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9" r:id="rId2"/>
  </p:sldMasterIdLst>
  <p:sldIdLst>
    <p:sldId id="261" r:id="rId3"/>
    <p:sldId id="259" r:id="rId4"/>
    <p:sldId id="256" r:id="rId5"/>
    <p:sldId id="257" r:id="rId6"/>
    <p:sldId id="258" r:id="rId7"/>
    <p:sldId id="260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A5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DD17FC-08CD-48C0-9C28-F1FB4DBF745C}" type="doc">
      <dgm:prSet loTypeId="urn:microsoft.com/office/officeart/2009/layout/CircleArrowProcess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FD316A-DF41-4D9A-A13A-0DE5D6247BC3}">
      <dgm:prSet phldrT="[Text]" custT="1"/>
      <dgm:spPr/>
      <dgm:t>
        <a:bodyPr/>
        <a:lstStyle/>
        <a:p>
          <a:r>
            <a:rPr lang="fa-IR" sz="29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B Morvarid" panose="00000400000000000000" pitchFamily="2" charset="-78"/>
            </a:rPr>
            <a:t>تولد</a:t>
          </a:r>
          <a:endParaRPr lang="en-US" sz="29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w Cen MT" panose="020B0602020104020603"/>
            <a:ea typeface="+mn-ea"/>
            <a:cs typeface="B Morvarid" panose="00000400000000000000" pitchFamily="2" charset="-78"/>
          </a:endParaRPr>
        </a:p>
      </dgm:t>
    </dgm:pt>
    <dgm:pt modelId="{BBC41DC9-1732-4711-9F09-53EC4D8FA288}" type="parTrans" cxnId="{4B1A0F55-D65D-4148-860C-7AFAC3604BF0}">
      <dgm:prSet/>
      <dgm:spPr/>
      <dgm:t>
        <a:bodyPr/>
        <a:lstStyle/>
        <a:p>
          <a:endParaRPr lang="en-US"/>
        </a:p>
      </dgm:t>
    </dgm:pt>
    <dgm:pt modelId="{6C45544E-BEBF-44F1-8DA5-F1ABBB4FAE0F}" type="sibTrans" cxnId="{4B1A0F55-D65D-4148-860C-7AFAC3604BF0}">
      <dgm:prSet/>
      <dgm:spPr/>
      <dgm:t>
        <a:bodyPr/>
        <a:lstStyle/>
        <a:p>
          <a:endParaRPr lang="en-US"/>
        </a:p>
      </dgm:t>
    </dgm:pt>
    <dgm:pt modelId="{61323EDD-14B3-4512-A033-5ED273716767}">
      <dgm:prSet phldrT="[Text]" custT="1"/>
      <dgm:spPr/>
      <dgm:t>
        <a:bodyPr/>
        <a:lstStyle/>
        <a:p>
          <a:r>
            <a:rPr lang="fa-IR" sz="29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B Morvarid" panose="00000400000000000000" pitchFamily="2" charset="-78"/>
            </a:rPr>
            <a:t>کودکی</a:t>
          </a:r>
          <a:endParaRPr lang="en-US" sz="29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w Cen MT" panose="020B0602020104020603"/>
            <a:ea typeface="+mn-ea"/>
            <a:cs typeface="B Morvarid" panose="00000400000000000000" pitchFamily="2" charset="-78"/>
          </a:endParaRPr>
        </a:p>
      </dgm:t>
    </dgm:pt>
    <dgm:pt modelId="{E504944D-076C-4273-A8CF-0087DD26D481}" type="parTrans" cxnId="{7073B69A-1C28-47EC-8F67-52B9CD274D08}">
      <dgm:prSet/>
      <dgm:spPr/>
      <dgm:t>
        <a:bodyPr/>
        <a:lstStyle/>
        <a:p>
          <a:endParaRPr lang="en-US"/>
        </a:p>
      </dgm:t>
    </dgm:pt>
    <dgm:pt modelId="{AC5C0D87-4033-488B-9C80-A5CC60DE9CCD}" type="sibTrans" cxnId="{7073B69A-1C28-47EC-8F67-52B9CD274D08}">
      <dgm:prSet/>
      <dgm:spPr/>
      <dgm:t>
        <a:bodyPr/>
        <a:lstStyle/>
        <a:p>
          <a:endParaRPr lang="en-US"/>
        </a:p>
      </dgm:t>
    </dgm:pt>
    <dgm:pt modelId="{21ED13DE-D43E-42B8-A740-E26520457AE9}">
      <dgm:prSet phldrT="[Text]"/>
      <dgm:spPr/>
      <dgm:t>
        <a:bodyPr/>
        <a:lstStyle/>
        <a:p>
          <a:r>
            <a:rPr lang="fa-IR" dirty="0">
              <a:cs typeface="B Titr" panose="00000700000000000000" pitchFamily="2" charset="-78"/>
            </a:rPr>
            <a:t>نوجوانی</a:t>
          </a:r>
          <a:endParaRPr lang="en-US" dirty="0">
            <a:cs typeface="B Titr" panose="00000700000000000000" pitchFamily="2" charset="-78"/>
          </a:endParaRPr>
        </a:p>
      </dgm:t>
    </dgm:pt>
    <dgm:pt modelId="{C8A59023-1AB4-45EE-BDBF-A0AC629CD061}" type="parTrans" cxnId="{BDBD8753-F3E3-4751-9018-7423C1DC8A76}">
      <dgm:prSet/>
      <dgm:spPr/>
      <dgm:t>
        <a:bodyPr/>
        <a:lstStyle/>
        <a:p>
          <a:endParaRPr lang="en-US"/>
        </a:p>
      </dgm:t>
    </dgm:pt>
    <dgm:pt modelId="{442C4255-36EA-498A-9E12-9F060F6372BC}" type="sibTrans" cxnId="{BDBD8753-F3E3-4751-9018-7423C1DC8A76}">
      <dgm:prSet/>
      <dgm:spPr/>
      <dgm:t>
        <a:bodyPr/>
        <a:lstStyle/>
        <a:p>
          <a:endParaRPr lang="en-US"/>
        </a:p>
      </dgm:t>
    </dgm:pt>
    <dgm:pt modelId="{AAB19EF8-AB78-47FF-9379-A9CA79CE614E}">
      <dgm:prSet custT="1"/>
      <dgm:spPr/>
      <dgm:t>
        <a:bodyPr/>
        <a:lstStyle/>
        <a:p>
          <a:r>
            <a:rPr lang="fa-IR" sz="29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B Morvarid" panose="00000400000000000000" pitchFamily="2" charset="-78"/>
            </a:rPr>
            <a:t>طفولیت</a:t>
          </a:r>
          <a:endParaRPr lang="en-US" sz="29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w Cen MT" panose="020B0602020104020603"/>
            <a:ea typeface="+mn-ea"/>
            <a:cs typeface="B Morvarid" panose="00000400000000000000" pitchFamily="2" charset="-78"/>
          </a:endParaRPr>
        </a:p>
      </dgm:t>
    </dgm:pt>
    <dgm:pt modelId="{CDA0D5EA-3B02-4B10-AE4B-9ACCE70360AC}" type="parTrans" cxnId="{6030CE4F-4E1A-43A4-8294-E23EAEA12CF1}">
      <dgm:prSet/>
      <dgm:spPr/>
      <dgm:t>
        <a:bodyPr/>
        <a:lstStyle/>
        <a:p>
          <a:endParaRPr lang="en-US"/>
        </a:p>
      </dgm:t>
    </dgm:pt>
    <dgm:pt modelId="{908DC38C-2BEA-4DD8-BBDB-384C0C5B1C63}" type="sibTrans" cxnId="{6030CE4F-4E1A-43A4-8294-E23EAEA12CF1}">
      <dgm:prSet/>
      <dgm:spPr/>
      <dgm:t>
        <a:bodyPr/>
        <a:lstStyle/>
        <a:p>
          <a:endParaRPr lang="en-US"/>
        </a:p>
      </dgm:t>
    </dgm:pt>
    <dgm:pt modelId="{A5E16FF4-D623-4242-9345-F524C1CFCE43}" type="pres">
      <dgm:prSet presAssocID="{A0DD17FC-08CD-48C0-9C28-F1FB4DBF745C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EC4D63BB-0F0F-4BB8-82E1-CA0E520DB2B1}" type="pres">
      <dgm:prSet presAssocID="{6DFD316A-DF41-4D9A-A13A-0DE5D6247BC3}" presName="Accent1" presStyleCnt="0"/>
      <dgm:spPr/>
    </dgm:pt>
    <dgm:pt modelId="{4E9C7217-51A5-4031-AF69-7712198E7DBA}" type="pres">
      <dgm:prSet presAssocID="{6DFD316A-DF41-4D9A-A13A-0DE5D6247BC3}" presName="Accent" presStyleLbl="node1" presStyleIdx="0" presStyleCnt="4"/>
      <dgm:spPr/>
    </dgm:pt>
    <dgm:pt modelId="{75FBB9C2-FF9F-4ECD-82A5-64E023DCCAD0}" type="pres">
      <dgm:prSet presAssocID="{6DFD316A-DF41-4D9A-A13A-0DE5D6247BC3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</dgm:pt>
    <dgm:pt modelId="{F3158571-712A-44F2-BFF0-A1C810E280B4}" type="pres">
      <dgm:prSet presAssocID="{AAB19EF8-AB78-47FF-9379-A9CA79CE614E}" presName="Accent2" presStyleCnt="0"/>
      <dgm:spPr/>
    </dgm:pt>
    <dgm:pt modelId="{15F507AB-E6FA-47D0-84EC-2BAC68AA2354}" type="pres">
      <dgm:prSet presAssocID="{AAB19EF8-AB78-47FF-9379-A9CA79CE614E}" presName="Accent" presStyleLbl="node1" presStyleIdx="1" presStyleCnt="4"/>
      <dgm:spPr/>
    </dgm:pt>
    <dgm:pt modelId="{D0D67E2D-9045-430A-89FD-008E5661DC4D}" type="pres">
      <dgm:prSet presAssocID="{AAB19EF8-AB78-47FF-9379-A9CA79CE614E}" presName="Parent2" presStyleLbl="revTx" presStyleIdx="1" presStyleCnt="4">
        <dgm:presLayoutVars>
          <dgm:chMax val="1"/>
          <dgm:chPref val="1"/>
          <dgm:bulletEnabled val="1"/>
        </dgm:presLayoutVars>
      </dgm:prSet>
      <dgm:spPr/>
    </dgm:pt>
    <dgm:pt modelId="{D4B7B2F5-ED97-4861-B666-44AEBBA652AF}" type="pres">
      <dgm:prSet presAssocID="{61323EDD-14B3-4512-A033-5ED273716767}" presName="Accent3" presStyleCnt="0"/>
      <dgm:spPr/>
    </dgm:pt>
    <dgm:pt modelId="{5838E0B3-3322-4B54-AAFB-6AB4D2DEB2D6}" type="pres">
      <dgm:prSet presAssocID="{61323EDD-14B3-4512-A033-5ED273716767}" presName="Accent" presStyleLbl="node1" presStyleIdx="2" presStyleCnt="4"/>
      <dgm:spPr/>
    </dgm:pt>
    <dgm:pt modelId="{705FEE5E-C3C4-4C2E-BD9F-3C334B3DC82F}" type="pres">
      <dgm:prSet presAssocID="{61323EDD-14B3-4512-A033-5ED273716767}" presName="Parent3" presStyleLbl="revTx" presStyleIdx="2" presStyleCnt="4">
        <dgm:presLayoutVars>
          <dgm:chMax val="1"/>
          <dgm:chPref val="1"/>
          <dgm:bulletEnabled val="1"/>
        </dgm:presLayoutVars>
      </dgm:prSet>
      <dgm:spPr/>
    </dgm:pt>
    <dgm:pt modelId="{8A8E1F59-6EC3-4F3B-ADD4-BAA30FA3DDAF}" type="pres">
      <dgm:prSet presAssocID="{21ED13DE-D43E-42B8-A740-E26520457AE9}" presName="Accent4" presStyleCnt="0"/>
      <dgm:spPr/>
    </dgm:pt>
    <dgm:pt modelId="{78280DEB-A2B5-4C20-A121-BD7984062743}" type="pres">
      <dgm:prSet presAssocID="{21ED13DE-D43E-42B8-A740-E26520457AE9}" presName="Accent" presStyleLbl="node1" presStyleIdx="3" presStyleCnt="4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</dgm:pt>
    <dgm:pt modelId="{2395F960-F250-4E50-9CBC-98508B64EA83}" type="pres">
      <dgm:prSet presAssocID="{21ED13DE-D43E-42B8-A740-E26520457AE9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2561F609-60B3-4663-AA80-4F30566BB79D}" type="presOf" srcId="{A0DD17FC-08CD-48C0-9C28-F1FB4DBF745C}" destId="{A5E16FF4-D623-4242-9345-F524C1CFCE43}" srcOrd="0" destOrd="0" presId="urn:microsoft.com/office/officeart/2009/layout/CircleArrowProcess"/>
    <dgm:cxn modelId="{E9040518-7F08-4CE0-BB85-D948E50DF0CF}" type="presOf" srcId="{61323EDD-14B3-4512-A033-5ED273716767}" destId="{705FEE5E-C3C4-4C2E-BD9F-3C334B3DC82F}" srcOrd="0" destOrd="0" presId="urn:microsoft.com/office/officeart/2009/layout/CircleArrowProcess"/>
    <dgm:cxn modelId="{A4891867-C3AF-4B79-BE8D-AA6589128D6E}" type="presOf" srcId="{6DFD316A-DF41-4D9A-A13A-0DE5D6247BC3}" destId="{75FBB9C2-FF9F-4ECD-82A5-64E023DCCAD0}" srcOrd="0" destOrd="0" presId="urn:microsoft.com/office/officeart/2009/layout/CircleArrowProcess"/>
    <dgm:cxn modelId="{6030CE4F-4E1A-43A4-8294-E23EAEA12CF1}" srcId="{A0DD17FC-08CD-48C0-9C28-F1FB4DBF745C}" destId="{AAB19EF8-AB78-47FF-9379-A9CA79CE614E}" srcOrd="1" destOrd="0" parTransId="{CDA0D5EA-3B02-4B10-AE4B-9ACCE70360AC}" sibTransId="{908DC38C-2BEA-4DD8-BBDB-384C0C5B1C63}"/>
    <dgm:cxn modelId="{BDBD8753-F3E3-4751-9018-7423C1DC8A76}" srcId="{A0DD17FC-08CD-48C0-9C28-F1FB4DBF745C}" destId="{21ED13DE-D43E-42B8-A740-E26520457AE9}" srcOrd="3" destOrd="0" parTransId="{C8A59023-1AB4-45EE-BDBF-A0AC629CD061}" sibTransId="{442C4255-36EA-498A-9E12-9F060F6372BC}"/>
    <dgm:cxn modelId="{F3FDCD53-67FA-4E4F-AB55-2AA9D23A7FE7}" type="presOf" srcId="{AAB19EF8-AB78-47FF-9379-A9CA79CE614E}" destId="{D0D67E2D-9045-430A-89FD-008E5661DC4D}" srcOrd="0" destOrd="0" presId="urn:microsoft.com/office/officeart/2009/layout/CircleArrowProcess"/>
    <dgm:cxn modelId="{4B1A0F55-D65D-4148-860C-7AFAC3604BF0}" srcId="{A0DD17FC-08CD-48C0-9C28-F1FB4DBF745C}" destId="{6DFD316A-DF41-4D9A-A13A-0DE5D6247BC3}" srcOrd="0" destOrd="0" parTransId="{BBC41DC9-1732-4711-9F09-53EC4D8FA288}" sibTransId="{6C45544E-BEBF-44F1-8DA5-F1ABBB4FAE0F}"/>
    <dgm:cxn modelId="{1BBE3158-576B-4397-9F19-AB5E89A71B18}" type="presOf" srcId="{21ED13DE-D43E-42B8-A740-E26520457AE9}" destId="{2395F960-F250-4E50-9CBC-98508B64EA83}" srcOrd="0" destOrd="0" presId="urn:microsoft.com/office/officeart/2009/layout/CircleArrowProcess"/>
    <dgm:cxn modelId="{7073B69A-1C28-47EC-8F67-52B9CD274D08}" srcId="{A0DD17FC-08CD-48C0-9C28-F1FB4DBF745C}" destId="{61323EDD-14B3-4512-A033-5ED273716767}" srcOrd="2" destOrd="0" parTransId="{E504944D-076C-4273-A8CF-0087DD26D481}" sibTransId="{AC5C0D87-4033-488B-9C80-A5CC60DE9CCD}"/>
    <dgm:cxn modelId="{35570339-CF41-4DC7-9172-498FD05A1183}" type="presParOf" srcId="{A5E16FF4-D623-4242-9345-F524C1CFCE43}" destId="{EC4D63BB-0F0F-4BB8-82E1-CA0E520DB2B1}" srcOrd="0" destOrd="0" presId="urn:microsoft.com/office/officeart/2009/layout/CircleArrowProcess"/>
    <dgm:cxn modelId="{A15C90BC-DCDD-4BEB-8C12-63F321188C39}" type="presParOf" srcId="{EC4D63BB-0F0F-4BB8-82E1-CA0E520DB2B1}" destId="{4E9C7217-51A5-4031-AF69-7712198E7DBA}" srcOrd="0" destOrd="0" presId="urn:microsoft.com/office/officeart/2009/layout/CircleArrowProcess"/>
    <dgm:cxn modelId="{7DEE7457-6BE0-4F57-BF7E-65985AA3D2B5}" type="presParOf" srcId="{A5E16FF4-D623-4242-9345-F524C1CFCE43}" destId="{75FBB9C2-FF9F-4ECD-82A5-64E023DCCAD0}" srcOrd="1" destOrd="0" presId="urn:microsoft.com/office/officeart/2009/layout/CircleArrowProcess"/>
    <dgm:cxn modelId="{17584EC8-BA26-4863-970C-CB32F3249629}" type="presParOf" srcId="{A5E16FF4-D623-4242-9345-F524C1CFCE43}" destId="{F3158571-712A-44F2-BFF0-A1C810E280B4}" srcOrd="2" destOrd="0" presId="urn:microsoft.com/office/officeart/2009/layout/CircleArrowProcess"/>
    <dgm:cxn modelId="{AD729E33-3FC0-4F62-B6FF-644724F78B82}" type="presParOf" srcId="{F3158571-712A-44F2-BFF0-A1C810E280B4}" destId="{15F507AB-E6FA-47D0-84EC-2BAC68AA2354}" srcOrd="0" destOrd="0" presId="urn:microsoft.com/office/officeart/2009/layout/CircleArrowProcess"/>
    <dgm:cxn modelId="{045457CD-33F3-4414-9EB3-1D36386BD1F0}" type="presParOf" srcId="{A5E16FF4-D623-4242-9345-F524C1CFCE43}" destId="{D0D67E2D-9045-430A-89FD-008E5661DC4D}" srcOrd="3" destOrd="0" presId="urn:microsoft.com/office/officeart/2009/layout/CircleArrowProcess"/>
    <dgm:cxn modelId="{E557084E-990A-4601-9A73-3470E44A7931}" type="presParOf" srcId="{A5E16FF4-D623-4242-9345-F524C1CFCE43}" destId="{D4B7B2F5-ED97-4861-B666-44AEBBA652AF}" srcOrd="4" destOrd="0" presId="urn:microsoft.com/office/officeart/2009/layout/CircleArrowProcess"/>
    <dgm:cxn modelId="{AE5B1D61-4595-4CE9-B067-42D9532B8FC9}" type="presParOf" srcId="{D4B7B2F5-ED97-4861-B666-44AEBBA652AF}" destId="{5838E0B3-3322-4B54-AAFB-6AB4D2DEB2D6}" srcOrd="0" destOrd="0" presId="urn:microsoft.com/office/officeart/2009/layout/CircleArrowProcess"/>
    <dgm:cxn modelId="{B5439B32-7F35-4771-955A-75720FD8C48F}" type="presParOf" srcId="{A5E16FF4-D623-4242-9345-F524C1CFCE43}" destId="{705FEE5E-C3C4-4C2E-BD9F-3C334B3DC82F}" srcOrd="5" destOrd="0" presId="urn:microsoft.com/office/officeart/2009/layout/CircleArrowProcess"/>
    <dgm:cxn modelId="{671AC28A-97F8-444C-AF4E-0E5261F43E6D}" type="presParOf" srcId="{A5E16FF4-D623-4242-9345-F524C1CFCE43}" destId="{8A8E1F59-6EC3-4F3B-ADD4-BAA30FA3DDAF}" srcOrd="6" destOrd="0" presId="urn:microsoft.com/office/officeart/2009/layout/CircleArrowProcess"/>
    <dgm:cxn modelId="{9D798E31-6275-4CB4-A173-6756DDB9E11F}" type="presParOf" srcId="{8A8E1F59-6EC3-4F3B-ADD4-BAA30FA3DDAF}" destId="{78280DEB-A2B5-4C20-A121-BD7984062743}" srcOrd="0" destOrd="0" presId="urn:microsoft.com/office/officeart/2009/layout/CircleArrowProcess"/>
    <dgm:cxn modelId="{DCCFDE28-33F1-421E-A3CF-5BF13EE34486}" type="presParOf" srcId="{A5E16FF4-D623-4242-9345-F524C1CFCE43}" destId="{2395F960-F250-4E50-9CBC-98508B64EA83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BE35CD-1104-4DE6-97BB-EC44D4D9855C}" type="doc">
      <dgm:prSet loTypeId="urn:microsoft.com/office/officeart/2011/layout/CircleProcess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612085-6327-4CF8-8F49-DF53C3F14FB9}">
      <dgm:prSet phldrT="[Text]"/>
      <dgm:spPr/>
      <dgm:t>
        <a:bodyPr/>
        <a:lstStyle/>
        <a:p>
          <a:r>
            <a:rPr lang="fa-IR" dirty="0">
              <a:cs typeface="B Farnaz" panose="00000400000000000000" pitchFamily="2" charset="-78"/>
            </a:rPr>
            <a:t>جوانی</a:t>
          </a:r>
          <a:endParaRPr lang="en-US" dirty="0">
            <a:cs typeface="B Farnaz" panose="00000400000000000000" pitchFamily="2" charset="-78"/>
          </a:endParaRPr>
        </a:p>
      </dgm:t>
    </dgm:pt>
    <dgm:pt modelId="{6AD8564E-404E-4885-B158-7CD9BC99EC05}" type="parTrans" cxnId="{6E512519-9EA7-4B3F-92E0-3521442AA856}">
      <dgm:prSet/>
      <dgm:spPr/>
      <dgm:t>
        <a:bodyPr/>
        <a:lstStyle/>
        <a:p>
          <a:endParaRPr lang="en-US"/>
        </a:p>
      </dgm:t>
    </dgm:pt>
    <dgm:pt modelId="{F6C6BB4E-472F-4E7A-9FC6-43ACDB4B6854}" type="sibTrans" cxnId="{6E512519-9EA7-4B3F-92E0-3521442AA856}">
      <dgm:prSet/>
      <dgm:spPr/>
      <dgm:t>
        <a:bodyPr/>
        <a:lstStyle/>
        <a:p>
          <a:endParaRPr lang="en-US"/>
        </a:p>
      </dgm:t>
    </dgm:pt>
    <dgm:pt modelId="{A3A0A900-8D40-4A5D-9FAE-41C1D71401BD}">
      <dgm:prSet phldrT="[Text]"/>
      <dgm:spPr/>
      <dgm:t>
        <a:bodyPr/>
        <a:lstStyle/>
        <a:p>
          <a:r>
            <a:rPr lang="fa-IR" dirty="0">
              <a:cs typeface="B Farnaz" panose="00000400000000000000" pitchFamily="2" charset="-78"/>
            </a:rPr>
            <a:t>بزرگسالی</a:t>
          </a:r>
          <a:endParaRPr lang="en-US" dirty="0">
            <a:cs typeface="B Farnaz" panose="00000400000000000000" pitchFamily="2" charset="-78"/>
          </a:endParaRPr>
        </a:p>
      </dgm:t>
    </dgm:pt>
    <dgm:pt modelId="{BE56E14F-E017-4ED8-A891-067E85859863}" type="parTrans" cxnId="{789A0A66-68BD-4FF0-BBA6-A6E74A073025}">
      <dgm:prSet/>
      <dgm:spPr/>
      <dgm:t>
        <a:bodyPr/>
        <a:lstStyle/>
        <a:p>
          <a:endParaRPr lang="en-US"/>
        </a:p>
      </dgm:t>
    </dgm:pt>
    <dgm:pt modelId="{4CED7945-34C4-4A73-834C-F97C6C4BFDB1}" type="sibTrans" cxnId="{789A0A66-68BD-4FF0-BBA6-A6E74A073025}">
      <dgm:prSet/>
      <dgm:spPr/>
      <dgm:t>
        <a:bodyPr/>
        <a:lstStyle/>
        <a:p>
          <a:endParaRPr lang="en-US"/>
        </a:p>
      </dgm:t>
    </dgm:pt>
    <dgm:pt modelId="{E8CD5215-42E3-4FF8-8D2F-82753BB10E6A}">
      <dgm:prSet/>
      <dgm:spPr/>
      <dgm:t>
        <a:bodyPr/>
        <a:lstStyle/>
        <a:p>
          <a:r>
            <a:rPr lang="fa-IR" dirty="0">
              <a:cs typeface="B Farnaz" panose="00000400000000000000" pitchFamily="2" charset="-78"/>
            </a:rPr>
            <a:t>کهنسالی</a:t>
          </a:r>
          <a:endParaRPr lang="en-US" dirty="0">
            <a:cs typeface="B Farnaz" panose="00000400000000000000" pitchFamily="2" charset="-78"/>
          </a:endParaRPr>
        </a:p>
      </dgm:t>
    </dgm:pt>
    <dgm:pt modelId="{4405AFCC-BD7A-4A95-858E-203356C82DA4}" type="parTrans" cxnId="{9A1AFFA9-8CFE-42D8-A9DA-D3F685C97EF8}">
      <dgm:prSet/>
      <dgm:spPr/>
      <dgm:t>
        <a:bodyPr/>
        <a:lstStyle/>
        <a:p>
          <a:endParaRPr lang="en-US"/>
        </a:p>
      </dgm:t>
    </dgm:pt>
    <dgm:pt modelId="{C1D8EA4E-E1FE-49E4-B1E7-521C63A04F11}" type="sibTrans" cxnId="{9A1AFFA9-8CFE-42D8-A9DA-D3F685C97EF8}">
      <dgm:prSet/>
      <dgm:spPr/>
      <dgm:t>
        <a:bodyPr/>
        <a:lstStyle/>
        <a:p>
          <a:endParaRPr lang="en-US"/>
        </a:p>
      </dgm:t>
    </dgm:pt>
    <dgm:pt modelId="{D1B7E4AB-B496-4ECB-B478-8E2E03235023}" type="pres">
      <dgm:prSet presAssocID="{80BE35CD-1104-4DE6-97BB-EC44D4D9855C}" presName="Name0" presStyleCnt="0">
        <dgm:presLayoutVars>
          <dgm:chMax val="11"/>
          <dgm:chPref val="11"/>
          <dgm:dir val="rev"/>
          <dgm:resizeHandles/>
        </dgm:presLayoutVars>
      </dgm:prSet>
      <dgm:spPr/>
    </dgm:pt>
    <dgm:pt modelId="{CD5969D3-D03C-446B-8133-D19109DD3519}" type="pres">
      <dgm:prSet presAssocID="{E8CD5215-42E3-4FF8-8D2F-82753BB10E6A}" presName="Accent3" presStyleCnt="0"/>
      <dgm:spPr/>
    </dgm:pt>
    <dgm:pt modelId="{F114D530-31D3-4E94-B997-4209AD3E70EF}" type="pres">
      <dgm:prSet presAssocID="{E8CD5215-42E3-4FF8-8D2F-82753BB10E6A}" presName="Accent" presStyleLbl="node1" presStyleIdx="0" presStyleCnt="3"/>
      <dgm:spPr/>
    </dgm:pt>
    <dgm:pt modelId="{A7349FC4-4969-46B9-91C0-709D647D054B}" type="pres">
      <dgm:prSet presAssocID="{E8CD5215-42E3-4FF8-8D2F-82753BB10E6A}" presName="ParentBackground3" presStyleCnt="0"/>
      <dgm:spPr/>
    </dgm:pt>
    <dgm:pt modelId="{5F6A7A53-BCE0-4635-86AA-5BDACB958F3D}" type="pres">
      <dgm:prSet presAssocID="{E8CD5215-42E3-4FF8-8D2F-82753BB10E6A}" presName="ParentBackground" presStyleLbl="fgAcc1" presStyleIdx="0" presStyleCnt="3"/>
      <dgm:spPr/>
    </dgm:pt>
    <dgm:pt modelId="{161F5538-C86B-4ACE-A58F-3B1DCF48CB89}" type="pres">
      <dgm:prSet presAssocID="{E8CD5215-42E3-4FF8-8D2F-82753BB10E6A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C9F7182A-F3AD-472D-A1CD-417829B5BFF5}" type="pres">
      <dgm:prSet presAssocID="{A3A0A900-8D40-4A5D-9FAE-41C1D71401BD}" presName="Accent2" presStyleCnt="0"/>
      <dgm:spPr/>
    </dgm:pt>
    <dgm:pt modelId="{1F922364-461E-4304-93E7-5E17CBFB012E}" type="pres">
      <dgm:prSet presAssocID="{A3A0A900-8D40-4A5D-9FAE-41C1D71401BD}" presName="Accent" presStyleLbl="node1" presStyleIdx="1" presStyleCnt="3"/>
      <dgm:spPr/>
    </dgm:pt>
    <dgm:pt modelId="{945347CD-F234-4E04-8EFD-FB0166EAE104}" type="pres">
      <dgm:prSet presAssocID="{A3A0A900-8D40-4A5D-9FAE-41C1D71401BD}" presName="ParentBackground2" presStyleCnt="0"/>
      <dgm:spPr/>
    </dgm:pt>
    <dgm:pt modelId="{C92CEDBC-8EFF-4BB6-88F5-3EE4A679120E}" type="pres">
      <dgm:prSet presAssocID="{A3A0A900-8D40-4A5D-9FAE-41C1D71401BD}" presName="ParentBackground" presStyleLbl="fgAcc1" presStyleIdx="1" presStyleCnt="3"/>
      <dgm:spPr/>
    </dgm:pt>
    <dgm:pt modelId="{DA73FE9B-05FB-4365-A485-25551340DFE8}" type="pres">
      <dgm:prSet presAssocID="{A3A0A900-8D40-4A5D-9FAE-41C1D71401BD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1B24F1E3-2F82-44A6-88A0-D8DCAF2344A7}" type="pres">
      <dgm:prSet presAssocID="{1D612085-6327-4CF8-8F49-DF53C3F14FB9}" presName="Accent1" presStyleCnt="0"/>
      <dgm:spPr/>
    </dgm:pt>
    <dgm:pt modelId="{B5BE6CE3-2191-402B-BE64-63D82AB76755}" type="pres">
      <dgm:prSet presAssocID="{1D612085-6327-4CF8-8F49-DF53C3F14FB9}" presName="Accent" presStyleLbl="node1" presStyleIdx="2" presStyleCnt="3"/>
      <dgm:spPr/>
    </dgm:pt>
    <dgm:pt modelId="{A4479D7E-4F02-4FC1-8566-4057E7F45835}" type="pres">
      <dgm:prSet presAssocID="{1D612085-6327-4CF8-8F49-DF53C3F14FB9}" presName="ParentBackground1" presStyleCnt="0"/>
      <dgm:spPr/>
    </dgm:pt>
    <dgm:pt modelId="{D5E7B594-55A1-44DD-84B5-0151B5296F79}" type="pres">
      <dgm:prSet presAssocID="{1D612085-6327-4CF8-8F49-DF53C3F14FB9}" presName="ParentBackground" presStyleLbl="fgAcc1" presStyleIdx="2" presStyleCnt="3"/>
      <dgm:spPr/>
    </dgm:pt>
    <dgm:pt modelId="{573273D6-A4FC-4CEC-B135-0604491B588B}" type="pres">
      <dgm:prSet presAssocID="{1D612085-6327-4CF8-8F49-DF53C3F14FB9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765AA100-3F27-40A1-948C-3F91A1F0696B}" type="presOf" srcId="{E8CD5215-42E3-4FF8-8D2F-82753BB10E6A}" destId="{5F6A7A53-BCE0-4635-86AA-5BDACB958F3D}" srcOrd="0" destOrd="0" presId="urn:microsoft.com/office/officeart/2011/layout/CircleProcess"/>
    <dgm:cxn modelId="{6E512519-9EA7-4B3F-92E0-3521442AA856}" srcId="{80BE35CD-1104-4DE6-97BB-EC44D4D9855C}" destId="{1D612085-6327-4CF8-8F49-DF53C3F14FB9}" srcOrd="0" destOrd="0" parTransId="{6AD8564E-404E-4885-B158-7CD9BC99EC05}" sibTransId="{F6C6BB4E-472F-4E7A-9FC6-43ACDB4B6854}"/>
    <dgm:cxn modelId="{172FCC22-86C2-4A7A-B566-643476969EC7}" type="presOf" srcId="{A3A0A900-8D40-4A5D-9FAE-41C1D71401BD}" destId="{C92CEDBC-8EFF-4BB6-88F5-3EE4A679120E}" srcOrd="0" destOrd="0" presId="urn:microsoft.com/office/officeart/2011/layout/CircleProcess"/>
    <dgm:cxn modelId="{E579D43F-3025-47A8-A824-13E040C9B578}" type="presOf" srcId="{80BE35CD-1104-4DE6-97BB-EC44D4D9855C}" destId="{D1B7E4AB-B496-4ECB-B478-8E2E03235023}" srcOrd="0" destOrd="0" presId="urn:microsoft.com/office/officeart/2011/layout/CircleProcess"/>
    <dgm:cxn modelId="{C387DB42-BD7E-4BDF-8AAD-8E40E049A795}" type="presOf" srcId="{1D612085-6327-4CF8-8F49-DF53C3F14FB9}" destId="{D5E7B594-55A1-44DD-84B5-0151B5296F79}" srcOrd="0" destOrd="0" presId="urn:microsoft.com/office/officeart/2011/layout/CircleProcess"/>
    <dgm:cxn modelId="{789A0A66-68BD-4FF0-BBA6-A6E74A073025}" srcId="{80BE35CD-1104-4DE6-97BB-EC44D4D9855C}" destId="{A3A0A900-8D40-4A5D-9FAE-41C1D71401BD}" srcOrd="1" destOrd="0" parTransId="{BE56E14F-E017-4ED8-A891-067E85859863}" sibTransId="{4CED7945-34C4-4A73-834C-F97C6C4BFDB1}"/>
    <dgm:cxn modelId="{89F7BA70-D1FE-4232-9A79-D46872AF9F66}" type="presOf" srcId="{E8CD5215-42E3-4FF8-8D2F-82753BB10E6A}" destId="{161F5538-C86B-4ACE-A58F-3B1DCF48CB89}" srcOrd="1" destOrd="0" presId="urn:microsoft.com/office/officeart/2011/layout/CircleProcess"/>
    <dgm:cxn modelId="{BC8F8194-65A3-46D6-A8D5-D555D718A45C}" type="presOf" srcId="{A3A0A900-8D40-4A5D-9FAE-41C1D71401BD}" destId="{DA73FE9B-05FB-4365-A485-25551340DFE8}" srcOrd="1" destOrd="0" presId="urn:microsoft.com/office/officeart/2011/layout/CircleProcess"/>
    <dgm:cxn modelId="{9A1AFFA9-8CFE-42D8-A9DA-D3F685C97EF8}" srcId="{80BE35CD-1104-4DE6-97BB-EC44D4D9855C}" destId="{E8CD5215-42E3-4FF8-8D2F-82753BB10E6A}" srcOrd="2" destOrd="0" parTransId="{4405AFCC-BD7A-4A95-858E-203356C82DA4}" sibTransId="{C1D8EA4E-E1FE-49E4-B1E7-521C63A04F11}"/>
    <dgm:cxn modelId="{CEC8CCC5-975F-4243-9236-235F0F08D0B1}" type="presOf" srcId="{1D612085-6327-4CF8-8F49-DF53C3F14FB9}" destId="{573273D6-A4FC-4CEC-B135-0604491B588B}" srcOrd="1" destOrd="0" presId="urn:microsoft.com/office/officeart/2011/layout/CircleProcess"/>
    <dgm:cxn modelId="{F55C432D-B9FF-494C-84C2-9B81ED064088}" type="presParOf" srcId="{D1B7E4AB-B496-4ECB-B478-8E2E03235023}" destId="{CD5969D3-D03C-446B-8133-D19109DD3519}" srcOrd="0" destOrd="0" presId="urn:microsoft.com/office/officeart/2011/layout/CircleProcess"/>
    <dgm:cxn modelId="{DCF05F52-E1DD-4AE2-9723-E1188FFA779D}" type="presParOf" srcId="{CD5969D3-D03C-446B-8133-D19109DD3519}" destId="{F114D530-31D3-4E94-B997-4209AD3E70EF}" srcOrd="0" destOrd="0" presId="urn:microsoft.com/office/officeart/2011/layout/CircleProcess"/>
    <dgm:cxn modelId="{B8BF6CDF-E6AF-4A13-BF3B-27B00033A651}" type="presParOf" srcId="{D1B7E4AB-B496-4ECB-B478-8E2E03235023}" destId="{A7349FC4-4969-46B9-91C0-709D647D054B}" srcOrd="1" destOrd="0" presId="urn:microsoft.com/office/officeart/2011/layout/CircleProcess"/>
    <dgm:cxn modelId="{5D990D36-AECD-4E65-829B-2514EAD0D2CC}" type="presParOf" srcId="{A7349FC4-4969-46B9-91C0-709D647D054B}" destId="{5F6A7A53-BCE0-4635-86AA-5BDACB958F3D}" srcOrd="0" destOrd="0" presId="urn:microsoft.com/office/officeart/2011/layout/CircleProcess"/>
    <dgm:cxn modelId="{E02BCAAC-7F29-4036-9F79-FBD5393B97C1}" type="presParOf" srcId="{D1B7E4AB-B496-4ECB-B478-8E2E03235023}" destId="{161F5538-C86B-4ACE-A58F-3B1DCF48CB89}" srcOrd="2" destOrd="0" presId="urn:microsoft.com/office/officeart/2011/layout/CircleProcess"/>
    <dgm:cxn modelId="{8720709A-1911-4375-B87E-FB7A2D8BCCD1}" type="presParOf" srcId="{D1B7E4AB-B496-4ECB-B478-8E2E03235023}" destId="{C9F7182A-F3AD-472D-A1CD-417829B5BFF5}" srcOrd="3" destOrd="0" presId="urn:microsoft.com/office/officeart/2011/layout/CircleProcess"/>
    <dgm:cxn modelId="{3E522400-FC45-476D-B38C-2B2BAD75408B}" type="presParOf" srcId="{C9F7182A-F3AD-472D-A1CD-417829B5BFF5}" destId="{1F922364-461E-4304-93E7-5E17CBFB012E}" srcOrd="0" destOrd="0" presId="urn:microsoft.com/office/officeart/2011/layout/CircleProcess"/>
    <dgm:cxn modelId="{212E88B5-465C-466A-8BDB-472A9150F1AE}" type="presParOf" srcId="{D1B7E4AB-B496-4ECB-B478-8E2E03235023}" destId="{945347CD-F234-4E04-8EFD-FB0166EAE104}" srcOrd="4" destOrd="0" presId="urn:microsoft.com/office/officeart/2011/layout/CircleProcess"/>
    <dgm:cxn modelId="{48130478-4F6A-4107-856A-86AA552DAA80}" type="presParOf" srcId="{945347CD-F234-4E04-8EFD-FB0166EAE104}" destId="{C92CEDBC-8EFF-4BB6-88F5-3EE4A679120E}" srcOrd="0" destOrd="0" presId="urn:microsoft.com/office/officeart/2011/layout/CircleProcess"/>
    <dgm:cxn modelId="{F3D9984A-C4F5-41C3-AE45-B765598732F8}" type="presParOf" srcId="{D1B7E4AB-B496-4ECB-B478-8E2E03235023}" destId="{DA73FE9B-05FB-4365-A485-25551340DFE8}" srcOrd="5" destOrd="0" presId="urn:microsoft.com/office/officeart/2011/layout/CircleProcess"/>
    <dgm:cxn modelId="{6CC63B11-E8FB-4E4B-A873-36409D6E3C18}" type="presParOf" srcId="{D1B7E4AB-B496-4ECB-B478-8E2E03235023}" destId="{1B24F1E3-2F82-44A6-88A0-D8DCAF2344A7}" srcOrd="6" destOrd="0" presId="urn:microsoft.com/office/officeart/2011/layout/CircleProcess"/>
    <dgm:cxn modelId="{C58CDABB-8903-4885-AFAF-BB2C605607E2}" type="presParOf" srcId="{1B24F1E3-2F82-44A6-88A0-D8DCAF2344A7}" destId="{B5BE6CE3-2191-402B-BE64-63D82AB76755}" srcOrd="0" destOrd="0" presId="urn:microsoft.com/office/officeart/2011/layout/CircleProcess"/>
    <dgm:cxn modelId="{17A9E20B-5715-45C2-9490-F180C3B1D673}" type="presParOf" srcId="{D1B7E4AB-B496-4ECB-B478-8E2E03235023}" destId="{A4479D7E-4F02-4FC1-8566-4057E7F45835}" srcOrd="7" destOrd="0" presId="urn:microsoft.com/office/officeart/2011/layout/CircleProcess"/>
    <dgm:cxn modelId="{19170458-BC0A-42E5-86F7-0BD90335BD52}" type="presParOf" srcId="{A4479D7E-4F02-4FC1-8566-4057E7F45835}" destId="{D5E7B594-55A1-44DD-84B5-0151B5296F79}" srcOrd="0" destOrd="0" presId="urn:microsoft.com/office/officeart/2011/layout/CircleProcess"/>
    <dgm:cxn modelId="{1C584B3C-621E-4EDE-AB28-EC77EC0D1716}" type="presParOf" srcId="{D1B7E4AB-B496-4ECB-B478-8E2E03235023}" destId="{573273D6-A4FC-4CEC-B135-0604491B588B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6F026E-642F-4171-9FD2-ABBD9318959F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B0B0650D-3C5E-4912-9E1F-2A31A2519F0A}">
      <dgm:prSet phldrT="[Text]"/>
      <dgm:spPr/>
      <dgm:t>
        <a:bodyPr/>
        <a:lstStyle/>
        <a:p>
          <a:r>
            <a:rPr lang="fa-IR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B Zar" panose="00000400000000000000" pitchFamily="2" charset="-78"/>
            </a:rPr>
            <a:t>هنوز زوده</a:t>
          </a:r>
          <a:endParaRPr lang="en-US" b="1" cap="none" spc="0" dirty="0">
            <a:ln w="9525">
              <a:solidFill>
                <a:schemeClr val="bg1"/>
              </a:solidFill>
              <a:prstDash val="solid"/>
            </a:ln>
            <a:solidFill>
              <a:schemeClr val="accent5"/>
            </a:solidFill>
            <a:effectLst>
              <a:outerShdw blurRad="12700" dist="38100" dir="2700000" algn="tl" rotWithShape="0">
                <a:schemeClr val="accent5">
                  <a:lumMod val="60000"/>
                  <a:lumOff val="40000"/>
                </a:schemeClr>
              </a:outerShdw>
            </a:effectLst>
            <a:cs typeface="B Zar" panose="00000400000000000000" pitchFamily="2" charset="-78"/>
          </a:endParaRPr>
        </a:p>
      </dgm:t>
    </dgm:pt>
    <dgm:pt modelId="{E660F006-CB9B-434A-9C0C-3EEFCAE3AD22}" type="parTrans" cxnId="{E1E73D69-0005-492B-9581-9B7980ECA9BF}">
      <dgm:prSet/>
      <dgm:spPr/>
      <dgm:t>
        <a:bodyPr/>
        <a:lstStyle/>
        <a:p>
          <a:endParaRPr lang="en-US"/>
        </a:p>
      </dgm:t>
    </dgm:pt>
    <dgm:pt modelId="{C55B1108-6C91-402B-819A-32D008085A03}" type="sibTrans" cxnId="{E1E73D69-0005-492B-9581-9B7980ECA9BF}">
      <dgm:prSet/>
      <dgm:spPr/>
      <dgm:t>
        <a:bodyPr/>
        <a:lstStyle/>
        <a:p>
          <a:endParaRPr lang="en-US"/>
        </a:p>
      </dgm:t>
    </dgm:pt>
    <dgm:pt modelId="{68CD7666-4301-480E-8618-7E70D7092DF1}" type="pres">
      <dgm:prSet presAssocID="{106F026E-642F-4171-9FD2-ABBD9318959F}" presName="arrowDiagram" presStyleCnt="0">
        <dgm:presLayoutVars>
          <dgm:chMax val="5"/>
          <dgm:dir/>
          <dgm:resizeHandles val="exact"/>
        </dgm:presLayoutVars>
      </dgm:prSet>
      <dgm:spPr/>
    </dgm:pt>
    <dgm:pt modelId="{449AB8A4-1A62-4784-AC7D-9DA80280FCD9}" type="pres">
      <dgm:prSet presAssocID="{106F026E-642F-4171-9FD2-ABBD9318959F}" presName="arrow" presStyleLbl="bgShp" presStyleIdx="0" presStyleCnt="1" custAng="11053794" custScaleX="82461" custScaleY="56499" custLinFactNeighborX="52822" custLinFactNeighborY="-1504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</dgm:pt>
    <dgm:pt modelId="{F819C0C9-FAD0-4A39-90CA-80B497901C44}" type="pres">
      <dgm:prSet presAssocID="{106F026E-642F-4171-9FD2-ABBD9318959F}" presName="arrowDiagram1" presStyleCnt="0">
        <dgm:presLayoutVars>
          <dgm:bulletEnabled val="1"/>
        </dgm:presLayoutVars>
      </dgm:prSet>
      <dgm:spPr/>
    </dgm:pt>
    <dgm:pt modelId="{9B9C2CB6-C68A-4C6E-B38E-EDD957F4EB1B}" type="pres">
      <dgm:prSet presAssocID="{B0B0650D-3C5E-4912-9E1F-2A31A2519F0A}" presName="bullet1" presStyleLbl="node1" presStyleIdx="0" presStyleCnt="1" custFlipHor="1" custScaleX="94816" custScaleY="102216" custLinFactX="-182074" custLinFactY="89368" custLinFactNeighborX="-200000" custLinFactNeighborY="100000"/>
      <dgm:spPr/>
    </dgm:pt>
    <dgm:pt modelId="{649836C0-A073-4FEE-9ABA-E8893DFBA2FE}" type="pres">
      <dgm:prSet presAssocID="{B0B0650D-3C5E-4912-9E1F-2A31A2519F0A}" presName="textBox1" presStyleLbl="revTx" presStyleIdx="0" presStyleCnt="1" custAng="0" custScaleX="207547" custScaleY="45059" custLinFactX="-22663" custLinFactNeighborX="-100000" custLinFactNeighborY="-16221">
        <dgm:presLayoutVars>
          <dgm:bulletEnabled val="1"/>
        </dgm:presLayoutVars>
      </dgm:prSet>
      <dgm:spPr/>
    </dgm:pt>
  </dgm:ptLst>
  <dgm:cxnLst>
    <dgm:cxn modelId="{E1E73D69-0005-492B-9581-9B7980ECA9BF}" srcId="{106F026E-642F-4171-9FD2-ABBD9318959F}" destId="{B0B0650D-3C5E-4912-9E1F-2A31A2519F0A}" srcOrd="0" destOrd="0" parTransId="{E660F006-CB9B-434A-9C0C-3EEFCAE3AD22}" sibTransId="{C55B1108-6C91-402B-819A-32D008085A03}"/>
    <dgm:cxn modelId="{582D5A92-B111-4547-ACE9-79CEAEFEAFD9}" type="presOf" srcId="{B0B0650D-3C5E-4912-9E1F-2A31A2519F0A}" destId="{649836C0-A073-4FEE-9ABA-E8893DFBA2FE}" srcOrd="0" destOrd="0" presId="urn:microsoft.com/office/officeart/2005/8/layout/arrow2"/>
    <dgm:cxn modelId="{979ECDA9-24BD-42CC-A81E-353B0C80887B}" type="presOf" srcId="{106F026E-642F-4171-9FD2-ABBD9318959F}" destId="{68CD7666-4301-480E-8618-7E70D7092DF1}" srcOrd="0" destOrd="0" presId="urn:microsoft.com/office/officeart/2005/8/layout/arrow2"/>
    <dgm:cxn modelId="{A56B2754-A739-48B1-9198-3E0D97ADF85F}" type="presParOf" srcId="{68CD7666-4301-480E-8618-7E70D7092DF1}" destId="{449AB8A4-1A62-4784-AC7D-9DA80280FCD9}" srcOrd="0" destOrd="0" presId="urn:microsoft.com/office/officeart/2005/8/layout/arrow2"/>
    <dgm:cxn modelId="{78057F62-7642-4AC2-BA2B-6002B6683A52}" type="presParOf" srcId="{68CD7666-4301-480E-8618-7E70D7092DF1}" destId="{F819C0C9-FAD0-4A39-90CA-80B497901C44}" srcOrd="1" destOrd="0" presId="urn:microsoft.com/office/officeart/2005/8/layout/arrow2"/>
    <dgm:cxn modelId="{76C9797F-5549-4569-8A42-350E73988D63}" type="presParOf" srcId="{F819C0C9-FAD0-4A39-90CA-80B497901C44}" destId="{9B9C2CB6-C68A-4C6E-B38E-EDD957F4EB1B}" srcOrd="0" destOrd="0" presId="urn:microsoft.com/office/officeart/2005/8/layout/arrow2"/>
    <dgm:cxn modelId="{9BE3A6C1-61A4-4712-90C5-01B4FEEEF0D6}" type="presParOf" srcId="{F819C0C9-FAD0-4A39-90CA-80B497901C44}" destId="{649836C0-A073-4FEE-9ABA-E8893DFBA2FE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AB90D4-7687-49BC-ADB3-E6003E105CB7}" type="doc">
      <dgm:prSet loTypeId="urn:microsoft.com/office/officeart/2009/3/layout/DescendingProcess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5646C3-321F-41ED-9887-345868787EF3}">
      <dgm:prSet phldrT="[Text]"/>
      <dgm:spPr/>
      <dgm:t>
        <a:bodyPr/>
        <a:lstStyle/>
        <a:p>
          <a:r>
            <a:rPr lang="fa-IR" b="0" cap="none" spc="0" dirty="0">
              <a:ln w="0"/>
              <a:solidFill>
                <a:schemeClr val="accent4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cs typeface="B Titr" panose="00000700000000000000" pitchFamily="2" charset="-78"/>
            </a:rPr>
            <a:t>سکوی پرش</a:t>
          </a:r>
          <a:endParaRPr lang="en-US" b="0" cap="none" spc="0" dirty="0">
            <a:ln w="0"/>
            <a:solidFill>
              <a:schemeClr val="accent4">
                <a:lumMod val="50000"/>
              </a:schemeClr>
            </a:solidFill>
            <a:effectLst>
              <a:reflection blurRad="6350" stA="53000" endA="300" endPos="35500" dir="5400000" sy="-90000" algn="bl" rotWithShape="0"/>
            </a:effectLst>
            <a:cs typeface="B Titr" panose="00000700000000000000" pitchFamily="2" charset="-78"/>
          </a:endParaRPr>
        </a:p>
      </dgm:t>
    </dgm:pt>
    <dgm:pt modelId="{DFB72F9A-B5DB-4A8C-954C-A2995F91A529}" type="parTrans" cxnId="{E1D2235D-057D-492B-BC7F-700D993AEE6A}">
      <dgm:prSet/>
      <dgm:spPr/>
      <dgm:t>
        <a:bodyPr/>
        <a:lstStyle/>
        <a:p>
          <a:endParaRPr lang="en-US"/>
        </a:p>
      </dgm:t>
    </dgm:pt>
    <dgm:pt modelId="{237F99DC-BE7B-4A4D-9CA6-9FB00AB354D2}" type="sibTrans" cxnId="{E1D2235D-057D-492B-BC7F-700D993AEE6A}">
      <dgm:prSet/>
      <dgm:spPr/>
      <dgm:t>
        <a:bodyPr/>
        <a:lstStyle/>
        <a:p>
          <a:endParaRPr lang="en-US"/>
        </a:p>
      </dgm:t>
    </dgm:pt>
    <dgm:pt modelId="{FE30E522-7909-4EC9-B454-D04DEC2BEA2C}" type="pres">
      <dgm:prSet presAssocID="{A2AB90D4-7687-49BC-ADB3-E6003E105CB7}" presName="Name0" presStyleCnt="0">
        <dgm:presLayoutVars>
          <dgm:chMax val="7"/>
          <dgm:chPref val="5"/>
        </dgm:presLayoutVars>
      </dgm:prSet>
      <dgm:spPr/>
    </dgm:pt>
    <dgm:pt modelId="{BB7251E0-2835-4E47-902C-45F19B76E4DD}" type="pres">
      <dgm:prSet presAssocID="{A2AB90D4-7687-49BC-ADB3-E6003E105CB7}" presName="arrowNode" presStyleLbl="node1" presStyleIdx="0" presStyleCnt="1" custAng="11372300" custScaleX="97816" custScaleY="82275" custLinFactNeighborX="3248" custLinFactNeighborY="-474"/>
      <dgm:spPr/>
    </dgm:pt>
    <dgm:pt modelId="{5D5AEFAA-DF68-4575-9637-7E39D2B19FD9}" type="pres">
      <dgm:prSet presAssocID="{315646C3-321F-41ED-9887-345868787EF3}" presName="txNode1" presStyleLbl="revTx" presStyleIdx="0" presStyleCnt="1" custLinFactNeighborX="4592" custLinFactNeighborY="184">
        <dgm:presLayoutVars>
          <dgm:bulletEnabled val="1"/>
        </dgm:presLayoutVars>
      </dgm:prSet>
      <dgm:spPr/>
    </dgm:pt>
  </dgm:ptLst>
  <dgm:cxnLst>
    <dgm:cxn modelId="{E1D2235D-057D-492B-BC7F-700D993AEE6A}" srcId="{A2AB90D4-7687-49BC-ADB3-E6003E105CB7}" destId="{315646C3-321F-41ED-9887-345868787EF3}" srcOrd="0" destOrd="0" parTransId="{DFB72F9A-B5DB-4A8C-954C-A2995F91A529}" sibTransId="{237F99DC-BE7B-4A4D-9CA6-9FB00AB354D2}"/>
    <dgm:cxn modelId="{02AF88F3-DADA-4069-BD45-AFAED83BA66B}" type="presOf" srcId="{315646C3-321F-41ED-9887-345868787EF3}" destId="{5D5AEFAA-DF68-4575-9637-7E39D2B19FD9}" srcOrd="0" destOrd="0" presId="urn:microsoft.com/office/officeart/2009/3/layout/DescendingProcess"/>
    <dgm:cxn modelId="{91F010FF-2FF9-432B-B3B3-5A86449E0BCD}" type="presOf" srcId="{A2AB90D4-7687-49BC-ADB3-E6003E105CB7}" destId="{FE30E522-7909-4EC9-B454-D04DEC2BEA2C}" srcOrd="0" destOrd="0" presId="urn:microsoft.com/office/officeart/2009/3/layout/DescendingProcess"/>
    <dgm:cxn modelId="{4B33F813-801A-48C1-8D9B-57489C5A718D}" type="presParOf" srcId="{FE30E522-7909-4EC9-B454-D04DEC2BEA2C}" destId="{BB7251E0-2835-4E47-902C-45F19B76E4DD}" srcOrd="0" destOrd="0" presId="urn:microsoft.com/office/officeart/2009/3/layout/DescendingProcess"/>
    <dgm:cxn modelId="{88EB12D6-F051-46A6-A760-49363B2FD9EB}" type="presParOf" srcId="{FE30E522-7909-4EC9-B454-D04DEC2BEA2C}" destId="{5D5AEFAA-DF68-4575-9637-7E39D2B19FD9}" srcOrd="1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2AB90D4-7687-49BC-ADB3-E6003E105CB7}" type="doc">
      <dgm:prSet loTypeId="urn:microsoft.com/office/officeart/2009/3/layout/DescendingProcess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5646C3-321F-41ED-9887-345868787EF3}">
      <dgm:prSet phldrT="[Text]"/>
      <dgm:spPr/>
      <dgm:t>
        <a:bodyPr/>
        <a:lstStyle/>
        <a:p>
          <a:r>
            <a:rPr lang="fa-IR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cs typeface="B Titr" panose="00000700000000000000" pitchFamily="2" charset="-78"/>
            </a:rPr>
            <a:t>اگر بلند پرید بزرگسالی بلند آوازه ای دارد </a:t>
          </a:r>
          <a:endParaRPr lang="en-US" b="0" cap="none" spc="0" dirty="0">
            <a:ln w="0"/>
            <a:gradFill>
              <a:gsLst>
                <a:gs pos="0">
                  <a:schemeClr val="accent5">
                    <a:lumMod val="50000"/>
                  </a:schemeClr>
                </a:gs>
                <a:gs pos="50000">
                  <a:schemeClr val="accent5"/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/>
            </a:gradFill>
            <a:effectLst>
              <a:reflection blurRad="6350" stA="53000" endA="300" endPos="35500" dir="5400000" sy="-90000" algn="bl" rotWithShape="0"/>
            </a:effectLst>
            <a:cs typeface="B Titr" panose="00000700000000000000" pitchFamily="2" charset="-78"/>
          </a:endParaRPr>
        </a:p>
      </dgm:t>
    </dgm:pt>
    <dgm:pt modelId="{DFB72F9A-B5DB-4A8C-954C-A2995F91A529}" type="parTrans" cxnId="{E1D2235D-057D-492B-BC7F-700D993AEE6A}">
      <dgm:prSet/>
      <dgm:spPr/>
      <dgm:t>
        <a:bodyPr/>
        <a:lstStyle/>
        <a:p>
          <a:endParaRPr lang="en-US"/>
        </a:p>
      </dgm:t>
    </dgm:pt>
    <dgm:pt modelId="{237F99DC-BE7B-4A4D-9CA6-9FB00AB354D2}" type="sibTrans" cxnId="{E1D2235D-057D-492B-BC7F-700D993AEE6A}">
      <dgm:prSet/>
      <dgm:spPr/>
      <dgm:t>
        <a:bodyPr/>
        <a:lstStyle/>
        <a:p>
          <a:endParaRPr lang="en-US"/>
        </a:p>
      </dgm:t>
    </dgm:pt>
    <dgm:pt modelId="{FE30E522-7909-4EC9-B454-D04DEC2BEA2C}" type="pres">
      <dgm:prSet presAssocID="{A2AB90D4-7687-49BC-ADB3-E6003E105CB7}" presName="Name0" presStyleCnt="0">
        <dgm:presLayoutVars>
          <dgm:chMax val="7"/>
          <dgm:chPref val="5"/>
        </dgm:presLayoutVars>
      </dgm:prSet>
      <dgm:spPr/>
    </dgm:pt>
    <dgm:pt modelId="{BB7251E0-2835-4E47-902C-45F19B76E4DD}" type="pres">
      <dgm:prSet presAssocID="{A2AB90D4-7687-49BC-ADB3-E6003E105CB7}" presName="arrowNode" presStyleLbl="node1" presStyleIdx="0" presStyleCnt="1" custAng="11372300" custScaleX="97816" custScaleY="82275" custLinFactNeighborX="3248" custLinFactNeighborY="-474"/>
      <dgm:spPr/>
    </dgm:pt>
    <dgm:pt modelId="{5D5AEFAA-DF68-4575-9637-7E39D2B19FD9}" type="pres">
      <dgm:prSet presAssocID="{315646C3-321F-41ED-9887-345868787EF3}" presName="txNode1" presStyleLbl="revTx" presStyleIdx="0" presStyleCnt="1" custScaleX="276899" custScaleY="81497" custLinFactNeighborX="4592" custLinFactNeighborY="184">
        <dgm:presLayoutVars>
          <dgm:bulletEnabled val="1"/>
        </dgm:presLayoutVars>
      </dgm:prSet>
      <dgm:spPr/>
    </dgm:pt>
  </dgm:ptLst>
  <dgm:cxnLst>
    <dgm:cxn modelId="{E1D2235D-057D-492B-BC7F-700D993AEE6A}" srcId="{A2AB90D4-7687-49BC-ADB3-E6003E105CB7}" destId="{315646C3-321F-41ED-9887-345868787EF3}" srcOrd="0" destOrd="0" parTransId="{DFB72F9A-B5DB-4A8C-954C-A2995F91A529}" sibTransId="{237F99DC-BE7B-4A4D-9CA6-9FB00AB354D2}"/>
    <dgm:cxn modelId="{02AF88F3-DADA-4069-BD45-AFAED83BA66B}" type="presOf" srcId="{315646C3-321F-41ED-9887-345868787EF3}" destId="{5D5AEFAA-DF68-4575-9637-7E39D2B19FD9}" srcOrd="0" destOrd="0" presId="urn:microsoft.com/office/officeart/2009/3/layout/DescendingProcess"/>
    <dgm:cxn modelId="{91F010FF-2FF9-432B-B3B3-5A86449E0BCD}" type="presOf" srcId="{A2AB90D4-7687-49BC-ADB3-E6003E105CB7}" destId="{FE30E522-7909-4EC9-B454-D04DEC2BEA2C}" srcOrd="0" destOrd="0" presId="urn:microsoft.com/office/officeart/2009/3/layout/DescendingProcess"/>
    <dgm:cxn modelId="{4B33F813-801A-48C1-8D9B-57489C5A718D}" type="presParOf" srcId="{FE30E522-7909-4EC9-B454-D04DEC2BEA2C}" destId="{BB7251E0-2835-4E47-902C-45F19B76E4DD}" srcOrd="0" destOrd="0" presId="urn:microsoft.com/office/officeart/2009/3/layout/DescendingProcess"/>
    <dgm:cxn modelId="{88EB12D6-F051-46A6-A760-49363B2FD9EB}" type="presParOf" srcId="{FE30E522-7909-4EC9-B454-D04DEC2BEA2C}" destId="{5D5AEFAA-DF68-4575-9637-7E39D2B19FD9}" srcOrd="1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06F026E-642F-4171-9FD2-ABBD9318959F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B0B0650D-3C5E-4912-9E1F-2A31A2519F0A}">
      <dgm:prSet phldrT="[Text]" custT="1"/>
      <dgm:spPr/>
      <dgm:t>
        <a:bodyPr/>
        <a:lstStyle/>
        <a:p>
          <a:r>
            <a:rPr lang="fa-IR" sz="2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cs typeface="B Titr" panose="00000700000000000000" pitchFamily="2" charset="-78"/>
            </a:rPr>
            <a:t>اگر کوتاه پرید بزرگسالی خوبی ندارد </a:t>
          </a:r>
          <a:endParaRPr lang="en-US" sz="2400" b="1" cap="none" spc="0" dirty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  <a:cs typeface="B Zar" panose="00000400000000000000" pitchFamily="2" charset="-78"/>
          </a:endParaRPr>
        </a:p>
      </dgm:t>
    </dgm:pt>
    <dgm:pt modelId="{E660F006-CB9B-434A-9C0C-3EEFCAE3AD22}" type="parTrans" cxnId="{E1E73D69-0005-492B-9581-9B7980ECA9BF}">
      <dgm:prSet/>
      <dgm:spPr/>
      <dgm:t>
        <a:bodyPr/>
        <a:lstStyle/>
        <a:p>
          <a:endParaRPr lang="en-US"/>
        </a:p>
      </dgm:t>
    </dgm:pt>
    <dgm:pt modelId="{C55B1108-6C91-402B-819A-32D008085A03}" type="sibTrans" cxnId="{E1E73D69-0005-492B-9581-9B7980ECA9BF}">
      <dgm:prSet/>
      <dgm:spPr/>
      <dgm:t>
        <a:bodyPr/>
        <a:lstStyle/>
        <a:p>
          <a:endParaRPr lang="en-US"/>
        </a:p>
      </dgm:t>
    </dgm:pt>
    <dgm:pt modelId="{68CD7666-4301-480E-8618-7E70D7092DF1}" type="pres">
      <dgm:prSet presAssocID="{106F026E-642F-4171-9FD2-ABBD9318959F}" presName="arrowDiagram" presStyleCnt="0">
        <dgm:presLayoutVars>
          <dgm:chMax val="5"/>
          <dgm:dir/>
          <dgm:resizeHandles val="exact"/>
        </dgm:presLayoutVars>
      </dgm:prSet>
      <dgm:spPr/>
    </dgm:pt>
    <dgm:pt modelId="{449AB8A4-1A62-4784-AC7D-9DA80280FCD9}" type="pres">
      <dgm:prSet presAssocID="{106F026E-642F-4171-9FD2-ABBD9318959F}" presName="arrow" presStyleLbl="bgShp" presStyleIdx="0" presStyleCnt="1" custAng="11955531" custScaleX="82461" custScaleY="56499" custLinFactNeighborX="71115" custLinFactNeighborY="5082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</dgm:pt>
    <dgm:pt modelId="{F819C0C9-FAD0-4A39-90CA-80B497901C44}" type="pres">
      <dgm:prSet presAssocID="{106F026E-642F-4171-9FD2-ABBD9318959F}" presName="arrowDiagram1" presStyleCnt="0">
        <dgm:presLayoutVars>
          <dgm:bulletEnabled val="1"/>
        </dgm:presLayoutVars>
      </dgm:prSet>
      <dgm:spPr/>
    </dgm:pt>
    <dgm:pt modelId="{9B9C2CB6-C68A-4C6E-B38E-EDD957F4EB1B}" type="pres">
      <dgm:prSet presAssocID="{B0B0650D-3C5E-4912-9E1F-2A31A2519F0A}" presName="bullet1" presStyleLbl="node1" presStyleIdx="0" presStyleCnt="1" custFlipHor="0" custScaleX="73904" custScaleY="75281" custLinFactY="61955" custLinFactNeighborX="-61725" custLinFactNeighborY="100000"/>
      <dgm:spPr>
        <a:prstGeom prst="lightningBolt">
          <a:avLst/>
        </a:prstGeom>
        <a:ln>
          <a:noFill/>
        </a:ln>
      </dgm:spPr>
    </dgm:pt>
    <dgm:pt modelId="{649836C0-A073-4FEE-9ABA-E8893DFBA2FE}" type="pres">
      <dgm:prSet presAssocID="{B0B0650D-3C5E-4912-9E1F-2A31A2519F0A}" presName="textBox1" presStyleLbl="revTx" presStyleIdx="0" presStyleCnt="1" custAng="0" custScaleX="367609" custScaleY="45059" custLinFactX="-43157" custLinFactNeighborX="-100000" custLinFactNeighborY="-24711">
        <dgm:presLayoutVars>
          <dgm:bulletEnabled val="1"/>
        </dgm:presLayoutVars>
      </dgm:prSet>
      <dgm:spPr/>
    </dgm:pt>
  </dgm:ptLst>
  <dgm:cxnLst>
    <dgm:cxn modelId="{E1E73D69-0005-492B-9581-9B7980ECA9BF}" srcId="{106F026E-642F-4171-9FD2-ABBD9318959F}" destId="{B0B0650D-3C5E-4912-9E1F-2A31A2519F0A}" srcOrd="0" destOrd="0" parTransId="{E660F006-CB9B-434A-9C0C-3EEFCAE3AD22}" sibTransId="{C55B1108-6C91-402B-819A-32D008085A03}"/>
    <dgm:cxn modelId="{582D5A92-B111-4547-ACE9-79CEAEFEAFD9}" type="presOf" srcId="{B0B0650D-3C5E-4912-9E1F-2A31A2519F0A}" destId="{649836C0-A073-4FEE-9ABA-E8893DFBA2FE}" srcOrd="0" destOrd="0" presId="urn:microsoft.com/office/officeart/2005/8/layout/arrow2"/>
    <dgm:cxn modelId="{979ECDA9-24BD-42CC-A81E-353B0C80887B}" type="presOf" srcId="{106F026E-642F-4171-9FD2-ABBD9318959F}" destId="{68CD7666-4301-480E-8618-7E70D7092DF1}" srcOrd="0" destOrd="0" presId="urn:microsoft.com/office/officeart/2005/8/layout/arrow2"/>
    <dgm:cxn modelId="{A56B2754-A739-48B1-9198-3E0D97ADF85F}" type="presParOf" srcId="{68CD7666-4301-480E-8618-7E70D7092DF1}" destId="{449AB8A4-1A62-4784-AC7D-9DA80280FCD9}" srcOrd="0" destOrd="0" presId="urn:microsoft.com/office/officeart/2005/8/layout/arrow2"/>
    <dgm:cxn modelId="{78057F62-7642-4AC2-BA2B-6002B6683A52}" type="presParOf" srcId="{68CD7666-4301-480E-8618-7E70D7092DF1}" destId="{F819C0C9-FAD0-4A39-90CA-80B497901C44}" srcOrd="1" destOrd="0" presId="urn:microsoft.com/office/officeart/2005/8/layout/arrow2"/>
    <dgm:cxn modelId="{76C9797F-5549-4569-8A42-350E73988D63}" type="presParOf" srcId="{F819C0C9-FAD0-4A39-90CA-80B497901C44}" destId="{9B9C2CB6-C68A-4C6E-B38E-EDD957F4EB1B}" srcOrd="0" destOrd="0" presId="urn:microsoft.com/office/officeart/2005/8/layout/arrow2"/>
    <dgm:cxn modelId="{9BE3A6C1-61A4-4712-90C5-01B4FEEEF0D6}" type="presParOf" srcId="{F819C0C9-FAD0-4A39-90CA-80B497901C44}" destId="{649836C0-A073-4FEE-9ABA-E8893DFBA2FE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804C22A-D214-45C3-9DBB-7AF6C33552CC}" type="doc">
      <dgm:prSet loTypeId="urn:microsoft.com/office/officeart/2005/8/layout/process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8C968CD-501C-4BEF-BAFA-C41E86C7CD39}">
      <dgm:prSet phldrT="[Text]"/>
      <dgm:spPr/>
      <dgm:t>
        <a:bodyPr/>
        <a:lstStyle/>
        <a:p>
          <a:r>
            <a:rPr lang="fa-IR" dirty="0">
              <a:solidFill>
                <a:srgbClr val="002060"/>
              </a:solidFill>
              <a:cs typeface="B Titr" panose="00000700000000000000" pitchFamily="2" charset="-78"/>
            </a:rPr>
            <a:t>خلوت</a:t>
          </a:r>
          <a:endParaRPr lang="en-US" dirty="0">
            <a:solidFill>
              <a:srgbClr val="002060"/>
            </a:solidFill>
            <a:cs typeface="B Titr" panose="00000700000000000000" pitchFamily="2" charset="-78"/>
          </a:endParaRPr>
        </a:p>
      </dgm:t>
    </dgm:pt>
    <dgm:pt modelId="{6DFE3BBB-10F7-46EC-99B6-6A8C76FD3900}" type="parTrans" cxnId="{317DD6B8-27A2-4603-886E-2DC8F1ED2644}">
      <dgm:prSet/>
      <dgm:spPr/>
      <dgm:t>
        <a:bodyPr/>
        <a:lstStyle/>
        <a:p>
          <a:endParaRPr lang="en-US"/>
        </a:p>
      </dgm:t>
    </dgm:pt>
    <dgm:pt modelId="{AFAAC701-5F91-47D6-9D51-698BD987A9A7}" type="sibTrans" cxnId="{317DD6B8-27A2-4603-886E-2DC8F1ED2644}">
      <dgm:prSet/>
      <dgm:spPr/>
      <dgm:t>
        <a:bodyPr/>
        <a:lstStyle/>
        <a:p>
          <a:endParaRPr lang="en-US"/>
        </a:p>
      </dgm:t>
    </dgm:pt>
    <dgm:pt modelId="{64E213AA-626D-4DBE-BB85-74D14EBBAF52}">
      <dgm:prSet phldrT="[Text]" custT="1"/>
      <dgm:spPr/>
      <dgm:t>
        <a:bodyPr/>
        <a:lstStyle/>
        <a:p>
          <a:r>
            <a:rPr lang="fa-IR" sz="2800" kern="1200" dirty="0">
              <a:solidFill>
                <a:srgbClr val="002060"/>
              </a:solidFill>
              <a:latin typeface="Tw Cen MT" panose="020B0602020104020603"/>
              <a:ea typeface="+mn-ea"/>
              <a:cs typeface="B Titr" panose="00000700000000000000" pitchFamily="2" charset="-78"/>
            </a:rPr>
            <a:t>تفکر</a:t>
          </a:r>
          <a:endParaRPr lang="en-US" sz="2800" kern="1200" dirty="0">
            <a:solidFill>
              <a:srgbClr val="002060"/>
            </a:solidFill>
            <a:latin typeface="Tw Cen MT" panose="020B0602020104020603"/>
            <a:ea typeface="+mn-ea"/>
            <a:cs typeface="B Titr" panose="00000700000000000000" pitchFamily="2" charset="-78"/>
          </a:endParaRPr>
        </a:p>
      </dgm:t>
    </dgm:pt>
    <dgm:pt modelId="{2DE33EA9-AE1A-4553-BD5C-5E135A504D40}" type="parTrans" cxnId="{6FD2A4C0-AB40-4761-A3F0-BDF960F3E492}">
      <dgm:prSet/>
      <dgm:spPr/>
      <dgm:t>
        <a:bodyPr/>
        <a:lstStyle/>
        <a:p>
          <a:endParaRPr lang="en-US"/>
        </a:p>
      </dgm:t>
    </dgm:pt>
    <dgm:pt modelId="{FB07E02C-CFC4-4D57-ABAB-282012127A59}" type="sibTrans" cxnId="{6FD2A4C0-AB40-4761-A3F0-BDF960F3E492}">
      <dgm:prSet/>
      <dgm:spPr/>
      <dgm:t>
        <a:bodyPr/>
        <a:lstStyle/>
        <a:p>
          <a:endParaRPr lang="en-US"/>
        </a:p>
      </dgm:t>
    </dgm:pt>
    <dgm:pt modelId="{50E92D32-DC89-410F-9D8B-8DC13EE90EDD}">
      <dgm:prSet phldrT="[Text]" custT="1"/>
      <dgm:spPr/>
      <dgm:t>
        <a:bodyPr/>
        <a:lstStyle/>
        <a:p>
          <a:r>
            <a:rPr lang="fa-IR" sz="2800" kern="1200" dirty="0">
              <a:solidFill>
                <a:srgbClr val="002060"/>
              </a:solidFill>
              <a:latin typeface="Tw Cen MT" panose="020B0602020104020603"/>
              <a:ea typeface="+mn-ea"/>
              <a:cs typeface="B Titr" panose="00000700000000000000" pitchFamily="2" charset="-78"/>
            </a:rPr>
            <a:t>شناخت</a:t>
          </a:r>
          <a:endParaRPr lang="en-US" sz="2800" kern="1200" dirty="0">
            <a:solidFill>
              <a:srgbClr val="002060"/>
            </a:solidFill>
            <a:latin typeface="Tw Cen MT" panose="020B0602020104020603"/>
            <a:ea typeface="+mn-ea"/>
            <a:cs typeface="B Titr" panose="00000700000000000000" pitchFamily="2" charset="-78"/>
          </a:endParaRPr>
        </a:p>
      </dgm:t>
    </dgm:pt>
    <dgm:pt modelId="{4ACE5A69-9517-4CEF-A01D-AE22CF509090}" type="parTrans" cxnId="{6715642B-0468-4F18-A86D-CD24C813EC7B}">
      <dgm:prSet/>
      <dgm:spPr/>
      <dgm:t>
        <a:bodyPr/>
        <a:lstStyle/>
        <a:p>
          <a:endParaRPr lang="en-US"/>
        </a:p>
      </dgm:t>
    </dgm:pt>
    <dgm:pt modelId="{73595093-452B-45BE-93D7-6C8769F68CC5}" type="sibTrans" cxnId="{6715642B-0468-4F18-A86D-CD24C813EC7B}">
      <dgm:prSet/>
      <dgm:spPr/>
      <dgm:t>
        <a:bodyPr/>
        <a:lstStyle/>
        <a:p>
          <a:endParaRPr lang="en-US"/>
        </a:p>
      </dgm:t>
    </dgm:pt>
    <dgm:pt modelId="{4662DD68-E3B6-4973-A187-6B3CE90D2B0F}">
      <dgm:prSet custT="1"/>
      <dgm:spPr/>
      <dgm:t>
        <a:bodyPr/>
        <a:lstStyle/>
        <a:p>
          <a:r>
            <a:rPr lang="fa-IR" sz="2800" kern="1200" dirty="0">
              <a:solidFill>
                <a:srgbClr val="002060"/>
              </a:solidFill>
              <a:latin typeface="Tw Cen MT" panose="020B0602020104020603"/>
              <a:ea typeface="+mn-ea"/>
              <a:cs typeface="B Titr" panose="00000700000000000000" pitchFamily="2" charset="-78"/>
            </a:rPr>
            <a:t>علاقه</a:t>
          </a:r>
          <a:r>
            <a:rPr lang="fa-IR" sz="2800" kern="1200" dirty="0"/>
            <a:t> </a:t>
          </a:r>
          <a:r>
            <a:rPr lang="fa-IR" sz="2800" kern="1200" dirty="0">
              <a:solidFill>
                <a:srgbClr val="002060"/>
              </a:solidFill>
              <a:latin typeface="Tw Cen MT" panose="020B0602020104020603"/>
              <a:ea typeface="+mn-ea"/>
              <a:cs typeface="B Titr" panose="00000700000000000000" pitchFamily="2" charset="-78"/>
            </a:rPr>
            <a:t>ها</a:t>
          </a:r>
          <a:endParaRPr lang="en-US" sz="2800" kern="1200" dirty="0">
            <a:solidFill>
              <a:srgbClr val="002060"/>
            </a:solidFill>
            <a:latin typeface="Tw Cen MT" panose="020B0602020104020603"/>
            <a:ea typeface="+mn-ea"/>
            <a:cs typeface="B Titr" panose="00000700000000000000" pitchFamily="2" charset="-78"/>
          </a:endParaRPr>
        </a:p>
      </dgm:t>
    </dgm:pt>
    <dgm:pt modelId="{F31B66A5-DFC9-48CC-A2A4-F795DCC9C376}" type="parTrans" cxnId="{B47766DB-1E28-4301-AFEB-AD74A6A8AC64}">
      <dgm:prSet/>
      <dgm:spPr/>
      <dgm:t>
        <a:bodyPr/>
        <a:lstStyle/>
        <a:p>
          <a:endParaRPr lang="en-US"/>
        </a:p>
      </dgm:t>
    </dgm:pt>
    <dgm:pt modelId="{3F3F435F-489A-4A61-A276-0F3195E3B829}" type="sibTrans" cxnId="{B47766DB-1E28-4301-AFEB-AD74A6A8AC64}">
      <dgm:prSet/>
      <dgm:spPr/>
      <dgm:t>
        <a:bodyPr/>
        <a:lstStyle/>
        <a:p>
          <a:endParaRPr lang="en-US"/>
        </a:p>
      </dgm:t>
    </dgm:pt>
    <dgm:pt modelId="{FFB7E61A-C290-46F0-A947-7EA3005626B3}" type="pres">
      <dgm:prSet presAssocID="{8804C22A-D214-45C3-9DBB-7AF6C33552CC}" presName="Name0" presStyleCnt="0">
        <dgm:presLayoutVars>
          <dgm:dir val="rev"/>
          <dgm:resizeHandles val="exact"/>
        </dgm:presLayoutVars>
      </dgm:prSet>
      <dgm:spPr/>
    </dgm:pt>
    <dgm:pt modelId="{992BC43A-BF2C-4BF3-AF1E-4D6EC325D062}" type="pres">
      <dgm:prSet presAssocID="{18C968CD-501C-4BEF-BAFA-C41E86C7CD39}" presName="node" presStyleLbl="node1" presStyleIdx="0" presStyleCnt="4">
        <dgm:presLayoutVars>
          <dgm:bulletEnabled val="1"/>
        </dgm:presLayoutVars>
      </dgm:prSet>
      <dgm:spPr/>
    </dgm:pt>
    <dgm:pt modelId="{1B047B6B-EF2F-4604-B28D-CD313F08000C}" type="pres">
      <dgm:prSet presAssocID="{AFAAC701-5F91-47D6-9D51-698BD987A9A7}" presName="sibTrans" presStyleLbl="sibTrans2D1" presStyleIdx="0" presStyleCnt="3"/>
      <dgm:spPr/>
    </dgm:pt>
    <dgm:pt modelId="{28C36387-81EB-4AEB-BB55-60A02C57107C}" type="pres">
      <dgm:prSet presAssocID="{AFAAC701-5F91-47D6-9D51-698BD987A9A7}" presName="connectorText" presStyleLbl="sibTrans2D1" presStyleIdx="0" presStyleCnt="3"/>
      <dgm:spPr/>
    </dgm:pt>
    <dgm:pt modelId="{C4F139EF-5968-4B34-9C9F-A1011B27BD1C}" type="pres">
      <dgm:prSet presAssocID="{64E213AA-626D-4DBE-BB85-74D14EBBAF52}" presName="node" presStyleLbl="node1" presStyleIdx="1" presStyleCnt="4">
        <dgm:presLayoutVars>
          <dgm:bulletEnabled val="1"/>
        </dgm:presLayoutVars>
      </dgm:prSet>
      <dgm:spPr/>
    </dgm:pt>
    <dgm:pt modelId="{330397AA-B817-433C-BCEC-9DD3F4A8A6E8}" type="pres">
      <dgm:prSet presAssocID="{FB07E02C-CFC4-4D57-ABAB-282012127A59}" presName="sibTrans" presStyleLbl="sibTrans2D1" presStyleIdx="1" presStyleCnt="3"/>
      <dgm:spPr/>
    </dgm:pt>
    <dgm:pt modelId="{44B10E9B-DA19-4566-B8D0-37941F6905D7}" type="pres">
      <dgm:prSet presAssocID="{FB07E02C-CFC4-4D57-ABAB-282012127A59}" presName="connectorText" presStyleLbl="sibTrans2D1" presStyleIdx="1" presStyleCnt="3"/>
      <dgm:spPr/>
    </dgm:pt>
    <dgm:pt modelId="{CB2AD65D-C14F-4665-BE7F-68319D94247A}" type="pres">
      <dgm:prSet presAssocID="{50E92D32-DC89-410F-9D8B-8DC13EE90EDD}" presName="node" presStyleLbl="node1" presStyleIdx="2" presStyleCnt="4">
        <dgm:presLayoutVars>
          <dgm:bulletEnabled val="1"/>
        </dgm:presLayoutVars>
      </dgm:prSet>
      <dgm:spPr/>
    </dgm:pt>
    <dgm:pt modelId="{D252A4D8-6C6C-4476-B1A0-AAFE19537EB6}" type="pres">
      <dgm:prSet presAssocID="{73595093-452B-45BE-93D7-6C8769F68CC5}" presName="sibTrans" presStyleLbl="sibTrans2D1" presStyleIdx="2" presStyleCnt="3"/>
      <dgm:spPr/>
    </dgm:pt>
    <dgm:pt modelId="{E72B7E0A-F8A6-4FE2-AD5D-E9C50EA4A58F}" type="pres">
      <dgm:prSet presAssocID="{73595093-452B-45BE-93D7-6C8769F68CC5}" presName="connectorText" presStyleLbl="sibTrans2D1" presStyleIdx="2" presStyleCnt="3"/>
      <dgm:spPr/>
    </dgm:pt>
    <dgm:pt modelId="{8A198932-357C-42F4-A7DF-C49D463034A8}" type="pres">
      <dgm:prSet presAssocID="{4662DD68-E3B6-4973-A187-6B3CE90D2B0F}" presName="node" presStyleLbl="node1" presStyleIdx="3" presStyleCnt="4">
        <dgm:presLayoutVars>
          <dgm:bulletEnabled val="1"/>
        </dgm:presLayoutVars>
      </dgm:prSet>
      <dgm:spPr/>
    </dgm:pt>
  </dgm:ptLst>
  <dgm:cxnLst>
    <dgm:cxn modelId="{3318320F-AE0F-4B31-A11B-59E5B8CED000}" type="presOf" srcId="{18C968CD-501C-4BEF-BAFA-C41E86C7CD39}" destId="{992BC43A-BF2C-4BF3-AF1E-4D6EC325D062}" srcOrd="0" destOrd="0" presId="urn:microsoft.com/office/officeart/2005/8/layout/process1"/>
    <dgm:cxn modelId="{6715642B-0468-4F18-A86D-CD24C813EC7B}" srcId="{8804C22A-D214-45C3-9DBB-7AF6C33552CC}" destId="{50E92D32-DC89-410F-9D8B-8DC13EE90EDD}" srcOrd="2" destOrd="0" parTransId="{4ACE5A69-9517-4CEF-A01D-AE22CF509090}" sibTransId="{73595093-452B-45BE-93D7-6C8769F68CC5}"/>
    <dgm:cxn modelId="{B600043D-D71A-411F-AA62-8C8E7FED0D82}" type="presOf" srcId="{AFAAC701-5F91-47D6-9D51-698BD987A9A7}" destId="{1B047B6B-EF2F-4604-B28D-CD313F08000C}" srcOrd="0" destOrd="0" presId="urn:microsoft.com/office/officeart/2005/8/layout/process1"/>
    <dgm:cxn modelId="{DE8AF53F-886F-4C7F-91B1-C7B72429BD9C}" type="presOf" srcId="{73595093-452B-45BE-93D7-6C8769F68CC5}" destId="{D252A4D8-6C6C-4476-B1A0-AAFE19537EB6}" srcOrd="0" destOrd="0" presId="urn:microsoft.com/office/officeart/2005/8/layout/process1"/>
    <dgm:cxn modelId="{3CADD35E-26F4-405B-ABDF-A20C7CFE36AA}" type="presOf" srcId="{FB07E02C-CFC4-4D57-ABAB-282012127A59}" destId="{44B10E9B-DA19-4566-B8D0-37941F6905D7}" srcOrd="1" destOrd="0" presId="urn:microsoft.com/office/officeart/2005/8/layout/process1"/>
    <dgm:cxn modelId="{30DC5B4D-DE9C-4E36-9050-C01BC5CBF821}" type="presOf" srcId="{FB07E02C-CFC4-4D57-ABAB-282012127A59}" destId="{330397AA-B817-433C-BCEC-9DD3F4A8A6E8}" srcOrd="0" destOrd="0" presId="urn:microsoft.com/office/officeart/2005/8/layout/process1"/>
    <dgm:cxn modelId="{FDDDDCA8-3798-4915-904C-4704A6747A04}" type="presOf" srcId="{64E213AA-626D-4DBE-BB85-74D14EBBAF52}" destId="{C4F139EF-5968-4B34-9C9F-A1011B27BD1C}" srcOrd="0" destOrd="0" presId="urn:microsoft.com/office/officeart/2005/8/layout/process1"/>
    <dgm:cxn modelId="{0BE724AB-ABAA-49FB-9AF1-757D5A498420}" type="presOf" srcId="{8804C22A-D214-45C3-9DBB-7AF6C33552CC}" destId="{FFB7E61A-C290-46F0-A947-7EA3005626B3}" srcOrd="0" destOrd="0" presId="urn:microsoft.com/office/officeart/2005/8/layout/process1"/>
    <dgm:cxn modelId="{317DD6B8-27A2-4603-886E-2DC8F1ED2644}" srcId="{8804C22A-D214-45C3-9DBB-7AF6C33552CC}" destId="{18C968CD-501C-4BEF-BAFA-C41E86C7CD39}" srcOrd="0" destOrd="0" parTransId="{6DFE3BBB-10F7-46EC-99B6-6A8C76FD3900}" sibTransId="{AFAAC701-5F91-47D6-9D51-698BD987A9A7}"/>
    <dgm:cxn modelId="{2C5EB3B9-4C68-489B-A343-FCC543E2B9A5}" type="presOf" srcId="{AFAAC701-5F91-47D6-9D51-698BD987A9A7}" destId="{28C36387-81EB-4AEB-BB55-60A02C57107C}" srcOrd="1" destOrd="0" presId="urn:microsoft.com/office/officeart/2005/8/layout/process1"/>
    <dgm:cxn modelId="{6FD2A4C0-AB40-4761-A3F0-BDF960F3E492}" srcId="{8804C22A-D214-45C3-9DBB-7AF6C33552CC}" destId="{64E213AA-626D-4DBE-BB85-74D14EBBAF52}" srcOrd="1" destOrd="0" parTransId="{2DE33EA9-AE1A-4553-BD5C-5E135A504D40}" sibTransId="{FB07E02C-CFC4-4D57-ABAB-282012127A59}"/>
    <dgm:cxn modelId="{26BCDCCF-645F-4D18-8766-F439CADD067A}" type="presOf" srcId="{4662DD68-E3B6-4973-A187-6B3CE90D2B0F}" destId="{8A198932-357C-42F4-A7DF-C49D463034A8}" srcOrd="0" destOrd="0" presId="urn:microsoft.com/office/officeart/2005/8/layout/process1"/>
    <dgm:cxn modelId="{C7C6DBD5-DAE1-4B56-A1FE-A6051B771401}" type="presOf" srcId="{73595093-452B-45BE-93D7-6C8769F68CC5}" destId="{E72B7E0A-F8A6-4FE2-AD5D-E9C50EA4A58F}" srcOrd="1" destOrd="0" presId="urn:microsoft.com/office/officeart/2005/8/layout/process1"/>
    <dgm:cxn modelId="{B47766DB-1E28-4301-AFEB-AD74A6A8AC64}" srcId="{8804C22A-D214-45C3-9DBB-7AF6C33552CC}" destId="{4662DD68-E3B6-4973-A187-6B3CE90D2B0F}" srcOrd="3" destOrd="0" parTransId="{F31B66A5-DFC9-48CC-A2A4-F795DCC9C376}" sibTransId="{3F3F435F-489A-4A61-A276-0F3195E3B829}"/>
    <dgm:cxn modelId="{B3F8F8DE-C2F3-4FF2-B109-FA52BEAEACCB}" type="presOf" srcId="{50E92D32-DC89-410F-9D8B-8DC13EE90EDD}" destId="{CB2AD65D-C14F-4665-BE7F-68319D94247A}" srcOrd="0" destOrd="0" presId="urn:microsoft.com/office/officeart/2005/8/layout/process1"/>
    <dgm:cxn modelId="{4DC69089-8B7C-4403-B695-075EC29E3BD9}" type="presParOf" srcId="{FFB7E61A-C290-46F0-A947-7EA3005626B3}" destId="{992BC43A-BF2C-4BF3-AF1E-4D6EC325D062}" srcOrd="0" destOrd="0" presId="urn:microsoft.com/office/officeart/2005/8/layout/process1"/>
    <dgm:cxn modelId="{57C8D7B8-A2FE-4A76-A551-BEF35389D8C9}" type="presParOf" srcId="{FFB7E61A-C290-46F0-A947-7EA3005626B3}" destId="{1B047B6B-EF2F-4604-B28D-CD313F08000C}" srcOrd="1" destOrd="0" presId="urn:microsoft.com/office/officeart/2005/8/layout/process1"/>
    <dgm:cxn modelId="{0C54E781-D943-436A-9A19-A46570C92575}" type="presParOf" srcId="{1B047B6B-EF2F-4604-B28D-CD313F08000C}" destId="{28C36387-81EB-4AEB-BB55-60A02C57107C}" srcOrd="0" destOrd="0" presId="urn:microsoft.com/office/officeart/2005/8/layout/process1"/>
    <dgm:cxn modelId="{184C5548-F194-4174-8382-E385903089C9}" type="presParOf" srcId="{FFB7E61A-C290-46F0-A947-7EA3005626B3}" destId="{C4F139EF-5968-4B34-9C9F-A1011B27BD1C}" srcOrd="2" destOrd="0" presId="urn:microsoft.com/office/officeart/2005/8/layout/process1"/>
    <dgm:cxn modelId="{CC2DB060-FD96-4219-97DB-48BA8F8AC5E4}" type="presParOf" srcId="{FFB7E61A-C290-46F0-A947-7EA3005626B3}" destId="{330397AA-B817-433C-BCEC-9DD3F4A8A6E8}" srcOrd="3" destOrd="0" presId="urn:microsoft.com/office/officeart/2005/8/layout/process1"/>
    <dgm:cxn modelId="{4BCC5606-55CE-4DDF-BA90-2A1C712BA6CA}" type="presParOf" srcId="{330397AA-B817-433C-BCEC-9DD3F4A8A6E8}" destId="{44B10E9B-DA19-4566-B8D0-37941F6905D7}" srcOrd="0" destOrd="0" presId="urn:microsoft.com/office/officeart/2005/8/layout/process1"/>
    <dgm:cxn modelId="{D924DE91-1EA0-4323-98BD-92F0829509E1}" type="presParOf" srcId="{FFB7E61A-C290-46F0-A947-7EA3005626B3}" destId="{CB2AD65D-C14F-4665-BE7F-68319D94247A}" srcOrd="4" destOrd="0" presId="urn:microsoft.com/office/officeart/2005/8/layout/process1"/>
    <dgm:cxn modelId="{0F75E1D0-1863-42D9-A67C-88F522EC7D10}" type="presParOf" srcId="{FFB7E61A-C290-46F0-A947-7EA3005626B3}" destId="{D252A4D8-6C6C-4476-B1A0-AAFE19537EB6}" srcOrd="5" destOrd="0" presId="urn:microsoft.com/office/officeart/2005/8/layout/process1"/>
    <dgm:cxn modelId="{287D0A12-E2FF-4B99-B68F-0B484B6C77C5}" type="presParOf" srcId="{D252A4D8-6C6C-4476-B1A0-AAFE19537EB6}" destId="{E72B7E0A-F8A6-4FE2-AD5D-E9C50EA4A58F}" srcOrd="0" destOrd="0" presId="urn:microsoft.com/office/officeart/2005/8/layout/process1"/>
    <dgm:cxn modelId="{41E35E02-4385-46A6-9B1D-A0A9D79777E9}" type="presParOf" srcId="{FFB7E61A-C290-46F0-A947-7EA3005626B3}" destId="{8A198932-357C-42F4-A7DF-C49D463034A8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0C01C5F-2ECB-461D-B2FF-665B13CAA885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E2FD3F7-5E48-4505-AF33-CD9C5478774F}">
      <dgm:prSet phldrT="[Text]" phldr="1"/>
      <dgm:spPr/>
      <dgm:t>
        <a:bodyPr/>
        <a:lstStyle/>
        <a:p>
          <a:endParaRPr lang="en-US" dirty="0"/>
        </a:p>
      </dgm:t>
    </dgm:pt>
    <dgm:pt modelId="{21535F3A-691E-4E56-995A-5393814E1377}" type="parTrans" cxnId="{65E89E33-8076-43C3-B76C-F28B1A342131}">
      <dgm:prSet/>
      <dgm:spPr/>
      <dgm:t>
        <a:bodyPr/>
        <a:lstStyle/>
        <a:p>
          <a:endParaRPr lang="en-US"/>
        </a:p>
      </dgm:t>
    </dgm:pt>
    <dgm:pt modelId="{803B05BE-E239-4832-BDC9-8CD86DC85014}" type="sibTrans" cxnId="{65E89E33-8076-43C3-B76C-F28B1A342131}">
      <dgm:prSet/>
      <dgm:spPr/>
      <dgm:t>
        <a:bodyPr/>
        <a:lstStyle/>
        <a:p>
          <a:endParaRPr lang="en-US"/>
        </a:p>
      </dgm:t>
    </dgm:pt>
    <dgm:pt modelId="{D1C21F50-4F30-406E-BBE3-2F1DAA83B8EE}">
      <dgm:prSet phldrT="[Text]"/>
      <dgm:spPr/>
      <dgm:t>
        <a:bodyPr/>
        <a:lstStyle/>
        <a:p>
          <a:pPr algn="ctr"/>
          <a:r>
            <a:rPr lang="fa-IR" b="1" dirty="0">
              <a:cs typeface="B Zar" panose="00000400000000000000" pitchFamily="2" charset="-78"/>
            </a:rPr>
            <a:t>دانستن با فهمیدن فرق دارد </a:t>
          </a:r>
          <a:endParaRPr lang="en-US" dirty="0"/>
        </a:p>
      </dgm:t>
    </dgm:pt>
    <dgm:pt modelId="{CB687077-A834-4757-8E83-20DA4C2B6537}" type="parTrans" cxnId="{D6F67B87-0A75-4A6B-8E2A-AF2874635F72}">
      <dgm:prSet/>
      <dgm:spPr/>
      <dgm:t>
        <a:bodyPr/>
        <a:lstStyle/>
        <a:p>
          <a:endParaRPr lang="en-US"/>
        </a:p>
      </dgm:t>
    </dgm:pt>
    <dgm:pt modelId="{ACC9BFAF-28A2-496D-A398-AE12B63270C8}" type="sibTrans" cxnId="{D6F67B87-0A75-4A6B-8E2A-AF2874635F72}">
      <dgm:prSet/>
      <dgm:spPr/>
      <dgm:t>
        <a:bodyPr/>
        <a:lstStyle/>
        <a:p>
          <a:endParaRPr lang="en-US"/>
        </a:p>
      </dgm:t>
    </dgm:pt>
    <dgm:pt modelId="{7A378471-05E7-49A6-BF21-6C2127068AFE}">
      <dgm:prSet phldrT="[Text]" phldr="1"/>
      <dgm:spPr/>
      <dgm:t>
        <a:bodyPr/>
        <a:lstStyle/>
        <a:p>
          <a:endParaRPr lang="en-US"/>
        </a:p>
      </dgm:t>
    </dgm:pt>
    <dgm:pt modelId="{09C0FC24-F9DF-425A-A9BF-D43FA6CDB65A}" type="parTrans" cxnId="{E56AC3F6-D47A-4D96-BEE5-F540F848DBB7}">
      <dgm:prSet/>
      <dgm:spPr/>
      <dgm:t>
        <a:bodyPr/>
        <a:lstStyle/>
        <a:p>
          <a:endParaRPr lang="en-US"/>
        </a:p>
      </dgm:t>
    </dgm:pt>
    <dgm:pt modelId="{5E845211-94D9-406B-926B-1CA1EC6D4F83}" type="sibTrans" cxnId="{E56AC3F6-D47A-4D96-BEE5-F540F848DBB7}">
      <dgm:prSet/>
      <dgm:spPr/>
      <dgm:t>
        <a:bodyPr/>
        <a:lstStyle/>
        <a:p>
          <a:endParaRPr lang="en-US"/>
        </a:p>
      </dgm:t>
    </dgm:pt>
    <dgm:pt modelId="{7DDB635C-2F2C-4721-B64D-AAE5643ADFBA}">
      <dgm:prSet phldrT="[Text]" custT="1"/>
      <dgm:spPr/>
      <dgm:t>
        <a:bodyPr/>
        <a:lstStyle/>
        <a:p>
          <a:pPr algn="ctr"/>
          <a:r>
            <a:rPr lang="fa-IR" sz="2400" b="1" kern="1200">
              <a:latin typeface="Tw Cen MT" panose="020B0602020104020603"/>
              <a:ea typeface="+mn-ea"/>
              <a:cs typeface="B Zar" panose="00000400000000000000" pitchFamily="2" charset="-78"/>
            </a:rPr>
            <a:t>جهل با علم رفع می شود</a:t>
          </a:r>
          <a:endParaRPr lang="en-US" sz="2400" b="1" kern="1200" dirty="0">
            <a:latin typeface="Tw Cen MT" panose="020B0602020104020603"/>
            <a:ea typeface="+mn-ea"/>
            <a:cs typeface="B Zar" panose="00000400000000000000" pitchFamily="2" charset="-78"/>
          </a:endParaRPr>
        </a:p>
      </dgm:t>
    </dgm:pt>
    <dgm:pt modelId="{0EAC2351-D98F-42C9-B604-6FF7749B72B4}" type="parTrans" cxnId="{5BBE78F2-DF47-44B4-B9F7-52E08209F1A0}">
      <dgm:prSet/>
      <dgm:spPr/>
      <dgm:t>
        <a:bodyPr/>
        <a:lstStyle/>
        <a:p>
          <a:endParaRPr lang="en-US"/>
        </a:p>
      </dgm:t>
    </dgm:pt>
    <dgm:pt modelId="{FE8B5790-69D5-4725-9436-2BF82944B64F}" type="sibTrans" cxnId="{5BBE78F2-DF47-44B4-B9F7-52E08209F1A0}">
      <dgm:prSet/>
      <dgm:spPr/>
      <dgm:t>
        <a:bodyPr/>
        <a:lstStyle/>
        <a:p>
          <a:endParaRPr lang="en-US"/>
        </a:p>
      </dgm:t>
    </dgm:pt>
    <dgm:pt modelId="{8AE470CA-C96E-414A-83BF-58F44481CDFC}">
      <dgm:prSet phldrT="[Text]" phldr="1"/>
      <dgm:spPr/>
      <dgm:t>
        <a:bodyPr/>
        <a:lstStyle/>
        <a:p>
          <a:endParaRPr lang="en-US"/>
        </a:p>
      </dgm:t>
    </dgm:pt>
    <dgm:pt modelId="{71D21E7B-441A-4763-BC2C-2222CA7DE3AC}" type="parTrans" cxnId="{C96F0A71-15A5-4E2E-A4BB-F8E9B0C27C50}">
      <dgm:prSet/>
      <dgm:spPr/>
      <dgm:t>
        <a:bodyPr/>
        <a:lstStyle/>
        <a:p>
          <a:endParaRPr lang="en-US"/>
        </a:p>
      </dgm:t>
    </dgm:pt>
    <dgm:pt modelId="{162351D1-AFD5-46FB-ABCE-4BC43514BD49}" type="sibTrans" cxnId="{C96F0A71-15A5-4E2E-A4BB-F8E9B0C27C50}">
      <dgm:prSet/>
      <dgm:spPr/>
      <dgm:t>
        <a:bodyPr/>
        <a:lstStyle/>
        <a:p>
          <a:endParaRPr lang="en-US"/>
        </a:p>
      </dgm:t>
    </dgm:pt>
    <dgm:pt modelId="{E573DA8D-BB2D-4C99-9AB5-56587E29F4F6}">
      <dgm:prSet phldrT="[Text]" custT="1"/>
      <dgm:spPr/>
      <dgm:t>
        <a:bodyPr/>
        <a:lstStyle/>
        <a:p>
          <a:pPr algn="ctr"/>
          <a:r>
            <a:rPr lang="fa-IR" sz="2400" b="1" kern="1200">
              <a:latin typeface="Tw Cen MT" panose="020B0602020104020603"/>
              <a:ea typeface="+mn-ea"/>
              <a:cs typeface="B Zar" panose="00000400000000000000" pitchFamily="2" charset="-78"/>
            </a:rPr>
            <a:t>غفلت با ذکر رفع می شود</a:t>
          </a:r>
          <a:endParaRPr lang="en-US" sz="2400" b="1" kern="1200" dirty="0">
            <a:latin typeface="Tw Cen MT" panose="020B0602020104020603"/>
            <a:ea typeface="+mn-ea"/>
            <a:cs typeface="B Zar" panose="00000400000000000000" pitchFamily="2" charset="-78"/>
          </a:endParaRPr>
        </a:p>
      </dgm:t>
    </dgm:pt>
    <dgm:pt modelId="{FD604125-A3C2-4D25-93E8-BCF6BAC8A276}" type="parTrans" cxnId="{21C89B44-3A84-4D9B-BD6B-35DC555D4ABC}">
      <dgm:prSet/>
      <dgm:spPr/>
      <dgm:t>
        <a:bodyPr/>
        <a:lstStyle/>
        <a:p>
          <a:endParaRPr lang="en-US"/>
        </a:p>
      </dgm:t>
    </dgm:pt>
    <dgm:pt modelId="{8DAC5BF4-1D02-4296-9288-5D3B3E421CF6}" type="sibTrans" cxnId="{21C89B44-3A84-4D9B-BD6B-35DC555D4ABC}">
      <dgm:prSet/>
      <dgm:spPr/>
      <dgm:t>
        <a:bodyPr/>
        <a:lstStyle/>
        <a:p>
          <a:endParaRPr lang="en-US"/>
        </a:p>
      </dgm:t>
    </dgm:pt>
    <dgm:pt modelId="{9BBC0D11-2AD2-4AD5-9A56-314A2B86EA06}" type="pres">
      <dgm:prSet presAssocID="{F0C01C5F-2ECB-461D-B2FF-665B13CAA885}" presName="Name0" presStyleCnt="0">
        <dgm:presLayoutVars>
          <dgm:chMax val="5"/>
          <dgm:chPref val="5"/>
          <dgm:dir val="rev"/>
          <dgm:animLvl val="lvl"/>
        </dgm:presLayoutVars>
      </dgm:prSet>
      <dgm:spPr/>
    </dgm:pt>
    <dgm:pt modelId="{364C94EF-6FDA-4B98-9959-231D089A7CA6}" type="pres">
      <dgm:prSet presAssocID="{6E2FD3F7-5E48-4505-AF33-CD9C5478774F}" presName="parentText1" presStyleLbl="node1" presStyleIdx="0" presStyleCnt="3" custAng="0" custLinFactNeighborX="946" custLinFactNeighborY="-1101">
        <dgm:presLayoutVars>
          <dgm:chMax/>
          <dgm:chPref val="3"/>
          <dgm:bulletEnabled val="1"/>
        </dgm:presLayoutVars>
      </dgm:prSet>
      <dgm:spPr/>
    </dgm:pt>
    <dgm:pt modelId="{A889C4AF-CB93-4263-A0C6-EEB3E603BC7A}" type="pres">
      <dgm:prSet presAssocID="{6E2FD3F7-5E48-4505-AF33-CD9C5478774F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</dgm:pt>
    <dgm:pt modelId="{2F5994EE-59D4-431C-B20A-818CDC997C31}" type="pres">
      <dgm:prSet presAssocID="{7A378471-05E7-49A6-BF21-6C2127068AFE}" presName="parentText2" presStyleLbl="node1" presStyleIdx="1" presStyleCnt="3">
        <dgm:presLayoutVars>
          <dgm:chMax/>
          <dgm:chPref val="3"/>
          <dgm:bulletEnabled val="1"/>
        </dgm:presLayoutVars>
      </dgm:prSet>
      <dgm:spPr/>
    </dgm:pt>
    <dgm:pt modelId="{C4372388-C4B9-472C-949C-8C90A8A60482}" type="pres">
      <dgm:prSet presAssocID="{7A378471-05E7-49A6-BF21-6C2127068AFE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</dgm:pt>
    <dgm:pt modelId="{41FCA512-C8F4-438B-B6DA-A0CAA08192DD}" type="pres">
      <dgm:prSet presAssocID="{8AE470CA-C96E-414A-83BF-58F44481CDFC}" presName="parentText3" presStyleLbl="node1" presStyleIdx="2" presStyleCnt="3">
        <dgm:presLayoutVars>
          <dgm:chMax/>
          <dgm:chPref val="3"/>
          <dgm:bulletEnabled val="1"/>
        </dgm:presLayoutVars>
      </dgm:prSet>
      <dgm:spPr/>
    </dgm:pt>
    <dgm:pt modelId="{C53620B3-5CBC-47AD-8EBF-17C0225B4BE7}" type="pres">
      <dgm:prSet presAssocID="{8AE470CA-C96E-414A-83BF-58F44481CDFC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C9011318-C0FF-4388-B288-A16694BE5E2E}" type="presOf" srcId="{7DDB635C-2F2C-4721-B64D-AAE5643ADFBA}" destId="{C4372388-C4B9-472C-949C-8C90A8A60482}" srcOrd="0" destOrd="0" presId="urn:microsoft.com/office/officeart/2009/3/layout/IncreasingArrowsProcess"/>
    <dgm:cxn modelId="{D1139D2B-4D2A-40B9-8AFB-9C4EE7F2D9A8}" type="presOf" srcId="{7A378471-05E7-49A6-BF21-6C2127068AFE}" destId="{2F5994EE-59D4-431C-B20A-818CDC997C31}" srcOrd="0" destOrd="0" presId="urn:microsoft.com/office/officeart/2009/3/layout/IncreasingArrowsProcess"/>
    <dgm:cxn modelId="{65E89E33-8076-43C3-B76C-F28B1A342131}" srcId="{F0C01C5F-2ECB-461D-B2FF-665B13CAA885}" destId="{6E2FD3F7-5E48-4505-AF33-CD9C5478774F}" srcOrd="0" destOrd="0" parTransId="{21535F3A-691E-4E56-995A-5393814E1377}" sibTransId="{803B05BE-E239-4832-BDC9-8CD86DC85014}"/>
    <dgm:cxn modelId="{21C89B44-3A84-4D9B-BD6B-35DC555D4ABC}" srcId="{8AE470CA-C96E-414A-83BF-58F44481CDFC}" destId="{E573DA8D-BB2D-4C99-9AB5-56587E29F4F6}" srcOrd="0" destOrd="0" parTransId="{FD604125-A3C2-4D25-93E8-BCF6BAC8A276}" sibTransId="{8DAC5BF4-1D02-4296-9288-5D3B3E421CF6}"/>
    <dgm:cxn modelId="{C96F0A71-15A5-4E2E-A4BB-F8E9B0C27C50}" srcId="{F0C01C5F-2ECB-461D-B2FF-665B13CAA885}" destId="{8AE470CA-C96E-414A-83BF-58F44481CDFC}" srcOrd="2" destOrd="0" parTransId="{71D21E7B-441A-4763-BC2C-2222CA7DE3AC}" sibTransId="{162351D1-AFD5-46FB-ABCE-4BC43514BD49}"/>
    <dgm:cxn modelId="{D6F67B87-0A75-4A6B-8E2A-AF2874635F72}" srcId="{6E2FD3F7-5E48-4505-AF33-CD9C5478774F}" destId="{D1C21F50-4F30-406E-BBE3-2F1DAA83B8EE}" srcOrd="0" destOrd="0" parTransId="{CB687077-A834-4757-8E83-20DA4C2B6537}" sibTransId="{ACC9BFAF-28A2-496D-A398-AE12B63270C8}"/>
    <dgm:cxn modelId="{007645AC-03D6-45B9-A067-76B457C38822}" type="presOf" srcId="{D1C21F50-4F30-406E-BBE3-2F1DAA83B8EE}" destId="{A889C4AF-CB93-4263-A0C6-EEB3E603BC7A}" srcOrd="0" destOrd="0" presId="urn:microsoft.com/office/officeart/2009/3/layout/IncreasingArrowsProcess"/>
    <dgm:cxn modelId="{2C755ECD-6CAE-474F-B0D1-84ED3F91104A}" type="presOf" srcId="{E573DA8D-BB2D-4C99-9AB5-56587E29F4F6}" destId="{C53620B3-5CBC-47AD-8EBF-17C0225B4BE7}" srcOrd="0" destOrd="0" presId="urn:microsoft.com/office/officeart/2009/3/layout/IncreasingArrowsProcess"/>
    <dgm:cxn modelId="{D03212DE-1ADF-42FC-9B53-3B0B8EB9726C}" type="presOf" srcId="{6E2FD3F7-5E48-4505-AF33-CD9C5478774F}" destId="{364C94EF-6FDA-4B98-9959-231D089A7CA6}" srcOrd="0" destOrd="0" presId="urn:microsoft.com/office/officeart/2009/3/layout/IncreasingArrowsProcess"/>
    <dgm:cxn modelId="{AEBF82DE-D064-41E6-A2A9-9B216D9159D3}" type="presOf" srcId="{F0C01C5F-2ECB-461D-B2FF-665B13CAA885}" destId="{9BBC0D11-2AD2-4AD5-9A56-314A2B86EA06}" srcOrd="0" destOrd="0" presId="urn:microsoft.com/office/officeart/2009/3/layout/IncreasingArrowsProcess"/>
    <dgm:cxn modelId="{A6E2F5EF-6DBC-44F0-AEDC-451536386A63}" type="presOf" srcId="{8AE470CA-C96E-414A-83BF-58F44481CDFC}" destId="{41FCA512-C8F4-438B-B6DA-A0CAA08192DD}" srcOrd="0" destOrd="0" presId="urn:microsoft.com/office/officeart/2009/3/layout/IncreasingArrowsProcess"/>
    <dgm:cxn modelId="{5BBE78F2-DF47-44B4-B9F7-52E08209F1A0}" srcId="{7A378471-05E7-49A6-BF21-6C2127068AFE}" destId="{7DDB635C-2F2C-4721-B64D-AAE5643ADFBA}" srcOrd="0" destOrd="0" parTransId="{0EAC2351-D98F-42C9-B604-6FF7749B72B4}" sibTransId="{FE8B5790-69D5-4725-9436-2BF82944B64F}"/>
    <dgm:cxn modelId="{E56AC3F6-D47A-4D96-BEE5-F540F848DBB7}" srcId="{F0C01C5F-2ECB-461D-B2FF-665B13CAA885}" destId="{7A378471-05E7-49A6-BF21-6C2127068AFE}" srcOrd="1" destOrd="0" parTransId="{09C0FC24-F9DF-425A-A9BF-D43FA6CDB65A}" sibTransId="{5E845211-94D9-406B-926B-1CA1EC6D4F83}"/>
    <dgm:cxn modelId="{5C6998F6-BBB6-42E8-9438-B16B7C651595}" type="presParOf" srcId="{9BBC0D11-2AD2-4AD5-9A56-314A2B86EA06}" destId="{364C94EF-6FDA-4B98-9959-231D089A7CA6}" srcOrd="0" destOrd="0" presId="urn:microsoft.com/office/officeart/2009/3/layout/IncreasingArrowsProcess"/>
    <dgm:cxn modelId="{7E3A7F3D-EFD1-429B-AD28-28D85F0937C3}" type="presParOf" srcId="{9BBC0D11-2AD2-4AD5-9A56-314A2B86EA06}" destId="{A889C4AF-CB93-4263-A0C6-EEB3E603BC7A}" srcOrd="1" destOrd="0" presId="urn:microsoft.com/office/officeart/2009/3/layout/IncreasingArrowsProcess"/>
    <dgm:cxn modelId="{B1F13C73-30C0-47DE-AC1F-2437ECA177CE}" type="presParOf" srcId="{9BBC0D11-2AD2-4AD5-9A56-314A2B86EA06}" destId="{2F5994EE-59D4-431C-B20A-818CDC997C31}" srcOrd="2" destOrd="0" presId="urn:microsoft.com/office/officeart/2009/3/layout/IncreasingArrowsProcess"/>
    <dgm:cxn modelId="{D8BD5372-1273-4EB6-A245-95BCC90E995C}" type="presParOf" srcId="{9BBC0D11-2AD2-4AD5-9A56-314A2B86EA06}" destId="{C4372388-C4B9-472C-949C-8C90A8A60482}" srcOrd="3" destOrd="0" presId="urn:microsoft.com/office/officeart/2009/3/layout/IncreasingArrowsProcess"/>
    <dgm:cxn modelId="{AE336EE2-E96E-4CD8-BD33-B083F0016A93}" type="presParOf" srcId="{9BBC0D11-2AD2-4AD5-9A56-314A2B86EA06}" destId="{41FCA512-C8F4-438B-B6DA-A0CAA08192DD}" srcOrd="4" destOrd="0" presId="urn:microsoft.com/office/officeart/2009/3/layout/IncreasingArrowsProcess"/>
    <dgm:cxn modelId="{BEEFB2BE-6A18-4247-A801-AA5E4C00C9DD}" type="presParOf" srcId="{9BBC0D11-2AD2-4AD5-9A56-314A2B86EA06}" destId="{C53620B3-5CBC-47AD-8EBF-17C0225B4BE7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9C7217-51A5-4031-AF69-7712198E7DBA}">
      <dsp:nvSpPr>
        <dsp:cNvPr id="0" name=""/>
        <dsp:cNvSpPr/>
      </dsp:nvSpPr>
      <dsp:spPr>
        <a:xfrm>
          <a:off x="1632150" y="0"/>
          <a:ext cx="2043171" cy="204337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FBB9C2-FF9F-4ECD-82A5-64E023DCCAD0}">
      <dsp:nvSpPr>
        <dsp:cNvPr id="0" name=""/>
        <dsp:cNvSpPr/>
      </dsp:nvSpPr>
      <dsp:spPr>
        <a:xfrm>
          <a:off x="2083250" y="739648"/>
          <a:ext cx="1140205" cy="570043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9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B Morvarid" panose="00000400000000000000" pitchFamily="2" charset="-78"/>
            </a:rPr>
            <a:t>تولد</a:t>
          </a:r>
          <a:endParaRPr lang="en-US" sz="29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w Cen MT" panose="020B0602020104020603"/>
            <a:ea typeface="+mn-ea"/>
            <a:cs typeface="B Morvarid" panose="00000400000000000000" pitchFamily="2" charset="-78"/>
          </a:endParaRPr>
        </a:p>
      </dsp:txBody>
      <dsp:txXfrm>
        <a:off x="2083250" y="739648"/>
        <a:ext cx="1140205" cy="570043"/>
      </dsp:txXfrm>
    </dsp:sp>
    <dsp:sp modelId="{15F507AB-E6FA-47D0-84EC-2BAC68AA2354}">
      <dsp:nvSpPr>
        <dsp:cNvPr id="0" name=""/>
        <dsp:cNvSpPr/>
      </dsp:nvSpPr>
      <dsp:spPr>
        <a:xfrm>
          <a:off x="1064539" y="1174225"/>
          <a:ext cx="2043171" cy="204337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D67E2D-9045-430A-89FD-008E5661DC4D}">
      <dsp:nvSpPr>
        <dsp:cNvPr id="0" name=""/>
        <dsp:cNvSpPr/>
      </dsp:nvSpPr>
      <dsp:spPr>
        <a:xfrm>
          <a:off x="1513339" y="1916040"/>
          <a:ext cx="1140205" cy="570043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9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B Morvarid" panose="00000400000000000000" pitchFamily="2" charset="-78"/>
            </a:rPr>
            <a:t>طفولیت</a:t>
          </a:r>
          <a:endParaRPr lang="en-US" sz="29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w Cen MT" panose="020B0602020104020603"/>
            <a:ea typeface="+mn-ea"/>
            <a:cs typeface="B Morvarid" panose="00000400000000000000" pitchFamily="2" charset="-78"/>
          </a:endParaRPr>
        </a:p>
      </dsp:txBody>
      <dsp:txXfrm>
        <a:off x="1513339" y="1916040"/>
        <a:ext cx="1140205" cy="570043"/>
      </dsp:txXfrm>
    </dsp:sp>
    <dsp:sp modelId="{5838E0B3-3322-4B54-AAFB-6AB4D2DEB2D6}">
      <dsp:nvSpPr>
        <dsp:cNvPr id="0" name=""/>
        <dsp:cNvSpPr/>
      </dsp:nvSpPr>
      <dsp:spPr>
        <a:xfrm>
          <a:off x="1632150" y="2352785"/>
          <a:ext cx="2043171" cy="2043379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5FEE5E-C3C4-4C2E-BD9F-3C334B3DC82F}">
      <dsp:nvSpPr>
        <dsp:cNvPr id="0" name=""/>
        <dsp:cNvSpPr/>
      </dsp:nvSpPr>
      <dsp:spPr>
        <a:xfrm>
          <a:off x="2083250" y="3092433"/>
          <a:ext cx="1140205" cy="570043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9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B Morvarid" panose="00000400000000000000" pitchFamily="2" charset="-78"/>
            </a:rPr>
            <a:t>کودکی</a:t>
          </a:r>
          <a:endParaRPr lang="en-US" sz="29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w Cen MT" panose="020B0602020104020603"/>
            <a:ea typeface="+mn-ea"/>
            <a:cs typeface="B Morvarid" panose="00000400000000000000" pitchFamily="2" charset="-78"/>
          </a:endParaRPr>
        </a:p>
      </dsp:txBody>
      <dsp:txXfrm>
        <a:off x="2083250" y="3092433"/>
        <a:ext cx="1140205" cy="570043"/>
      </dsp:txXfrm>
    </dsp:sp>
    <dsp:sp modelId="{78280DEB-A2B5-4C20-A121-BD7984062743}">
      <dsp:nvSpPr>
        <dsp:cNvPr id="0" name=""/>
        <dsp:cNvSpPr/>
      </dsp:nvSpPr>
      <dsp:spPr>
        <a:xfrm>
          <a:off x="1210178" y="3662477"/>
          <a:ext cx="1755341" cy="1756189"/>
        </a:xfrm>
        <a:prstGeom prst="blockArc">
          <a:avLst>
            <a:gd name="adj1" fmla="val 0"/>
            <a:gd name="adj2" fmla="val 18900000"/>
            <a:gd name="adj3" fmla="val 12740"/>
          </a:avLst>
        </a:prstGeom>
        <a:gradFill rotWithShape="1">
          <a:gsLst>
            <a:gs pos="0">
              <a:schemeClr val="accent5">
                <a:tint val="94000"/>
                <a:satMod val="100000"/>
                <a:lumMod val="108000"/>
              </a:schemeClr>
            </a:gs>
            <a:gs pos="50000">
              <a:schemeClr val="accent5"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</dsp:sp>
    <dsp:sp modelId="{2395F960-F250-4E50-9CBC-98508B64EA83}">
      <dsp:nvSpPr>
        <dsp:cNvPr id="0" name=""/>
        <dsp:cNvSpPr/>
      </dsp:nvSpPr>
      <dsp:spPr>
        <a:xfrm>
          <a:off x="1513339" y="4268825"/>
          <a:ext cx="1140205" cy="570043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500" kern="1200" dirty="0">
              <a:cs typeface="B Titr" panose="00000700000000000000" pitchFamily="2" charset="-78"/>
            </a:rPr>
            <a:t>نوجوانی</a:t>
          </a:r>
          <a:endParaRPr lang="en-US" sz="2500" kern="1200" dirty="0">
            <a:cs typeface="B Titr" panose="00000700000000000000" pitchFamily="2" charset="-78"/>
          </a:endParaRPr>
        </a:p>
      </dsp:txBody>
      <dsp:txXfrm>
        <a:off x="1513339" y="4268825"/>
        <a:ext cx="1140205" cy="5700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14D530-31D3-4E94-B997-4209AD3E70EF}">
      <dsp:nvSpPr>
        <dsp:cNvPr id="0" name=""/>
        <dsp:cNvSpPr/>
      </dsp:nvSpPr>
      <dsp:spPr>
        <a:xfrm>
          <a:off x="0" y="829839"/>
          <a:ext cx="1708933" cy="170924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6A7A53-BCE0-4635-86AA-5BDACB958F3D}">
      <dsp:nvSpPr>
        <dsp:cNvPr id="0" name=""/>
        <dsp:cNvSpPr/>
      </dsp:nvSpPr>
      <dsp:spPr>
        <a:xfrm>
          <a:off x="56741" y="886824"/>
          <a:ext cx="1595449" cy="159527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400" kern="1200" dirty="0">
              <a:cs typeface="B Farnaz" panose="00000400000000000000" pitchFamily="2" charset="-78"/>
            </a:rPr>
            <a:t>کهنسالی</a:t>
          </a:r>
          <a:endParaRPr lang="en-US" sz="2400" kern="1200" dirty="0">
            <a:cs typeface="B Farnaz" panose="00000400000000000000" pitchFamily="2" charset="-78"/>
          </a:endParaRPr>
        </a:p>
      </dsp:txBody>
      <dsp:txXfrm>
        <a:off x="284822" y="1114764"/>
        <a:ext cx="1139288" cy="1139399"/>
      </dsp:txXfrm>
    </dsp:sp>
    <dsp:sp modelId="{1F922364-461E-4304-93E7-5E17CBFB012E}">
      <dsp:nvSpPr>
        <dsp:cNvPr id="0" name=""/>
        <dsp:cNvSpPr/>
      </dsp:nvSpPr>
      <dsp:spPr>
        <a:xfrm rot="13500000">
          <a:off x="1768289" y="831905"/>
          <a:ext cx="1704817" cy="1704817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2CEDBC-8EFF-4BB6-88F5-3EE4A679120E}">
      <dsp:nvSpPr>
        <dsp:cNvPr id="0" name=""/>
        <dsp:cNvSpPr/>
      </dsp:nvSpPr>
      <dsp:spPr>
        <a:xfrm>
          <a:off x="1822973" y="886824"/>
          <a:ext cx="1595449" cy="159527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400" kern="1200" dirty="0">
              <a:cs typeface="B Farnaz" panose="00000400000000000000" pitchFamily="2" charset="-78"/>
            </a:rPr>
            <a:t>بزرگسالی</a:t>
          </a:r>
          <a:endParaRPr lang="en-US" sz="2400" kern="1200" dirty="0">
            <a:cs typeface="B Farnaz" panose="00000400000000000000" pitchFamily="2" charset="-78"/>
          </a:endParaRPr>
        </a:p>
      </dsp:txBody>
      <dsp:txXfrm>
        <a:off x="2051053" y="1114764"/>
        <a:ext cx="1139288" cy="1139399"/>
      </dsp:txXfrm>
    </dsp:sp>
    <dsp:sp modelId="{B5BE6CE3-2191-402B-BE64-63D82AB76755}">
      <dsp:nvSpPr>
        <dsp:cNvPr id="0" name=""/>
        <dsp:cNvSpPr/>
      </dsp:nvSpPr>
      <dsp:spPr>
        <a:xfrm rot="13500000">
          <a:off x="3534521" y="831905"/>
          <a:ext cx="1704817" cy="1704817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E7B594-55A1-44DD-84B5-0151B5296F79}">
      <dsp:nvSpPr>
        <dsp:cNvPr id="0" name=""/>
        <dsp:cNvSpPr/>
      </dsp:nvSpPr>
      <dsp:spPr>
        <a:xfrm>
          <a:off x="3589205" y="886824"/>
          <a:ext cx="1595449" cy="159527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400" kern="1200" dirty="0">
              <a:cs typeface="B Farnaz" panose="00000400000000000000" pitchFamily="2" charset="-78"/>
            </a:rPr>
            <a:t>جوانی</a:t>
          </a:r>
          <a:endParaRPr lang="en-US" sz="2400" kern="1200" dirty="0">
            <a:cs typeface="B Farnaz" panose="00000400000000000000" pitchFamily="2" charset="-78"/>
          </a:endParaRPr>
        </a:p>
      </dsp:txBody>
      <dsp:txXfrm>
        <a:off x="3817285" y="1114764"/>
        <a:ext cx="1139288" cy="11393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9AB8A4-1A62-4784-AC7D-9DA80280FCD9}">
      <dsp:nvSpPr>
        <dsp:cNvPr id="0" name=""/>
        <dsp:cNvSpPr/>
      </dsp:nvSpPr>
      <dsp:spPr>
        <a:xfrm rot="11053794">
          <a:off x="2680400" y="112174"/>
          <a:ext cx="2185576" cy="935918"/>
        </a:xfrm>
        <a:prstGeom prst="swooshArrow">
          <a:avLst>
            <a:gd name="adj1" fmla="val 25000"/>
            <a:gd name="adj2" fmla="val 25000"/>
          </a:avLst>
        </a:prstGeom>
        <a:solidFill>
          <a:schemeClr val="accent5"/>
        </a:solidFill>
        <a:ln w="15875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</dsp:sp>
    <dsp:sp modelId="{9B9C2CB6-C68A-4C6E-B38E-EDD957F4EB1B}">
      <dsp:nvSpPr>
        <dsp:cNvPr id="0" name=""/>
        <dsp:cNvSpPr/>
      </dsp:nvSpPr>
      <dsp:spPr>
        <a:xfrm flipH="1">
          <a:off x="2325953" y="706212"/>
          <a:ext cx="185964" cy="2004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9836C0-A073-4FEE-9ABA-E8893DFBA2FE}">
      <dsp:nvSpPr>
        <dsp:cNvPr id="0" name=""/>
        <dsp:cNvSpPr/>
      </dsp:nvSpPr>
      <dsp:spPr>
        <a:xfrm>
          <a:off x="237596" y="572566"/>
          <a:ext cx="2200360" cy="550852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3926" bIns="0" numCol="1" spcCol="1270" anchor="t" anchorCtr="0">
          <a:noAutofit/>
        </a:bodyPr>
        <a:lstStyle/>
        <a:p>
          <a:pPr marL="0" lvl="0" indent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600" b="1" kern="1200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B Zar" panose="00000400000000000000" pitchFamily="2" charset="-78"/>
            </a:rPr>
            <a:t>هنوز زوده</a:t>
          </a:r>
          <a:endParaRPr lang="en-US" sz="2600" b="1" kern="1200" cap="none" spc="0" dirty="0">
            <a:ln w="9525">
              <a:solidFill>
                <a:schemeClr val="bg1"/>
              </a:solidFill>
              <a:prstDash val="solid"/>
            </a:ln>
            <a:solidFill>
              <a:schemeClr val="accent5"/>
            </a:solidFill>
            <a:effectLst>
              <a:outerShdw blurRad="12700" dist="38100" dir="2700000" algn="tl" rotWithShape="0">
                <a:schemeClr val="accent5">
                  <a:lumMod val="60000"/>
                  <a:lumOff val="40000"/>
                </a:schemeClr>
              </a:outerShdw>
            </a:effectLst>
            <a:cs typeface="B Zar" panose="00000400000000000000" pitchFamily="2" charset="-78"/>
          </a:endParaRPr>
        </a:p>
      </dsp:txBody>
      <dsp:txXfrm>
        <a:off x="264486" y="599456"/>
        <a:ext cx="2146580" cy="4970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7251E0-2835-4E47-902C-45F19B76E4DD}">
      <dsp:nvSpPr>
        <dsp:cNvPr id="0" name=""/>
        <dsp:cNvSpPr/>
      </dsp:nvSpPr>
      <dsp:spPr>
        <a:xfrm rot="15768674">
          <a:off x="1246475" y="914752"/>
          <a:ext cx="2790420" cy="2691799"/>
        </a:xfrm>
        <a:prstGeom prst="swooshArrow">
          <a:avLst>
            <a:gd name="adj1" fmla="val 16310"/>
            <a:gd name="adj2" fmla="val 313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5AEFAA-DF68-4575-9637-7E39D2B19FD9}">
      <dsp:nvSpPr>
        <dsp:cNvPr id="0" name=""/>
        <dsp:cNvSpPr/>
      </dsp:nvSpPr>
      <dsp:spPr>
        <a:xfrm>
          <a:off x="556858" y="186889"/>
          <a:ext cx="1705211" cy="670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b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800" b="0" kern="1200" cap="none" spc="0" dirty="0">
              <a:ln w="0"/>
              <a:solidFill>
                <a:schemeClr val="accent4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cs typeface="B Titr" panose="00000700000000000000" pitchFamily="2" charset="-78"/>
            </a:rPr>
            <a:t>سکوی پرش</a:t>
          </a:r>
          <a:endParaRPr lang="en-US" sz="2800" b="0" kern="1200" cap="none" spc="0" dirty="0">
            <a:ln w="0"/>
            <a:solidFill>
              <a:schemeClr val="accent4">
                <a:lumMod val="50000"/>
              </a:schemeClr>
            </a:solidFill>
            <a:effectLst>
              <a:reflection blurRad="6350" stA="53000" endA="300" endPos="35500" dir="5400000" sy="-90000" algn="bl" rotWithShape="0"/>
            </a:effectLst>
            <a:cs typeface="B Titr" panose="00000700000000000000" pitchFamily="2" charset="-78"/>
          </a:endParaRPr>
        </a:p>
      </dsp:txBody>
      <dsp:txXfrm>
        <a:off x="556858" y="186889"/>
        <a:ext cx="1705211" cy="67035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7251E0-2835-4E47-902C-45F19B76E4DD}">
      <dsp:nvSpPr>
        <dsp:cNvPr id="0" name=""/>
        <dsp:cNvSpPr/>
      </dsp:nvSpPr>
      <dsp:spPr>
        <a:xfrm rot="15768674">
          <a:off x="2467446" y="883743"/>
          <a:ext cx="2790420" cy="2691799"/>
        </a:xfrm>
        <a:prstGeom prst="swooshArrow">
          <a:avLst>
            <a:gd name="adj1" fmla="val 16310"/>
            <a:gd name="adj2" fmla="val 313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5AEFAA-DF68-4575-9637-7E39D2B19FD9}">
      <dsp:nvSpPr>
        <dsp:cNvPr id="0" name=""/>
        <dsp:cNvSpPr/>
      </dsp:nvSpPr>
      <dsp:spPr>
        <a:xfrm>
          <a:off x="269577" y="217898"/>
          <a:ext cx="4721714" cy="5463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b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300" b="0" kern="120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cs typeface="B Titr" panose="00000700000000000000" pitchFamily="2" charset="-78"/>
            </a:rPr>
            <a:t>اگر بلند پرید بزرگسالی بلند آوازه ای دارد </a:t>
          </a:r>
          <a:endParaRPr lang="en-US" sz="2300" b="0" kern="1200" cap="none" spc="0" dirty="0">
            <a:ln w="0"/>
            <a:gradFill>
              <a:gsLst>
                <a:gs pos="0">
                  <a:schemeClr val="accent5">
                    <a:lumMod val="50000"/>
                  </a:schemeClr>
                </a:gs>
                <a:gs pos="50000">
                  <a:schemeClr val="accent5"/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/>
            </a:gradFill>
            <a:effectLst>
              <a:reflection blurRad="6350" stA="53000" endA="300" endPos="35500" dir="5400000" sy="-90000" algn="bl" rotWithShape="0"/>
            </a:effectLst>
            <a:cs typeface="B Titr" panose="00000700000000000000" pitchFamily="2" charset="-78"/>
          </a:endParaRPr>
        </a:p>
      </dsp:txBody>
      <dsp:txXfrm>
        <a:off x="269577" y="217898"/>
        <a:ext cx="4721714" cy="54631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9AB8A4-1A62-4784-AC7D-9DA80280FCD9}">
      <dsp:nvSpPr>
        <dsp:cNvPr id="0" name=""/>
        <dsp:cNvSpPr/>
      </dsp:nvSpPr>
      <dsp:spPr>
        <a:xfrm rot="11955531">
          <a:off x="4802081" y="445540"/>
          <a:ext cx="2520415" cy="1079305"/>
        </a:xfrm>
        <a:prstGeom prst="swooshArrow">
          <a:avLst>
            <a:gd name="adj1" fmla="val 25000"/>
            <a:gd name="adj2" fmla="val 25000"/>
          </a:avLst>
        </a:prstGeom>
        <a:solidFill>
          <a:schemeClr val="dk1">
            <a:tint val="69000"/>
            <a:satMod val="105000"/>
            <a:lumMod val="110000"/>
          </a:schemeClr>
        </a:solidFill>
        <a:ln w="9525" cap="flat" cmpd="sng" algn="ctr">
          <a:solidFill>
            <a:schemeClr val="dk1">
              <a:shade val="60000"/>
            </a:schemeClr>
          </a:solidFill>
          <a:prstDash val="solid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9B9C2CB6-C68A-4C6E-B38E-EDD957F4EB1B}">
      <dsp:nvSpPr>
        <dsp:cNvPr id="0" name=""/>
        <dsp:cNvSpPr/>
      </dsp:nvSpPr>
      <dsp:spPr>
        <a:xfrm>
          <a:off x="4582423" y="767634"/>
          <a:ext cx="167156" cy="170271"/>
        </a:xfrm>
        <a:prstGeom prst="lightningBol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9836C0-A073-4FEE-9ABA-E8893DFBA2FE}">
      <dsp:nvSpPr>
        <dsp:cNvPr id="0" name=""/>
        <dsp:cNvSpPr/>
      </dsp:nvSpPr>
      <dsp:spPr>
        <a:xfrm>
          <a:off x="196889" y="525362"/>
          <a:ext cx="4494379" cy="635245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19848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400" b="1" kern="1200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cs typeface="B Titr" panose="00000700000000000000" pitchFamily="2" charset="-78"/>
            </a:rPr>
            <a:t>اگر کوتاه پرید بزرگسالی خوبی ندارد </a:t>
          </a:r>
          <a:endParaRPr lang="en-US" sz="2400" b="1" kern="1200" cap="none" spc="0" dirty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  <a:cs typeface="B Zar" panose="00000400000000000000" pitchFamily="2" charset="-78"/>
          </a:endParaRPr>
        </a:p>
      </dsp:txBody>
      <dsp:txXfrm>
        <a:off x="227899" y="556372"/>
        <a:ext cx="4432359" cy="57322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2BC43A-BF2C-4BF3-AF1E-4D6EC325D062}">
      <dsp:nvSpPr>
        <dsp:cNvPr id="0" name=""/>
        <dsp:cNvSpPr/>
      </dsp:nvSpPr>
      <dsp:spPr>
        <a:xfrm>
          <a:off x="5916706" y="449674"/>
          <a:ext cx="1407972" cy="84478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800" kern="1200" dirty="0">
              <a:solidFill>
                <a:srgbClr val="002060"/>
              </a:solidFill>
              <a:cs typeface="B Titr" panose="00000700000000000000" pitchFamily="2" charset="-78"/>
            </a:rPr>
            <a:t>خلوت</a:t>
          </a:r>
          <a:endParaRPr lang="en-US" sz="2800" kern="1200" dirty="0">
            <a:solidFill>
              <a:srgbClr val="002060"/>
            </a:solidFill>
            <a:cs typeface="B Titr" panose="00000700000000000000" pitchFamily="2" charset="-78"/>
          </a:endParaRPr>
        </a:p>
      </dsp:txBody>
      <dsp:txXfrm>
        <a:off x="5941449" y="474417"/>
        <a:ext cx="1358486" cy="795297"/>
      </dsp:txXfrm>
    </dsp:sp>
    <dsp:sp modelId="{1B047B6B-EF2F-4604-B28D-CD313F08000C}">
      <dsp:nvSpPr>
        <dsp:cNvPr id="0" name=""/>
        <dsp:cNvSpPr/>
      </dsp:nvSpPr>
      <dsp:spPr>
        <a:xfrm rot="10800000">
          <a:off x="5477419" y="697477"/>
          <a:ext cx="298490" cy="3491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10800000">
        <a:off x="5566966" y="767312"/>
        <a:ext cx="208943" cy="209507"/>
      </dsp:txXfrm>
    </dsp:sp>
    <dsp:sp modelId="{C4F139EF-5968-4B34-9C9F-A1011B27BD1C}">
      <dsp:nvSpPr>
        <dsp:cNvPr id="0" name=""/>
        <dsp:cNvSpPr/>
      </dsp:nvSpPr>
      <dsp:spPr>
        <a:xfrm>
          <a:off x="3945544" y="449674"/>
          <a:ext cx="1407972" cy="844783"/>
        </a:xfrm>
        <a:prstGeom prst="roundRect">
          <a:avLst>
            <a:gd name="adj" fmla="val 10000"/>
          </a:avLst>
        </a:prstGeom>
        <a:solidFill>
          <a:schemeClr val="accent3">
            <a:hueOff val="-2524453"/>
            <a:satOff val="9642"/>
            <a:lumOff val="71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800" kern="1200" dirty="0">
              <a:solidFill>
                <a:srgbClr val="002060"/>
              </a:solidFill>
              <a:latin typeface="Tw Cen MT" panose="020B0602020104020603"/>
              <a:ea typeface="+mn-ea"/>
              <a:cs typeface="B Titr" panose="00000700000000000000" pitchFamily="2" charset="-78"/>
            </a:rPr>
            <a:t>تفکر</a:t>
          </a:r>
          <a:endParaRPr lang="en-US" sz="2800" kern="1200" dirty="0">
            <a:solidFill>
              <a:srgbClr val="002060"/>
            </a:solidFill>
            <a:latin typeface="Tw Cen MT" panose="020B0602020104020603"/>
            <a:ea typeface="+mn-ea"/>
            <a:cs typeface="B Titr" panose="00000700000000000000" pitchFamily="2" charset="-78"/>
          </a:endParaRPr>
        </a:p>
      </dsp:txBody>
      <dsp:txXfrm>
        <a:off x="3970287" y="474417"/>
        <a:ext cx="1358486" cy="795297"/>
      </dsp:txXfrm>
    </dsp:sp>
    <dsp:sp modelId="{330397AA-B817-433C-BCEC-9DD3F4A8A6E8}">
      <dsp:nvSpPr>
        <dsp:cNvPr id="0" name=""/>
        <dsp:cNvSpPr/>
      </dsp:nvSpPr>
      <dsp:spPr>
        <a:xfrm rot="10800000">
          <a:off x="3506257" y="697477"/>
          <a:ext cx="298490" cy="3491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3786679"/>
            <a:satOff val="14463"/>
            <a:lumOff val="107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10800000">
        <a:off x="3595804" y="767312"/>
        <a:ext cx="208943" cy="209507"/>
      </dsp:txXfrm>
    </dsp:sp>
    <dsp:sp modelId="{CB2AD65D-C14F-4665-BE7F-68319D94247A}">
      <dsp:nvSpPr>
        <dsp:cNvPr id="0" name=""/>
        <dsp:cNvSpPr/>
      </dsp:nvSpPr>
      <dsp:spPr>
        <a:xfrm>
          <a:off x="1974382" y="449674"/>
          <a:ext cx="1407972" cy="844783"/>
        </a:xfrm>
        <a:prstGeom prst="roundRect">
          <a:avLst>
            <a:gd name="adj" fmla="val 10000"/>
          </a:avLst>
        </a:prstGeom>
        <a:solidFill>
          <a:schemeClr val="accent3">
            <a:hueOff val="-5048906"/>
            <a:satOff val="19285"/>
            <a:lumOff val="143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800" kern="1200" dirty="0">
              <a:solidFill>
                <a:srgbClr val="002060"/>
              </a:solidFill>
              <a:latin typeface="Tw Cen MT" panose="020B0602020104020603"/>
              <a:ea typeface="+mn-ea"/>
              <a:cs typeface="B Titr" panose="00000700000000000000" pitchFamily="2" charset="-78"/>
            </a:rPr>
            <a:t>شناخت</a:t>
          </a:r>
          <a:endParaRPr lang="en-US" sz="2800" kern="1200" dirty="0">
            <a:solidFill>
              <a:srgbClr val="002060"/>
            </a:solidFill>
            <a:latin typeface="Tw Cen MT" panose="020B0602020104020603"/>
            <a:ea typeface="+mn-ea"/>
            <a:cs typeface="B Titr" panose="00000700000000000000" pitchFamily="2" charset="-78"/>
          </a:endParaRPr>
        </a:p>
      </dsp:txBody>
      <dsp:txXfrm>
        <a:off x="1999125" y="474417"/>
        <a:ext cx="1358486" cy="795297"/>
      </dsp:txXfrm>
    </dsp:sp>
    <dsp:sp modelId="{D252A4D8-6C6C-4476-B1A0-AAFE19537EB6}">
      <dsp:nvSpPr>
        <dsp:cNvPr id="0" name=""/>
        <dsp:cNvSpPr/>
      </dsp:nvSpPr>
      <dsp:spPr>
        <a:xfrm rot="10800000">
          <a:off x="1535094" y="697477"/>
          <a:ext cx="298490" cy="3491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7573358"/>
            <a:satOff val="28927"/>
            <a:lumOff val="215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10800000">
        <a:off x="1624641" y="767312"/>
        <a:ext cx="208943" cy="209507"/>
      </dsp:txXfrm>
    </dsp:sp>
    <dsp:sp modelId="{8A198932-357C-42F4-A7DF-C49D463034A8}">
      <dsp:nvSpPr>
        <dsp:cNvPr id="0" name=""/>
        <dsp:cNvSpPr/>
      </dsp:nvSpPr>
      <dsp:spPr>
        <a:xfrm>
          <a:off x="3220" y="449674"/>
          <a:ext cx="1407972" cy="844783"/>
        </a:xfrm>
        <a:prstGeom prst="roundRect">
          <a:avLst>
            <a:gd name="adj" fmla="val 10000"/>
          </a:avLst>
        </a:prstGeom>
        <a:solidFill>
          <a:schemeClr val="accent3">
            <a:hueOff val="-7573358"/>
            <a:satOff val="28927"/>
            <a:lumOff val="215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800" kern="1200" dirty="0">
              <a:solidFill>
                <a:srgbClr val="002060"/>
              </a:solidFill>
              <a:latin typeface="Tw Cen MT" panose="020B0602020104020603"/>
              <a:ea typeface="+mn-ea"/>
              <a:cs typeface="B Titr" panose="00000700000000000000" pitchFamily="2" charset="-78"/>
            </a:rPr>
            <a:t>علاقه</a:t>
          </a:r>
          <a:r>
            <a:rPr lang="fa-IR" sz="2800" kern="1200" dirty="0"/>
            <a:t> </a:t>
          </a:r>
          <a:r>
            <a:rPr lang="fa-IR" sz="2800" kern="1200" dirty="0">
              <a:solidFill>
                <a:srgbClr val="002060"/>
              </a:solidFill>
              <a:latin typeface="Tw Cen MT" panose="020B0602020104020603"/>
              <a:ea typeface="+mn-ea"/>
              <a:cs typeface="B Titr" panose="00000700000000000000" pitchFamily="2" charset="-78"/>
            </a:rPr>
            <a:t>ها</a:t>
          </a:r>
          <a:endParaRPr lang="en-US" sz="2800" kern="1200" dirty="0">
            <a:solidFill>
              <a:srgbClr val="002060"/>
            </a:solidFill>
            <a:latin typeface="Tw Cen MT" panose="020B0602020104020603"/>
            <a:ea typeface="+mn-ea"/>
            <a:cs typeface="B Titr" panose="00000700000000000000" pitchFamily="2" charset="-78"/>
          </a:endParaRPr>
        </a:p>
      </dsp:txBody>
      <dsp:txXfrm>
        <a:off x="27963" y="474417"/>
        <a:ext cx="1358486" cy="79529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4C94EF-6FDA-4B98-9959-231D089A7CA6}">
      <dsp:nvSpPr>
        <dsp:cNvPr id="0" name=""/>
        <dsp:cNvSpPr/>
      </dsp:nvSpPr>
      <dsp:spPr>
        <a:xfrm>
          <a:off x="0" y="612539"/>
          <a:ext cx="5671930" cy="826049"/>
        </a:xfrm>
        <a:prstGeom prst="leftArrow">
          <a:avLst>
            <a:gd name="adj1" fmla="val 5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0" tIns="64770" rIns="64770" bIns="131135" numCol="1" spcCol="1270" anchor="ctr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206512" y="819051"/>
        <a:ext cx="5465418" cy="413025"/>
      </dsp:txXfrm>
    </dsp:sp>
    <dsp:sp modelId="{A889C4AF-CB93-4263-A0C6-EEB3E603BC7A}">
      <dsp:nvSpPr>
        <dsp:cNvPr id="0" name=""/>
        <dsp:cNvSpPr/>
      </dsp:nvSpPr>
      <dsp:spPr>
        <a:xfrm>
          <a:off x="3924975" y="1258637"/>
          <a:ext cx="1746954" cy="15912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500" b="1" kern="1200" dirty="0">
              <a:cs typeface="B Zar" panose="00000400000000000000" pitchFamily="2" charset="-78"/>
            </a:rPr>
            <a:t>دانستن با فهمیدن فرق دارد </a:t>
          </a:r>
          <a:endParaRPr lang="en-US" sz="2500" kern="1200" dirty="0"/>
        </a:p>
      </dsp:txBody>
      <dsp:txXfrm>
        <a:off x="3924975" y="1258637"/>
        <a:ext cx="1746954" cy="1591274"/>
      </dsp:txXfrm>
    </dsp:sp>
    <dsp:sp modelId="{2F5994EE-59D4-431C-B20A-818CDC997C31}">
      <dsp:nvSpPr>
        <dsp:cNvPr id="0" name=""/>
        <dsp:cNvSpPr/>
      </dsp:nvSpPr>
      <dsp:spPr>
        <a:xfrm>
          <a:off x="0" y="896983"/>
          <a:ext cx="3924975" cy="826049"/>
        </a:xfrm>
        <a:prstGeom prst="leftArrow">
          <a:avLst>
            <a:gd name="adj1" fmla="val 50000"/>
            <a:gd name="adj2" fmla="val 50000"/>
          </a:avLst>
        </a:prstGeom>
        <a:solidFill>
          <a:schemeClr val="accent5">
            <a:hueOff val="-2109965"/>
            <a:satOff val="7293"/>
            <a:lumOff val="490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0" tIns="64770" rIns="64770" bIns="131135" numCol="1" spcCol="1270" anchor="ctr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206512" y="1103495"/>
        <a:ext cx="3718463" cy="413025"/>
      </dsp:txXfrm>
    </dsp:sp>
    <dsp:sp modelId="{C4372388-C4B9-472C-949C-8C90A8A60482}">
      <dsp:nvSpPr>
        <dsp:cNvPr id="0" name=""/>
        <dsp:cNvSpPr/>
      </dsp:nvSpPr>
      <dsp:spPr>
        <a:xfrm>
          <a:off x="2178021" y="1533986"/>
          <a:ext cx="1746954" cy="15912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-2109965"/>
              <a:satOff val="7293"/>
              <a:lumOff val="49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400" b="1" kern="1200">
              <a:latin typeface="Tw Cen MT" panose="020B0602020104020603"/>
              <a:ea typeface="+mn-ea"/>
              <a:cs typeface="B Zar" panose="00000400000000000000" pitchFamily="2" charset="-78"/>
            </a:rPr>
            <a:t>جهل با علم رفع می شود</a:t>
          </a:r>
          <a:endParaRPr lang="en-US" sz="2400" b="1" kern="1200" dirty="0">
            <a:latin typeface="Tw Cen MT" panose="020B0602020104020603"/>
            <a:ea typeface="+mn-ea"/>
            <a:cs typeface="B Zar" panose="00000400000000000000" pitchFamily="2" charset="-78"/>
          </a:endParaRPr>
        </a:p>
      </dsp:txBody>
      <dsp:txXfrm>
        <a:off x="2178021" y="1533986"/>
        <a:ext cx="1746954" cy="1591274"/>
      </dsp:txXfrm>
    </dsp:sp>
    <dsp:sp modelId="{41FCA512-C8F4-438B-B6DA-A0CAA08192DD}">
      <dsp:nvSpPr>
        <dsp:cNvPr id="0" name=""/>
        <dsp:cNvSpPr/>
      </dsp:nvSpPr>
      <dsp:spPr>
        <a:xfrm>
          <a:off x="0" y="1172333"/>
          <a:ext cx="2178021" cy="826049"/>
        </a:xfrm>
        <a:prstGeom prst="leftArrow">
          <a:avLst>
            <a:gd name="adj1" fmla="val 50000"/>
            <a:gd name="adj2" fmla="val 50000"/>
          </a:avLst>
        </a:prstGeom>
        <a:solidFill>
          <a:schemeClr val="accent5">
            <a:hueOff val="-4219929"/>
            <a:satOff val="14585"/>
            <a:lumOff val="980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0" tIns="64770" rIns="64770" bIns="131135" numCol="1" spcCol="1270" anchor="ctr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206512" y="1378845"/>
        <a:ext cx="1971509" cy="413025"/>
      </dsp:txXfrm>
    </dsp:sp>
    <dsp:sp modelId="{C53620B3-5CBC-47AD-8EBF-17C0225B4BE7}">
      <dsp:nvSpPr>
        <dsp:cNvPr id="0" name=""/>
        <dsp:cNvSpPr/>
      </dsp:nvSpPr>
      <dsp:spPr>
        <a:xfrm>
          <a:off x="431066" y="1809336"/>
          <a:ext cx="1746954" cy="15679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-4219929"/>
              <a:satOff val="14585"/>
              <a:lumOff val="98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400" b="1" kern="1200">
              <a:latin typeface="Tw Cen MT" panose="020B0602020104020603"/>
              <a:ea typeface="+mn-ea"/>
              <a:cs typeface="B Zar" panose="00000400000000000000" pitchFamily="2" charset="-78"/>
            </a:rPr>
            <a:t>غفلت با ذکر رفع می شود</a:t>
          </a:r>
          <a:endParaRPr lang="en-US" sz="2400" b="1" kern="1200" dirty="0">
            <a:latin typeface="Tw Cen MT" panose="020B0602020104020603"/>
            <a:ea typeface="+mn-ea"/>
            <a:cs typeface="B Zar" panose="00000400000000000000" pitchFamily="2" charset="-78"/>
          </a:endParaRPr>
        </a:p>
      </dsp:txBody>
      <dsp:txXfrm>
        <a:off x="431066" y="1809336"/>
        <a:ext cx="1746954" cy="15679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19DFE6-F0EA-4505-9F17-96764C5DF50B}" type="datetimeFigureOut">
              <a:rPr lang="fr-FR" smtClean="0"/>
              <a:pPr>
                <a:defRPr/>
              </a:pPr>
              <a:t>29/03/2018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C825C-6013-40DA-9B99-64A5E02507D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48650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19DFE6-F0EA-4505-9F17-96764C5DF50B}" type="datetimeFigureOut">
              <a:rPr lang="fr-FR" smtClean="0"/>
              <a:pPr>
                <a:defRPr/>
              </a:pPr>
              <a:t>29/03/2018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7DCC825C-6013-40DA-9B99-64A5E02507D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2844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19DFE6-F0EA-4505-9F17-96764C5DF50B}" type="datetimeFigureOut">
              <a:rPr lang="fr-FR" smtClean="0"/>
              <a:pPr>
                <a:defRPr/>
              </a:pPr>
              <a:t>29/03/2018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C825C-6013-40DA-9B99-64A5E02507D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95435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19DFE6-F0EA-4505-9F17-96764C5DF50B}" type="datetimeFigureOut">
              <a:rPr lang="fr-FR" smtClean="0"/>
              <a:pPr>
                <a:defRPr/>
              </a:pPr>
              <a:t>29/03/2018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C825C-6013-40DA-9B99-64A5E02507D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65884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19DFE6-F0EA-4505-9F17-96764C5DF50B}" type="datetimeFigureOut">
              <a:rPr lang="fr-FR" smtClean="0"/>
              <a:pPr>
                <a:defRPr/>
              </a:pPr>
              <a:t>29/03/2018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C825C-6013-40DA-9B99-64A5E02507D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02398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19DFE6-F0EA-4505-9F17-96764C5DF50B}" type="datetimeFigureOut">
              <a:rPr lang="fr-FR" smtClean="0"/>
              <a:pPr>
                <a:defRPr/>
              </a:pPr>
              <a:t>29/03/2018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C825C-6013-40DA-9B99-64A5E02507D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89875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19DFE6-F0EA-4505-9F17-96764C5DF50B}" type="datetimeFigureOut">
              <a:rPr lang="fr-FR" smtClean="0"/>
              <a:pPr>
                <a:defRPr/>
              </a:pPr>
              <a:t>29/03/2018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C825C-6013-40DA-9B99-64A5E02507D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93182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19DFE6-F0EA-4505-9F17-96764C5DF50B}" type="datetimeFigureOut">
              <a:rPr lang="fr-FR" smtClean="0"/>
              <a:pPr>
                <a:defRPr/>
              </a:pPr>
              <a:t>29/03/2018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C825C-6013-40DA-9B99-64A5E02507D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77473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19DFE6-F0EA-4505-9F17-96764C5DF50B}" type="datetimeFigureOut">
              <a:rPr lang="fr-FR" smtClean="0"/>
              <a:pPr>
                <a:defRPr/>
              </a:pPr>
              <a:t>29/03/2018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C825C-6013-40DA-9B99-64A5E02507D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04310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19DFE6-F0EA-4505-9F17-96764C5DF50B}" type="datetimeFigureOut">
              <a:rPr lang="fr-FR" smtClean="0"/>
              <a:pPr>
                <a:defRPr/>
              </a:pPr>
              <a:t>29/03/2018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C825C-6013-40DA-9B99-64A5E02507D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7078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19DFE6-F0EA-4505-9F17-96764C5DF50B}" type="datetimeFigureOut">
              <a:rPr lang="fr-FR" smtClean="0"/>
              <a:pPr>
                <a:defRPr/>
              </a:pPr>
              <a:t>29/03/2018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C825C-6013-40DA-9B99-64A5E02507D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59007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19DFE6-F0EA-4505-9F17-96764C5DF50B}" type="datetimeFigureOut">
              <a:rPr lang="fr-FR" smtClean="0"/>
              <a:pPr>
                <a:defRPr/>
              </a:pPr>
              <a:t>29/03/2018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C825C-6013-40DA-9B99-64A5E02507D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0572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19DFE6-F0EA-4505-9F17-96764C5DF50B}" type="datetimeFigureOut">
              <a:rPr lang="fr-FR" smtClean="0"/>
              <a:pPr>
                <a:defRPr/>
              </a:pPr>
              <a:t>29/03/2018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C825C-6013-40DA-9B99-64A5E02507D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97091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19DFE6-F0EA-4505-9F17-96764C5DF50B}" type="datetimeFigureOut">
              <a:rPr lang="fr-FR" smtClean="0"/>
              <a:pPr>
                <a:defRPr/>
              </a:pPr>
              <a:t>29/03/2018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C825C-6013-40DA-9B99-64A5E02507D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12848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19DFE6-F0EA-4505-9F17-96764C5DF50B}" type="datetimeFigureOut">
              <a:rPr lang="fr-FR" smtClean="0"/>
              <a:pPr>
                <a:defRPr/>
              </a:pPr>
              <a:t>29/03/2018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C825C-6013-40DA-9B99-64A5E02507D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04369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19DFE6-F0EA-4505-9F17-96764C5DF50B}" type="datetimeFigureOut">
              <a:rPr lang="fr-FR" smtClean="0"/>
              <a:pPr>
                <a:defRPr/>
              </a:pPr>
              <a:t>29/03/2018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C825C-6013-40DA-9B99-64A5E02507D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26161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19DFE6-F0EA-4505-9F17-96764C5DF50B}" type="datetimeFigureOut">
              <a:rPr lang="fr-FR" smtClean="0"/>
              <a:pPr>
                <a:defRPr/>
              </a:pPr>
              <a:t>29/03/2018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C825C-6013-40DA-9B99-64A5E02507D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0138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6219DFE6-F0EA-4505-9F17-96764C5DF50B}" type="datetimeFigureOut">
              <a:rPr lang="fr-FR" smtClean="0"/>
              <a:pPr>
                <a:defRPr/>
              </a:pPr>
              <a:t>29/03/2018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DCC825C-6013-40DA-9B99-64A5E02507D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615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2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13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72752" y="-242122"/>
            <a:ext cx="9214955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73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723B7-9049-4E2E-A286-1B13A47AD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6035" y="0"/>
            <a:ext cx="2704069" cy="1099931"/>
          </a:xfrm>
        </p:spPr>
        <p:txBody>
          <a:bodyPr>
            <a:normAutofit/>
          </a:bodyPr>
          <a:lstStyle/>
          <a:p>
            <a:r>
              <a:rPr lang="fa-IR" sz="44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B Titr" panose="00000700000000000000" pitchFamily="2" charset="-78"/>
              </a:rPr>
              <a:t>بلوغ روانی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9F8813D-6FA7-4BD8-8553-CA201416B47A}"/>
              </a:ext>
            </a:extLst>
          </p:cNvPr>
          <p:cNvCxnSpPr>
            <a:cxnSpLocks/>
          </p:cNvCxnSpPr>
          <p:nvPr/>
        </p:nvCxnSpPr>
        <p:spPr>
          <a:xfrm flipH="1">
            <a:off x="10873720" y="1099931"/>
            <a:ext cx="4248" cy="384313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9EA839D-04AC-4592-A600-4A66D1AEBEAA}"/>
              </a:ext>
            </a:extLst>
          </p:cNvPr>
          <p:cNvCxnSpPr>
            <a:cxnSpLocks/>
          </p:cNvCxnSpPr>
          <p:nvPr/>
        </p:nvCxnSpPr>
        <p:spPr>
          <a:xfrm flipH="1">
            <a:off x="10349948" y="2266122"/>
            <a:ext cx="52377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B6FBC1-BA29-4698-8522-30982BDF036C}"/>
              </a:ext>
            </a:extLst>
          </p:cNvPr>
          <p:cNvCxnSpPr>
            <a:cxnSpLocks/>
          </p:cNvCxnSpPr>
          <p:nvPr/>
        </p:nvCxnSpPr>
        <p:spPr>
          <a:xfrm flipH="1">
            <a:off x="10349948" y="4943061"/>
            <a:ext cx="52377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82EE521-ECEC-4C7E-96FD-6E36F2679042}"/>
              </a:ext>
            </a:extLst>
          </p:cNvPr>
          <p:cNvSpPr/>
          <p:nvPr/>
        </p:nvSpPr>
        <p:spPr>
          <a:xfrm>
            <a:off x="8839200" y="1881809"/>
            <a:ext cx="1417983" cy="6228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>
                <a:cs typeface="B Titr" panose="00000700000000000000" pitchFamily="2" charset="-78"/>
              </a:rPr>
              <a:t>فردی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AC3DE6F-5FB7-4F44-9938-177B69CEDDDB}"/>
              </a:ext>
            </a:extLst>
          </p:cNvPr>
          <p:cNvSpPr/>
          <p:nvPr/>
        </p:nvSpPr>
        <p:spPr>
          <a:xfrm>
            <a:off x="8839200" y="4532243"/>
            <a:ext cx="1417983" cy="6228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>
                <a:cs typeface="B Titr" panose="00000700000000000000" pitchFamily="2" charset="-78"/>
              </a:rPr>
              <a:t>گروهی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303889D-B2FB-4D50-A743-94FCC814CD0B}"/>
              </a:ext>
            </a:extLst>
          </p:cNvPr>
          <p:cNvSpPr/>
          <p:nvPr/>
        </p:nvSpPr>
        <p:spPr>
          <a:xfrm>
            <a:off x="1086678" y="371062"/>
            <a:ext cx="6732106" cy="284921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2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cs typeface="B Zar" panose="00000400000000000000" pitchFamily="2" charset="-78"/>
              </a:rPr>
              <a:t>جنب و جوش زیاد است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2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cs typeface="B Zar" panose="00000400000000000000" pitchFamily="2" charset="-78"/>
              </a:rPr>
              <a:t>پرخاشگر می شود(فریاد زدن – موسیقی با صدای بلند گوش میدهد)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2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cs typeface="B Zar" panose="00000400000000000000" pitchFamily="2" charset="-78"/>
              </a:rPr>
              <a:t>به شدت تحریک پذیر است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2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cs typeface="B Zar" panose="00000400000000000000" pitchFamily="2" charset="-78"/>
              </a:rPr>
              <a:t>شکنندگی او بالا است(قهر میکند، گریه میکند)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2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cs typeface="B Zar" panose="00000400000000000000" pitchFamily="2" charset="-78"/>
              </a:rPr>
              <a:t>کج خلقی دارد حتی با خودش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2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cs typeface="B Zar" panose="00000400000000000000" pitchFamily="2" charset="-78"/>
              </a:rPr>
              <a:t>بهانه جویی می کند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2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cs typeface="B Zar" panose="00000400000000000000" pitchFamily="2" charset="-78"/>
              </a:rPr>
              <a:t>توجه به خود میکند(به زیبایی خودش می رسد)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fa-IR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28C96D2-6825-4B0B-9C79-140433F2B6B4}"/>
              </a:ext>
            </a:extLst>
          </p:cNvPr>
          <p:cNvSpPr/>
          <p:nvPr/>
        </p:nvSpPr>
        <p:spPr>
          <a:xfrm>
            <a:off x="1722783" y="3856381"/>
            <a:ext cx="6096001" cy="20275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r" rtl="1">
              <a:buFont typeface="Wingdings" panose="05000000000000000000" pitchFamily="2" charset="2"/>
              <a:buChar char="v"/>
            </a:pPr>
            <a:r>
              <a:rPr lang="fa-IR" sz="2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cs typeface="B Zar" panose="00000400000000000000" pitchFamily="2" charset="-78"/>
              </a:rPr>
              <a:t>رفیق پرست است</a:t>
            </a:r>
          </a:p>
          <a:p>
            <a:pPr marL="285750" indent="-285750" algn="r" rtl="1">
              <a:buFont typeface="Wingdings" panose="05000000000000000000" pitchFamily="2" charset="2"/>
              <a:buChar char="v"/>
            </a:pPr>
            <a:r>
              <a:rPr lang="fa-IR" sz="2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cs typeface="B Zar" panose="00000400000000000000" pitchFamily="2" charset="-78"/>
              </a:rPr>
              <a:t>به دنبال تیمی شدن</a:t>
            </a:r>
          </a:p>
          <a:p>
            <a:pPr marL="285750" indent="-285750" algn="r" rtl="1">
              <a:buFont typeface="Wingdings" panose="05000000000000000000" pitchFamily="2" charset="2"/>
              <a:buChar char="v"/>
            </a:pPr>
            <a:r>
              <a:rPr lang="fa-IR" sz="2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cs typeface="B Zar" panose="00000400000000000000" pitchFamily="2" charset="-78"/>
              </a:rPr>
              <a:t>به دیگری توجه می کند(هم جنس و غیرهم جنس)</a:t>
            </a:r>
          </a:p>
        </p:txBody>
      </p:sp>
      <p:sp>
        <p:nvSpPr>
          <p:cNvPr id="22" name="Arrow: Up 21">
            <a:extLst>
              <a:ext uri="{FF2B5EF4-FFF2-40B4-BE49-F238E27FC236}">
                <a16:creationId xmlns:a16="http://schemas.microsoft.com/office/drawing/2014/main" id="{5D1B4F23-9D7D-48EE-B321-8BBEBDC55019}"/>
              </a:ext>
            </a:extLst>
          </p:cNvPr>
          <p:cNvSpPr/>
          <p:nvPr/>
        </p:nvSpPr>
        <p:spPr>
          <a:xfrm rot="16200000">
            <a:off x="8163340" y="1850488"/>
            <a:ext cx="331304" cy="685494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3" name="Arrow: Up 22">
            <a:extLst>
              <a:ext uri="{FF2B5EF4-FFF2-40B4-BE49-F238E27FC236}">
                <a16:creationId xmlns:a16="http://schemas.microsoft.com/office/drawing/2014/main" id="{C385E57B-2C79-4A68-AC4F-2B3D3B9E795A}"/>
              </a:ext>
            </a:extLst>
          </p:cNvPr>
          <p:cNvSpPr/>
          <p:nvPr/>
        </p:nvSpPr>
        <p:spPr>
          <a:xfrm rot="16200000">
            <a:off x="8163340" y="4500922"/>
            <a:ext cx="331304" cy="685494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80875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8D2F2-615E-43B9-8FB2-D7572C499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946733">
            <a:off x="6957501" y="1082084"/>
            <a:ext cx="5216919" cy="1954579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r>
              <a:rPr lang="fa-IR" sz="5400" dirty="0">
                <a:cs typeface="B Titr" panose="00000700000000000000" pitchFamily="2" charset="-78"/>
              </a:rPr>
              <a:t>ویژگی </a:t>
            </a:r>
            <a:r>
              <a:rPr lang="fa-IR" sz="5400" b="1" cap="none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cs typeface="B Titr" panose="00000700000000000000" pitchFamily="2" charset="-78"/>
              </a:rPr>
              <a:t>نوجوان</a:t>
            </a:r>
            <a:r>
              <a:rPr lang="fa-IR" sz="5400" dirty="0">
                <a:cs typeface="B Titr" panose="00000700000000000000" pitchFamily="2" charset="-78"/>
              </a:rPr>
              <a:t> امروزی</a:t>
            </a:r>
            <a:endParaRPr lang="fa-IR" sz="5400" dirty="0"/>
          </a:p>
        </p:txBody>
      </p:sp>
      <p:pic>
        <p:nvPicPr>
          <p:cNvPr id="1026" name="Picture 2" descr="Image result for ‫نوجوان+فضای مجازی‬‎">
            <a:extLst>
              <a:ext uri="{FF2B5EF4-FFF2-40B4-BE49-F238E27FC236}">
                <a16:creationId xmlns:a16="http://schemas.microsoft.com/office/drawing/2014/main" id="{0BCA2985-4078-4271-AB0C-D6768D527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742" y="3881102"/>
            <a:ext cx="2678062" cy="206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‫نوجوان+فضای مجازی‬‎">
            <a:extLst>
              <a:ext uri="{FF2B5EF4-FFF2-40B4-BE49-F238E27FC236}">
                <a16:creationId xmlns:a16="http://schemas.microsoft.com/office/drawing/2014/main" id="{6D3D49C0-B661-477C-969F-8F6844832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031" y="1630019"/>
            <a:ext cx="3521774" cy="252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‫نوجوان+فضای مجازی‬‎">
            <a:extLst>
              <a:ext uri="{FF2B5EF4-FFF2-40B4-BE49-F238E27FC236}">
                <a16:creationId xmlns:a16="http://schemas.microsoft.com/office/drawing/2014/main" id="{3BB82D7A-B086-44C4-8470-0B610CCFC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20" y="260130"/>
            <a:ext cx="4969474" cy="310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F792E98-739F-4D75-A229-23F9404F4FE6}"/>
              </a:ext>
            </a:extLst>
          </p:cNvPr>
          <p:cNvSpPr/>
          <p:nvPr/>
        </p:nvSpPr>
        <p:spPr>
          <a:xfrm>
            <a:off x="1033670" y="3881102"/>
            <a:ext cx="3538330" cy="124570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CFE5E1-752A-4241-8C29-30D2FAF1CFBC}"/>
              </a:ext>
            </a:extLst>
          </p:cNvPr>
          <p:cNvSpPr txBox="1"/>
          <p:nvPr/>
        </p:nvSpPr>
        <p:spPr>
          <a:xfrm>
            <a:off x="686733" y="3697734"/>
            <a:ext cx="331110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B Farnaz" panose="00000400000000000000" pitchFamily="2" charset="-78"/>
              </a:rPr>
              <a:t>3- پر اطلاعات، کم اطلاعات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0A4E4-2220-4209-A2AE-907C6C37CEEE}"/>
              </a:ext>
            </a:extLst>
          </p:cNvPr>
          <p:cNvSpPr txBox="1"/>
          <p:nvPr/>
        </p:nvSpPr>
        <p:spPr>
          <a:xfrm>
            <a:off x="5850808" y="4524298"/>
            <a:ext cx="2885726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fa-I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B Farnaz" panose="00000400000000000000" pitchFamily="2" charset="-78"/>
              </a:rPr>
              <a:t>2- بی دقت و سطحی نگر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E06F88-E9E3-4DB6-9A41-E65B1B5DCC55}"/>
              </a:ext>
            </a:extLst>
          </p:cNvPr>
          <p:cNvSpPr txBox="1"/>
          <p:nvPr/>
        </p:nvSpPr>
        <p:spPr>
          <a:xfrm>
            <a:off x="9250017" y="6168887"/>
            <a:ext cx="269083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B Farnaz" panose="00000400000000000000" pitchFamily="2" charset="-78"/>
              </a:rPr>
              <a:t>1- </a:t>
            </a:r>
            <a:r>
              <a:rPr lang="fa-I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B Farnaz" panose="00000400000000000000" pitchFamily="2" charset="-78"/>
              </a:rPr>
              <a:t>ویژگی های ذهنی و فکری</a:t>
            </a:r>
            <a:endParaRPr lang="fa-IR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B Farnaz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69697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4814A-6F4A-4445-912C-6A72B9D69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958" y="1860464"/>
            <a:ext cx="6096000" cy="1374055"/>
          </a:xfrm>
        </p:spPr>
        <p:txBody>
          <a:bodyPr/>
          <a:lstStyle/>
          <a:p>
            <a:r>
              <a:rPr lang="fa-IR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B Farnaz" panose="00000400000000000000" pitchFamily="2" charset="-78"/>
              </a:rPr>
              <a:t>1- ویژگی های ذهنی و فکری</a:t>
            </a:r>
            <a:br>
              <a:rPr lang="fa-IR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B Farnaz" panose="00000400000000000000" pitchFamily="2" charset="-78"/>
              </a:rPr>
            </a:br>
            <a:endParaRPr lang="fa-IR" dirty="0"/>
          </a:p>
        </p:txBody>
      </p:sp>
      <p:pic>
        <p:nvPicPr>
          <p:cNvPr id="3" name="Picture 2" descr="Image result for ‫نوجوان+فضای مجازی‬‎">
            <a:extLst>
              <a:ext uri="{FF2B5EF4-FFF2-40B4-BE49-F238E27FC236}">
                <a16:creationId xmlns:a16="http://schemas.microsoft.com/office/drawing/2014/main" id="{C99EA646-0E9D-451B-8F18-CB59F964B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673" y="0"/>
            <a:ext cx="2678062" cy="206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Left-Right 3">
            <a:extLst>
              <a:ext uri="{FF2B5EF4-FFF2-40B4-BE49-F238E27FC236}">
                <a16:creationId xmlns:a16="http://schemas.microsoft.com/office/drawing/2014/main" id="{40759158-E339-4A0E-8800-C1F4540D958B}"/>
              </a:ext>
            </a:extLst>
          </p:cNvPr>
          <p:cNvSpPr/>
          <p:nvPr/>
        </p:nvSpPr>
        <p:spPr>
          <a:xfrm>
            <a:off x="4992092" y="3159455"/>
            <a:ext cx="2448333" cy="1030407"/>
          </a:xfrm>
          <a:prstGeom prst="leftRightArrow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مقابلش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DEF2FB6-B0D4-43BC-8FF7-84A45BA4150D}"/>
              </a:ext>
            </a:extLst>
          </p:cNvPr>
          <p:cNvSpPr/>
          <p:nvPr/>
        </p:nvSpPr>
        <p:spPr>
          <a:xfrm>
            <a:off x="8297839" y="2866029"/>
            <a:ext cx="2565780" cy="13238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>
                <a:cs typeface="B Titr" panose="00000700000000000000" pitchFamily="2" charset="-78"/>
              </a:rPr>
              <a:t>مشغولیت شدید ذهن</a:t>
            </a:r>
          </a:p>
          <a:p>
            <a:pPr algn="ctr" rtl="1"/>
            <a:r>
              <a:rPr lang="fa-IR" b="1" dirty="0">
                <a:cs typeface="B Zar" panose="00000400000000000000" pitchFamily="2" charset="-78"/>
              </a:rPr>
              <a:t>(به خاطر فیلمها و.....)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B5E6C73-96F7-46F4-919D-F570ED0674BC}"/>
              </a:ext>
            </a:extLst>
          </p:cNvPr>
          <p:cNvSpPr/>
          <p:nvPr/>
        </p:nvSpPr>
        <p:spPr>
          <a:xfrm>
            <a:off x="1020418" y="2866029"/>
            <a:ext cx="3114260" cy="13238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>
                <a:cs typeface="B Titr" panose="00000700000000000000" pitchFamily="2" charset="-78"/>
              </a:rPr>
              <a:t>خلوت داشتن و اسکان فکر</a:t>
            </a:r>
          </a:p>
          <a:p>
            <a:pPr algn="ctr" rtl="1"/>
            <a:r>
              <a:rPr lang="fa-IR" b="1" dirty="0">
                <a:cs typeface="B Zar" panose="00000400000000000000" pitchFamily="2" charset="-78"/>
              </a:rPr>
              <a:t>(مدیریت زمان)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B72A75C5-CCC8-4A1B-A202-E6E4D4C2E2FA}"/>
              </a:ext>
            </a:extLst>
          </p:cNvPr>
          <p:cNvSpPr/>
          <p:nvPr/>
        </p:nvSpPr>
        <p:spPr>
          <a:xfrm>
            <a:off x="9335069" y="4353636"/>
            <a:ext cx="532262" cy="914400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9DC3FCA-9DC1-4725-8BDB-5BEE70BE8858}"/>
              </a:ext>
            </a:extLst>
          </p:cNvPr>
          <p:cNvSpPr/>
          <p:nvPr/>
        </p:nvSpPr>
        <p:spPr>
          <a:xfrm>
            <a:off x="7072231" y="5431810"/>
            <a:ext cx="4967786" cy="124194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cs typeface="B Zar" panose="00000400000000000000" pitchFamily="2" charset="-78"/>
              </a:rPr>
              <a:t>مشغولیت اجازه انجام کارهای مهم را نمیدهد</a:t>
            </a:r>
          </a:p>
        </p:txBody>
      </p:sp>
    </p:spTree>
    <p:extLst>
      <p:ext uri="{BB962C8B-B14F-4D97-AF65-F5344CB8AC3E}">
        <p14:creationId xmlns:p14="http://schemas.microsoft.com/office/powerpoint/2010/main" val="2043880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4016C20-A570-456B-84D6-F0EE41795342}"/>
              </a:ext>
            </a:extLst>
          </p:cNvPr>
          <p:cNvSpPr/>
          <p:nvPr/>
        </p:nvSpPr>
        <p:spPr>
          <a:xfrm>
            <a:off x="241300" y="618517"/>
            <a:ext cx="3505200" cy="15961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fa-IR" sz="2400" dirty="0">
                <a:cs typeface="B Titr" panose="00000700000000000000" pitchFamily="2" charset="-78"/>
              </a:rPr>
              <a:t>در حالی که </a:t>
            </a:r>
            <a:r>
              <a:rPr lang="fa-IR" sz="2400" dirty="0">
                <a:solidFill>
                  <a:srgbClr val="FF0000"/>
                </a:solidFill>
                <a:cs typeface="B Titr" panose="00000700000000000000" pitchFamily="2" charset="-78"/>
              </a:rPr>
              <a:t>اعمال</a:t>
            </a:r>
            <a:r>
              <a:rPr lang="fa-IR" sz="2400" dirty="0">
                <a:cs typeface="B Titr" panose="00000700000000000000" pitchFamily="2" charset="-78"/>
              </a:rPr>
              <a:t> را </a:t>
            </a:r>
            <a:r>
              <a:rPr lang="fa-IR" sz="2400" dirty="0">
                <a:solidFill>
                  <a:srgbClr val="FFFF00"/>
                </a:solidFill>
                <a:cs typeface="B Titr" panose="00000700000000000000" pitchFamily="2" charset="-78"/>
              </a:rPr>
              <a:t>علاقه ها</a:t>
            </a:r>
            <a:r>
              <a:rPr lang="fa-IR" sz="2400" dirty="0">
                <a:cs typeface="B Titr" panose="00000700000000000000" pitchFamily="2" charset="-78"/>
              </a:rPr>
              <a:t> رقم میزنند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F2E0012-3270-4879-97FC-9F8F8E077632}"/>
              </a:ext>
            </a:extLst>
          </p:cNvPr>
          <p:cNvSpPr/>
          <p:nvPr/>
        </p:nvSpPr>
        <p:spPr>
          <a:xfrm>
            <a:off x="8878957" y="618517"/>
            <a:ext cx="3084443" cy="17552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>
                <a:cs typeface="B Titr" panose="00000700000000000000" pitchFamily="2" charset="-78"/>
              </a:rPr>
              <a:t>ما به </a:t>
            </a:r>
            <a:r>
              <a:rPr lang="fa-IR" sz="2000" dirty="0">
                <a:solidFill>
                  <a:srgbClr val="FF0000"/>
                </a:solidFill>
                <a:cs typeface="B Titr" panose="00000700000000000000" pitchFamily="2" charset="-78"/>
              </a:rPr>
              <a:t>اعمال</a:t>
            </a:r>
            <a:r>
              <a:rPr lang="fa-IR" sz="2000" dirty="0">
                <a:cs typeface="B Titr" panose="00000700000000000000" pitchFamily="2" charset="-78"/>
              </a:rPr>
              <a:t> نوجوان گیر میدهیم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C229E86-A7E9-41EF-B3F6-BA962B152E9E}"/>
              </a:ext>
            </a:extLst>
          </p:cNvPr>
          <p:cNvSpPr/>
          <p:nvPr/>
        </p:nvSpPr>
        <p:spPr>
          <a:xfrm>
            <a:off x="4229100" y="2959101"/>
            <a:ext cx="4114800" cy="9398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fa-IR" sz="2400" dirty="0">
                <a:solidFill>
                  <a:srgbClr val="FFFF00"/>
                </a:solidFill>
                <a:cs typeface="B Titr" panose="00000700000000000000" pitchFamily="2" charset="-78"/>
              </a:rPr>
              <a:t>علاقه ها </a:t>
            </a:r>
            <a:r>
              <a:rPr lang="fa-IR" sz="2400" dirty="0">
                <a:cs typeface="B Titr" panose="00000700000000000000" pitchFamily="2" charset="-78"/>
              </a:rPr>
              <a:t>از کجا می آیند؟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BB74985-FE99-4504-B1DB-5E3CCA7FFD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3403879"/>
              </p:ext>
            </p:extLst>
          </p:nvPr>
        </p:nvGraphicFramePr>
        <p:xfrm>
          <a:off x="3213100" y="4277783"/>
          <a:ext cx="7327900" cy="1744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tar: 5 Points 7">
            <a:extLst>
              <a:ext uri="{FF2B5EF4-FFF2-40B4-BE49-F238E27FC236}">
                <a16:creationId xmlns:a16="http://schemas.microsoft.com/office/drawing/2014/main" id="{711F47AC-0E6A-4906-B07C-187BD55A105B}"/>
              </a:ext>
            </a:extLst>
          </p:cNvPr>
          <p:cNvSpPr/>
          <p:nvPr/>
        </p:nvSpPr>
        <p:spPr>
          <a:xfrm>
            <a:off x="546100" y="4013200"/>
            <a:ext cx="1727200" cy="1879600"/>
          </a:xfrm>
          <a:prstGeom prst="star5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>
                <a:solidFill>
                  <a:srgbClr val="FF0000"/>
                </a:solidFill>
                <a:cs typeface="B Titr" panose="00000700000000000000" pitchFamily="2" charset="-78"/>
              </a:rPr>
              <a:t>عمل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C2DF0A05-B0B5-4615-8287-3666D58C3223}"/>
              </a:ext>
            </a:extLst>
          </p:cNvPr>
          <p:cNvSpPr/>
          <p:nvPr/>
        </p:nvSpPr>
        <p:spPr>
          <a:xfrm flipH="1">
            <a:off x="2273300" y="4953000"/>
            <a:ext cx="736600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fa-I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209FB9-7BB2-4CB5-A028-76128DE0BC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26728" y="91180"/>
            <a:ext cx="4572000" cy="28098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EDF41D-473C-4DC3-B8AF-F924455D2C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91226" y="836084"/>
            <a:ext cx="4980864" cy="1060796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31336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2" grpId="0" animBg="1"/>
      <p:bldGraphic spid="5" grpId="0">
        <p:bldAsOne/>
      </p:bldGraphic>
      <p:bldP spid="8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D9ACD-F139-4BF6-97A1-CB75A142B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769" y="15677"/>
            <a:ext cx="10643225" cy="1159483"/>
          </a:xfrm>
        </p:spPr>
        <p:txBody>
          <a:bodyPr/>
          <a:lstStyle/>
          <a:p>
            <a:r>
              <a:rPr lang="fa-IR" dirty="0">
                <a:cs typeface="B Titr" panose="00000700000000000000" pitchFamily="2" charset="-78"/>
              </a:rPr>
              <a:t>آیت الله امام خامنه ای: </a:t>
            </a:r>
            <a:r>
              <a:rPr lang="fa-IR" dirty="0">
                <a:solidFill>
                  <a:srgbClr val="C00000"/>
                </a:solidFill>
                <a:cs typeface="B Titr" panose="00000700000000000000" pitchFamily="2" charset="-78"/>
              </a:rPr>
              <a:t>فضای مجازی </a:t>
            </a:r>
            <a:r>
              <a:rPr lang="fa-IR" dirty="0">
                <a:cs typeface="B Titr" panose="00000700000000000000" pitchFamily="2" charset="-78"/>
              </a:rPr>
              <a:t>حقیقتا قتلگاه </a:t>
            </a:r>
            <a:r>
              <a:rPr lang="fa-IR" dirty="0">
                <a:solidFill>
                  <a:srgbClr val="00B050"/>
                </a:solidFill>
                <a:cs typeface="B Titr" panose="00000700000000000000" pitchFamily="2" charset="-78"/>
              </a:rPr>
              <a:t>جوانان</a:t>
            </a:r>
            <a:r>
              <a:rPr lang="fa-IR" dirty="0">
                <a:cs typeface="B Titr" panose="00000700000000000000" pitchFamily="2" charset="-78"/>
              </a:rPr>
              <a:t> است.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891FE6-A32E-4AE6-AEB7-4864601D95A5}"/>
              </a:ext>
            </a:extLst>
          </p:cNvPr>
          <p:cNvSpPr txBox="1"/>
          <p:nvPr/>
        </p:nvSpPr>
        <p:spPr>
          <a:xfrm>
            <a:off x="7224091" y="1095394"/>
            <a:ext cx="4043094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1"/>
            <a:r>
              <a:rPr lang="fa-IR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+mj-lt"/>
                <a:ea typeface="+mj-ea"/>
                <a:cs typeface="B Titr" panose="00000700000000000000" pitchFamily="2" charset="-78"/>
              </a:rPr>
              <a:t>خانواده ها چرا تسلیم شدند</a:t>
            </a:r>
          </a:p>
        </p:txBody>
      </p:sp>
      <p:sp>
        <p:nvSpPr>
          <p:cNvPr id="5" name="Arrow: Bent 4">
            <a:extLst>
              <a:ext uri="{FF2B5EF4-FFF2-40B4-BE49-F238E27FC236}">
                <a16:creationId xmlns:a16="http://schemas.microsoft.com/office/drawing/2014/main" id="{35295B70-D47F-4A4C-95CD-312AD7AA4153}"/>
              </a:ext>
            </a:extLst>
          </p:cNvPr>
          <p:cNvSpPr/>
          <p:nvPr/>
        </p:nvSpPr>
        <p:spPr>
          <a:xfrm rot="10800000">
            <a:off x="7686261" y="1717997"/>
            <a:ext cx="834886" cy="1157723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59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8F847C0-5B3D-47D7-82DB-B9D14B424760}"/>
              </a:ext>
            </a:extLst>
          </p:cNvPr>
          <p:cNvSpPr/>
          <p:nvPr/>
        </p:nvSpPr>
        <p:spPr>
          <a:xfrm>
            <a:off x="5771645" y="2248475"/>
            <a:ext cx="1668117" cy="91826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>
                <a:cs typeface="B Titr" panose="00000700000000000000" pitchFamily="2" charset="-78"/>
              </a:rPr>
              <a:t>راه کار</a:t>
            </a:r>
          </a:p>
        </p:txBody>
      </p:sp>
      <p:sp>
        <p:nvSpPr>
          <p:cNvPr id="7" name="Snip Diagonal Corner Rectangle 8">
            <a:extLst>
              <a:ext uri="{FF2B5EF4-FFF2-40B4-BE49-F238E27FC236}">
                <a16:creationId xmlns:a16="http://schemas.microsoft.com/office/drawing/2014/main" id="{20ECAE30-D6B5-49D4-9A6C-F181D4C0CDC9}"/>
              </a:ext>
            </a:extLst>
          </p:cNvPr>
          <p:cNvSpPr/>
          <p:nvPr/>
        </p:nvSpPr>
        <p:spPr>
          <a:xfrm>
            <a:off x="889690" y="4040932"/>
            <a:ext cx="3404067" cy="648072"/>
          </a:xfrm>
          <a:prstGeom prst="snip2DiagRect">
            <a:avLst/>
          </a:prstGeom>
          <a:solidFill>
            <a:srgbClr val="4C26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>
                <a:solidFill>
                  <a:srgbClr val="FFFF00"/>
                </a:solidFill>
                <a:cs typeface="B Nazanin" pitchFamily="2" charset="-78"/>
              </a:rPr>
              <a:t>بازی فکری</a:t>
            </a:r>
          </a:p>
        </p:txBody>
      </p:sp>
      <p:sp>
        <p:nvSpPr>
          <p:cNvPr id="8" name="Snip Diagonal Corner Rectangle 8">
            <a:extLst>
              <a:ext uri="{FF2B5EF4-FFF2-40B4-BE49-F238E27FC236}">
                <a16:creationId xmlns:a16="http://schemas.microsoft.com/office/drawing/2014/main" id="{5B7B4527-A846-4C2A-AE14-0358E46A3247}"/>
              </a:ext>
            </a:extLst>
          </p:cNvPr>
          <p:cNvSpPr/>
          <p:nvPr/>
        </p:nvSpPr>
        <p:spPr>
          <a:xfrm>
            <a:off x="889690" y="3031643"/>
            <a:ext cx="3404067" cy="648072"/>
          </a:xfrm>
          <a:prstGeom prst="snip2DiagRect">
            <a:avLst/>
          </a:prstGeom>
          <a:solidFill>
            <a:srgbClr val="4C26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>
                <a:solidFill>
                  <a:srgbClr val="FFFF00"/>
                </a:solidFill>
                <a:cs typeface="B Nazanin" pitchFamily="2" charset="-78"/>
              </a:rPr>
              <a:t>بیرون رفتن شیرین</a:t>
            </a:r>
          </a:p>
        </p:txBody>
      </p:sp>
      <p:sp>
        <p:nvSpPr>
          <p:cNvPr id="9" name="Snip Diagonal Corner Rectangle 8">
            <a:extLst>
              <a:ext uri="{FF2B5EF4-FFF2-40B4-BE49-F238E27FC236}">
                <a16:creationId xmlns:a16="http://schemas.microsoft.com/office/drawing/2014/main" id="{77AA427F-4B5C-4262-B528-6D9E884D6663}"/>
              </a:ext>
            </a:extLst>
          </p:cNvPr>
          <p:cNvSpPr/>
          <p:nvPr/>
        </p:nvSpPr>
        <p:spPr>
          <a:xfrm>
            <a:off x="889690" y="2022354"/>
            <a:ext cx="3404067" cy="648072"/>
          </a:xfrm>
          <a:prstGeom prst="snip2DiagRect">
            <a:avLst/>
          </a:prstGeom>
          <a:solidFill>
            <a:srgbClr val="4C26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>
                <a:solidFill>
                  <a:srgbClr val="FFFF00"/>
                </a:solidFill>
                <a:cs typeface="B Nazanin" pitchFamily="2" charset="-78"/>
              </a:rPr>
              <a:t>انس بیشتر خانواده ها</a:t>
            </a:r>
          </a:p>
        </p:txBody>
      </p:sp>
      <p:sp>
        <p:nvSpPr>
          <p:cNvPr id="10" name="Snip Diagonal Corner Rectangle 8">
            <a:extLst>
              <a:ext uri="{FF2B5EF4-FFF2-40B4-BE49-F238E27FC236}">
                <a16:creationId xmlns:a16="http://schemas.microsoft.com/office/drawing/2014/main" id="{0892F171-3B42-4C1F-A5AF-C8D857399262}"/>
              </a:ext>
            </a:extLst>
          </p:cNvPr>
          <p:cNvSpPr/>
          <p:nvPr/>
        </p:nvSpPr>
        <p:spPr>
          <a:xfrm>
            <a:off x="879428" y="1013065"/>
            <a:ext cx="3404067" cy="648072"/>
          </a:xfrm>
          <a:prstGeom prst="snip2DiagRect">
            <a:avLst/>
          </a:prstGeom>
          <a:solidFill>
            <a:srgbClr val="4C26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>
                <a:solidFill>
                  <a:srgbClr val="FFFF00"/>
                </a:solidFill>
                <a:cs typeface="B Nazanin" pitchFamily="2" charset="-78"/>
              </a:rPr>
              <a:t>بچه ها را به تولید بیاندازید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6AA1252-0F51-4B33-9F3B-64C8C9C18568}"/>
              </a:ext>
            </a:extLst>
          </p:cNvPr>
          <p:cNvCxnSpPr>
            <a:cxnSpLocks/>
            <a:stCxn id="6" idx="1"/>
          </p:cNvCxnSpPr>
          <p:nvPr/>
        </p:nvCxnSpPr>
        <p:spPr>
          <a:xfrm flipH="1" flipV="1">
            <a:off x="4293757" y="1337101"/>
            <a:ext cx="1477888" cy="137050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24A716F-9D4B-4C6E-9A87-E7F37EF052EB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4293757" y="2707607"/>
            <a:ext cx="1477888" cy="18349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9020C14-842B-48E3-BBEC-1A981787C888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4293757" y="2707607"/>
            <a:ext cx="1477888" cy="7320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DC075C7-CD6C-46DF-A5AF-06E854DC3397}"/>
              </a:ext>
            </a:extLst>
          </p:cNvPr>
          <p:cNvCxnSpPr>
            <a:cxnSpLocks/>
            <a:stCxn id="6" idx="1"/>
          </p:cNvCxnSpPr>
          <p:nvPr/>
        </p:nvCxnSpPr>
        <p:spPr>
          <a:xfrm flipH="1" flipV="1">
            <a:off x="4283497" y="2393775"/>
            <a:ext cx="1488148" cy="3138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 result for ‫علاقه بچه ها‬‎">
            <a:extLst>
              <a:ext uri="{FF2B5EF4-FFF2-40B4-BE49-F238E27FC236}">
                <a16:creationId xmlns:a16="http://schemas.microsoft.com/office/drawing/2014/main" id="{4AB5E619-C766-413B-8DAC-226126F05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60" y="5050221"/>
            <a:ext cx="2690191" cy="16125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lated image">
            <a:extLst>
              <a:ext uri="{FF2B5EF4-FFF2-40B4-BE49-F238E27FC236}">
                <a16:creationId xmlns:a16="http://schemas.microsoft.com/office/drawing/2014/main" id="{51FFBE1B-6971-41F7-8A6E-EDC989A71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458" y="3568148"/>
            <a:ext cx="4752238" cy="29641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214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Image result for ‫نوجوان+فضای مجازی‬‎">
            <a:extLst>
              <a:ext uri="{FF2B5EF4-FFF2-40B4-BE49-F238E27FC236}">
                <a16:creationId xmlns:a16="http://schemas.microsoft.com/office/drawing/2014/main" id="{9761E205-5047-498F-8684-8E5103E35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432" y="-130792"/>
            <a:ext cx="3983951" cy="25046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5DB1C0D-2966-46AD-8698-A87A38BBB20F}"/>
              </a:ext>
            </a:extLst>
          </p:cNvPr>
          <p:cNvSpPr/>
          <p:nvPr/>
        </p:nvSpPr>
        <p:spPr>
          <a:xfrm>
            <a:off x="5969403" y="244349"/>
            <a:ext cx="560566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B Farnaz" panose="00000400000000000000" pitchFamily="2" charset="-78"/>
              </a:rPr>
              <a:t>2- بی دقت و سطحی نگر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18C4353-3AEF-4405-B964-FAE410A70EDB}"/>
              </a:ext>
            </a:extLst>
          </p:cNvPr>
          <p:cNvSpPr/>
          <p:nvPr/>
        </p:nvSpPr>
        <p:spPr>
          <a:xfrm>
            <a:off x="8772238" y="2605924"/>
            <a:ext cx="2398643" cy="11529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fa-IR" dirty="0">
                <a:cs typeface="B Titr" panose="00000700000000000000" pitchFamily="2" charset="-78"/>
              </a:rPr>
              <a:t>مثال هایی از رفتار</a:t>
            </a:r>
          </a:p>
          <a:p>
            <a:pPr algn="ctr"/>
            <a:endParaRPr lang="fa-IR" dirty="0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558C20E9-3113-4E13-A2DA-117D448F9366}"/>
              </a:ext>
            </a:extLst>
          </p:cNvPr>
          <p:cNvSpPr/>
          <p:nvPr/>
        </p:nvSpPr>
        <p:spPr>
          <a:xfrm>
            <a:off x="8098619" y="2281173"/>
            <a:ext cx="432000" cy="1826803"/>
          </a:xfrm>
          <a:prstGeom prst="rightBrac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B4739A-395D-462C-89EE-92AF3E2A59BF}"/>
              </a:ext>
            </a:extLst>
          </p:cNvPr>
          <p:cNvSpPr txBox="1"/>
          <p:nvPr/>
        </p:nvSpPr>
        <p:spPr>
          <a:xfrm>
            <a:off x="2514158" y="2373868"/>
            <a:ext cx="5584462" cy="1734108"/>
          </a:xfrm>
          <a:prstGeom prst="rect">
            <a:avLst/>
          </a:prstGeom>
          <a:noFill/>
        </p:spPr>
        <p:txBody>
          <a:bodyPr wrap="none" rtlCol="1">
            <a:prstTxWarp prst="textWave4">
              <a:avLst>
                <a:gd name="adj1" fmla="val 6250"/>
                <a:gd name="adj2" fmla="val -480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285750" indent="-285750" algn="r" rtl="1">
              <a:buFont typeface="Wingdings" panose="05000000000000000000" pitchFamily="2" charset="2"/>
              <a:buChar char="v"/>
            </a:pPr>
            <a:r>
              <a:rPr lang="fa-IR" sz="2800" b="1" dirty="0">
                <a:ln/>
                <a:solidFill>
                  <a:schemeClr val="accent3"/>
                </a:solidFill>
                <a:cs typeface="B Zar" panose="00000400000000000000" pitchFamily="2" charset="-78"/>
              </a:rPr>
              <a:t>قندان را با استکان در ظرفشویی می گذار</a:t>
            </a:r>
          </a:p>
          <a:p>
            <a:pPr algn="r" rtl="1"/>
            <a:endParaRPr lang="fa-IR" sz="2800" b="1" dirty="0">
              <a:ln/>
              <a:solidFill>
                <a:schemeClr val="accent3"/>
              </a:solidFill>
              <a:cs typeface="B Zar" panose="00000400000000000000" pitchFamily="2" charset="-78"/>
            </a:endParaRPr>
          </a:p>
          <a:p>
            <a:pPr marL="285750" indent="-285750" algn="r" rtl="1">
              <a:buFont typeface="Wingdings" panose="05000000000000000000" pitchFamily="2" charset="2"/>
              <a:buChar char="v"/>
            </a:pPr>
            <a:r>
              <a:rPr lang="fa-IR" sz="2800" b="1" dirty="0">
                <a:ln/>
                <a:solidFill>
                  <a:schemeClr val="accent3"/>
                </a:solidFill>
                <a:cs typeface="B Zar" panose="00000400000000000000" pitchFamily="2" charset="-78"/>
              </a:rPr>
              <a:t>بی سوال می شود(عدم تحلیل...)</a:t>
            </a:r>
          </a:p>
          <a:p>
            <a:pPr algn="r" rtl="1"/>
            <a:r>
              <a:rPr lang="fa-IR" sz="2800" b="1" dirty="0">
                <a:ln/>
                <a:solidFill>
                  <a:schemeClr val="accent3"/>
                </a:solidFill>
                <a:cs typeface="B Zar" panose="00000400000000000000" pitchFamily="2" charset="-78"/>
              </a:rPr>
              <a:t> در صورتی که قبلا زیاد سوال میکرد.</a:t>
            </a:r>
          </a:p>
        </p:txBody>
      </p:sp>
      <p:pic>
        <p:nvPicPr>
          <p:cNvPr id="2052" name="Picture 4" descr="Image result for ‫کتاب‬‎">
            <a:extLst>
              <a:ext uri="{FF2B5EF4-FFF2-40B4-BE49-F238E27FC236}">
                <a16:creationId xmlns:a16="http://schemas.microsoft.com/office/drawing/2014/main" id="{3CE9C716-2F54-4C46-8994-3A2C89F18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502" y="4629887"/>
            <a:ext cx="1944114" cy="2025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1C3C982-2218-405D-9737-78BC6DE62F6E}"/>
              </a:ext>
            </a:extLst>
          </p:cNvPr>
          <p:cNvSpPr txBox="1"/>
          <p:nvPr/>
        </p:nvSpPr>
        <p:spPr>
          <a:xfrm>
            <a:off x="1688245" y="5526803"/>
            <a:ext cx="7083992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fa-IR" sz="2400" dirty="0">
                <a:solidFill>
                  <a:schemeClr val="accent5">
                    <a:lumMod val="75000"/>
                  </a:schemeClr>
                </a:solidFill>
                <a:cs typeface="B Titr" panose="00000700000000000000" pitchFamily="2" charset="-78"/>
              </a:rPr>
              <a:t>معرفی کتاب:</a:t>
            </a:r>
          </a:p>
          <a:p>
            <a:pPr algn="r" rtl="1"/>
            <a:r>
              <a:rPr lang="fa-IR" sz="2400" b="1" dirty="0">
                <a:solidFill>
                  <a:srgbClr val="002060"/>
                </a:solidFill>
                <a:cs typeface="B Zar" panose="00000400000000000000" pitchFamily="2" charset="-78"/>
              </a:rPr>
              <a:t>نقش رسانه های تصویری در زوال دوران کودکی(نیل پستمن)</a:t>
            </a:r>
          </a:p>
        </p:txBody>
      </p:sp>
      <p:pic>
        <p:nvPicPr>
          <p:cNvPr id="2058" name="Picture 10" descr="Image result for ‫بی سوال‬‎">
            <a:extLst>
              <a:ext uri="{FF2B5EF4-FFF2-40B4-BE49-F238E27FC236}">
                <a16:creationId xmlns:a16="http://schemas.microsoft.com/office/drawing/2014/main" id="{29A5DC2F-BF43-40CF-B55D-2C9A3CD7C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96" y="3066364"/>
            <a:ext cx="2404733" cy="17985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91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8B932-445F-4E9C-A36B-732731ED6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5340" y="315806"/>
            <a:ext cx="4449796" cy="866388"/>
          </a:xfrm>
        </p:spPr>
        <p:txBody>
          <a:bodyPr>
            <a:normAutofit/>
          </a:bodyPr>
          <a:lstStyle/>
          <a:p>
            <a:r>
              <a:rPr lang="fa-IR" sz="4800" dirty="0">
                <a:solidFill>
                  <a:srgbClr val="C00000"/>
                </a:solidFill>
                <a:cs typeface="B Titr" panose="00000700000000000000" pitchFamily="2" charset="-78"/>
              </a:rPr>
              <a:t>راهکارها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092BB6-F27E-4F19-B005-04F202293928}"/>
              </a:ext>
            </a:extLst>
          </p:cNvPr>
          <p:cNvSpPr txBox="1"/>
          <p:nvPr/>
        </p:nvSpPr>
        <p:spPr>
          <a:xfrm>
            <a:off x="7233211" y="1787857"/>
            <a:ext cx="4515980" cy="104644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fa-IR" sz="2800" dirty="0">
                <a:cs typeface="B Titr" panose="00000700000000000000" pitchFamily="2" charset="-78"/>
              </a:rPr>
              <a:t>1- </a:t>
            </a:r>
            <a:r>
              <a:rPr lang="fa-IR" sz="2800" dirty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فیلم را کمتر اجازه دهیم ببینند</a:t>
            </a:r>
          </a:p>
          <a:p>
            <a:pPr algn="r" rtl="1"/>
            <a:r>
              <a:rPr lang="fa-IR" b="1" dirty="0">
                <a:cs typeface="B Zar" panose="00000400000000000000" pitchFamily="2" charset="-78"/>
              </a:rPr>
              <a:t>جایگزین بگذاریم</a:t>
            </a:r>
          </a:p>
          <a:p>
            <a:pPr algn="r" rtl="1"/>
            <a:r>
              <a:rPr lang="fa-IR" sz="1600" b="1" dirty="0">
                <a:cs typeface="B Zar" panose="00000400000000000000" pitchFamily="2" charset="-78"/>
              </a:rPr>
              <a:t>(عکس نسبت به فیلم اجازه تفکر بیشتری به بچه ها میدهد)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2C9745-E790-4426-AE78-A93BBE1594B6}"/>
              </a:ext>
            </a:extLst>
          </p:cNvPr>
          <p:cNvSpPr txBox="1"/>
          <p:nvPr/>
        </p:nvSpPr>
        <p:spPr>
          <a:xfrm>
            <a:off x="3171202" y="3582867"/>
            <a:ext cx="8577989" cy="135421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fa-IR" sz="2800" dirty="0">
                <a:cs typeface="B Titr" panose="00000700000000000000" pitchFamily="2" charset="-78"/>
              </a:rPr>
              <a:t>2- </a:t>
            </a:r>
            <a:r>
              <a:rPr lang="fa-IR" sz="2800" dirty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فیلم را نقادانه ببینیم</a:t>
            </a:r>
          </a:p>
          <a:p>
            <a:pPr algn="r" rtl="1"/>
            <a:r>
              <a:rPr lang="fa-IR" b="1" dirty="0">
                <a:cs typeface="B Zar" panose="00000400000000000000" pitchFamily="2" charset="-78"/>
              </a:rPr>
              <a:t>در هنگام تماشای فیلم سوال برای او ایجاد کنیم</a:t>
            </a:r>
            <a:r>
              <a:rPr lang="fa-IR" sz="1600" b="1" dirty="0">
                <a:cs typeface="B Zar" panose="00000400000000000000" pitchFamily="2" charset="-78"/>
              </a:rPr>
              <a:t>(آیا این صحنه درست بود یا این فرد چرا این کار را انجام داد) </a:t>
            </a:r>
          </a:p>
          <a:p>
            <a:pPr algn="r" rtl="1"/>
            <a:r>
              <a:rPr lang="fa-IR" b="1" dirty="0">
                <a:cs typeface="B Zar" panose="00000400000000000000" pitchFamily="2" charset="-78"/>
              </a:rPr>
              <a:t>سوال را هم جواب ندهیم بلکه با سوال همراهی کنیم تا خودش به جواب برسد.</a:t>
            </a:r>
          </a:p>
          <a:p>
            <a:pPr algn="r" rtl="1"/>
            <a:r>
              <a:rPr lang="fa-IR" b="1" dirty="0">
                <a:cs typeface="B Zar" panose="00000400000000000000" pitchFamily="2" charset="-78"/>
              </a:rPr>
              <a:t>یعنی سوار بر فیلم شویم.</a:t>
            </a:r>
          </a:p>
        </p:txBody>
      </p:sp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F6C5F79A-A9E6-404C-B074-C93358712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696" y="1787857"/>
            <a:ext cx="2466975" cy="1847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0" name="Picture 6" descr="Image result for ‫دیدن نقدانه  تلوزیون کودکان‬‎">
            <a:extLst>
              <a:ext uri="{FF2B5EF4-FFF2-40B4-BE49-F238E27FC236}">
                <a16:creationId xmlns:a16="http://schemas.microsoft.com/office/drawing/2014/main" id="{565C19F6-9A76-4F22-8E43-04275C8A8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89" y="4449170"/>
            <a:ext cx="3808803" cy="2067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2" name="Picture 8" descr="Image result for ‫دیدن نقدانه  تلوزیون کودکان‬‎">
            <a:extLst>
              <a:ext uri="{FF2B5EF4-FFF2-40B4-BE49-F238E27FC236}">
                <a16:creationId xmlns:a16="http://schemas.microsoft.com/office/drawing/2014/main" id="{F5449DD9-0617-4A93-99F4-A409BF244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191" y="-112966"/>
            <a:ext cx="2424280" cy="17239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‫دیدن نقدانه  تلوزیون کودکان‬‎">
            <a:extLst>
              <a:ext uri="{FF2B5EF4-FFF2-40B4-BE49-F238E27FC236}">
                <a16:creationId xmlns:a16="http://schemas.microsoft.com/office/drawing/2014/main" id="{2EEA58F9-0073-41D0-A743-970824D84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312" y="-75552"/>
            <a:ext cx="2445973" cy="173935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280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 result for ‫نوجوان+فضای مجازی‬‎">
            <a:extLst>
              <a:ext uri="{FF2B5EF4-FFF2-40B4-BE49-F238E27FC236}">
                <a16:creationId xmlns:a16="http://schemas.microsoft.com/office/drawing/2014/main" id="{29F456E1-1D71-4390-B8A5-0F66C69E9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697" y="0"/>
            <a:ext cx="3249496" cy="17269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BFC2384-A304-4F48-8916-D3C5948AE79F}"/>
              </a:ext>
            </a:extLst>
          </p:cNvPr>
          <p:cNvSpPr/>
          <p:nvPr/>
        </p:nvSpPr>
        <p:spPr>
          <a:xfrm>
            <a:off x="3018119" y="1656523"/>
            <a:ext cx="47660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B Farnaz" panose="00000400000000000000" pitchFamily="2" charset="-78"/>
              </a:rPr>
              <a:t>3- پر اطلاعات، کم اطلاعات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6B4C73-95E1-4C70-9DF5-1BDD28117A56}"/>
              </a:ext>
            </a:extLst>
          </p:cNvPr>
          <p:cNvSpPr txBox="1"/>
          <p:nvPr/>
        </p:nvSpPr>
        <p:spPr>
          <a:xfrm>
            <a:off x="9426640" y="5604806"/>
            <a:ext cx="2520242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800" dirty="0">
                <a:solidFill>
                  <a:srgbClr val="C00000"/>
                </a:solidFill>
                <a:cs typeface="B Titr" panose="00000700000000000000" pitchFamily="2" charset="-78"/>
              </a:rPr>
              <a:t>شناخت های اصلی 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F63C826-C0B3-4746-82C1-AA88AF997505}"/>
              </a:ext>
            </a:extLst>
          </p:cNvPr>
          <p:cNvSpPr/>
          <p:nvPr/>
        </p:nvSpPr>
        <p:spPr>
          <a:xfrm>
            <a:off x="3207026" y="2688178"/>
            <a:ext cx="2374629" cy="85432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>
                <a:cs typeface="B Titr" panose="00000700000000000000" pitchFamily="2" charset="-78"/>
              </a:rPr>
              <a:t>عالم غافل داریم</a:t>
            </a: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99AD0802-3ECD-4762-B640-5CD42A2641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7485785"/>
              </p:ext>
            </p:extLst>
          </p:nvPr>
        </p:nvGraphicFramePr>
        <p:xfrm>
          <a:off x="5694248" y="1822186"/>
          <a:ext cx="5671930" cy="3998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Arrow: Notched Right 16">
            <a:extLst>
              <a:ext uri="{FF2B5EF4-FFF2-40B4-BE49-F238E27FC236}">
                <a16:creationId xmlns:a16="http://schemas.microsoft.com/office/drawing/2014/main" id="{43ACFD78-D0E2-40F3-B66E-EE042A4D12D3}"/>
              </a:ext>
            </a:extLst>
          </p:cNvPr>
          <p:cNvSpPr/>
          <p:nvPr/>
        </p:nvSpPr>
        <p:spPr>
          <a:xfrm flipH="1">
            <a:off x="8527273" y="5697570"/>
            <a:ext cx="839230" cy="3693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090F5D0F-E087-4664-83FA-0EE0EF1EECF6}"/>
              </a:ext>
            </a:extLst>
          </p:cNvPr>
          <p:cNvSpPr/>
          <p:nvPr/>
        </p:nvSpPr>
        <p:spPr>
          <a:xfrm flipH="1">
            <a:off x="5723536" y="5314122"/>
            <a:ext cx="298888" cy="1179441"/>
          </a:xfrm>
          <a:prstGeom prst="leftBrac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vert="horz" rtlCol="1" anchor="t"/>
          <a:lstStyle/>
          <a:p>
            <a:pPr lvl="2" algn="ctr" rtl="1"/>
            <a:endParaRPr lang="fa-IR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BF895D-9F6E-4D67-8348-B19B46DB7FDC}"/>
              </a:ext>
            </a:extLst>
          </p:cNvPr>
          <p:cNvSpPr txBox="1"/>
          <p:nvPr/>
        </p:nvSpPr>
        <p:spPr>
          <a:xfrm>
            <a:off x="6073416" y="5697570"/>
            <a:ext cx="2345514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000" b="1" dirty="0">
                <a:solidFill>
                  <a:schemeClr val="accent5">
                    <a:lumMod val="75000"/>
                  </a:schemeClr>
                </a:solidFill>
                <a:cs typeface="B Zar" panose="00000400000000000000" pitchFamily="2" charset="-78"/>
              </a:rPr>
              <a:t>مطالعات مفید و غیر مفید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75BB914-3E63-4D69-B7EF-0E4E8C4A8207}"/>
              </a:ext>
            </a:extLst>
          </p:cNvPr>
          <p:cNvSpPr txBox="1"/>
          <p:nvPr/>
        </p:nvSpPr>
        <p:spPr>
          <a:xfrm>
            <a:off x="2867603" y="5426775"/>
            <a:ext cx="2941831" cy="92333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fa-IR" b="1" dirty="0">
                <a:cs typeface="B Zar" panose="00000400000000000000" pitchFamily="2" charset="-78"/>
              </a:rPr>
              <a:t>راه بدست آوردن زندگی زیباست</a:t>
            </a:r>
          </a:p>
          <a:p>
            <a:pPr algn="r" rtl="1"/>
            <a:r>
              <a:rPr lang="fa-IR" b="1" dirty="0">
                <a:cs typeface="B Zar" panose="00000400000000000000" pitchFamily="2" charset="-78"/>
              </a:rPr>
              <a:t>نماز خوب خواندن </a:t>
            </a:r>
          </a:p>
          <a:p>
            <a:pPr algn="r" rtl="1"/>
            <a:r>
              <a:rPr lang="fa-IR" b="1" dirty="0">
                <a:cs typeface="B Zar" panose="00000400000000000000" pitchFamily="2" charset="-78"/>
              </a:rPr>
              <a:t>شناخت خدا</a:t>
            </a:r>
          </a:p>
        </p:txBody>
      </p:sp>
    </p:spTree>
    <p:extLst>
      <p:ext uri="{BB962C8B-B14F-4D97-AF65-F5344CB8AC3E}">
        <p14:creationId xmlns:p14="http://schemas.microsoft.com/office/powerpoint/2010/main" val="5327591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1E994-E0C3-42FD-93F5-DAB1EEEA6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52" y="-1"/>
            <a:ext cx="10909761" cy="1152939"/>
          </a:xfrm>
        </p:spPr>
        <p:txBody>
          <a:bodyPr>
            <a:normAutofit/>
          </a:bodyPr>
          <a:lstStyle/>
          <a:p>
            <a:r>
              <a:rPr lang="fa-IR" sz="4000" dirty="0">
                <a:solidFill>
                  <a:schemeClr val="accent5">
                    <a:lumMod val="50000"/>
                  </a:schemeClr>
                </a:solidFill>
                <a:cs typeface="B Titr" panose="00000700000000000000" pitchFamily="2" charset="-78"/>
              </a:rPr>
              <a:t>روش های جهت دهی به علاقه های پیچیده دوران نوجوانی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29E54F-9DCB-4C65-B16F-B7E9EF95E0E1}"/>
              </a:ext>
            </a:extLst>
          </p:cNvPr>
          <p:cNvSpPr txBox="1"/>
          <p:nvPr/>
        </p:nvSpPr>
        <p:spPr>
          <a:xfrm>
            <a:off x="10306025" y="1399616"/>
            <a:ext cx="1705916" cy="707886"/>
          </a:xfrm>
          <a:prstGeom prst="rect">
            <a:avLst/>
          </a:prstGeom>
          <a:noFill/>
        </p:spPr>
        <p:txBody>
          <a:bodyPr wrap="non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fa-IR" sz="4000" b="1" dirty="0">
                <a:ln/>
                <a:solidFill>
                  <a:schemeClr val="accent3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B Titr" panose="00000700000000000000" pitchFamily="2" charset="-78"/>
              </a:rPr>
              <a:t>نوجوان: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E8CC91-889A-441C-9229-247D99855157}"/>
              </a:ext>
            </a:extLst>
          </p:cNvPr>
          <p:cNvSpPr txBox="1"/>
          <p:nvPr/>
        </p:nvSpPr>
        <p:spPr>
          <a:xfrm>
            <a:off x="4664765" y="1491948"/>
            <a:ext cx="5641260" cy="52322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 rtl="1"/>
            <a:r>
              <a:rPr lang="fa-IR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B Titr" panose="00000700000000000000" pitchFamily="2" charset="-78"/>
              </a:rPr>
              <a:t>من عاشق کسی، چیزی یا محیطی هستم که: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AB8F8FA-21D5-4831-B4C0-01853D21BD40}"/>
              </a:ext>
            </a:extLst>
          </p:cNvPr>
          <p:cNvSpPr/>
          <p:nvPr/>
        </p:nvSpPr>
        <p:spPr>
          <a:xfrm>
            <a:off x="251795" y="2047215"/>
            <a:ext cx="5393947" cy="32138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fa-IR" sz="2000" b="1" dirty="0">
                <a:cs typeface="B Zar" panose="00000400000000000000" pitchFamily="2" charset="-78"/>
              </a:rPr>
              <a:t>1- به من احساس ارزشمندی هدیه کند</a:t>
            </a:r>
          </a:p>
          <a:p>
            <a:pPr algn="r" rtl="1"/>
            <a:r>
              <a:rPr lang="fa-IR" sz="2000" b="1" dirty="0">
                <a:cs typeface="B Zar" panose="00000400000000000000" pitchFamily="2" charset="-78"/>
              </a:rPr>
              <a:t>2- به من امنیت دهد</a:t>
            </a:r>
          </a:p>
          <a:p>
            <a:pPr algn="r" rtl="1"/>
            <a:r>
              <a:rPr lang="fa-IR" sz="2000" b="1" dirty="0">
                <a:cs typeface="B Zar" panose="00000400000000000000" pitchFamily="2" charset="-78"/>
              </a:rPr>
              <a:t>3- به من امید دهد</a:t>
            </a:r>
          </a:p>
          <a:p>
            <a:pPr algn="r" rtl="1"/>
            <a:r>
              <a:rPr lang="fa-IR" sz="2000" b="1" dirty="0">
                <a:cs typeface="B Zar" panose="00000400000000000000" pitchFamily="2" charset="-78"/>
              </a:rPr>
              <a:t>4- به حس زیباگرایی من پاسخ دهد</a:t>
            </a:r>
          </a:p>
          <a:p>
            <a:pPr algn="r" rtl="1"/>
            <a:r>
              <a:rPr lang="fa-IR" sz="2000" b="1" dirty="0">
                <a:cs typeface="B Zar" panose="00000400000000000000" pitchFamily="2" charset="-78"/>
              </a:rPr>
              <a:t>5- به استقلالم احترام بگذارد </a:t>
            </a:r>
          </a:p>
          <a:p>
            <a:pPr algn="r" rtl="1"/>
            <a:r>
              <a:rPr lang="fa-IR" sz="2000" b="1" dirty="0">
                <a:cs typeface="B Zar" panose="00000400000000000000" pitchFamily="2" charset="-78"/>
              </a:rPr>
              <a:t>6- به من صمیمیت دهد</a:t>
            </a:r>
          </a:p>
          <a:p>
            <a:pPr algn="r" rtl="1"/>
            <a:r>
              <a:rPr lang="fa-IR" sz="2000" b="1" dirty="0">
                <a:cs typeface="B Zar" panose="00000400000000000000" pitchFamily="2" charset="-78"/>
              </a:rPr>
              <a:t>7- به من آرامش دهد</a:t>
            </a:r>
          </a:p>
          <a:p>
            <a:pPr algn="r" rtl="1"/>
            <a:r>
              <a:rPr lang="fa-IR" sz="2000" b="1" dirty="0">
                <a:cs typeface="B Zar" panose="00000400000000000000" pitchFamily="2" charset="-78"/>
              </a:rPr>
              <a:t>8- به نیازهای من توجه کند</a:t>
            </a:r>
          </a:p>
          <a:p>
            <a:pPr algn="r" rtl="1"/>
            <a:r>
              <a:rPr lang="fa-IR" sz="2000" b="1" dirty="0">
                <a:cs typeface="B Zar" panose="00000400000000000000" pitchFamily="2" charset="-78"/>
              </a:rPr>
              <a:t>9- به خالقیت و خلاقیت من احترام بگذارد</a:t>
            </a:r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9E3C8091-C58B-4F4C-84CD-BC467FCBD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488" y="2292623"/>
            <a:ext cx="4858125" cy="39093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2638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BF9B3-BBE4-4EDE-9AE2-8F55B8FEB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9566" y="219957"/>
            <a:ext cx="7032930" cy="918001"/>
          </a:xfrm>
        </p:spPr>
        <p:txBody>
          <a:bodyPr>
            <a:normAutofit fontScale="90000"/>
          </a:bodyPr>
          <a:lstStyle/>
          <a:p>
            <a:r>
              <a:rPr lang="fa-IR" sz="4000" b="1" cap="none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B Titr" panose="00000700000000000000" pitchFamily="2" charset="-78"/>
              </a:rPr>
              <a:t>1-</a:t>
            </a:r>
            <a:r>
              <a:rPr lang="fa-IR" b="1" dirty="0">
                <a:solidFill>
                  <a:schemeClr val="accent5">
                    <a:lumMod val="75000"/>
                  </a:schemeClr>
                </a:solidFill>
                <a:cs typeface="B Titr" panose="00000700000000000000" pitchFamily="2" charset="-78"/>
              </a:rPr>
              <a:t> </a:t>
            </a:r>
            <a:r>
              <a:rPr lang="fa-IR" sz="4000" b="1" cap="none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B Titr" panose="00000700000000000000" pitchFamily="2" charset="-78"/>
              </a:rPr>
              <a:t>به من احساس ارزشمندی هدیه کند</a:t>
            </a:r>
            <a:br>
              <a:rPr lang="fa-IR" b="1" dirty="0">
                <a:cs typeface="B Zar" panose="00000400000000000000" pitchFamily="2" charset="-78"/>
              </a:rPr>
            </a:br>
            <a:endParaRPr lang="fa-I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3AF5B2-9720-4F93-BDA1-6C97DCCAEAA5}"/>
              </a:ext>
            </a:extLst>
          </p:cNvPr>
          <p:cNvSpPr txBox="1"/>
          <p:nvPr/>
        </p:nvSpPr>
        <p:spPr>
          <a:xfrm>
            <a:off x="3769151" y="2470906"/>
            <a:ext cx="8233344" cy="800219"/>
          </a:xfrm>
          <a:prstGeom prst="rect">
            <a:avLst/>
          </a:prstGeom>
          <a:noFill/>
        </p:spPr>
        <p:txBody>
          <a:bodyPr wrap="non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fa-IR" sz="2800" b="1" dirty="0">
                <a:ln/>
                <a:solidFill>
                  <a:schemeClr val="accent4"/>
                </a:solidFill>
                <a:cs typeface="B Titr" panose="00000700000000000000" pitchFamily="2" charset="-78"/>
              </a:rPr>
              <a:t>جایگاهی که دارد به او بدهند </a:t>
            </a:r>
            <a:r>
              <a:rPr lang="fa-IR" b="1" dirty="0">
                <a:ln/>
                <a:solidFill>
                  <a:schemeClr val="accent5">
                    <a:lumMod val="75000"/>
                  </a:schemeClr>
                </a:solidFill>
                <a:cs typeface="B Zar" panose="00000400000000000000" pitchFamily="2" charset="-78"/>
              </a:rPr>
              <a:t>(مثلا کلید را نگه دار)</a:t>
            </a:r>
          </a:p>
          <a:p>
            <a:pPr algn="r" rtl="1"/>
            <a:r>
              <a:rPr lang="fa-IR" b="1" dirty="0">
                <a:ln/>
                <a:solidFill>
                  <a:schemeClr val="accent5">
                    <a:lumMod val="75000"/>
                  </a:schemeClr>
                </a:solidFill>
                <a:cs typeface="B Zar" panose="00000400000000000000" pitchFamily="2" charset="-78"/>
              </a:rPr>
              <a:t>نوجوان در کجا حس ارزشمندی دارد؟ در مسجد یا در مراسم عروسی(چقدر برای او دست می زنند)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76B4B3-1801-4763-8BA7-5B5C125B8101}"/>
              </a:ext>
            </a:extLst>
          </p:cNvPr>
          <p:cNvSpPr txBox="1"/>
          <p:nvPr/>
        </p:nvSpPr>
        <p:spPr>
          <a:xfrm>
            <a:off x="9350807" y="3998302"/>
            <a:ext cx="2651688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fa-IR" sz="2800" b="1" dirty="0">
                <a:ln/>
                <a:solidFill>
                  <a:schemeClr val="accent4"/>
                </a:solidFill>
                <a:cs typeface="B Titr" panose="00000700000000000000" pitchFamily="2" charset="-78"/>
              </a:rPr>
              <a:t>به او توهین نکنیم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28513C-2604-44CF-861C-DB91E47C581C}"/>
              </a:ext>
            </a:extLst>
          </p:cNvPr>
          <p:cNvSpPr txBox="1"/>
          <p:nvPr/>
        </p:nvSpPr>
        <p:spPr>
          <a:xfrm>
            <a:off x="6488052" y="5766880"/>
            <a:ext cx="5421677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fa-IR" sz="2800" b="1" dirty="0">
                <a:ln/>
                <a:solidFill>
                  <a:schemeClr val="accent4"/>
                </a:solidFill>
                <a:cs typeface="B Titr" panose="00000700000000000000" pitchFamily="2" charset="-78"/>
              </a:rPr>
              <a:t>با او مشورت کنیم(نظر او را جویا شویم)</a:t>
            </a:r>
          </a:p>
        </p:txBody>
      </p:sp>
      <p:pic>
        <p:nvPicPr>
          <p:cNvPr id="2052" name="Picture 4" descr="Related image">
            <a:extLst>
              <a:ext uri="{FF2B5EF4-FFF2-40B4-BE49-F238E27FC236}">
                <a16:creationId xmlns:a16="http://schemas.microsoft.com/office/drawing/2014/main" id="{12C4A19F-C9F8-4E61-9BD4-8E91D0029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891" y="3411239"/>
            <a:ext cx="3810000" cy="24003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03EC62B-2BEF-47E8-B813-941FBE9BC495}"/>
              </a:ext>
            </a:extLst>
          </p:cNvPr>
          <p:cNvCxnSpPr>
            <a:cxnSpLocks/>
            <a:stCxn id="2052" idx="7"/>
            <a:endCxn id="2052" idx="3"/>
          </p:cNvCxnSpPr>
          <p:nvPr/>
        </p:nvCxnSpPr>
        <p:spPr>
          <a:xfrm flipH="1">
            <a:off x="5946853" y="3762755"/>
            <a:ext cx="2694076" cy="169726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F122EAB-D020-4AE7-9292-5D4B8B96DB94}"/>
              </a:ext>
            </a:extLst>
          </p:cNvPr>
          <p:cNvCxnSpPr>
            <a:cxnSpLocks/>
            <a:stCxn id="2052" idx="5"/>
            <a:endCxn id="2052" idx="1"/>
          </p:cNvCxnSpPr>
          <p:nvPr/>
        </p:nvCxnSpPr>
        <p:spPr>
          <a:xfrm flipH="1" flipV="1">
            <a:off x="5946853" y="3762755"/>
            <a:ext cx="2694076" cy="169726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15E14C6-2DAA-49C5-B1CF-122C5B4C75F4}"/>
              </a:ext>
            </a:extLst>
          </p:cNvPr>
          <p:cNvSpPr txBox="1"/>
          <p:nvPr/>
        </p:nvSpPr>
        <p:spPr>
          <a:xfrm>
            <a:off x="6345385" y="1857780"/>
            <a:ext cx="5564344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v"/>
            </a:pPr>
            <a:r>
              <a:rPr lang="fa-IR" sz="2800" b="1" dirty="0">
                <a:ln/>
                <a:solidFill>
                  <a:schemeClr val="accent4"/>
                </a:solidFill>
                <a:cs typeface="B Titr" panose="00000700000000000000" pitchFamily="2" charset="-78"/>
              </a:rPr>
              <a:t>خوبی ها و موفقیت های او را بازگو کنیم</a:t>
            </a:r>
          </a:p>
        </p:txBody>
      </p:sp>
      <p:pic>
        <p:nvPicPr>
          <p:cNvPr id="6" name="Picture 2" descr="Image result for ‫توجه نوجوان‬‎">
            <a:extLst>
              <a:ext uri="{FF2B5EF4-FFF2-40B4-BE49-F238E27FC236}">
                <a16:creationId xmlns:a16="http://schemas.microsoft.com/office/drawing/2014/main" id="{B576C6DB-354C-4497-8522-10D3727B9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288" y="44445"/>
            <a:ext cx="4057278" cy="28265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954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8F3F733-FB39-4987-9487-0399C44362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06D6F5-77E5-4143-B2FF-D80304925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4E8CFD36-4099-417B-9C06-33789A7F0D51}"/>
              </a:ext>
            </a:extLst>
          </p:cNvPr>
          <p:cNvSpPr/>
          <p:nvPr/>
        </p:nvSpPr>
        <p:spPr>
          <a:xfrm>
            <a:off x="6745356" y="583096"/>
            <a:ext cx="5844209" cy="1484243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a-IR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B Farnaz" panose="00000400000000000000" pitchFamily="2" charset="-78"/>
              </a:rPr>
              <a:t>بسم الله الرحمن الرحین</a:t>
            </a:r>
          </a:p>
        </p:txBody>
      </p:sp>
    </p:spTree>
    <p:extLst>
      <p:ext uri="{BB962C8B-B14F-4D97-AF65-F5344CB8AC3E}">
        <p14:creationId xmlns:p14="http://schemas.microsoft.com/office/powerpoint/2010/main" val="12277122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E75A0-09D0-45A4-B2CE-A7CF46595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2348" y="484849"/>
            <a:ext cx="4890678" cy="1409065"/>
          </a:xfrm>
        </p:spPr>
        <p:txBody>
          <a:bodyPr/>
          <a:lstStyle/>
          <a:p>
            <a:r>
              <a:rPr lang="fa-IR" b="1" cap="none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B Titr" panose="00000700000000000000" pitchFamily="2" charset="-78"/>
              </a:rPr>
              <a:t>2- به من امنیت دهد</a:t>
            </a:r>
            <a:endParaRPr lang="fa-IR" dirty="0"/>
          </a:p>
        </p:txBody>
      </p:sp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427883B8-E3F4-43B2-AEDF-E6A7A2424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243" y="127345"/>
            <a:ext cx="3326297" cy="2124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Right Brace 3">
            <a:extLst>
              <a:ext uri="{FF2B5EF4-FFF2-40B4-BE49-F238E27FC236}">
                <a16:creationId xmlns:a16="http://schemas.microsoft.com/office/drawing/2014/main" id="{7AAB2E2C-59AB-4B62-87F0-458BBE7403FA}"/>
              </a:ext>
            </a:extLst>
          </p:cNvPr>
          <p:cNvSpPr/>
          <p:nvPr/>
        </p:nvSpPr>
        <p:spPr>
          <a:xfrm>
            <a:off x="11039687" y="2425147"/>
            <a:ext cx="543339" cy="2955235"/>
          </a:xfrm>
          <a:prstGeom prst="rightBrac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r" rtl="1"/>
            <a:endParaRPr lang="fa-I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81A9BA-5C3A-4FB3-BED6-0E8C8FE47786}"/>
              </a:ext>
            </a:extLst>
          </p:cNvPr>
          <p:cNvSpPr txBox="1"/>
          <p:nvPr/>
        </p:nvSpPr>
        <p:spPr>
          <a:xfrm>
            <a:off x="3466780" y="2625491"/>
            <a:ext cx="7572907" cy="255454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fa-IR" sz="2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cs typeface="B Titr" panose="00000700000000000000" pitchFamily="2" charset="-78"/>
              </a:rPr>
              <a:t>بیش از حد انتقاد نکنیم</a:t>
            </a:r>
          </a:p>
          <a:p>
            <a:pPr algn="r" rtl="1"/>
            <a:r>
              <a:rPr lang="fa-IR" sz="2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cs typeface="B Titr" panose="00000700000000000000" pitchFamily="2" charset="-78"/>
              </a:rPr>
              <a:t>با مسائل آنان برخورد غیرمنطقی نداشته باشیم</a:t>
            </a:r>
            <a:r>
              <a:rPr lang="fa-IR" sz="2000" b="1" dirty="0">
                <a:cs typeface="B Zar" panose="00000400000000000000" pitchFamily="2" charset="-78"/>
              </a:rPr>
              <a:t>(پرخاشگری نکنیم)</a:t>
            </a:r>
          </a:p>
          <a:p>
            <a:pPr algn="r" rtl="1"/>
            <a:r>
              <a:rPr lang="fa-IR" sz="2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cs typeface="B Titr" panose="00000700000000000000" pitchFamily="2" charset="-78"/>
              </a:rPr>
              <a:t>راز آنان را فاش نکنیم</a:t>
            </a:r>
            <a:r>
              <a:rPr lang="fa-IR" sz="2000" b="1" dirty="0">
                <a:cs typeface="B Zar" panose="00000400000000000000" pitchFamily="2" charset="-78"/>
              </a:rPr>
              <a:t>(شب اداری آنان را به کسی نگوییم)</a:t>
            </a:r>
          </a:p>
          <a:p>
            <a:pPr algn="r" rtl="1"/>
            <a:r>
              <a:rPr lang="fa-IR" sz="2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cs typeface="B Titr" panose="00000700000000000000" pitchFamily="2" charset="-78"/>
              </a:rPr>
              <a:t>پدر و مادر در مسائل اجتماعی پشتیبان خوبی باشند</a:t>
            </a:r>
          </a:p>
          <a:p>
            <a:pPr algn="r" rtl="1"/>
            <a:r>
              <a:rPr lang="fa-IR" sz="2000" b="1" dirty="0">
                <a:cs typeface="B Zar" panose="00000400000000000000" pitchFamily="2" charset="-78"/>
              </a:rPr>
              <a:t>(برای انجام کارهای شخصیش راهنمایی و حمایت کنند)</a:t>
            </a:r>
          </a:p>
          <a:p>
            <a:pPr algn="r" rtl="1"/>
            <a:r>
              <a:rPr lang="fa-IR" sz="2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cs typeface="B Titr" panose="00000700000000000000" pitchFamily="2" charset="-78"/>
              </a:rPr>
              <a:t>فضای معنوی را به طور غیرمستقیم فراهم سازیم</a:t>
            </a:r>
          </a:p>
        </p:txBody>
      </p:sp>
      <p:pic>
        <p:nvPicPr>
          <p:cNvPr id="1026" name="Picture 2" descr="Image result for ‫پرخاشگری به نوجوانان‬‎">
            <a:extLst>
              <a:ext uri="{FF2B5EF4-FFF2-40B4-BE49-F238E27FC236}">
                <a16:creationId xmlns:a16="http://schemas.microsoft.com/office/drawing/2014/main" id="{C7258B73-7043-4835-A499-9879A950D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92" y="2106006"/>
            <a:ext cx="2594113" cy="234118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‫پشتیبان والدین نوجوانان‬‎">
            <a:extLst>
              <a:ext uri="{FF2B5EF4-FFF2-40B4-BE49-F238E27FC236}">
                <a16:creationId xmlns:a16="http://schemas.microsoft.com/office/drawing/2014/main" id="{A2B319E6-AF61-4B91-9699-027778C36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587" y="3728987"/>
            <a:ext cx="1689896" cy="14364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Related image">
            <a:extLst>
              <a:ext uri="{FF2B5EF4-FFF2-40B4-BE49-F238E27FC236}">
                <a16:creationId xmlns:a16="http://schemas.microsoft.com/office/drawing/2014/main" id="{6F9B642E-7780-4628-90B4-4F3619A6D7C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pic>
        <p:nvPicPr>
          <p:cNvPr id="1034" name="Picture 10" descr="Related image">
            <a:extLst>
              <a:ext uri="{FF2B5EF4-FFF2-40B4-BE49-F238E27FC236}">
                <a16:creationId xmlns:a16="http://schemas.microsoft.com/office/drawing/2014/main" id="{ED8CB5E6-B387-4A27-B3AB-D937EB5EF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800" y="5165399"/>
            <a:ext cx="2252868" cy="151231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5628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CA8EB-DC50-4547-AE19-03DE69A91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2035" y="128186"/>
            <a:ext cx="3459443" cy="1356057"/>
          </a:xfrm>
        </p:spPr>
        <p:txBody>
          <a:bodyPr/>
          <a:lstStyle/>
          <a:p>
            <a:r>
              <a:rPr lang="fa-IR" b="1" cap="none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B Titr" panose="00000700000000000000" pitchFamily="2" charset="-78"/>
              </a:rPr>
              <a:t>3- به من امید دهد</a:t>
            </a:r>
            <a:endParaRPr lang="fa-I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EF6ED4-9FAF-497A-8692-73BD8CF5AA01}"/>
              </a:ext>
            </a:extLst>
          </p:cNvPr>
          <p:cNvSpPr txBox="1"/>
          <p:nvPr/>
        </p:nvSpPr>
        <p:spPr>
          <a:xfrm>
            <a:off x="6091409" y="1480066"/>
            <a:ext cx="5069016" cy="461665"/>
          </a:xfrm>
          <a:prstGeom prst="rect">
            <a:avLst/>
          </a:prstGeom>
          <a:noFill/>
        </p:spPr>
        <p:txBody>
          <a:bodyPr wrap="non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 rtl="1"/>
            <a:r>
              <a:rPr lang="fa-IR" sz="2400" b="1" dirty="0">
                <a:ln/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B Titr" panose="00000700000000000000" pitchFamily="2" charset="-78"/>
              </a:rPr>
              <a:t>الگوهای دست یافتنی و محقق به او نشان دهیم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D18E40-61CE-4663-BB7A-86D73C513B6A}"/>
              </a:ext>
            </a:extLst>
          </p:cNvPr>
          <p:cNvSpPr txBox="1"/>
          <p:nvPr/>
        </p:nvSpPr>
        <p:spPr>
          <a:xfrm>
            <a:off x="4877520" y="2472986"/>
            <a:ext cx="4248279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400" b="1" dirty="0">
                <a:ln/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B Titr" panose="00000700000000000000" pitchFamily="2" charset="-78"/>
              </a:rPr>
              <a:t>الفاظ منفی و ناامید کننده به کار نبریم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CF7DA6-D34D-4CC6-9303-AECFCE7A1A36}"/>
              </a:ext>
            </a:extLst>
          </p:cNvPr>
          <p:cNvSpPr txBox="1"/>
          <p:nvPr/>
        </p:nvSpPr>
        <p:spPr>
          <a:xfrm>
            <a:off x="3387966" y="3327189"/>
            <a:ext cx="3284874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400" b="1" dirty="0">
                <a:ln/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B Titr" panose="00000700000000000000" pitchFamily="2" charset="-78"/>
              </a:rPr>
              <a:t>دست یابی به هدفهای کوچک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14FDD9-C4CA-4788-8650-0B88FB13B0AB}"/>
              </a:ext>
            </a:extLst>
          </p:cNvPr>
          <p:cNvSpPr txBox="1"/>
          <p:nvPr/>
        </p:nvSpPr>
        <p:spPr>
          <a:xfrm>
            <a:off x="215205" y="4161631"/>
            <a:ext cx="5452134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fa-IR" sz="2400" b="1" dirty="0">
                <a:ln/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B Titr" panose="00000700000000000000" pitchFamily="2" charset="-78"/>
              </a:rPr>
              <a:t>با داستان گویی از جریان حضرت یوسف</a:t>
            </a:r>
            <a:r>
              <a:rPr lang="fa-IR" b="1" dirty="0">
                <a:ln/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B Titr" panose="00000700000000000000" pitchFamily="2" charset="-78"/>
              </a:rPr>
              <a:t>(علیه السلام)</a:t>
            </a:r>
            <a:endParaRPr lang="fa-IR" sz="2400" b="1" dirty="0">
              <a:ln/>
              <a:solidFill>
                <a:schemeClr val="accent6">
                  <a:lumMod val="75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cs typeface="B Titr" panose="00000700000000000000" pitchFamily="2" charset="-7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6DB3D5-A0A6-40EA-9ADE-AFE48FF18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734" y="-67690"/>
            <a:ext cx="3994669" cy="29960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Image result for ‫دست یابی به هدفهای کوچک نوجوانان‬‎">
            <a:extLst>
              <a:ext uri="{FF2B5EF4-FFF2-40B4-BE49-F238E27FC236}">
                <a16:creationId xmlns:a16="http://schemas.microsoft.com/office/drawing/2014/main" id="{D51D4E97-2049-42AA-BCCD-2AAD67B09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179" y="3219312"/>
            <a:ext cx="3413241" cy="26381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0CA3BCE-FF39-4BE8-9D0F-55FA609CF8E9}"/>
              </a:ext>
            </a:extLst>
          </p:cNvPr>
          <p:cNvCxnSpPr>
            <a:cxnSpLocks/>
            <a:stCxn id="2050" idx="5"/>
            <a:endCxn id="2050" idx="1"/>
          </p:cNvCxnSpPr>
          <p:nvPr/>
        </p:nvCxnSpPr>
        <p:spPr>
          <a:xfrm flipH="1" flipV="1">
            <a:off x="7919037" y="3605660"/>
            <a:ext cx="2413525" cy="1865454"/>
          </a:xfrm>
          <a:prstGeom prst="lin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25400" dir="5400000" rotWithShape="0">
              <a:srgbClr val="000000">
                <a:alpha val="28000"/>
              </a:srgb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83E3AF3-6677-4503-B752-E0466B905559}"/>
              </a:ext>
            </a:extLst>
          </p:cNvPr>
          <p:cNvCxnSpPr>
            <a:cxnSpLocks/>
            <a:stCxn id="2050" idx="7"/>
          </p:cNvCxnSpPr>
          <p:nvPr/>
        </p:nvCxnSpPr>
        <p:spPr>
          <a:xfrm flipH="1">
            <a:off x="7965312" y="3605660"/>
            <a:ext cx="2367250" cy="1707599"/>
          </a:xfrm>
          <a:prstGeom prst="lin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25400" dir="5400000" rotWithShape="0">
              <a:srgbClr val="000000">
                <a:alpha val="28000"/>
              </a:srgb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052" name="Picture 4" descr="Related image">
            <a:extLst>
              <a:ext uri="{FF2B5EF4-FFF2-40B4-BE49-F238E27FC236}">
                <a16:creationId xmlns:a16="http://schemas.microsoft.com/office/drawing/2014/main" id="{C4534758-0FC6-45BF-86CE-1DB1A04A6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876" y="4695691"/>
            <a:ext cx="2742881" cy="18243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79A4D1F9-BD24-44F0-B6EF-D9CB305126BA}"/>
              </a:ext>
            </a:extLst>
          </p:cNvPr>
          <p:cNvSpPr/>
          <p:nvPr/>
        </p:nvSpPr>
        <p:spPr>
          <a:xfrm rot="5400000">
            <a:off x="5378511" y="1337012"/>
            <a:ext cx="313461" cy="895977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5534F315-A07A-409F-932C-8B1C2294D113}"/>
              </a:ext>
            </a:extLst>
          </p:cNvPr>
          <p:cNvSpPr/>
          <p:nvPr/>
        </p:nvSpPr>
        <p:spPr>
          <a:xfrm rot="16200000">
            <a:off x="7064389" y="3110032"/>
            <a:ext cx="313461" cy="895977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41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14FC6-0E8A-4D3C-BD95-F98438168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5252" y="207699"/>
            <a:ext cx="6732730" cy="1263292"/>
          </a:xfrm>
        </p:spPr>
        <p:txBody>
          <a:bodyPr>
            <a:normAutofit/>
          </a:bodyPr>
          <a:lstStyle/>
          <a:p>
            <a:r>
              <a:rPr lang="fa-IR" b="1" cap="none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B Titr" panose="00000700000000000000" pitchFamily="2" charset="-78"/>
              </a:rPr>
              <a:t>4- به حس زیباگرایی من پاسخ دهد</a:t>
            </a:r>
            <a:br>
              <a:rPr lang="fa-IR" b="1" dirty="0">
                <a:cs typeface="B Zar" panose="00000400000000000000" pitchFamily="2" charset="-78"/>
              </a:rPr>
            </a:br>
            <a:endParaRPr lang="fa-I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9C4C91-5A62-4B49-BBA9-3F8A1D2004C1}"/>
              </a:ext>
            </a:extLst>
          </p:cNvPr>
          <p:cNvSpPr txBox="1"/>
          <p:nvPr/>
        </p:nvSpPr>
        <p:spPr>
          <a:xfrm>
            <a:off x="6017843" y="1465255"/>
            <a:ext cx="5941050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3200" b="1" dirty="0">
                <a:ln/>
                <a:solidFill>
                  <a:srgbClr val="C0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cs typeface="B Titr" panose="00000700000000000000" pitchFamily="2" charset="-78"/>
              </a:rPr>
              <a:t>رعایت این مورد در منزل خیلی مهم است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8287A1-F279-4146-9B11-67923F2B8EA0}"/>
              </a:ext>
            </a:extLst>
          </p:cNvPr>
          <p:cNvSpPr txBox="1"/>
          <p:nvPr/>
        </p:nvSpPr>
        <p:spPr>
          <a:xfrm>
            <a:off x="4342641" y="2423565"/>
            <a:ext cx="7616252" cy="138499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v"/>
            </a:pPr>
            <a:r>
              <a:rPr lang="fa-IR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cs typeface="B Ziba" panose="00000400000000000000" pitchFamily="2" charset="-78"/>
              </a:rPr>
              <a:t>مامان برای عروسی خودش را .... میکنه ولی موقع نماز شکل اشباح است</a:t>
            </a:r>
          </a:p>
          <a:p>
            <a:pPr algn="r" rtl="1"/>
            <a:endParaRPr lang="fa-IR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innerShdw blurRad="177800">
                  <a:schemeClr val="accent3">
                    <a:lumMod val="50000"/>
                  </a:schemeClr>
                </a:innerShdw>
              </a:effectLst>
              <a:cs typeface="B Ziba" panose="00000400000000000000" pitchFamily="2" charset="-78"/>
            </a:endParaRPr>
          </a:p>
          <a:p>
            <a:pPr marL="285750" indent="-285750" algn="r" rtl="1">
              <a:buFont typeface="Wingdings" panose="05000000000000000000" pitchFamily="2" charset="2"/>
              <a:buChar char="v"/>
            </a:pPr>
            <a:r>
              <a:rPr lang="fa-IR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cs typeface="B Ziba" panose="00000400000000000000" pitchFamily="2" charset="-78"/>
              </a:rPr>
              <a:t>پدر در مهمانی ها زیباترین، ولی در خانه با زیرپیراهن سوراخ است</a:t>
            </a:r>
          </a:p>
        </p:txBody>
      </p:sp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1A56CF7F-8DE0-4CDF-8B0E-FAE6F1D1D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689" y="3116062"/>
            <a:ext cx="3518563" cy="351856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9570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963C0-9384-47FB-811D-4B2124502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3531" y="340222"/>
            <a:ext cx="8336243" cy="1316300"/>
          </a:xfrm>
        </p:spPr>
        <p:txBody>
          <a:bodyPr>
            <a:normAutofit fontScale="90000"/>
          </a:bodyPr>
          <a:lstStyle/>
          <a:p>
            <a:r>
              <a:rPr lang="fa-IR" b="1" cap="none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B Titr" panose="00000700000000000000" pitchFamily="2" charset="-78"/>
              </a:rPr>
              <a:t>5- به استقلالم احترام بگذارد و به من مشارکت دهد </a:t>
            </a:r>
            <a:br>
              <a:rPr lang="fa-IR" b="1" dirty="0">
                <a:cs typeface="B Zar" panose="00000400000000000000" pitchFamily="2" charset="-78"/>
              </a:rPr>
            </a:br>
            <a:endParaRPr lang="fa-I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786C98-AB14-4B62-B5B9-7ED45ADF46F5}"/>
              </a:ext>
            </a:extLst>
          </p:cNvPr>
          <p:cNvSpPr/>
          <p:nvPr/>
        </p:nvSpPr>
        <p:spPr>
          <a:xfrm>
            <a:off x="6688760" y="1471856"/>
            <a:ext cx="52918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v"/>
            </a:pPr>
            <a:r>
              <a:rPr lang="fa-IR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cs typeface="B Zar" panose="00000400000000000000" pitchFamily="2" charset="-78"/>
              </a:rPr>
              <a:t>ویژگی دوره نوجوانی ، استقلال طلبی نوجوانان  است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F3A024-E0DE-4681-8508-129FFC501C9D}"/>
              </a:ext>
            </a:extLst>
          </p:cNvPr>
          <p:cNvSpPr/>
          <p:nvPr/>
        </p:nvSpPr>
        <p:spPr>
          <a:xfrm>
            <a:off x="967409" y="2131139"/>
            <a:ext cx="110390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v"/>
            </a:pPr>
            <a:r>
              <a:rPr lang="fa-IR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cs typeface="B Zar" panose="00000400000000000000" pitchFamily="2" charset="-78"/>
              </a:rPr>
              <a:t>نوجوانان به دلیل این که خودشان را در آستانه یک انسان کامل شدن می بینند، علاقه به کسب استقلال در زندگی دارند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CFC07D-11DC-4C37-B5B4-8496C19F1294}"/>
              </a:ext>
            </a:extLst>
          </p:cNvPr>
          <p:cNvSpPr/>
          <p:nvPr/>
        </p:nvSpPr>
        <p:spPr>
          <a:xfrm>
            <a:off x="437948" y="2825885"/>
            <a:ext cx="115426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v"/>
            </a:pPr>
            <a:r>
              <a:rPr lang="fa-IR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cs typeface="B Zar" panose="00000400000000000000" pitchFamily="2" charset="-78"/>
              </a:rPr>
              <a:t>در انتقاد از نوجوان دقت کنیم که تمام شخصیت آنها را مورد حمله قرار ندهیم و تنها آن قسمتی را مورد سؤال قرار دهیم که نتوانسته وظیفه اش را درست انجام دهد. هرگز نباید به نوجوان یا هر شخص دیگر بگوئیم : تو لیاقت نداری و به درد هیچ کاری نمی خوری زیرا با این جمله تمام حیطه وسیع شخصیت او را مورد حمله قرار داده ایم.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C34BFB-B59E-4055-90BA-635617B105C0}"/>
              </a:ext>
            </a:extLst>
          </p:cNvPr>
          <p:cNvSpPr/>
          <p:nvPr/>
        </p:nvSpPr>
        <p:spPr>
          <a:xfrm>
            <a:off x="3233531" y="4491335"/>
            <a:ext cx="874706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zNassim"/>
                <a:cs typeface="B Titr" panose="00000700000000000000" pitchFamily="2" charset="-78"/>
              </a:rPr>
              <a:t>حضرت علی (ع) با عبارت زیبایی در این زمینه رابطه تکریم شخصیت و غلبه بر گناهان را بیان فرموده اند: </a:t>
            </a:r>
            <a:r>
              <a:rPr lang="fa-IR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zNassim"/>
                <a:cs typeface="B Titr" panose="00000700000000000000" pitchFamily="2" charset="-78"/>
              </a:rPr>
              <a:t>کسی که شخصیتش مورد احترام دیگران قرار گرفت ، لغزش ها و شهوت ها در نظرش بی ارزش می شوند.</a:t>
            </a:r>
          </a:p>
        </p:txBody>
      </p:sp>
      <p:pic>
        <p:nvPicPr>
          <p:cNvPr id="1026" name="Picture 2" descr="Image result for ‫دست یابی به هدفهای کوچک نوجوانان‬‎">
            <a:extLst>
              <a:ext uri="{FF2B5EF4-FFF2-40B4-BE49-F238E27FC236}">
                <a16:creationId xmlns:a16="http://schemas.microsoft.com/office/drawing/2014/main" id="{76AB7AEF-DF8C-4680-9088-1DE8E9F54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26" y="4074629"/>
            <a:ext cx="2623931" cy="262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8853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C7460-8B9C-4439-8A6B-25A49104D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3966" y="353473"/>
            <a:ext cx="5447269" cy="1144023"/>
          </a:xfrm>
        </p:spPr>
        <p:txBody>
          <a:bodyPr/>
          <a:lstStyle/>
          <a:p>
            <a:r>
              <a:rPr lang="fa-IR" sz="3200" b="1" cap="none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B Titr" panose="00000700000000000000" pitchFamily="2" charset="-78"/>
              </a:rPr>
              <a:t>6- به من صمیمیت دهد</a:t>
            </a:r>
            <a:br>
              <a:rPr lang="fa-IR" b="1" dirty="0">
                <a:cs typeface="B Zar" panose="00000400000000000000" pitchFamily="2" charset="-78"/>
              </a:rPr>
            </a:br>
            <a:endParaRPr lang="fa-I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021452-411F-4AAE-98B1-68507E9DC2CB}"/>
              </a:ext>
            </a:extLst>
          </p:cNvPr>
          <p:cNvSpPr txBox="1"/>
          <p:nvPr/>
        </p:nvSpPr>
        <p:spPr>
          <a:xfrm>
            <a:off x="7059899" y="1563757"/>
            <a:ext cx="4466287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fa-IR" sz="2400" b="1" dirty="0">
                <a:ln/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B Titr" panose="00000700000000000000" pitchFamily="2" charset="-78"/>
              </a:rPr>
              <a:t>در موضوع مورد علاقه او صحبت کنیم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D2BC89-2E2F-481A-BF68-09303B668627}"/>
              </a:ext>
            </a:extLst>
          </p:cNvPr>
          <p:cNvSpPr txBox="1"/>
          <p:nvPr/>
        </p:nvSpPr>
        <p:spPr>
          <a:xfrm>
            <a:off x="6734489" y="2345636"/>
            <a:ext cx="4791697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fa-IR" sz="2400" b="1" dirty="0">
                <a:ln/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B Titr" panose="00000700000000000000" pitchFamily="2" charset="-78"/>
              </a:rPr>
              <a:t>درفضاهایی که دوست دارند حضور یابیم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6FEB62-07FB-4DF6-B4D0-13CB6306C826}"/>
              </a:ext>
            </a:extLst>
          </p:cNvPr>
          <p:cNvSpPr txBox="1"/>
          <p:nvPr/>
        </p:nvSpPr>
        <p:spPr>
          <a:xfrm>
            <a:off x="9036499" y="3127515"/>
            <a:ext cx="2494658" cy="184665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fa-IR" sz="2400" b="1" dirty="0">
                <a:ln/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B Titr" panose="00000700000000000000" pitchFamily="2" charset="-78"/>
              </a:rPr>
              <a:t>با آنها شوخی کنیم</a:t>
            </a:r>
          </a:p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fa-IR" sz="2400" b="1" dirty="0">
                <a:ln/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B Titr" panose="00000700000000000000" pitchFamily="2" charset="-78"/>
              </a:rPr>
              <a:t>با آنها بازی کنیم</a:t>
            </a:r>
          </a:p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fa-IR" sz="2400" b="1" dirty="0">
                <a:ln/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B Titr" panose="00000700000000000000" pitchFamily="2" charset="-78"/>
              </a:rPr>
              <a:t>با آنها تفریح رویم</a:t>
            </a:r>
          </a:p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fa-IR" sz="2400" b="1" dirty="0">
                <a:ln/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B Titr" panose="00000700000000000000" pitchFamily="2" charset="-78"/>
              </a:rPr>
              <a:t>به آنها هدیه دهیم</a:t>
            </a:r>
          </a:p>
          <a:p>
            <a:pPr algn="r" rtl="1"/>
            <a:endParaRPr lang="fa-IR" dirty="0"/>
          </a:p>
        </p:txBody>
      </p:sp>
      <p:pic>
        <p:nvPicPr>
          <p:cNvPr id="3074" name="Picture 2" descr="Image result for ‫توجه نوجوان‬‎">
            <a:extLst>
              <a:ext uri="{FF2B5EF4-FFF2-40B4-BE49-F238E27FC236}">
                <a16:creationId xmlns:a16="http://schemas.microsoft.com/office/drawing/2014/main" id="{00799398-27D5-42FC-97E8-EFC899EDE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894" y="273529"/>
            <a:ext cx="2857500" cy="18669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‫بازی با بچه ها‬‎">
            <a:extLst>
              <a:ext uri="{FF2B5EF4-FFF2-40B4-BE49-F238E27FC236}">
                <a16:creationId xmlns:a16="http://schemas.microsoft.com/office/drawing/2014/main" id="{8C90B4A6-87B1-4762-9D5E-801D20278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042" y="4324350"/>
            <a:ext cx="3810000" cy="25336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0AFDDCD5-65D9-4961-B506-6282760DB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94" y="2025422"/>
            <a:ext cx="4248195" cy="33831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2778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90E96-AE75-4CEF-8832-A3DF80371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6573" y="25538"/>
            <a:ext cx="5645427" cy="954157"/>
          </a:xfrm>
        </p:spPr>
        <p:txBody>
          <a:bodyPr/>
          <a:lstStyle/>
          <a:p>
            <a:r>
              <a:rPr lang="fa-IR" sz="3200" b="1" cap="none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B Titr" panose="00000700000000000000" pitchFamily="2" charset="-78"/>
              </a:rPr>
              <a:t>7- به من آرامش دهد</a:t>
            </a:r>
            <a:endParaRPr lang="fa-I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C235B3-6498-4377-8CFA-356F4251554B}"/>
              </a:ext>
            </a:extLst>
          </p:cNvPr>
          <p:cNvSpPr txBox="1"/>
          <p:nvPr/>
        </p:nvSpPr>
        <p:spPr>
          <a:xfrm>
            <a:off x="4395974" y="1260448"/>
            <a:ext cx="7532832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fa-IR" sz="2400" b="1" dirty="0">
                <a:ln/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B Titr" panose="00000700000000000000" pitchFamily="2" charset="-78"/>
              </a:rPr>
              <a:t>محبت پدر و مادر به یکدیگر و به بچه ها موجب آرامش آنها میشود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20D9C7-81B1-43E2-A51F-82BF32017153}"/>
              </a:ext>
            </a:extLst>
          </p:cNvPr>
          <p:cNvSpPr txBox="1"/>
          <p:nvPr/>
        </p:nvSpPr>
        <p:spPr>
          <a:xfrm>
            <a:off x="4788710" y="1893505"/>
            <a:ext cx="7140096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fa-IR" sz="2400" b="1" dirty="0">
                <a:ln/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B Titr" panose="00000700000000000000" pitchFamily="2" charset="-78"/>
              </a:rPr>
              <a:t>شلوغ نبودن فضای فیزیکی خانه آرامش خانه را به همراه دارد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7A656C-7936-4B9F-96BC-5860A9D8F866}"/>
              </a:ext>
            </a:extLst>
          </p:cNvPr>
          <p:cNvSpPr txBox="1"/>
          <p:nvPr/>
        </p:nvSpPr>
        <p:spPr>
          <a:xfrm>
            <a:off x="4025226" y="3404022"/>
            <a:ext cx="7978466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fa-IR" sz="2800" b="1" dirty="0">
                <a:ln/>
                <a:solidFill>
                  <a:srgbClr val="C0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cs typeface="B Titr" panose="00000700000000000000" pitchFamily="2" charset="-78"/>
              </a:rPr>
              <a:t>عواملی که باعث از بین رفتن آرامش نوجوان در خانه می شود: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F3042E-569E-43BC-A575-B05025868139}"/>
              </a:ext>
            </a:extLst>
          </p:cNvPr>
          <p:cNvSpPr txBox="1"/>
          <p:nvPr/>
        </p:nvSpPr>
        <p:spPr>
          <a:xfrm>
            <a:off x="6508278" y="4674047"/>
            <a:ext cx="5495414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fa-IR" sz="2400" b="1" dirty="0">
                <a:ln/>
                <a:solidFill>
                  <a:schemeClr val="accent4"/>
                </a:solidFill>
                <a:cs typeface="B Titr" panose="00000700000000000000" pitchFamily="2" charset="-78"/>
              </a:rPr>
              <a:t>تجملگرایی، حسد و طمع آرامش را از بین می برد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5F3E3B-2455-46F5-9DF8-EE0D61CAC1BB}"/>
              </a:ext>
            </a:extLst>
          </p:cNvPr>
          <p:cNvSpPr txBox="1"/>
          <p:nvPr/>
        </p:nvSpPr>
        <p:spPr>
          <a:xfrm>
            <a:off x="7778311" y="5235481"/>
            <a:ext cx="4150495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fa-IR" sz="2400" b="1" dirty="0">
                <a:ln/>
                <a:solidFill>
                  <a:schemeClr val="accent4"/>
                </a:solidFill>
                <a:cs typeface="B Titr" panose="00000700000000000000" pitchFamily="2" charset="-78"/>
              </a:rPr>
              <a:t>موسیقی ناجور آرامش را به هم میزند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6B4C9D-5B9E-4E8E-8A60-9EAEC6F4679D}"/>
              </a:ext>
            </a:extLst>
          </p:cNvPr>
          <p:cNvSpPr txBox="1"/>
          <p:nvPr/>
        </p:nvSpPr>
        <p:spPr>
          <a:xfrm>
            <a:off x="4522611" y="2463040"/>
            <a:ext cx="7406195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fa-IR" sz="2400" b="1" dirty="0">
                <a:ln/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B Titr" panose="00000700000000000000" pitchFamily="2" charset="-78"/>
              </a:rPr>
              <a:t>زمینه نماز خواندن را فراهم سازیم(الا به ذکر الله تطمئن القلوب)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C9B6D7-67B6-4E5F-BB6E-8151E407A6DF}"/>
              </a:ext>
            </a:extLst>
          </p:cNvPr>
          <p:cNvSpPr txBox="1"/>
          <p:nvPr/>
        </p:nvSpPr>
        <p:spPr>
          <a:xfrm>
            <a:off x="6904674" y="4093171"/>
            <a:ext cx="50241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400" b="1" dirty="0">
                <a:ln/>
                <a:solidFill>
                  <a:schemeClr val="accent4"/>
                </a:solidFill>
                <a:cs typeface="B Titr" panose="00000700000000000000" pitchFamily="2" charset="-78"/>
              </a:rPr>
              <a:t>جلوی بچه ها از مشکلات زندگی نگوییم</a:t>
            </a:r>
          </a:p>
        </p:txBody>
      </p:sp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DDCA84B0-5991-4C89-8FF5-6EDFDF311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62" y="858128"/>
            <a:ext cx="4279349" cy="266746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lated image">
            <a:extLst>
              <a:ext uri="{FF2B5EF4-FFF2-40B4-BE49-F238E27FC236}">
                <a16:creationId xmlns:a16="http://schemas.microsoft.com/office/drawing/2014/main" id="{257D82C0-2494-4C6B-B690-6B5C57E62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17" y="4147312"/>
            <a:ext cx="2837961" cy="24633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816252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FE565-374A-4957-87D3-00D951AD7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6974" y="141440"/>
            <a:ext cx="5950852" cy="1011500"/>
          </a:xfrm>
        </p:spPr>
        <p:txBody>
          <a:bodyPr>
            <a:normAutofit/>
          </a:bodyPr>
          <a:lstStyle/>
          <a:p>
            <a:r>
              <a:rPr lang="fa-IR" sz="4000" b="1" cap="none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B Titr" panose="00000700000000000000" pitchFamily="2" charset="-78"/>
              </a:rPr>
              <a:t>8- به نیازهای من توجه کند</a:t>
            </a:r>
            <a:endParaRPr lang="fa-IR" sz="4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447CC1-911B-40D4-AE93-83181C19A977}"/>
              </a:ext>
            </a:extLst>
          </p:cNvPr>
          <p:cNvSpPr txBox="1"/>
          <p:nvPr/>
        </p:nvSpPr>
        <p:spPr>
          <a:xfrm>
            <a:off x="10573146" y="2488863"/>
            <a:ext cx="1019831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fa-IR" sz="2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cs typeface="B Titr" panose="00000700000000000000" pitchFamily="2" charset="-78"/>
              </a:rPr>
              <a:t>نیازها: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5D1CC9-C750-44DA-9DAE-19FABBC03BFB}"/>
              </a:ext>
            </a:extLst>
          </p:cNvPr>
          <p:cNvSpPr txBox="1"/>
          <p:nvPr/>
        </p:nvSpPr>
        <p:spPr>
          <a:xfrm>
            <a:off x="9060199" y="2088274"/>
            <a:ext cx="766557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fa-IR" sz="2400" b="1" dirty="0">
                <a:ln/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B Titr" panose="00000700000000000000" pitchFamily="2" charset="-78"/>
              </a:rPr>
              <a:t>مادی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CC2290-C904-4B6C-85DB-D1585F91FCF2}"/>
              </a:ext>
            </a:extLst>
          </p:cNvPr>
          <p:cNvSpPr txBox="1"/>
          <p:nvPr/>
        </p:nvSpPr>
        <p:spPr>
          <a:xfrm>
            <a:off x="8985556" y="3069774"/>
            <a:ext cx="88037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fa-IR" sz="2400" b="1" dirty="0">
                <a:ln/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B Titr" panose="00000700000000000000" pitchFamily="2" charset="-78"/>
              </a:rPr>
              <a:t>معنوی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76E67D7-F9C1-46A5-8AA5-6E5EB2FBB113}"/>
              </a:ext>
            </a:extLst>
          </p:cNvPr>
          <p:cNvCxnSpPr>
            <a:stCxn id="3" idx="1"/>
            <a:endCxn id="4" idx="3"/>
          </p:cNvCxnSpPr>
          <p:nvPr/>
        </p:nvCxnSpPr>
        <p:spPr>
          <a:xfrm flipH="1" flipV="1">
            <a:off x="9826756" y="2319107"/>
            <a:ext cx="746390" cy="431366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652E6CF-7ECD-4302-9127-FD87935EBC42}"/>
              </a:ext>
            </a:extLst>
          </p:cNvPr>
          <p:cNvCxnSpPr>
            <a:cxnSpLocks/>
            <a:stCxn id="3" idx="1"/>
            <a:endCxn id="5" idx="3"/>
          </p:cNvCxnSpPr>
          <p:nvPr/>
        </p:nvCxnSpPr>
        <p:spPr>
          <a:xfrm flipH="1">
            <a:off x="9865926" y="2750473"/>
            <a:ext cx="707220" cy="55013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249B782-56FE-41FA-9282-FF5BF6151C63}"/>
              </a:ext>
            </a:extLst>
          </p:cNvPr>
          <p:cNvSpPr txBox="1"/>
          <p:nvPr/>
        </p:nvSpPr>
        <p:spPr>
          <a:xfrm>
            <a:off x="6379677" y="1165388"/>
            <a:ext cx="3719288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fa-IR" sz="20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cs typeface="B Farnaz" panose="00000400000000000000" pitchFamily="2" charset="-78"/>
              </a:rPr>
              <a:t>الذی اطعهم من جوع و آمنهم من خوف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6827693-1BB2-4421-ABAA-9C99B00E297D}"/>
              </a:ext>
            </a:extLst>
          </p:cNvPr>
          <p:cNvCxnSpPr>
            <a:cxnSpLocks/>
          </p:cNvCxnSpPr>
          <p:nvPr/>
        </p:nvCxnSpPr>
        <p:spPr>
          <a:xfrm flipH="1">
            <a:off x="8296509" y="1562641"/>
            <a:ext cx="1146968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1618722-2B75-4CF6-A9CE-4AF39DFC850E}"/>
              </a:ext>
            </a:extLst>
          </p:cNvPr>
          <p:cNvCxnSpPr>
            <a:cxnSpLocks/>
          </p:cNvCxnSpPr>
          <p:nvPr/>
        </p:nvCxnSpPr>
        <p:spPr>
          <a:xfrm flipH="1">
            <a:off x="6685514" y="1562641"/>
            <a:ext cx="1285461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644D02E-4D4E-40E4-B202-AA4632C40792}"/>
              </a:ext>
            </a:extLst>
          </p:cNvPr>
          <p:cNvSpPr txBox="1"/>
          <p:nvPr/>
        </p:nvSpPr>
        <p:spPr>
          <a:xfrm>
            <a:off x="8484882" y="1604219"/>
            <a:ext cx="61908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fa-IR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cs typeface="B Titr" panose="00000700000000000000" pitchFamily="2" charset="-78"/>
              </a:rPr>
              <a:t>مادی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0C079CC-DE14-4E3F-8523-1FC01B0D8E6A}"/>
              </a:ext>
            </a:extLst>
          </p:cNvPr>
          <p:cNvSpPr txBox="1"/>
          <p:nvPr/>
        </p:nvSpPr>
        <p:spPr>
          <a:xfrm>
            <a:off x="6918923" y="1606357"/>
            <a:ext cx="70724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fa-IR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cs typeface="B Titr" panose="00000700000000000000" pitchFamily="2" charset="-78"/>
              </a:rPr>
              <a:t>معنوی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E89DC8FC-86F0-4D5E-8829-E26336F7C963}"/>
              </a:ext>
            </a:extLst>
          </p:cNvPr>
          <p:cNvSpPr/>
          <p:nvPr/>
        </p:nvSpPr>
        <p:spPr>
          <a:xfrm flipH="1">
            <a:off x="8135267" y="3239038"/>
            <a:ext cx="596348" cy="123135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243CDC06-896F-472D-8F6D-EA80FFC2F91F}"/>
              </a:ext>
            </a:extLst>
          </p:cNvPr>
          <p:cNvSpPr/>
          <p:nvPr/>
        </p:nvSpPr>
        <p:spPr>
          <a:xfrm flipH="1">
            <a:off x="8135267" y="2257538"/>
            <a:ext cx="596348" cy="123135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707415E-EE82-4293-AA00-EBF785FE86AA}"/>
              </a:ext>
            </a:extLst>
          </p:cNvPr>
          <p:cNvSpPr txBox="1"/>
          <p:nvPr/>
        </p:nvSpPr>
        <p:spPr>
          <a:xfrm>
            <a:off x="1140372" y="3078289"/>
            <a:ext cx="6878807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fa-IR" sz="2400" b="1" dirty="0">
                <a:ln/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cs typeface="B Titr" panose="00000700000000000000" pitchFamily="2" charset="-78"/>
              </a:rPr>
              <a:t>نیاز به پاکی، نیاز به پناه جویی،نیاز یه دیده شدن، تخلیه انرژی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45D60B9-18F6-45AF-8DA7-977FD73B351A}"/>
              </a:ext>
            </a:extLst>
          </p:cNvPr>
          <p:cNvSpPr txBox="1"/>
          <p:nvPr/>
        </p:nvSpPr>
        <p:spPr>
          <a:xfrm>
            <a:off x="6330781" y="2101379"/>
            <a:ext cx="1640194" cy="461665"/>
          </a:xfrm>
          <a:prstGeom prst="rect">
            <a:avLst/>
          </a:prstGeom>
          <a:noFill/>
        </p:spPr>
        <p:txBody>
          <a:bodyPr wrap="non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 rtl="1"/>
            <a:r>
              <a:rPr lang="fa-IR" sz="2400" b="1" dirty="0">
                <a:ln/>
                <a:solidFill>
                  <a:schemeClr val="accent3"/>
                </a:solidFill>
                <a:cs typeface="B Titr" panose="00000700000000000000" pitchFamily="2" charset="-78"/>
              </a:rPr>
              <a:t>بازی و تحرک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047811B-D693-4090-A3A7-1EC33D06FA17}"/>
              </a:ext>
            </a:extLst>
          </p:cNvPr>
          <p:cNvSpPr txBox="1"/>
          <p:nvPr/>
        </p:nvSpPr>
        <p:spPr>
          <a:xfrm>
            <a:off x="5663082" y="4190252"/>
            <a:ext cx="6187912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fa-IR" sz="2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cs typeface="B Titr" panose="00000700000000000000" pitchFamily="2" charset="-78"/>
              </a:rPr>
              <a:t>بعضی </a:t>
            </a:r>
            <a:r>
              <a:rPr lang="fa-IR" sz="2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cs typeface="B Titr" panose="00000700000000000000" pitchFamily="2" charset="-78"/>
              </a:rPr>
              <a:t>نیازها</a:t>
            </a:r>
            <a:r>
              <a:rPr lang="fa-IR" sz="2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cs typeface="B Titr" panose="00000700000000000000" pitchFamily="2" charset="-78"/>
              </a:rPr>
              <a:t> کاذب است: </a:t>
            </a:r>
            <a:r>
              <a:rPr lang="fa-I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B Titr" panose="00000700000000000000" pitchFamily="2" charset="-78"/>
              </a:rPr>
              <a:t>مثل موبایل، کلاس موسیقی</a:t>
            </a:r>
            <a:endParaRPr lang="fa-IR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pic>
        <p:nvPicPr>
          <p:cNvPr id="3074" name="Picture 2" descr="Image result for ‫بازی و تحرک‬‎">
            <a:extLst>
              <a:ext uri="{FF2B5EF4-FFF2-40B4-BE49-F238E27FC236}">
                <a16:creationId xmlns:a16="http://schemas.microsoft.com/office/drawing/2014/main" id="{463389A7-8B7A-4912-98D0-CDF5B2E0C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841" y="1667655"/>
            <a:ext cx="1903961" cy="1302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lated image">
            <a:extLst>
              <a:ext uri="{FF2B5EF4-FFF2-40B4-BE49-F238E27FC236}">
                <a16:creationId xmlns:a16="http://schemas.microsoft.com/office/drawing/2014/main" id="{921131C0-95EB-4833-BCFE-C9126F605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04" y="1669901"/>
            <a:ext cx="1818715" cy="13006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lated image">
            <a:extLst>
              <a:ext uri="{FF2B5EF4-FFF2-40B4-BE49-F238E27FC236}">
                <a16:creationId xmlns:a16="http://schemas.microsoft.com/office/drawing/2014/main" id="{10CE0B6E-2D73-4C71-9AFF-5A6644F27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331" y="4190252"/>
            <a:ext cx="3768188" cy="24397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4AB4EDB-7F77-4944-861E-9A77C16B152A}"/>
              </a:ext>
            </a:extLst>
          </p:cNvPr>
          <p:cNvCxnSpPr>
            <a:cxnSpLocks/>
          </p:cNvCxnSpPr>
          <p:nvPr/>
        </p:nvCxnSpPr>
        <p:spPr>
          <a:xfrm flipH="1">
            <a:off x="2802549" y="1562641"/>
            <a:ext cx="2142590" cy="1449442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7B1E436-939E-4624-9023-AC5A47912FDC}"/>
              </a:ext>
            </a:extLst>
          </p:cNvPr>
          <p:cNvCxnSpPr>
            <a:cxnSpLocks/>
          </p:cNvCxnSpPr>
          <p:nvPr/>
        </p:nvCxnSpPr>
        <p:spPr>
          <a:xfrm flipH="1" flipV="1">
            <a:off x="2826863" y="1604219"/>
            <a:ext cx="2118276" cy="1366336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5738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E7A6F-A248-4300-8B77-2CA90A899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5828" y="114934"/>
            <a:ext cx="9224138" cy="1183779"/>
          </a:xfrm>
        </p:spPr>
        <p:txBody>
          <a:bodyPr/>
          <a:lstStyle/>
          <a:p>
            <a:r>
              <a:rPr lang="fa-IR" sz="4000" b="1" cap="none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B Titr" panose="00000700000000000000" pitchFamily="2" charset="-78"/>
              </a:rPr>
              <a:t>9- به خالقیت و خلاقیت من احترام بگذارد</a:t>
            </a:r>
            <a:endParaRPr lang="fa-I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4E9378-452D-407B-B679-70B2E308FAA2}"/>
              </a:ext>
            </a:extLst>
          </p:cNvPr>
          <p:cNvSpPr txBox="1"/>
          <p:nvPr/>
        </p:nvSpPr>
        <p:spPr>
          <a:xfrm>
            <a:off x="6302180" y="3133600"/>
            <a:ext cx="505138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fa-IR" sz="2400" b="1" dirty="0">
                <a:ln/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B Titr" panose="00000700000000000000" pitchFamily="2" charset="-78"/>
              </a:rPr>
              <a:t>همیشه خالق مخلوق خودش را دوست دارد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F567AF-CE4C-445B-9BE3-0A2325E8736F}"/>
              </a:ext>
            </a:extLst>
          </p:cNvPr>
          <p:cNvSpPr txBox="1"/>
          <p:nvPr/>
        </p:nvSpPr>
        <p:spPr>
          <a:xfrm>
            <a:off x="5739526" y="4041158"/>
            <a:ext cx="5614037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fa-IR" sz="2400" b="1" dirty="0">
                <a:ln/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B Titr" panose="00000700000000000000" pitchFamily="2" charset="-78"/>
              </a:rPr>
              <a:t>خانم ها به بافتنی که می بافند هی نگاه می کنند</a:t>
            </a:r>
          </a:p>
        </p:txBody>
      </p:sp>
      <p:pic>
        <p:nvPicPr>
          <p:cNvPr id="4100" name="Picture 4" descr="خیال   بافی خلاقیت را خلق می کند ">
            <a:extLst>
              <a:ext uri="{FF2B5EF4-FFF2-40B4-BE49-F238E27FC236}">
                <a16:creationId xmlns:a16="http://schemas.microsoft.com/office/drawing/2014/main" id="{71E835C3-33AE-4F88-BEBF-7916AD091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00" y="2843240"/>
            <a:ext cx="428625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8647785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373CCE24-F6FD-415F-AE1E-2DD681B0BE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08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FB30F0-7876-442F-94B7-13E3958DF6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590" y="1800868"/>
            <a:ext cx="4831308" cy="32791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1033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24E37-ECCB-41FA-A305-08A6551FC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2940" y="-304799"/>
            <a:ext cx="9806608" cy="2160104"/>
          </a:xfrm>
        </p:spPr>
        <p:txBody>
          <a:bodyPr>
            <a:normAutofit/>
          </a:bodyPr>
          <a:lstStyle/>
          <a:p>
            <a:r>
              <a:rPr lang="fa-IR" sz="5400" dirty="0">
                <a:cs typeface="B Titr" panose="00000700000000000000" pitchFamily="2" charset="-78"/>
              </a:rPr>
              <a:t>ویژگی های </a:t>
            </a:r>
            <a:r>
              <a:rPr lang="fa-IR" sz="5400" dirty="0">
                <a:solidFill>
                  <a:srgbClr val="00B050"/>
                </a:solidFill>
                <a:cs typeface="B Titr" panose="00000700000000000000" pitchFamily="2" charset="-78"/>
              </a:rPr>
              <a:t>نوجوان</a:t>
            </a:r>
            <a:r>
              <a:rPr lang="fa-IR" sz="5400" dirty="0">
                <a:cs typeface="B Titr" panose="00000700000000000000" pitchFamily="2" charset="-78"/>
              </a:rPr>
              <a:t> امروزی و نوع تعامل با آن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E92A5B-4FA8-48CA-B699-7BD9D0661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2898" y="1284450"/>
            <a:ext cx="5629102" cy="42218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8F91A4-4B27-4575-879D-E39072BEA7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8292" y="3313042"/>
            <a:ext cx="3906076" cy="29295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3A4D84-4B09-44DE-9C3B-E6D12F5C02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962" y="4777821"/>
            <a:ext cx="2209800" cy="1743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2097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8952D5A-4BE7-4DBD-A384-90A9EB9EA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497" y="0"/>
            <a:ext cx="10364451" cy="1596177"/>
          </a:xfrm>
        </p:spPr>
        <p:txBody>
          <a:bodyPr>
            <a:normAutofit/>
          </a:bodyPr>
          <a:lstStyle/>
          <a:p>
            <a:r>
              <a:rPr lang="fa-IR" sz="5400" b="1" dirty="0">
                <a:solidFill>
                  <a:srgbClr val="C00000"/>
                </a:solidFill>
                <a:cs typeface="B Homa" panose="00000400000000000000" pitchFamily="2" charset="-78"/>
              </a:rPr>
              <a:t>الگوهایی که باید معرفی شوند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48861D-7334-413C-8C71-298DA939BBB3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2"/>
          <a:srcRect l="-1" t="837" r="-87"/>
          <a:stretch/>
        </p:blipFill>
        <p:spPr>
          <a:xfrm>
            <a:off x="2110547" y="1722162"/>
            <a:ext cx="7626350" cy="50387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433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E4B1229-F55F-4D69-B4D7-284A727674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7337104"/>
              </p:ext>
            </p:extLst>
          </p:nvPr>
        </p:nvGraphicFramePr>
        <p:xfrm>
          <a:off x="5557078" y="176327"/>
          <a:ext cx="473986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45044943-27B7-4EE6-84FF-6C7DC974D0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2180721"/>
              </p:ext>
            </p:extLst>
          </p:nvPr>
        </p:nvGraphicFramePr>
        <p:xfrm>
          <a:off x="1501286" y="3154016"/>
          <a:ext cx="5592418" cy="3368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6A2235DE-107F-4908-97D5-6EB60B4B33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8839103"/>
              </p:ext>
            </p:extLst>
          </p:nvPr>
        </p:nvGraphicFramePr>
        <p:xfrm>
          <a:off x="2908222" y="5479773"/>
          <a:ext cx="5018786" cy="1656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0" name="Shape 19">
            <a:extLst>
              <a:ext uri="{FF2B5EF4-FFF2-40B4-BE49-F238E27FC236}">
                <a16:creationId xmlns:a16="http://schemas.microsoft.com/office/drawing/2014/main" id="{588B49F0-A997-489F-B560-C60E5545FE5F}"/>
              </a:ext>
            </a:extLst>
          </p:cNvPr>
          <p:cNvSpPr/>
          <p:nvPr/>
        </p:nvSpPr>
        <p:spPr>
          <a:xfrm rot="20526342">
            <a:off x="8359901" y="3695800"/>
            <a:ext cx="2185576" cy="935918"/>
          </a:xfrm>
          <a:prstGeom prst="swooshArrow">
            <a:avLst>
              <a:gd name="adj1" fmla="val 25000"/>
              <a:gd name="adj2" fmla="val 250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E0E35C9-937B-4288-BD41-8A254FA687EF}"/>
              </a:ext>
            </a:extLst>
          </p:cNvPr>
          <p:cNvGrpSpPr/>
          <p:nvPr/>
        </p:nvGrpSpPr>
        <p:grpSpPr>
          <a:xfrm>
            <a:off x="9050986" y="2924577"/>
            <a:ext cx="2200360" cy="550852"/>
            <a:chOff x="237596" y="571479"/>
            <a:chExt cx="2200360" cy="550852"/>
          </a:xfrm>
        </p:grpSpPr>
        <p:sp>
          <p:nvSpPr>
            <p:cNvPr id="22" name="Rectangle: Diagonal Corners Rounded 21">
              <a:extLst>
                <a:ext uri="{FF2B5EF4-FFF2-40B4-BE49-F238E27FC236}">
                  <a16:creationId xmlns:a16="http://schemas.microsoft.com/office/drawing/2014/main" id="{9073BB88-A04A-4BBD-8BCB-893DA3B57C70}"/>
                </a:ext>
              </a:extLst>
            </p:cNvPr>
            <p:cNvSpPr/>
            <p:nvPr/>
          </p:nvSpPr>
          <p:spPr>
            <a:xfrm>
              <a:off x="237596" y="571479"/>
              <a:ext cx="2200360" cy="550852"/>
            </a:xfrm>
            <a:prstGeom prst="round2Diag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ectangle: Diagonal Corners Rounded 4">
              <a:extLst>
                <a:ext uri="{FF2B5EF4-FFF2-40B4-BE49-F238E27FC236}">
                  <a16:creationId xmlns:a16="http://schemas.microsoft.com/office/drawing/2014/main" id="{37AB50F0-BB6D-4E5B-929A-1858DC1F0AAC}"/>
                </a:ext>
              </a:extLst>
            </p:cNvPr>
            <p:cNvSpPr txBox="1"/>
            <p:nvPr/>
          </p:nvSpPr>
          <p:spPr>
            <a:xfrm>
              <a:off x="264486" y="598369"/>
              <a:ext cx="2146580" cy="4970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103926" bIns="0" numCol="1" spcCol="1270" anchor="t" anchorCtr="0">
              <a:noAutofit/>
            </a:bodyPr>
            <a:lstStyle/>
            <a:p>
              <a:pPr marL="0" lvl="0" indent="0" algn="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a-IR" sz="2600" b="1" kern="120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cs typeface="B Zar" panose="00000400000000000000" pitchFamily="2" charset="-78"/>
                </a:rPr>
                <a:t>خجالت بکش</a:t>
              </a:r>
              <a:endParaRPr lang="en-US" sz="2600" b="1" kern="12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B Zar" panose="00000400000000000000" pitchFamily="2" charset="-78"/>
              </a:endParaRPr>
            </a:p>
          </p:txBody>
        </p:sp>
      </p:grpSp>
      <p:graphicFrame>
        <p:nvGraphicFramePr>
          <p:cNvPr id="25" name="Diagram 24">
            <a:extLst>
              <a:ext uri="{FF2B5EF4-FFF2-40B4-BE49-F238E27FC236}">
                <a16:creationId xmlns:a16="http://schemas.microsoft.com/office/drawing/2014/main" id="{B9F3DB67-B92D-41E1-860C-10D57775B9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1863012"/>
              </p:ext>
            </p:extLst>
          </p:nvPr>
        </p:nvGraphicFramePr>
        <p:xfrm>
          <a:off x="2955549" y="503583"/>
          <a:ext cx="4698483" cy="4189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pic>
        <p:nvPicPr>
          <p:cNvPr id="27" name="Picture 26">
            <a:extLst>
              <a:ext uri="{FF2B5EF4-FFF2-40B4-BE49-F238E27FC236}">
                <a16:creationId xmlns:a16="http://schemas.microsoft.com/office/drawing/2014/main" id="{50C1871D-1FA5-4749-938E-F3676A902B7D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71681" y="1245704"/>
            <a:ext cx="2971953" cy="1981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1117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  <p:bldGraphic spid="18" grpId="0">
        <p:bldAsOne/>
      </p:bldGraphic>
      <p:bldGraphic spid="2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B1BD880-5710-48E3-B3BF-31DE90DCBB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1261396"/>
              </p:ext>
            </p:extLst>
          </p:nvPr>
        </p:nvGraphicFramePr>
        <p:xfrm>
          <a:off x="4250157" y="446238"/>
          <a:ext cx="5632173" cy="4189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2A99316A-916C-4B13-A613-E49FF0A28AF7}"/>
              </a:ext>
            </a:extLst>
          </p:cNvPr>
          <p:cNvGrpSpPr/>
          <p:nvPr/>
        </p:nvGrpSpPr>
        <p:grpSpPr>
          <a:xfrm>
            <a:off x="9882331" y="3496504"/>
            <a:ext cx="2005496" cy="670353"/>
            <a:chOff x="556858" y="186889"/>
            <a:chExt cx="1705211" cy="67035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6875154-C58C-4B24-A8F7-F70E78879C53}"/>
                </a:ext>
              </a:extLst>
            </p:cNvPr>
            <p:cNvSpPr/>
            <p:nvPr/>
          </p:nvSpPr>
          <p:spPr>
            <a:xfrm>
              <a:off x="556858" y="186889"/>
              <a:ext cx="1705211" cy="67035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AA7C09B-7148-45B7-97CB-58520314B502}"/>
                </a:ext>
              </a:extLst>
            </p:cNvPr>
            <p:cNvSpPr txBox="1"/>
            <p:nvPr/>
          </p:nvSpPr>
          <p:spPr>
            <a:xfrm>
              <a:off x="556858" y="186889"/>
              <a:ext cx="1705211" cy="6703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35560" rIns="35560" bIns="35560" numCol="1" spcCol="1270" anchor="b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a-IR" sz="3200" b="1" kern="1200" cap="none" spc="0" dirty="0">
                  <a:ln w="0"/>
                  <a:solidFill>
                    <a:schemeClr val="accent4">
                      <a:lumMod val="50000"/>
                    </a:schemeClr>
                  </a:solidFill>
                  <a:effectLst>
                    <a:reflection blurRad="6350" stA="53000" endA="300" endPos="35500" dir="5400000" sy="-90000" algn="bl" rotWithShape="0"/>
                  </a:effectLst>
                  <a:cs typeface="B Titr" panose="00000700000000000000" pitchFamily="2" charset="-78"/>
                </a:rPr>
                <a:t>سکوی پرش</a:t>
              </a:r>
              <a:endParaRPr lang="en-US" sz="3200" b="1" kern="1200" cap="none" spc="0" dirty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cs typeface="B Titr" panose="00000700000000000000" pitchFamily="2" charset="-78"/>
              </a:endParaRPr>
            </a:p>
          </p:txBody>
        </p:sp>
      </p:grp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33D8F9D4-864B-4E07-944C-97A2355371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8676891"/>
              </p:ext>
            </p:extLst>
          </p:nvPr>
        </p:nvGraphicFramePr>
        <p:xfrm>
          <a:off x="2266122" y="3006248"/>
          <a:ext cx="8388626" cy="1910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9E8B324-3603-4A4A-98E2-3E3248E1EBF8}"/>
              </a:ext>
            </a:extLst>
          </p:cNvPr>
          <p:cNvSpPr/>
          <p:nvPr/>
        </p:nvSpPr>
        <p:spPr>
          <a:xfrm>
            <a:off x="3684104" y="4518989"/>
            <a:ext cx="4810539" cy="2040835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800" b="1" dirty="0">
                <a:solidFill>
                  <a:srgbClr val="C00000"/>
                </a:solidFill>
                <a:cs typeface="B Shadi" panose="00000400000000000000" pitchFamily="2" charset="-78"/>
              </a:rPr>
              <a:t>اگر نشست پای فضای مجازی پرش آن ها کوتاه خواهد بود</a:t>
            </a:r>
          </a:p>
        </p:txBody>
      </p:sp>
      <p:pic>
        <p:nvPicPr>
          <p:cNvPr id="1026" name="Picture 2" descr="Image result for ‫فضای مجازی‬‎">
            <a:extLst>
              <a:ext uri="{FF2B5EF4-FFF2-40B4-BE49-F238E27FC236}">
                <a16:creationId xmlns:a16="http://schemas.microsoft.com/office/drawing/2014/main" id="{00EF8FD3-96CB-4CD9-9BE1-7388BA8B4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43" y="4356314"/>
            <a:ext cx="3533361" cy="235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56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8" grpId="0">
        <p:bldAsOne/>
      </p:bldGraphic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72F36-BF23-4AE1-BB77-4213320EB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6425" y="61923"/>
            <a:ext cx="2467086" cy="1596177"/>
          </a:xfrm>
        </p:spPr>
        <p:txBody>
          <a:bodyPr>
            <a:normAutofit/>
          </a:bodyPr>
          <a:lstStyle/>
          <a:p>
            <a:r>
              <a:rPr lang="fa-IR" sz="5400" dirty="0">
                <a:solidFill>
                  <a:srgbClr val="C00000"/>
                </a:solidFill>
                <a:cs typeface="B Titr" panose="00000700000000000000" pitchFamily="2" charset="-78"/>
              </a:rPr>
              <a:t>نوجوانی</a:t>
            </a:r>
          </a:p>
        </p:txBody>
      </p:sp>
      <p:pic>
        <p:nvPicPr>
          <p:cNvPr id="2050" name="Picture 2" descr="Image result for ‫بحران‬‎">
            <a:extLst>
              <a:ext uri="{FF2B5EF4-FFF2-40B4-BE49-F238E27FC236}">
                <a16:creationId xmlns:a16="http://schemas.microsoft.com/office/drawing/2014/main" id="{E8B4C4DA-F2AD-435C-92CF-48FE6B423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7608" y="1658100"/>
            <a:ext cx="1661606" cy="15092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entagon 41">
            <a:extLst>
              <a:ext uri="{FF2B5EF4-FFF2-40B4-BE49-F238E27FC236}">
                <a16:creationId xmlns:a16="http://schemas.microsoft.com/office/drawing/2014/main" id="{6B6AB48B-EAAC-465A-8DB0-1E36290FCFA0}"/>
              </a:ext>
            </a:extLst>
          </p:cNvPr>
          <p:cNvSpPr/>
          <p:nvPr/>
        </p:nvSpPr>
        <p:spPr>
          <a:xfrm flipH="1">
            <a:off x="4889342" y="5015656"/>
            <a:ext cx="1395023" cy="1185528"/>
          </a:xfrm>
          <a:prstGeom prst="homePlate">
            <a:avLst/>
          </a:prstGeom>
          <a:solidFill>
            <a:srgbClr val="951B7B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600" dirty="0">
                <a:solidFill>
                  <a:schemeClr val="bg1"/>
                </a:solidFill>
                <a:cs typeface="B Titr" panose="00000700000000000000" pitchFamily="2" charset="-78"/>
              </a:rPr>
              <a:t>بلوغ</a:t>
            </a:r>
          </a:p>
        </p:txBody>
      </p:sp>
      <p:pic>
        <p:nvPicPr>
          <p:cNvPr id="2054" name="Picture 6" descr="Image result for ‫بحران نوجوانی‬‎">
            <a:extLst>
              <a:ext uri="{FF2B5EF4-FFF2-40B4-BE49-F238E27FC236}">
                <a16:creationId xmlns:a16="http://schemas.microsoft.com/office/drawing/2014/main" id="{B8BFFD34-4049-493C-BD7D-277EFD472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7774" y="3167314"/>
            <a:ext cx="1608939" cy="1624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‫بحران نوجوانی‬‎">
            <a:extLst>
              <a:ext uri="{FF2B5EF4-FFF2-40B4-BE49-F238E27FC236}">
                <a16:creationId xmlns:a16="http://schemas.microsoft.com/office/drawing/2014/main" id="{F2226204-61A2-4928-B299-DF2C78A8E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7608" y="5059138"/>
            <a:ext cx="1661606" cy="15934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E39D883-B824-4AAE-AB45-1160995D19BF}"/>
              </a:ext>
            </a:extLst>
          </p:cNvPr>
          <p:cNvSpPr/>
          <p:nvPr/>
        </p:nvSpPr>
        <p:spPr>
          <a:xfrm>
            <a:off x="7739721" y="3134774"/>
            <a:ext cx="2507369" cy="1933316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a-IR" sz="2000" dirty="0">
                <a:ln w="0">
                  <a:solidFill>
                    <a:srgbClr val="C0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idnap" panose="00000400000000000000" pitchFamily="2" charset="-78"/>
              </a:rPr>
              <a:t>بحران</a:t>
            </a:r>
          </a:p>
        </p:txBody>
      </p:sp>
      <p:sp>
        <p:nvSpPr>
          <p:cNvPr id="9" name="Shape 8">
            <a:extLst>
              <a:ext uri="{FF2B5EF4-FFF2-40B4-BE49-F238E27FC236}">
                <a16:creationId xmlns:a16="http://schemas.microsoft.com/office/drawing/2014/main" id="{6DCDD378-443F-47D8-990E-710D78B2FFF1}"/>
              </a:ext>
            </a:extLst>
          </p:cNvPr>
          <p:cNvSpPr/>
          <p:nvPr/>
        </p:nvSpPr>
        <p:spPr>
          <a:xfrm rot="8088053">
            <a:off x="10421670" y="1492017"/>
            <a:ext cx="1700340" cy="1158102"/>
          </a:xfrm>
          <a:prstGeom prst="swooshArrow">
            <a:avLst>
              <a:gd name="adj1" fmla="val 25000"/>
              <a:gd name="adj2" fmla="val 250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Pentagon 36">
            <a:extLst>
              <a:ext uri="{FF2B5EF4-FFF2-40B4-BE49-F238E27FC236}">
                <a16:creationId xmlns:a16="http://schemas.microsoft.com/office/drawing/2014/main" id="{E4F59B72-2083-4205-A4A5-5C72AC781CF5}"/>
              </a:ext>
            </a:extLst>
          </p:cNvPr>
          <p:cNvSpPr/>
          <p:nvPr/>
        </p:nvSpPr>
        <p:spPr>
          <a:xfrm flipH="1">
            <a:off x="4896993" y="1227179"/>
            <a:ext cx="1395023" cy="1185528"/>
          </a:xfrm>
          <a:prstGeom prst="homePlate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600" dirty="0">
                <a:solidFill>
                  <a:schemeClr val="bg1"/>
                </a:solidFill>
                <a:cs typeface="B Titr" panose="00000700000000000000" pitchFamily="2" charset="-78"/>
              </a:rPr>
              <a:t>هویت</a:t>
            </a:r>
            <a:endParaRPr lang="en-US" sz="36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61A3A3F6-D4EB-407D-8D10-9674B339EE80}"/>
              </a:ext>
            </a:extLst>
          </p:cNvPr>
          <p:cNvSpPr/>
          <p:nvPr/>
        </p:nvSpPr>
        <p:spPr>
          <a:xfrm rot="18918181">
            <a:off x="6997435" y="2122396"/>
            <a:ext cx="471259" cy="154179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7" name="Arrow: Up 16">
            <a:extLst>
              <a:ext uri="{FF2B5EF4-FFF2-40B4-BE49-F238E27FC236}">
                <a16:creationId xmlns:a16="http://schemas.microsoft.com/office/drawing/2014/main" id="{E593D5F6-0A7B-4425-8622-83E131E56DDE}"/>
              </a:ext>
            </a:extLst>
          </p:cNvPr>
          <p:cNvSpPr/>
          <p:nvPr/>
        </p:nvSpPr>
        <p:spPr>
          <a:xfrm rot="14547188">
            <a:off x="6914669" y="4427647"/>
            <a:ext cx="471259" cy="154179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62C7A8A-4C3B-4B23-9B80-096FCDC988BE}"/>
              </a:ext>
            </a:extLst>
          </p:cNvPr>
          <p:cNvSpPr/>
          <p:nvPr/>
        </p:nvSpPr>
        <p:spPr>
          <a:xfrm>
            <a:off x="-143491" y="914833"/>
            <a:ext cx="5029246" cy="149787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>
              <a:lnSpc>
                <a:spcPct val="200000"/>
              </a:lnSpc>
            </a:pPr>
            <a:r>
              <a:rPr lang="fa-IR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Zar" panose="00000400000000000000" pitchFamily="2" charset="-78"/>
              </a:rPr>
              <a:t>در این سن ساخته میشود.</a:t>
            </a:r>
          </a:p>
          <a:p>
            <a:pPr algn="r" rtl="1"/>
            <a:r>
              <a:rPr lang="fa-IR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Zar" panose="00000400000000000000" pitchFamily="2" charset="-78"/>
              </a:rPr>
              <a:t>چیزهایی که دنبالش هستیم هویت ما را پررنگ تر میکنند.</a:t>
            </a:r>
          </a:p>
        </p:txBody>
      </p:sp>
    </p:spTree>
    <p:extLst>
      <p:ext uri="{BB962C8B-B14F-4D97-AF65-F5344CB8AC3E}">
        <p14:creationId xmlns:p14="http://schemas.microsoft.com/office/powerpoint/2010/main" val="231771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4" grpId="0" animBg="1"/>
      <p:bldP spid="11" grpId="0" animBg="1"/>
      <p:bldP spid="8" grpId="0" animBg="1"/>
      <p:bldP spid="17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9F710-1A01-4118-8EC6-9809A4452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626" y="346007"/>
            <a:ext cx="3133277" cy="1469541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fa-IR" b="1" cap="none" dirty="0">
                <a:ln/>
                <a:solidFill>
                  <a:schemeClr val="accent3"/>
                </a:solidFill>
                <a:cs typeface="B Titr" panose="00000700000000000000" pitchFamily="2" charset="-78"/>
              </a:rPr>
              <a:t>هویت(شخصیت)</a:t>
            </a:r>
          </a:p>
        </p:txBody>
      </p:sp>
      <p:sp>
        <p:nvSpPr>
          <p:cNvPr id="3" name="Arrow: Bent 2">
            <a:extLst>
              <a:ext uri="{FF2B5EF4-FFF2-40B4-BE49-F238E27FC236}">
                <a16:creationId xmlns:a16="http://schemas.microsoft.com/office/drawing/2014/main" id="{C43235F9-423B-46F9-AC37-C074619F2D3F}"/>
              </a:ext>
            </a:extLst>
          </p:cNvPr>
          <p:cNvSpPr/>
          <p:nvPr/>
        </p:nvSpPr>
        <p:spPr>
          <a:xfrm rot="10800000">
            <a:off x="9955264" y="1386083"/>
            <a:ext cx="715618" cy="1940211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DB7D440-090F-48E4-9269-D2C4E37D12D0}"/>
              </a:ext>
            </a:extLst>
          </p:cNvPr>
          <p:cNvSpPr/>
          <p:nvPr/>
        </p:nvSpPr>
        <p:spPr>
          <a:xfrm>
            <a:off x="7911548" y="2650437"/>
            <a:ext cx="1948069" cy="103367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>
                <a:cs typeface="B Titr" panose="00000700000000000000" pitchFamily="2" charset="-78"/>
              </a:rPr>
              <a:t>هویت سازان</a:t>
            </a:r>
          </a:p>
        </p:txBody>
      </p:sp>
      <p:sp>
        <p:nvSpPr>
          <p:cNvPr id="9" name="Snip Diagonal Corner Rectangle 8">
            <a:extLst>
              <a:ext uri="{FF2B5EF4-FFF2-40B4-BE49-F238E27FC236}">
                <a16:creationId xmlns:a16="http://schemas.microsoft.com/office/drawing/2014/main" id="{E2EB92F2-A425-4A0B-A2C1-2D1A004BAEFF}"/>
              </a:ext>
            </a:extLst>
          </p:cNvPr>
          <p:cNvSpPr/>
          <p:nvPr/>
        </p:nvSpPr>
        <p:spPr>
          <a:xfrm>
            <a:off x="3123085" y="487474"/>
            <a:ext cx="3404067" cy="648072"/>
          </a:xfrm>
          <a:prstGeom prst="snip2DiagRect">
            <a:avLst/>
          </a:prstGeom>
          <a:solidFill>
            <a:srgbClr val="4C26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>
                <a:solidFill>
                  <a:srgbClr val="FFFF00"/>
                </a:solidFill>
                <a:cs typeface="B Nazanin" pitchFamily="2" charset="-78"/>
              </a:rPr>
              <a:t>1-گروه</a:t>
            </a:r>
          </a:p>
        </p:txBody>
      </p:sp>
      <p:sp>
        <p:nvSpPr>
          <p:cNvPr id="10" name="Snip Diagonal Corner Rectangle 8">
            <a:extLst>
              <a:ext uri="{FF2B5EF4-FFF2-40B4-BE49-F238E27FC236}">
                <a16:creationId xmlns:a16="http://schemas.microsoft.com/office/drawing/2014/main" id="{52000D3B-BE92-481B-B2C0-D3BF90167B10}"/>
              </a:ext>
            </a:extLst>
          </p:cNvPr>
          <p:cNvSpPr/>
          <p:nvPr/>
        </p:nvSpPr>
        <p:spPr>
          <a:xfrm>
            <a:off x="3123088" y="1386084"/>
            <a:ext cx="3404067" cy="648072"/>
          </a:xfrm>
          <a:prstGeom prst="snip2DiagRect">
            <a:avLst/>
          </a:prstGeom>
          <a:solidFill>
            <a:srgbClr val="4C26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>
                <a:solidFill>
                  <a:srgbClr val="FFFF00"/>
                </a:solidFill>
                <a:cs typeface="B Nazanin" pitchFamily="2" charset="-78"/>
              </a:rPr>
              <a:t>2- رسانه</a:t>
            </a:r>
          </a:p>
        </p:txBody>
      </p:sp>
      <p:sp>
        <p:nvSpPr>
          <p:cNvPr id="11" name="Snip Diagonal Corner Rectangle 8">
            <a:extLst>
              <a:ext uri="{FF2B5EF4-FFF2-40B4-BE49-F238E27FC236}">
                <a16:creationId xmlns:a16="http://schemas.microsoft.com/office/drawing/2014/main" id="{FB13AB09-E9F8-4D52-AB64-7E594E15D272}"/>
              </a:ext>
            </a:extLst>
          </p:cNvPr>
          <p:cNvSpPr/>
          <p:nvPr/>
        </p:nvSpPr>
        <p:spPr>
          <a:xfrm>
            <a:off x="3123086" y="5903764"/>
            <a:ext cx="3404067" cy="648072"/>
          </a:xfrm>
          <a:prstGeom prst="snip2DiagRect">
            <a:avLst/>
          </a:prstGeom>
          <a:solidFill>
            <a:srgbClr val="4C26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>
                <a:solidFill>
                  <a:srgbClr val="FFFF00"/>
                </a:solidFill>
                <a:cs typeface="B Nazanin" pitchFamily="2" charset="-78"/>
              </a:rPr>
              <a:t>7- خانواده</a:t>
            </a:r>
          </a:p>
        </p:txBody>
      </p:sp>
      <p:sp>
        <p:nvSpPr>
          <p:cNvPr id="12" name="Snip Diagonal Corner Rectangle 8">
            <a:extLst>
              <a:ext uri="{FF2B5EF4-FFF2-40B4-BE49-F238E27FC236}">
                <a16:creationId xmlns:a16="http://schemas.microsoft.com/office/drawing/2014/main" id="{CAAD133C-EB27-4BA0-93B1-076D61A9C347}"/>
              </a:ext>
            </a:extLst>
          </p:cNvPr>
          <p:cNvSpPr/>
          <p:nvPr/>
        </p:nvSpPr>
        <p:spPr>
          <a:xfrm>
            <a:off x="3123084" y="2326401"/>
            <a:ext cx="3404067" cy="648072"/>
          </a:xfrm>
          <a:prstGeom prst="snip2DiagRect">
            <a:avLst/>
          </a:prstGeom>
          <a:solidFill>
            <a:srgbClr val="4C26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>
                <a:solidFill>
                  <a:srgbClr val="FFFF00"/>
                </a:solidFill>
                <a:cs typeface="B Nazanin" pitchFamily="2" charset="-78"/>
              </a:rPr>
              <a:t>3 -محیط</a:t>
            </a:r>
          </a:p>
        </p:txBody>
      </p:sp>
      <p:sp>
        <p:nvSpPr>
          <p:cNvPr id="13" name="Snip Diagonal Corner Rectangle 8">
            <a:extLst>
              <a:ext uri="{FF2B5EF4-FFF2-40B4-BE49-F238E27FC236}">
                <a16:creationId xmlns:a16="http://schemas.microsoft.com/office/drawing/2014/main" id="{3D2EC3E5-6688-4BB2-A383-3E01003CAF99}"/>
              </a:ext>
            </a:extLst>
          </p:cNvPr>
          <p:cNvSpPr/>
          <p:nvPr/>
        </p:nvSpPr>
        <p:spPr>
          <a:xfrm>
            <a:off x="3123087" y="3194145"/>
            <a:ext cx="3404067" cy="648072"/>
          </a:xfrm>
          <a:prstGeom prst="snip2DiagRect">
            <a:avLst/>
          </a:prstGeom>
          <a:solidFill>
            <a:srgbClr val="4C26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>
                <a:solidFill>
                  <a:srgbClr val="FFFF00"/>
                </a:solidFill>
                <a:cs typeface="B Nazanin" pitchFamily="2" charset="-78"/>
              </a:rPr>
              <a:t>4- تلقین</a:t>
            </a:r>
          </a:p>
        </p:txBody>
      </p:sp>
      <p:sp>
        <p:nvSpPr>
          <p:cNvPr id="14" name="Snip Diagonal Corner Rectangle 8">
            <a:extLst>
              <a:ext uri="{FF2B5EF4-FFF2-40B4-BE49-F238E27FC236}">
                <a16:creationId xmlns:a16="http://schemas.microsoft.com/office/drawing/2014/main" id="{B374FDEB-9318-4039-B9AD-009F68D124B3}"/>
              </a:ext>
            </a:extLst>
          </p:cNvPr>
          <p:cNvSpPr/>
          <p:nvPr/>
        </p:nvSpPr>
        <p:spPr>
          <a:xfrm>
            <a:off x="3123086" y="4103596"/>
            <a:ext cx="3404067" cy="648072"/>
          </a:xfrm>
          <a:prstGeom prst="snip2DiagRect">
            <a:avLst/>
          </a:prstGeom>
          <a:solidFill>
            <a:srgbClr val="4C26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>
                <a:solidFill>
                  <a:srgbClr val="FFFF00"/>
                </a:solidFill>
                <a:cs typeface="B Nazanin" pitchFamily="2" charset="-78"/>
              </a:rPr>
              <a:t>5- تبلیغات</a:t>
            </a:r>
          </a:p>
        </p:txBody>
      </p:sp>
      <p:sp>
        <p:nvSpPr>
          <p:cNvPr id="15" name="Snip Diagonal Corner Rectangle 8">
            <a:extLst>
              <a:ext uri="{FF2B5EF4-FFF2-40B4-BE49-F238E27FC236}">
                <a16:creationId xmlns:a16="http://schemas.microsoft.com/office/drawing/2014/main" id="{5331AF6D-3633-40B3-809F-A5427F844312}"/>
              </a:ext>
            </a:extLst>
          </p:cNvPr>
          <p:cNvSpPr/>
          <p:nvPr/>
        </p:nvSpPr>
        <p:spPr>
          <a:xfrm>
            <a:off x="3123086" y="5002206"/>
            <a:ext cx="3404067" cy="648072"/>
          </a:xfrm>
          <a:prstGeom prst="snip2DiagRect">
            <a:avLst/>
          </a:prstGeom>
          <a:solidFill>
            <a:srgbClr val="4C26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>
                <a:solidFill>
                  <a:srgbClr val="FFFF00"/>
                </a:solidFill>
                <a:cs typeface="B Nazanin" pitchFamily="2" charset="-78"/>
              </a:rPr>
              <a:t>6- خطاب ها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A857721-B5EE-48C0-B223-31374246202B}"/>
              </a:ext>
            </a:extLst>
          </p:cNvPr>
          <p:cNvCxnSpPr>
            <a:cxnSpLocks/>
            <a:endCxn id="9" idx="0"/>
          </p:cNvCxnSpPr>
          <p:nvPr/>
        </p:nvCxnSpPr>
        <p:spPr>
          <a:xfrm flipH="1" flipV="1">
            <a:off x="6527152" y="811510"/>
            <a:ext cx="1384394" cy="23272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C5F347F-006E-4A49-AC63-F9152158A59B}"/>
              </a:ext>
            </a:extLst>
          </p:cNvPr>
          <p:cNvCxnSpPr>
            <a:cxnSpLocks/>
            <a:stCxn id="5" idx="1"/>
            <a:endCxn id="10" idx="0"/>
          </p:cNvCxnSpPr>
          <p:nvPr/>
        </p:nvCxnSpPr>
        <p:spPr>
          <a:xfrm flipH="1" flipV="1">
            <a:off x="6527155" y="1710120"/>
            <a:ext cx="1384393" cy="14571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700ACB3-7EB3-47A5-9B9D-AA5A5A755A7C}"/>
              </a:ext>
            </a:extLst>
          </p:cNvPr>
          <p:cNvCxnSpPr>
            <a:cxnSpLocks/>
            <a:stCxn id="5" idx="1"/>
            <a:endCxn id="12" idx="0"/>
          </p:cNvCxnSpPr>
          <p:nvPr/>
        </p:nvCxnSpPr>
        <p:spPr>
          <a:xfrm flipH="1" flipV="1">
            <a:off x="6527151" y="2650437"/>
            <a:ext cx="1384397" cy="5168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9FAD1F1-BAF2-48F3-9230-A85471F18706}"/>
              </a:ext>
            </a:extLst>
          </p:cNvPr>
          <p:cNvCxnSpPr>
            <a:cxnSpLocks/>
            <a:stCxn id="5" idx="1"/>
            <a:endCxn id="13" idx="0"/>
          </p:cNvCxnSpPr>
          <p:nvPr/>
        </p:nvCxnSpPr>
        <p:spPr>
          <a:xfrm flipH="1">
            <a:off x="6527154" y="3167272"/>
            <a:ext cx="1384394" cy="35090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79425A1-952C-44C6-9948-125424A2BD91}"/>
              </a:ext>
            </a:extLst>
          </p:cNvPr>
          <p:cNvCxnSpPr>
            <a:cxnSpLocks/>
            <a:stCxn id="15" idx="0"/>
          </p:cNvCxnSpPr>
          <p:nvPr/>
        </p:nvCxnSpPr>
        <p:spPr>
          <a:xfrm flipV="1">
            <a:off x="6527153" y="3138712"/>
            <a:ext cx="1384393" cy="21875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5D8C9B0-91D0-4DA3-A5E4-0727021F0FA5}"/>
              </a:ext>
            </a:extLst>
          </p:cNvPr>
          <p:cNvCxnSpPr>
            <a:cxnSpLocks/>
            <a:stCxn id="14" idx="0"/>
            <a:endCxn id="5" idx="1"/>
          </p:cNvCxnSpPr>
          <p:nvPr/>
        </p:nvCxnSpPr>
        <p:spPr>
          <a:xfrm flipV="1">
            <a:off x="6527153" y="3167272"/>
            <a:ext cx="1384395" cy="12603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DF7153C-5654-4345-836F-F73128C5B2FD}"/>
              </a:ext>
            </a:extLst>
          </p:cNvPr>
          <p:cNvCxnSpPr>
            <a:cxnSpLocks/>
            <a:stCxn id="11" idx="0"/>
            <a:endCxn id="5" idx="1"/>
          </p:cNvCxnSpPr>
          <p:nvPr/>
        </p:nvCxnSpPr>
        <p:spPr>
          <a:xfrm flipV="1">
            <a:off x="6527153" y="3167272"/>
            <a:ext cx="1384395" cy="30605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هویت مستقل؛ دغدغه ای که برای">
            <a:extLst>
              <a:ext uri="{FF2B5EF4-FFF2-40B4-BE49-F238E27FC236}">
                <a16:creationId xmlns:a16="http://schemas.microsoft.com/office/drawing/2014/main" id="{A183D2C2-17CA-4B8D-B8CB-525C91719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9" y="2036684"/>
            <a:ext cx="2757484" cy="26120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‫هویت‬‎">
            <a:extLst>
              <a:ext uri="{FF2B5EF4-FFF2-40B4-BE49-F238E27FC236}">
                <a16:creationId xmlns:a16="http://schemas.microsoft.com/office/drawing/2014/main" id="{2083A1E2-52DB-43E5-A441-2724E57BC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285" y="3937411"/>
            <a:ext cx="3296456" cy="21553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72766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>
            <a:extLst>
              <a:ext uri="{FF2B5EF4-FFF2-40B4-BE49-F238E27FC236}">
                <a16:creationId xmlns:a16="http://schemas.microsoft.com/office/drawing/2014/main" id="{E2EB92F2-A425-4A0B-A2C1-2D1A004BAEFF}"/>
              </a:ext>
            </a:extLst>
          </p:cNvPr>
          <p:cNvSpPr/>
          <p:nvPr/>
        </p:nvSpPr>
        <p:spPr>
          <a:xfrm>
            <a:off x="4368788" y="578967"/>
            <a:ext cx="3404067" cy="648072"/>
          </a:xfrm>
          <a:prstGeom prst="snip2DiagRect">
            <a:avLst/>
          </a:prstGeom>
          <a:solidFill>
            <a:srgbClr val="4C26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>
                <a:solidFill>
                  <a:srgbClr val="FFFF00"/>
                </a:solidFill>
                <a:cs typeface="B Nazanin" pitchFamily="2" charset="-78"/>
              </a:rPr>
              <a:t>1- شرعی</a:t>
            </a:r>
          </a:p>
        </p:txBody>
      </p:sp>
      <p:sp>
        <p:nvSpPr>
          <p:cNvPr id="10" name="Snip Diagonal Corner Rectangle 8">
            <a:extLst>
              <a:ext uri="{FF2B5EF4-FFF2-40B4-BE49-F238E27FC236}">
                <a16:creationId xmlns:a16="http://schemas.microsoft.com/office/drawing/2014/main" id="{52000D3B-BE92-481B-B2C0-D3BF90167B10}"/>
              </a:ext>
            </a:extLst>
          </p:cNvPr>
          <p:cNvSpPr/>
          <p:nvPr/>
        </p:nvSpPr>
        <p:spPr>
          <a:xfrm>
            <a:off x="4368789" y="1461789"/>
            <a:ext cx="3404067" cy="648072"/>
          </a:xfrm>
          <a:prstGeom prst="snip2DiagRect">
            <a:avLst/>
          </a:prstGeom>
          <a:solidFill>
            <a:srgbClr val="4C26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>
                <a:solidFill>
                  <a:srgbClr val="FFFF00"/>
                </a:solidFill>
                <a:cs typeface="B Nazanin" pitchFamily="2" charset="-78"/>
              </a:rPr>
              <a:t>2- جسمی،جنسی</a:t>
            </a:r>
          </a:p>
        </p:txBody>
      </p:sp>
      <p:sp>
        <p:nvSpPr>
          <p:cNvPr id="12" name="Snip Diagonal Corner Rectangle 8">
            <a:extLst>
              <a:ext uri="{FF2B5EF4-FFF2-40B4-BE49-F238E27FC236}">
                <a16:creationId xmlns:a16="http://schemas.microsoft.com/office/drawing/2014/main" id="{CAAD133C-EB27-4BA0-93B1-076D61A9C347}"/>
              </a:ext>
            </a:extLst>
          </p:cNvPr>
          <p:cNvSpPr/>
          <p:nvPr/>
        </p:nvSpPr>
        <p:spPr>
          <a:xfrm>
            <a:off x="4396622" y="2327967"/>
            <a:ext cx="3404067" cy="648072"/>
          </a:xfrm>
          <a:prstGeom prst="snip2DiagRect">
            <a:avLst/>
          </a:prstGeom>
          <a:solidFill>
            <a:srgbClr val="4C26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>
                <a:solidFill>
                  <a:srgbClr val="FFFF00"/>
                </a:solidFill>
                <a:cs typeface="B Nazanin" pitchFamily="2" charset="-78"/>
              </a:rPr>
              <a:t>3 -اجتماعی</a:t>
            </a:r>
          </a:p>
        </p:txBody>
      </p:sp>
      <p:sp>
        <p:nvSpPr>
          <p:cNvPr id="13" name="Snip Diagonal Corner Rectangle 8">
            <a:extLst>
              <a:ext uri="{FF2B5EF4-FFF2-40B4-BE49-F238E27FC236}">
                <a16:creationId xmlns:a16="http://schemas.microsoft.com/office/drawing/2014/main" id="{3D2EC3E5-6688-4BB2-A383-3E01003CAF99}"/>
              </a:ext>
            </a:extLst>
          </p:cNvPr>
          <p:cNvSpPr/>
          <p:nvPr/>
        </p:nvSpPr>
        <p:spPr>
          <a:xfrm>
            <a:off x="4396622" y="3210789"/>
            <a:ext cx="3404067" cy="648072"/>
          </a:xfrm>
          <a:prstGeom prst="snip2DiagRect">
            <a:avLst/>
          </a:prstGeom>
          <a:solidFill>
            <a:srgbClr val="4C26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>
                <a:solidFill>
                  <a:srgbClr val="FFFF00"/>
                </a:solidFill>
                <a:cs typeface="B Nazanin" pitchFamily="2" charset="-78"/>
              </a:rPr>
              <a:t>4- اقتصادی</a:t>
            </a:r>
          </a:p>
        </p:txBody>
      </p:sp>
      <p:sp>
        <p:nvSpPr>
          <p:cNvPr id="14" name="Snip Diagonal Corner Rectangle 8">
            <a:extLst>
              <a:ext uri="{FF2B5EF4-FFF2-40B4-BE49-F238E27FC236}">
                <a16:creationId xmlns:a16="http://schemas.microsoft.com/office/drawing/2014/main" id="{B374FDEB-9318-4039-B9AD-009F68D124B3}"/>
              </a:ext>
            </a:extLst>
          </p:cNvPr>
          <p:cNvSpPr/>
          <p:nvPr/>
        </p:nvSpPr>
        <p:spPr>
          <a:xfrm>
            <a:off x="4396622" y="4093611"/>
            <a:ext cx="3404067" cy="648072"/>
          </a:xfrm>
          <a:prstGeom prst="snip2DiagRect">
            <a:avLst/>
          </a:prstGeom>
          <a:solidFill>
            <a:srgbClr val="4C26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>
                <a:solidFill>
                  <a:srgbClr val="FFFF00"/>
                </a:solidFill>
                <a:cs typeface="B Nazanin" pitchFamily="2" charset="-78"/>
              </a:rPr>
              <a:t>5- روانی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A857721-B5EE-48C0-B223-31374246202B}"/>
              </a:ext>
            </a:extLst>
          </p:cNvPr>
          <p:cNvCxnSpPr>
            <a:cxnSpLocks/>
            <a:stCxn id="21" idx="3"/>
            <a:endCxn id="9" idx="0"/>
          </p:cNvCxnSpPr>
          <p:nvPr/>
        </p:nvCxnSpPr>
        <p:spPr>
          <a:xfrm flipH="1" flipV="1">
            <a:off x="7772855" y="903003"/>
            <a:ext cx="1583180" cy="243972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C5F347F-006E-4A49-AC63-F9152158A59B}"/>
              </a:ext>
            </a:extLst>
          </p:cNvPr>
          <p:cNvCxnSpPr>
            <a:cxnSpLocks/>
            <a:stCxn id="21" idx="3"/>
            <a:endCxn id="10" idx="0"/>
          </p:cNvCxnSpPr>
          <p:nvPr/>
        </p:nvCxnSpPr>
        <p:spPr>
          <a:xfrm flipH="1" flipV="1">
            <a:off x="7772856" y="1785825"/>
            <a:ext cx="1583179" cy="15569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700ACB3-7EB3-47A5-9B9D-AA5A5A755A7C}"/>
              </a:ext>
            </a:extLst>
          </p:cNvPr>
          <p:cNvCxnSpPr>
            <a:cxnSpLocks/>
            <a:stCxn id="21" idx="3"/>
            <a:endCxn id="12" idx="0"/>
          </p:cNvCxnSpPr>
          <p:nvPr/>
        </p:nvCxnSpPr>
        <p:spPr>
          <a:xfrm flipH="1" flipV="1">
            <a:off x="7800689" y="2652003"/>
            <a:ext cx="1555346" cy="69072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9FAD1F1-BAF2-48F3-9230-A85471F18706}"/>
              </a:ext>
            </a:extLst>
          </p:cNvPr>
          <p:cNvCxnSpPr>
            <a:cxnSpLocks/>
            <a:stCxn id="21" idx="3"/>
            <a:endCxn id="13" idx="0"/>
          </p:cNvCxnSpPr>
          <p:nvPr/>
        </p:nvCxnSpPr>
        <p:spPr>
          <a:xfrm flipH="1">
            <a:off x="7800689" y="3342726"/>
            <a:ext cx="1555346" cy="1920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5D8C9B0-91D0-4DA3-A5E4-0727021F0FA5}"/>
              </a:ext>
            </a:extLst>
          </p:cNvPr>
          <p:cNvCxnSpPr>
            <a:cxnSpLocks/>
            <a:stCxn id="14" idx="0"/>
            <a:endCxn id="21" idx="3"/>
          </p:cNvCxnSpPr>
          <p:nvPr/>
        </p:nvCxnSpPr>
        <p:spPr>
          <a:xfrm flipV="1">
            <a:off x="7800689" y="3342726"/>
            <a:ext cx="1555346" cy="107492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entagon 41">
            <a:extLst>
              <a:ext uri="{FF2B5EF4-FFF2-40B4-BE49-F238E27FC236}">
                <a16:creationId xmlns:a16="http://schemas.microsoft.com/office/drawing/2014/main" id="{32A4AC15-F4CA-4072-AA75-EEC01667C61B}"/>
              </a:ext>
            </a:extLst>
          </p:cNvPr>
          <p:cNvSpPr/>
          <p:nvPr/>
        </p:nvSpPr>
        <p:spPr>
          <a:xfrm flipH="1">
            <a:off x="9356035" y="2749962"/>
            <a:ext cx="2255704" cy="1185528"/>
          </a:xfrm>
          <a:prstGeom prst="homePlate">
            <a:avLst/>
          </a:prstGeom>
          <a:solidFill>
            <a:srgbClr val="951B7B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6000" dirty="0">
                <a:solidFill>
                  <a:schemeClr val="bg1"/>
                </a:solidFill>
                <a:cs typeface="B Titr" panose="00000700000000000000" pitchFamily="2" charset="-78"/>
              </a:rPr>
              <a:t>بلوغ</a:t>
            </a:r>
          </a:p>
        </p:txBody>
      </p:sp>
      <p:sp>
        <p:nvSpPr>
          <p:cNvPr id="37" name="AutoShape 6" descr="Related image">
            <a:extLst>
              <a:ext uri="{FF2B5EF4-FFF2-40B4-BE49-F238E27FC236}">
                <a16:creationId xmlns:a16="http://schemas.microsoft.com/office/drawing/2014/main" id="{704DC928-EFC4-4429-99C0-B31243F2C9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08A8ED7-5358-4930-AA15-0BB911177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6093" y="4626212"/>
            <a:ext cx="3362102" cy="19203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362F9B6-E548-4761-B979-65F147CEA4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594" y="4281656"/>
            <a:ext cx="3398207" cy="19203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2875775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1173</TotalTime>
  <Words>1100</Words>
  <Application>Microsoft Office PowerPoint</Application>
  <PresentationFormat>Widescreen</PresentationFormat>
  <Paragraphs>171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45" baseType="lpstr">
      <vt:lpstr>Arial</vt:lpstr>
      <vt:lpstr>B Farnaz</vt:lpstr>
      <vt:lpstr>B Homa</vt:lpstr>
      <vt:lpstr>B Kidnap</vt:lpstr>
      <vt:lpstr>B Morvarid</vt:lpstr>
      <vt:lpstr>B Nazanin</vt:lpstr>
      <vt:lpstr>B Shadi</vt:lpstr>
      <vt:lpstr>B Titr</vt:lpstr>
      <vt:lpstr>B Zar</vt:lpstr>
      <vt:lpstr>B Ziba</vt:lpstr>
      <vt:lpstr>Corbel</vt:lpstr>
      <vt:lpstr>Times New Roman</vt:lpstr>
      <vt:lpstr>Tw Cen MT</vt:lpstr>
      <vt:lpstr>Wingdings</vt:lpstr>
      <vt:lpstr>zNassim</vt:lpstr>
      <vt:lpstr>Droplet</vt:lpstr>
      <vt:lpstr>Parallax</vt:lpstr>
      <vt:lpstr>PowerPoint Presentation</vt:lpstr>
      <vt:lpstr>PowerPoint Presentation</vt:lpstr>
      <vt:lpstr>ویژگی های نوجوان امروزی و نوع تعامل با آن</vt:lpstr>
      <vt:lpstr>الگوهایی که باید معرفی شوند</vt:lpstr>
      <vt:lpstr>PowerPoint Presentation</vt:lpstr>
      <vt:lpstr>PowerPoint Presentation</vt:lpstr>
      <vt:lpstr>نوجوانی</vt:lpstr>
      <vt:lpstr>هویت(شخصیت)</vt:lpstr>
      <vt:lpstr>PowerPoint Presentation</vt:lpstr>
      <vt:lpstr>بلوغ روانی</vt:lpstr>
      <vt:lpstr>ویژگی نوجوان امروزی</vt:lpstr>
      <vt:lpstr>1- ویژگی های ذهنی و فکری </vt:lpstr>
      <vt:lpstr>PowerPoint Presentation</vt:lpstr>
      <vt:lpstr>آیت الله امام خامنه ای: فضای مجازی حقیقتا قتلگاه جوانان است.</vt:lpstr>
      <vt:lpstr>PowerPoint Presentation</vt:lpstr>
      <vt:lpstr>راهکارها</vt:lpstr>
      <vt:lpstr>PowerPoint Presentation</vt:lpstr>
      <vt:lpstr>روش های جهت دهی به علاقه های پیچیده دوران نوجوانی</vt:lpstr>
      <vt:lpstr>1- به من احساس ارزشمندی هدیه کند </vt:lpstr>
      <vt:lpstr>2- به من امنیت دهد</vt:lpstr>
      <vt:lpstr>3- به من امید دهد</vt:lpstr>
      <vt:lpstr>4- به حس زیباگرایی من پاسخ دهد </vt:lpstr>
      <vt:lpstr>5- به استقلالم احترام بگذارد و به من مشارکت دهد  </vt:lpstr>
      <vt:lpstr>6- به من صمیمیت دهد </vt:lpstr>
      <vt:lpstr>7- به من آرامش دهد</vt:lpstr>
      <vt:lpstr>8- به نیازهای من توجه کند</vt:lpstr>
      <vt:lpstr>9- به خالقیت و خلاقیت من احترام بگذارد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ویژگی های نوجوان امروزی و نوع تعامل با آن</dc:title>
  <dc:creator>__Sefr0Yek__</dc:creator>
  <cp:lastModifiedBy>__Sefr0Yek__</cp:lastModifiedBy>
  <cp:revision>138</cp:revision>
  <dcterms:created xsi:type="dcterms:W3CDTF">2017-07-19T07:54:09Z</dcterms:created>
  <dcterms:modified xsi:type="dcterms:W3CDTF">2018-03-29T12:23:22Z</dcterms:modified>
</cp:coreProperties>
</file>