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4" r:id="rId1"/>
  </p:sldMasterIdLst>
  <p:notesMasterIdLst>
    <p:notesMasterId r:id="rId32"/>
  </p:notesMasterIdLst>
  <p:handoutMasterIdLst>
    <p:handoutMasterId r:id="rId33"/>
  </p:handoutMasterIdLst>
  <p:sldIdLst>
    <p:sldId id="400" r:id="rId2"/>
    <p:sldId id="399" r:id="rId3"/>
    <p:sldId id="364" r:id="rId4"/>
    <p:sldId id="365" r:id="rId5"/>
    <p:sldId id="383" r:id="rId6"/>
    <p:sldId id="385" r:id="rId7"/>
    <p:sldId id="384" r:id="rId8"/>
    <p:sldId id="366" r:id="rId9"/>
    <p:sldId id="367" r:id="rId10"/>
    <p:sldId id="368" r:id="rId11"/>
    <p:sldId id="370" r:id="rId12"/>
    <p:sldId id="372" r:id="rId13"/>
    <p:sldId id="374" r:id="rId14"/>
    <p:sldId id="375" r:id="rId15"/>
    <p:sldId id="376" r:id="rId16"/>
    <p:sldId id="377" r:id="rId17"/>
    <p:sldId id="378" r:id="rId18"/>
    <p:sldId id="386" r:id="rId19"/>
    <p:sldId id="387" r:id="rId20"/>
    <p:sldId id="388" r:id="rId21"/>
    <p:sldId id="389" r:id="rId22"/>
    <p:sldId id="390" r:id="rId23"/>
    <p:sldId id="391" r:id="rId24"/>
    <p:sldId id="392" r:id="rId25"/>
    <p:sldId id="393" r:id="rId26"/>
    <p:sldId id="394" r:id="rId27"/>
    <p:sldId id="395" r:id="rId28"/>
    <p:sldId id="396" r:id="rId29"/>
    <p:sldId id="397" r:id="rId30"/>
    <p:sldId id="398" r:id="rId31"/>
  </p:sldIdLst>
  <p:sldSz cx="9906000" cy="6858000" type="A4"/>
  <p:notesSz cx="6858000" cy="9144000"/>
  <p:embeddedFontLst>
    <p:embeddedFont>
      <p:font typeface="B Koodak" panose="00000700000000000000" pitchFamily="2" charset="-78"/>
      <p:bold r:id="rId34"/>
    </p:embeddedFont>
    <p:embeddedFont>
      <p:font typeface="Wingdings 2" panose="05020102010507070707" pitchFamily="18" charset="2"/>
      <p:regular r:id="rId35"/>
    </p:embeddedFont>
    <p:embeddedFont>
      <p:font typeface="B Titr" panose="00000700000000000000" pitchFamily="2" charset="-78"/>
      <p:bold r:id="rId36"/>
    </p:embeddedFont>
    <p:embeddedFont>
      <p:font typeface="B Yekan" panose="00000400000000000000" pitchFamily="2" charset="-78"/>
      <p:regular r:id="rId37"/>
    </p:embeddedFont>
    <p:embeddedFont>
      <p:font typeface="B Mitra" panose="00000400000000000000" pitchFamily="2" charset="-78"/>
      <p:regular r:id="rId38"/>
      <p:bold r:id="rId39"/>
    </p:embeddedFont>
    <p:embeddedFont>
      <p:font typeface="Calibri" panose="020F0502020204030204" pitchFamily="34" charset="0"/>
      <p:regular r:id="rId40"/>
      <p:bold r:id="rId41"/>
    </p:embeddedFont>
    <p:embeddedFont>
      <p:font typeface="Garamond" panose="02020404030301010803" pitchFamily="18" charset="0"/>
      <p:regular r:id="rId42"/>
      <p:bold r:id="rId43"/>
      <p:italic r:id="rId44"/>
    </p:embeddedFont>
    <p:embeddedFont>
      <p:font typeface="IranNastaliq" panose="02000503000000020003" pitchFamily="2" charset="0"/>
      <p:regular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njavi" initials="E" lastIdx="3" clrIdx="0"/>
  <p:cmAuthor id="1" name="S.A Enjavi" initials="SE" lastIdx="1" clrIdx="1"/>
  <p:cmAuthor id="2" name="Hamid" initials="H" lastIdx="2"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85383" autoAdjust="0"/>
  </p:normalViewPr>
  <p:slideViewPr>
    <p:cSldViewPr>
      <p:cViewPr varScale="1">
        <p:scale>
          <a:sx n="54" d="100"/>
          <a:sy n="54" d="100"/>
        </p:scale>
        <p:origin x="258" y="60"/>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0D8F72-6C1E-42AA-BA75-0BCEC8C009C7}" type="doc">
      <dgm:prSet loTypeId="urn:microsoft.com/office/officeart/2009/3/layout/HorizontalOrganizationChart" loCatId="hierarchy" qsTypeId="urn:microsoft.com/office/officeart/2005/8/quickstyle/simple3" qsCatId="simple" csTypeId="urn:microsoft.com/office/officeart/2005/8/colors/colorful1#10" csCatId="colorful" phldr="1"/>
      <dgm:spPr/>
      <dgm:t>
        <a:bodyPr/>
        <a:lstStyle/>
        <a:p>
          <a:pPr rtl="1"/>
          <a:endParaRPr lang="fa-IR"/>
        </a:p>
      </dgm:t>
    </dgm:pt>
    <dgm:pt modelId="{02650291-C7AB-4C1D-837B-F581CD09C714}">
      <dgm:prSet custT="1"/>
      <dgm:spPr/>
      <dgm:t>
        <a:bodyPr/>
        <a:lstStyle/>
        <a:p>
          <a:pPr algn="r" rtl="1"/>
          <a:r>
            <a:rPr lang="fa-IR" sz="2400" b="1" dirty="0" smtClean="0"/>
            <a:t>«قال رسول اللّه‏ </a:t>
          </a:r>
          <a:r>
            <a:rPr lang="fa-IR" sz="2400" dirty="0" smtClean="0"/>
            <a:t>صلى‏الله‏عليه‏و‏آله: «صَلاةُ الرَّجُلِ فى جَماعَةٍ خيرٌ مِن صَلاتِهِ في بَيْتِهِ اَربَعينَ سَنَةً. قيلَ: يا رَسولَ اللّه‏ِ! صَلاةُ يَومٍ؟ قال صلى‏الله‏عليه‏و‏آله: صلاةٌ واحِدةٌ»</a:t>
          </a:r>
          <a:endParaRPr lang="en-US" sz="2400" dirty="0"/>
        </a:p>
      </dgm:t>
    </dgm:pt>
    <dgm:pt modelId="{527B4401-8384-4CAF-83EA-66227E79BCD1}" type="parTrans" cxnId="{4014B1B3-71A8-4B0C-9BA9-82224A8E79E3}">
      <dgm:prSet/>
      <dgm:spPr/>
      <dgm:t>
        <a:bodyPr/>
        <a:lstStyle/>
        <a:p>
          <a:pPr rtl="1"/>
          <a:endParaRPr lang="fa-IR"/>
        </a:p>
      </dgm:t>
    </dgm:pt>
    <dgm:pt modelId="{6F83B5D2-1BB5-4F46-A518-D1EBD3F7EC76}" type="sibTrans" cxnId="{4014B1B3-71A8-4B0C-9BA9-82224A8E79E3}">
      <dgm:prSet/>
      <dgm:spPr/>
      <dgm:t>
        <a:bodyPr/>
        <a:lstStyle/>
        <a:p>
          <a:pPr rtl="1"/>
          <a:endParaRPr lang="fa-IR"/>
        </a:p>
      </dgm:t>
    </dgm:pt>
    <dgm:pt modelId="{E5FB2CF3-8381-40D7-8FFA-6D4263B70008}">
      <dgm:prSet custT="1"/>
      <dgm:spPr/>
      <dgm:t>
        <a:bodyPr/>
        <a:lstStyle/>
        <a:p>
          <a:pPr algn="r" rtl="1"/>
          <a:r>
            <a:rPr lang="fa-IR" sz="2400" dirty="0" smtClean="0"/>
            <a:t>«پيامبر اكرم صلى‏الله‏عليه‏و‏آله فرمود: يك نماز با جماعت ، بهتر از چهل سال نماز فُرادا در خانه است. پرسيدند: آيا يك روز نماز؟ فرمود: بلكه يك نماز».</a:t>
          </a:r>
          <a:endParaRPr lang="en-US" sz="2400" dirty="0"/>
        </a:p>
      </dgm:t>
    </dgm:pt>
    <dgm:pt modelId="{7E2CF3BE-ABC1-402F-8C27-650254F27100}" type="parTrans" cxnId="{7A79F1B5-4290-45CD-BAE0-55BB6D4CFCB5}">
      <dgm:prSet/>
      <dgm:spPr/>
      <dgm:t>
        <a:bodyPr/>
        <a:lstStyle/>
        <a:p>
          <a:pPr rtl="1"/>
          <a:endParaRPr lang="fa-IR" sz="2000"/>
        </a:p>
      </dgm:t>
    </dgm:pt>
    <dgm:pt modelId="{FC243266-4D72-42EB-AC33-85D5819B5F03}" type="sibTrans" cxnId="{7A79F1B5-4290-45CD-BAE0-55BB6D4CFCB5}">
      <dgm:prSet/>
      <dgm:spPr/>
      <dgm:t>
        <a:bodyPr/>
        <a:lstStyle/>
        <a:p>
          <a:pPr rtl="1"/>
          <a:endParaRPr lang="fa-IR"/>
        </a:p>
      </dgm:t>
    </dgm:pt>
    <dgm:pt modelId="{3484C198-37FF-43A5-AD5A-7A40CD657F53}">
      <dgm:prSet custT="1"/>
      <dgm:spPr/>
      <dgm:t>
        <a:bodyPr/>
        <a:lstStyle/>
        <a:p>
          <a:pPr algn="r" rtl="1"/>
          <a:r>
            <a:rPr lang="fa-IR" sz="2400" dirty="0" smtClean="0"/>
            <a:t>(مستدرك الوسائل، ج6، ص466)</a:t>
          </a:r>
          <a:endParaRPr lang="en-US" sz="2400" dirty="0"/>
        </a:p>
      </dgm:t>
    </dgm:pt>
    <dgm:pt modelId="{DBF3DEC6-63DF-4328-8928-970B1006F88E}" type="parTrans" cxnId="{E82486D5-5126-472E-86EC-4764481A3434}">
      <dgm:prSet/>
      <dgm:spPr/>
      <dgm:t>
        <a:bodyPr/>
        <a:lstStyle/>
        <a:p>
          <a:pPr rtl="1"/>
          <a:endParaRPr lang="fa-IR" sz="2000"/>
        </a:p>
      </dgm:t>
    </dgm:pt>
    <dgm:pt modelId="{453DC560-280A-49A4-A838-3BF384E5B5B3}" type="sibTrans" cxnId="{E82486D5-5126-472E-86EC-4764481A3434}">
      <dgm:prSet/>
      <dgm:spPr/>
      <dgm:t>
        <a:bodyPr/>
        <a:lstStyle/>
        <a:p>
          <a:pPr rtl="1"/>
          <a:endParaRPr lang="fa-IR"/>
        </a:p>
      </dgm:t>
    </dgm:pt>
    <dgm:pt modelId="{624135B9-06FA-47A0-A408-120339296DCF}" type="pres">
      <dgm:prSet presAssocID="{2A0D8F72-6C1E-42AA-BA75-0BCEC8C009C7}" presName="hierChild1" presStyleCnt="0">
        <dgm:presLayoutVars>
          <dgm:orgChart val="1"/>
          <dgm:chPref val="1"/>
          <dgm:dir val="rev"/>
          <dgm:animOne val="branch"/>
          <dgm:animLvl val="lvl"/>
          <dgm:resizeHandles/>
        </dgm:presLayoutVars>
      </dgm:prSet>
      <dgm:spPr/>
      <dgm:t>
        <a:bodyPr/>
        <a:lstStyle/>
        <a:p>
          <a:pPr rtl="1"/>
          <a:endParaRPr lang="fa-IR"/>
        </a:p>
      </dgm:t>
    </dgm:pt>
    <dgm:pt modelId="{DDFABC1B-DEBA-4C09-9378-BAE15BA23C84}" type="pres">
      <dgm:prSet presAssocID="{02650291-C7AB-4C1D-837B-F581CD09C714}" presName="hierRoot1" presStyleCnt="0">
        <dgm:presLayoutVars>
          <dgm:hierBranch val="init"/>
        </dgm:presLayoutVars>
      </dgm:prSet>
      <dgm:spPr/>
    </dgm:pt>
    <dgm:pt modelId="{F8B2B0BA-9973-464E-9070-B898E0C33AA9}" type="pres">
      <dgm:prSet presAssocID="{02650291-C7AB-4C1D-837B-F581CD09C714}" presName="rootComposite1" presStyleCnt="0"/>
      <dgm:spPr/>
    </dgm:pt>
    <dgm:pt modelId="{65CD5EB1-184A-4EDA-9B12-28EE8C35C3BE}" type="pres">
      <dgm:prSet presAssocID="{02650291-C7AB-4C1D-837B-F581CD09C714}" presName="rootText1" presStyleLbl="node0" presStyleIdx="0" presStyleCnt="1" custScaleY="161363">
        <dgm:presLayoutVars>
          <dgm:chPref val="3"/>
        </dgm:presLayoutVars>
      </dgm:prSet>
      <dgm:spPr/>
      <dgm:t>
        <a:bodyPr/>
        <a:lstStyle/>
        <a:p>
          <a:pPr rtl="1"/>
          <a:endParaRPr lang="fa-IR"/>
        </a:p>
      </dgm:t>
    </dgm:pt>
    <dgm:pt modelId="{0A11F3DC-F63B-4FFF-8E34-2AC8161809CF}" type="pres">
      <dgm:prSet presAssocID="{02650291-C7AB-4C1D-837B-F581CD09C714}" presName="rootConnector1" presStyleLbl="node1" presStyleIdx="0" presStyleCnt="0"/>
      <dgm:spPr/>
      <dgm:t>
        <a:bodyPr/>
        <a:lstStyle/>
        <a:p>
          <a:pPr rtl="1"/>
          <a:endParaRPr lang="fa-IR"/>
        </a:p>
      </dgm:t>
    </dgm:pt>
    <dgm:pt modelId="{FE43E322-0A79-4A2F-BB05-1AF66730179D}" type="pres">
      <dgm:prSet presAssocID="{02650291-C7AB-4C1D-837B-F581CD09C714}" presName="hierChild2" presStyleCnt="0"/>
      <dgm:spPr/>
    </dgm:pt>
    <dgm:pt modelId="{CFB9B149-8241-4762-8190-72D97B29123B}" type="pres">
      <dgm:prSet presAssocID="{7E2CF3BE-ABC1-402F-8C27-650254F27100}" presName="Name66" presStyleLbl="parChTrans1D2" presStyleIdx="0" presStyleCnt="2" custSzY="1348982"/>
      <dgm:spPr/>
      <dgm:t>
        <a:bodyPr/>
        <a:lstStyle/>
        <a:p>
          <a:pPr rtl="1"/>
          <a:endParaRPr lang="fa-IR"/>
        </a:p>
      </dgm:t>
    </dgm:pt>
    <dgm:pt modelId="{2B14F940-94B6-4EC9-A4B8-A4436F8C1CF4}" type="pres">
      <dgm:prSet presAssocID="{E5FB2CF3-8381-40D7-8FFA-6D4263B70008}" presName="hierRoot2" presStyleCnt="0">
        <dgm:presLayoutVars>
          <dgm:hierBranch val="init"/>
        </dgm:presLayoutVars>
      </dgm:prSet>
      <dgm:spPr/>
    </dgm:pt>
    <dgm:pt modelId="{03B757EF-C0AE-4DD1-A912-C578382EE6A7}" type="pres">
      <dgm:prSet presAssocID="{E5FB2CF3-8381-40D7-8FFA-6D4263B70008}" presName="rootComposite" presStyleCnt="0"/>
      <dgm:spPr/>
    </dgm:pt>
    <dgm:pt modelId="{7732CD28-8236-47DE-8703-0DF874F959AD}" type="pres">
      <dgm:prSet presAssocID="{E5FB2CF3-8381-40D7-8FFA-6D4263B70008}" presName="rootText" presStyleLbl="node2" presStyleIdx="0" presStyleCnt="2" custScaleY="161363">
        <dgm:presLayoutVars>
          <dgm:chPref val="3"/>
        </dgm:presLayoutVars>
      </dgm:prSet>
      <dgm:spPr/>
      <dgm:t>
        <a:bodyPr/>
        <a:lstStyle/>
        <a:p>
          <a:pPr rtl="1"/>
          <a:endParaRPr lang="fa-IR"/>
        </a:p>
      </dgm:t>
    </dgm:pt>
    <dgm:pt modelId="{C9E45E0D-ED47-4458-99AA-4F3E50EA9E50}" type="pres">
      <dgm:prSet presAssocID="{E5FB2CF3-8381-40D7-8FFA-6D4263B70008}" presName="rootConnector" presStyleLbl="node2" presStyleIdx="0" presStyleCnt="2"/>
      <dgm:spPr/>
      <dgm:t>
        <a:bodyPr/>
        <a:lstStyle/>
        <a:p>
          <a:pPr rtl="1"/>
          <a:endParaRPr lang="fa-IR"/>
        </a:p>
      </dgm:t>
    </dgm:pt>
    <dgm:pt modelId="{EEA8BD0D-FDC0-4B18-B3CC-6B79431C7F76}" type="pres">
      <dgm:prSet presAssocID="{E5FB2CF3-8381-40D7-8FFA-6D4263B70008}" presName="hierChild4" presStyleCnt="0"/>
      <dgm:spPr/>
    </dgm:pt>
    <dgm:pt modelId="{3D25EFC9-FB12-4C81-A9E7-64EBBE32AD6D}" type="pres">
      <dgm:prSet presAssocID="{E5FB2CF3-8381-40D7-8FFA-6D4263B70008}" presName="hierChild5" presStyleCnt="0"/>
      <dgm:spPr/>
    </dgm:pt>
    <dgm:pt modelId="{40E257BC-FA3A-4154-A161-31F5533E0A2C}" type="pres">
      <dgm:prSet presAssocID="{DBF3DEC6-63DF-4328-8928-970B1006F88E}" presName="Name66" presStyleLbl="parChTrans1D2" presStyleIdx="1" presStyleCnt="2" custSzY="1348982"/>
      <dgm:spPr/>
      <dgm:t>
        <a:bodyPr/>
        <a:lstStyle/>
        <a:p>
          <a:pPr rtl="1"/>
          <a:endParaRPr lang="fa-IR"/>
        </a:p>
      </dgm:t>
    </dgm:pt>
    <dgm:pt modelId="{D8127464-6537-491E-B002-814D94550EC6}" type="pres">
      <dgm:prSet presAssocID="{3484C198-37FF-43A5-AD5A-7A40CD657F53}" presName="hierRoot2" presStyleCnt="0">
        <dgm:presLayoutVars>
          <dgm:hierBranch val="init"/>
        </dgm:presLayoutVars>
      </dgm:prSet>
      <dgm:spPr/>
    </dgm:pt>
    <dgm:pt modelId="{67172FAD-C6F5-4957-9DAA-1691085263AC}" type="pres">
      <dgm:prSet presAssocID="{3484C198-37FF-43A5-AD5A-7A40CD657F53}" presName="rootComposite" presStyleCnt="0"/>
      <dgm:spPr/>
    </dgm:pt>
    <dgm:pt modelId="{11088939-97C3-4B61-BBF5-C4BA26F09104}" type="pres">
      <dgm:prSet presAssocID="{3484C198-37FF-43A5-AD5A-7A40CD657F53}" presName="rootText" presStyleLbl="node2" presStyleIdx="1" presStyleCnt="2" custScaleY="67991">
        <dgm:presLayoutVars>
          <dgm:chPref val="3"/>
        </dgm:presLayoutVars>
      </dgm:prSet>
      <dgm:spPr/>
      <dgm:t>
        <a:bodyPr/>
        <a:lstStyle/>
        <a:p>
          <a:pPr rtl="1"/>
          <a:endParaRPr lang="fa-IR"/>
        </a:p>
      </dgm:t>
    </dgm:pt>
    <dgm:pt modelId="{4062CCD3-4A84-47AD-BBFF-20A18581AE31}" type="pres">
      <dgm:prSet presAssocID="{3484C198-37FF-43A5-AD5A-7A40CD657F53}" presName="rootConnector" presStyleLbl="node2" presStyleIdx="1" presStyleCnt="2"/>
      <dgm:spPr/>
      <dgm:t>
        <a:bodyPr/>
        <a:lstStyle/>
        <a:p>
          <a:pPr rtl="1"/>
          <a:endParaRPr lang="fa-IR"/>
        </a:p>
      </dgm:t>
    </dgm:pt>
    <dgm:pt modelId="{337B3E34-7B83-4F5F-8AB3-A56D8EB1730C}" type="pres">
      <dgm:prSet presAssocID="{3484C198-37FF-43A5-AD5A-7A40CD657F53}" presName="hierChild4" presStyleCnt="0"/>
      <dgm:spPr/>
    </dgm:pt>
    <dgm:pt modelId="{B2760364-E352-45D4-A9FC-1024DD106136}" type="pres">
      <dgm:prSet presAssocID="{3484C198-37FF-43A5-AD5A-7A40CD657F53}" presName="hierChild5" presStyleCnt="0"/>
      <dgm:spPr/>
    </dgm:pt>
    <dgm:pt modelId="{770707FA-25FF-4A98-90C3-13546EA49EF0}" type="pres">
      <dgm:prSet presAssocID="{02650291-C7AB-4C1D-837B-F581CD09C714}" presName="hierChild3" presStyleCnt="0"/>
      <dgm:spPr/>
    </dgm:pt>
  </dgm:ptLst>
  <dgm:cxnLst>
    <dgm:cxn modelId="{8E234ACB-5EA7-4A34-A442-00DE14496290}" type="presOf" srcId="{02650291-C7AB-4C1D-837B-F581CD09C714}" destId="{0A11F3DC-F63B-4FFF-8E34-2AC8161809CF}" srcOrd="1" destOrd="0" presId="urn:microsoft.com/office/officeart/2009/3/layout/HorizontalOrganizationChart"/>
    <dgm:cxn modelId="{00D1A53A-0BB0-4F33-B57B-97A52EBCF66B}" type="presOf" srcId="{02650291-C7AB-4C1D-837B-F581CD09C714}" destId="{65CD5EB1-184A-4EDA-9B12-28EE8C35C3BE}" srcOrd="0" destOrd="0" presId="urn:microsoft.com/office/officeart/2009/3/layout/HorizontalOrganizationChart"/>
    <dgm:cxn modelId="{E6EC17D9-3895-4090-B262-1B1A15DD4D25}" type="presOf" srcId="{2A0D8F72-6C1E-42AA-BA75-0BCEC8C009C7}" destId="{624135B9-06FA-47A0-A408-120339296DCF}" srcOrd="0" destOrd="0" presId="urn:microsoft.com/office/officeart/2009/3/layout/HorizontalOrganizationChart"/>
    <dgm:cxn modelId="{81DDB228-DE92-4F42-BB30-5A6346137B71}" type="presOf" srcId="{E5FB2CF3-8381-40D7-8FFA-6D4263B70008}" destId="{7732CD28-8236-47DE-8703-0DF874F959AD}" srcOrd="0" destOrd="0" presId="urn:microsoft.com/office/officeart/2009/3/layout/HorizontalOrganizationChart"/>
    <dgm:cxn modelId="{09AD0355-311A-46FB-B0D3-AD9F83C40F17}" type="presOf" srcId="{DBF3DEC6-63DF-4328-8928-970B1006F88E}" destId="{40E257BC-FA3A-4154-A161-31F5533E0A2C}" srcOrd="0" destOrd="0" presId="urn:microsoft.com/office/officeart/2009/3/layout/HorizontalOrganizationChart"/>
    <dgm:cxn modelId="{F841D460-322B-46FB-8B87-1651EB334EA7}" type="presOf" srcId="{E5FB2CF3-8381-40D7-8FFA-6D4263B70008}" destId="{C9E45E0D-ED47-4458-99AA-4F3E50EA9E50}" srcOrd="1" destOrd="0" presId="urn:microsoft.com/office/officeart/2009/3/layout/HorizontalOrganizationChart"/>
    <dgm:cxn modelId="{C7FC4C12-11FF-49C3-959C-3F086FA86F37}" type="presOf" srcId="{7E2CF3BE-ABC1-402F-8C27-650254F27100}" destId="{CFB9B149-8241-4762-8190-72D97B29123B}" srcOrd="0" destOrd="0" presId="urn:microsoft.com/office/officeart/2009/3/layout/HorizontalOrganizationChart"/>
    <dgm:cxn modelId="{FDADD969-53AC-4178-9CE5-F67C3FFFF130}" type="presOf" srcId="{3484C198-37FF-43A5-AD5A-7A40CD657F53}" destId="{4062CCD3-4A84-47AD-BBFF-20A18581AE31}" srcOrd="1" destOrd="0" presId="urn:microsoft.com/office/officeart/2009/3/layout/HorizontalOrganizationChart"/>
    <dgm:cxn modelId="{CEDFE29B-7915-4768-B83A-8910E746DCF5}" type="presOf" srcId="{3484C198-37FF-43A5-AD5A-7A40CD657F53}" destId="{11088939-97C3-4B61-BBF5-C4BA26F09104}" srcOrd="0" destOrd="0" presId="urn:microsoft.com/office/officeart/2009/3/layout/HorizontalOrganizationChart"/>
    <dgm:cxn modelId="{7A79F1B5-4290-45CD-BAE0-55BB6D4CFCB5}" srcId="{02650291-C7AB-4C1D-837B-F581CD09C714}" destId="{E5FB2CF3-8381-40D7-8FFA-6D4263B70008}" srcOrd="0" destOrd="0" parTransId="{7E2CF3BE-ABC1-402F-8C27-650254F27100}" sibTransId="{FC243266-4D72-42EB-AC33-85D5819B5F03}"/>
    <dgm:cxn modelId="{4014B1B3-71A8-4B0C-9BA9-82224A8E79E3}" srcId="{2A0D8F72-6C1E-42AA-BA75-0BCEC8C009C7}" destId="{02650291-C7AB-4C1D-837B-F581CD09C714}" srcOrd="0" destOrd="0" parTransId="{527B4401-8384-4CAF-83EA-66227E79BCD1}" sibTransId="{6F83B5D2-1BB5-4F46-A518-D1EBD3F7EC76}"/>
    <dgm:cxn modelId="{E82486D5-5126-472E-86EC-4764481A3434}" srcId="{02650291-C7AB-4C1D-837B-F581CD09C714}" destId="{3484C198-37FF-43A5-AD5A-7A40CD657F53}" srcOrd="1" destOrd="0" parTransId="{DBF3DEC6-63DF-4328-8928-970B1006F88E}" sibTransId="{453DC560-280A-49A4-A838-3BF384E5B5B3}"/>
    <dgm:cxn modelId="{BB29595A-74F6-4D47-89D1-0BAC525E499B}" type="presParOf" srcId="{624135B9-06FA-47A0-A408-120339296DCF}" destId="{DDFABC1B-DEBA-4C09-9378-BAE15BA23C84}" srcOrd="0" destOrd="0" presId="urn:microsoft.com/office/officeart/2009/3/layout/HorizontalOrganizationChart"/>
    <dgm:cxn modelId="{254222FD-7819-4C87-ABC1-DC2698D84C29}" type="presParOf" srcId="{DDFABC1B-DEBA-4C09-9378-BAE15BA23C84}" destId="{F8B2B0BA-9973-464E-9070-B898E0C33AA9}" srcOrd="0" destOrd="0" presId="urn:microsoft.com/office/officeart/2009/3/layout/HorizontalOrganizationChart"/>
    <dgm:cxn modelId="{C1A29B1E-5646-407A-84C6-16BD7FE19407}" type="presParOf" srcId="{F8B2B0BA-9973-464E-9070-B898E0C33AA9}" destId="{65CD5EB1-184A-4EDA-9B12-28EE8C35C3BE}" srcOrd="0" destOrd="0" presId="urn:microsoft.com/office/officeart/2009/3/layout/HorizontalOrganizationChart"/>
    <dgm:cxn modelId="{4F156F90-E793-4E81-858D-8375DBC85735}" type="presParOf" srcId="{F8B2B0BA-9973-464E-9070-B898E0C33AA9}" destId="{0A11F3DC-F63B-4FFF-8E34-2AC8161809CF}" srcOrd="1" destOrd="0" presId="urn:microsoft.com/office/officeart/2009/3/layout/HorizontalOrganizationChart"/>
    <dgm:cxn modelId="{048E1FA0-05CE-4AB0-A666-9CDFA365335D}" type="presParOf" srcId="{DDFABC1B-DEBA-4C09-9378-BAE15BA23C84}" destId="{FE43E322-0A79-4A2F-BB05-1AF66730179D}" srcOrd="1" destOrd="0" presId="urn:microsoft.com/office/officeart/2009/3/layout/HorizontalOrganizationChart"/>
    <dgm:cxn modelId="{8EED474C-C8AE-493C-A3DB-1E68152789A5}" type="presParOf" srcId="{FE43E322-0A79-4A2F-BB05-1AF66730179D}" destId="{CFB9B149-8241-4762-8190-72D97B29123B}" srcOrd="0" destOrd="0" presId="urn:microsoft.com/office/officeart/2009/3/layout/HorizontalOrganizationChart"/>
    <dgm:cxn modelId="{C6444571-4FCA-4879-A905-6BAB95302593}" type="presParOf" srcId="{FE43E322-0A79-4A2F-BB05-1AF66730179D}" destId="{2B14F940-94B6-4EC9-A4B8-A4436F8C1CF4}" srcOrd="1" destOrd="0" presId="urn:microsoft.com/office/officeart/2009/3/layout/HorizontalOrganizationChart"/>
    <dgm:cxn modelId="{534E8903-4F90-46E3-8BE0-8E624DFB0A30}" type="presParOf" srcId="{2B14F940-94B6-4EC9-A4B8-A4436F8C1CF4}" destId="{03B757EF-C0AE-4DD1-A912-C578382EE6A7}" srcOrd="0" destOrd="0" presId="urn:microsoft.com/office/officeart/2009/3/layout/HorizontalOrganizationChart"/>
    <dgm:cxn modelId="{D1D04FED-FFC5-43A2-91F6-F666C92DEB93}" type="presParOf" srcId="{03B757EF-C0AE-4DD1-A912-C578382EE6A7}" destId="{7732CD28-8236-47DE-8703-0DF874F959AD}" srcOrd="0" destOrd="0" presId="urn:microsoft.com/office/officeart/2009/3/layout/HorizontalOrganizationChart"/>
    <dgm:cxn modelId="{68834B01-E936-4E23-B8CB-7EA1F2357631}" type="presParOf" srcId="{03B757EF-C0AE-4DD1-A912-C578382EE6A7}" destId="{C9E45E0D-ED47-4458-99AA-4F3E50EA9E50}" srcOrd="1" destOrd="0" presId="urn:microsoft.com/office/officeart/2009/3/layout/HorizontalOrganizationChart"/>
    <dgm:cxn modelId="{78AE58B9-E8CC-4CDE-A9BD-DFD60EF6AC0A}" type="presParOf" srcId="{2B14F940-94B6-4EC9-A4B8-A4436F8C1CF4}" destId="{EEA8BD0D-FDC0-4B18-B3CC-6B79431C7F76}" srcOrd="1" destOrd="0" presId="urn:microsoft.com/office/officeart/2009/3/layout/HorizontalOrganizationChart"/>
    <dgm:cxn modelId="{7EF3F706-5137-4577-BE1F-AB743705B9AE}" type="presParOf" srcId="{2B14F940-94B6-4EC9-A4B8-A4436F8C1CF4}" destId="{3D25EFC9-FB12-4C81-A9E7-64EBBE32AD6D}" srcOrd="2" destOrd="0" presId="urn:microsoft.com/office/officeart/2009/3/layout/HorizontalOrganizationChart"/>
    <dgm:cxn modelId="{E4ACD162-A3D4-4525-AFCF-5C07CDF2C8B0}" type="presParOf" srcId="{FE43E322-0A79-4A2F-BB05-1AF66730179D}" destId="{40E257BC-FA3A-4154-A161-31F5533E0A2C}" srcOrd="2" destOrd="0" presId="urn:microsoft.com/office/officeart/2009/3/layout/HorizontalOrganizationChart"/>
    <dgm:cxn modelId="{56BEDC27-FA9D-4AE3-ADB8-CD7EE5AB0BE9}" type="presParOf" srcId="{FE43E322-0A79-4A2F-BB05-1AF66730179D}" destId="{D8127464-6537-491E-B002-814D94550EC6}" srcOrd="3" destOrd="0" presId="urn:microsoft.com/office/officeart/2009/3/layout/HorizontalOrganizationChart"/>
    <dgm:cxn modelId="{146F753E-9BF0-4305-A305-CA648732964C}" type="presParOf" srcId="{D8127464-6537-491E-B002-814D94550EC6}" destId="{67172FAD-C6F5-4957-9DAA-1691085263AC}" srcOrd="0" destOrd="0" presId="urn:microsoft.com/office/officeart/2009/3/layout/HorizontalOrganizationChart"/>
    <dgm:cxn modelId="{1C18FA56-CE98-4A8A-89E4-3F9C3D8B5C75}" type="presParOf" srcId="{67172FAD-C6F5-4957-9DAA-1691085263AC}" destId="{11088939-97C3-4B61-BBF5-C4BA26F09104}" srcOrd="0" destOrd="0" presId="urn:microsoft.com/office/officeart/2009/3/layout/HorizontalOrganizationChart"/>
    <dgm:cxn modelId="{44DECBC3-08F8-40F4-9326-64A2A8D692AA}" type="presParOf" srcId="{67172FAD-C6F5-4957-9DAA-1691085263AC}" destId="{4062CCD3-4A84-47AD-BBFF-20A18581AE31}" srcOrd="1" destOrd="0" presId="urn:microsoft.com/office/officeart/2009/3/layout/HorizontalOrganizationChart"/>
    <dgm:cxn modelId="{A98E5DDB-57D2-434D-90FE-5E7F88E1D646}" type="presParOf" srcId="{D8127464-6537-491E-B002-814D94550EC6}" destId="{337B3E34-7B83-4F5F-8AB3-A56D8EB1730C}" srcOrd="1" destOrd="0" presId="urn:microsoft.com/office/officeart/2009/3/layout/HorizontalOrganizationChart"/>
    <dgm:cxn modelId="{4EB4F8C4-BE5A-4A33-9E8D-57D6E915DBCD}" type="presParOf" srcId="{D8127464-6537-491E-B002-814D94550EC6}" destId="{B2760364-E352-45D4-A9FC-1024DD106136}" srcOrd="2" destOrd="0" presId="urn:microsoft.com/office/officeart/2009/3/layout/HorizontalOrganizationChart"/>
    <dgm:cxn modelId="{8A7CD8D3-C082-4DD4-86AE-B05C74491B85}" type="presParOf" srcId="{DDFABC1B-DEBA-4C09-9378-BAE15BA23C84}" destId="{770707FA-25FF-4A98-90C3-13546EA49EF0}"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A0D8F72-6C1E-42AA-BA75-0BCEC8C009C7}" type="doc">
      <dgm:prSet loTypeId="urn:microsoft.com/office/officeart/2009/3/layout/CircleRelationship" loCatId="relationship" qsTypeId="urn:microsoft.com/office/officeart/2005/8/quickstyle/simple3" qsCatId="simple" csTypeId="urn:microsoft.com/office/officeart/2005/8/colors/colorful1#10" csCatId="colorful" phldr="1"/>
      <dgm:spPr/>
      <dgm:t>
        <a:bodyPr/>
        <a:lstStyle/>
        <a:p>
          <a:pPr rtl="1"/>
          <a:endParaRPr lang="fa-IR"/>
        </a:p>
      </dgm:t>
    </dgm:pt>
    <dgm:pt modelId="{E11FB803-2A65-4C3B-83C3-64C292087F99}">
      <dgm:prSet custT="1"/>
      <dgm:spPr/>
      <dgm:t>
        <a:bodyPr/>
        <a:lstStyle/>
        <a:p>
          <a:pPr rtl="1"/>
          <a:r>
            <a:rPr lang="fa-IR" sz="1800" b="1" smtClean="0"/>
            <a:t>وظيفه مأموم در نماز جماعت</a:t>
          </a:r>
          <a:endParaRPr lang="en-US" sz="1800"/>
        </a:p>
      </dgm:t>
    </dgm:pt>
    <dgm:pt modelId="{03D5B5EA-C637-4EF6-B6E9-40612D176DED}" type="parTrans" cxnId="{1B4AA1D5-254F-4CA1-A06A-AE36E8D8AC40}">
      <dgm:prSet/>
      <dgm:spPr/>
      <dgm:t>
        <a:bodyPr/>
        <a:lstStyle/>
        <a:p>
          <a:pPr rtl="1"/>
          <a:endParaRPr lang="fa-IR"/>
        </a:p>
      </dgm:t>
    </dgm:pt>
    <dgm:pt modelId="{6048302E-DC58-447B-B622-6F7364CF04B6}" type="sibTrans" cxnId="{1B4AA1D5-254F-4CA1-A06A-AE36E8D8AC40}">
      <dgm:prSet/>
      <dgm:spPr/>
      <dgm:t>
        <a:bodyPr/>
        <a:lstStyle/>
        <a:p>
          <a:pPr rtl="1"/>
          <a:endParaRPr lang="fa-IR"/>
        </a:p>
      </dgm:t>
    </dgm:pt>
    <dgm:pt modelId="{77A3DB78-AD83-4576-A621-65B844AEB9C6}">
      <dgm:prSet custT="1"/>
      <dgm:spPr/>
      <dgm:t>
        <a:bodyPr/>
        <a:lstStyle/>
        <a:p>
          <a:pPr rtl="1"/>
          <a:r>
            <a:rPr lang="fa-IR" sz="1800" dirty="0" smtClean="0"/>
            <a:t>1 ـ مأموم نبايد تكبيره‏الاحرام را پيش از امام بگويد، بلكه بنا بر احتياط واجب تا تكبير امام تمام نشده ، نبايد تكبير بگويد.</a:t>
          </a:r>
          <a:endParaRPr lang="en-US" sz="1800" dirty="0"/>
        </a:p>
      </dgm:t>
    </dgm:pt>
    <dgm:pt modelId="{75AB5DBA-D1FA-4CAE-90BC-E3CA373DB39A}" type="parTrans" cxnId="{43F47E72-F7D7-4C76-9C10-4007B1EFF345}">
      <dgm:prSet/>
      <dgm:spPr/>
      <dgm:t>
        <a:bodyPr/>
        <a:lstStyle/>
        <a:p>
          <a:pPr rtl="1"/>
          <a:endParaRPr lang="fa-IR"/>
        </a:p>
      </dgm:t>
    </dgm:pt>
    <dgm:pt modelId="{8E191D13-B66E-438E-875C-7BD87C986E08}" type="sibTrans" cxnId="{43F47E72-F7D7-4C76-9C10-4007B1EFF345}">
      <dgm:prSet/>
      <dgm:spPr/>
      <dgm:t>
        <a:bodyPr/>
        <a:lstStyle/>
        <a:p>
          <a:pPr rtl="1"/>
          <a:endParaRPr lang="fa-IR"/>
        </a:p>
      </dgm:t>
    </dgm:pt>
    <dgm:pt modelId="{B638E783-644C-43F3-9EF5-D638C874BB7D}">
      <dgm:prSet custT="1"/>
      <dgm:spPr/>
      <dgm:t>
        <a:bodyPr/>
        <a:lstStyle/>
        <a:p>
          <a:pPr rtl="1"/>
          <a:r>
            <a:rPr lang="fa-IR" sz="1800" dirty="0" smtClean="0"/>
            <a:t>2 ـ مأموم بايد غير از حمد و سوره، همه چيز نماز را خودش بخواند، ولى اگر ركعت اوّل يا دوّم او و ركعت سوّم يا چهارم امام باشد، بايد حمد و سوره را بخواند و چنانچه فرصت نكند بايد حمد را بخواند و سوره را نمى‏خواند.</a:t>
          </a:r>
          <a:endParaRPr lang="en-US" sz="1800" dirty="0"/>
        </a:p>
      </dgm:t>
    </dgm:pt>
    <dgm:pt modelId="{43B2A319-1061-4BC2-AA3C-8D5A101C7BD8}" type="parTrans" cxnId="{61F26BA2-559A-4354-8E17-A13D3945A960}">
      <dgm:prSet/>
      <dgm:spPr/>
      <dgm:t>
        <a:bodyPr/>
        <a:lstStyle/>
        <a:p>
          <a:pPr rtl="1"/>
          <a:endParaRPr lang="fa-IR"/>
        </a:p>
      </dgm:t>
    </dgm:pt>
    <dgm:pt modelId="{58252D3E-1C35-44A9-927D-0B1831B613EF}" type="sibTrans" cxnId="{61F26BA2-559A-4354-8E17-A13D3945A960}">
      <dgm:prSet/>
      <dgm:spPr/>
      <dgm:t>
        <a:bodyPr/>
        <a:lstStyle/>
        <a:p>
          <a:pPr rtl="1"/>
          <a:endParaRPr lang="fa-IR"/>
        </a:p>
      </dgm:t>
    </dgm:pt>
    <dgm:pt modelId="{7319EDD8-5DE8-4726-BD28-03EBA4C3933C}" type="pres">
      <dgm:prSet presAssocID="{2A0D8F72-6C1E-42AA-BA75-0BCEC8C009C7}" presName="Name0" presStyleCnt="0">
        <dgm:presLayoutVars>
          <dgm:chMax val="1"/>
          <dgm:chPref val="1"/>
        </dgm:presLayoutVars>
      </dgm:prSet>
      <dgm:spPr/>
      <dgm:t>
        <a:bodyPr/>
        <a:lstStyle/>
        <a:p>
          <a:pPr rtl="1"/>
          <a:endParaRPr lang="fa-IR"/>
        </a:p>
      </dgm:t>
    </dgm:pt>
    <dgm:pt modelId="{C3865B24-C912-4485-B617-102D58344C31}" type="pres">
      <dgm:prSet presAssocID="{E11FB803-2A65-4C3B-83C3-64C292087F99}" presName="Parent" presStyleLbl="node0" presStyleIdx="0" presStyleCnt="1">
        <dgm:presLayoutVars>
          <dgm:chMax val="5"/>
          <dgm:chPref val="5"/>
        </dgm:presLayoutVars>
      </dgm:prSet>
      <dgm:spPr/>
      <dgm:t>
        <a:bodyPr/>
        <a:lstStyle/>
        <a:p>
          <a:pPr rtl="1"/>
          <a:endParaRPr lang="fa-IR"/>
        </a:p>
      </dgm:t>
    </dgm:pt>
    <dgm:pt modelId="{B5D8214D-E99A-481F-834C-93BDF078BF06}" type="pres">
      <dgm:prSet presAssocID="{E11FB803-2A65-4C3B-83C3-64C292087F99}" presName="Accent1" presStyleLbl="node1" presStyleIdx="0" presStyleCnt="13"/>
      <dgm:spPr/>
    </dgm:pt>
    <dgm:pt modelId="{390A3421-8020-491C-B99B-D7B55D926C87}" type="pres">
      <dgm:prSet presAssocID="{E11FB803-2A65-4C3B-83C3-64C292087F99}" presName="Accent2" presStyleLbl="node1" presStyleIdx="1" presStyleCnt="13"/>
      <dgm:spPr/>
    </dgm:pt>
    <dgm:pt modelId="{FD2BD92D-D820-4394-9246-7D99D6921A6D}" type="pres">
      <dgm:prSet presAssocID="{E11FB803-2A65-4C3B-83C3-64C292087F99}" presName="Accent3" presStyleLbl="node1" presStyleIdx="2" presStyleCnt="13"/>
      <dgm:spPr/>
    </dgm:pt>
    <dgm:pt modelId="{C111E060-772D-46FA-9EC0-CB9AA50B2877}" type="pres">
      <dgm:prSet presAssocID="{E11FB803-2A65-4C3B-83C3-64C292087F99}" presName="Accent4" presStyleLbl="node1" presStyleIdx="3" presStyleCnt="13"/>
      <dgm:spPr/>
    </dgm:pt>
    <dgm:pt modelId="{54B631E2-1716-4AFC-9AF0-1358712E1407}" type="pres">
      <dgm:prSet presAssocID="{E11FB803-2A65-4C3B-83C3-64C292087F99}" presName="Accent5" presStyleLbl="node1" presStyleIdx="4" presStyleCnt="13"/>
      <dgm:spPr/>
    </dgm:pt>
    <dgm:pt modelId="{193059D0-3CB7-453E-A557-324EB161E601}" type="pres">
      <dgm:prSet presAssocID="{E11FB803-2A65-4C3B-83C3-64C292087F99}" presName="Accent6" presStyleLbl="node1" presStyleIdx="5" presStyleCnt="13"/>
      <dgm:spPr/>
    </dgm:pt>
    <dgm:pt modelId="{D3D1FD91-82BC-4A21-BB99-8CBAE135D704}" type="pres">
      <dgm:prSet presAssocID="{77A3DB78-AD83-4576-A621-65B844AEB9C6}" presName="Child1" presStyleLbl="node1" presStyleIdx="6" presStyleCnt="13" custScaleX="126978" custScaleY="133649" custLinFactX="135312" custLinFactNeighborX="200000" custLinFactNeighborY="-54852">
        <dgm:presLayoutVars>
          <dgm:chMax val="0"/>
          <dgm:chPref val="0"/>
        </dgm:presLayoutVars>
      </dgm:prSet>
      <dgm:spPr/>
      <dgm:t>
        <a:bodyPr/>
        <a:lstStyle/>
        <a:p>
          <a:pPr rtl="1"/>
          <a:endParaRPr lang="fa-IR"/>
        </a:p>
      </dgm:t>
    </dgm:pt>
    <dgm:pt modelId="{FFC2F027-AEA8-4AC9-AD0E-C1097E464014}" type="pres">
      <dgm:prSet presAssocID="{77A3DB78-AD83-4576-A621-65B844AEB9C6}" presName="Accent7" presStyleCnt="0"/>
      <dgm:spPr/>
    </dgm:pt>
    <dgm:pt modelId="{9D21C9EE-9D46-4554-9DB1-52D7EA367181}" type="pres">
      <dgm:prSet presAssocID="{77A3DB78-AD83-4576-A621-65B844AEB9C6}" presName="AccentHold1" presStyleLbl="node1" presStyleIdx="7" presStyleCnt="13"/>
      <dgm:spPr/>
    </dgm:pt>
    <dgm:pt modelId="{1F7BE81B-6900-433C-94EF-E127AA47C227}" type="pres">
      <dgm:prSet presAssocID="{77A3DB78-AD83-4576-A621-65B844AEB9C6}" presName="Accent8" presStyleCnt="0"/>
      <dgm:spPr/>
    </dgm:pt>
    <dgm:pt modelId="{9A852873-3F39-486B-8176-AA205D3EAD8F}" type="pres">
      <dgm:prSet presAssocID="{77A3DB78-AD83-4576-A621-65B844AEB9C6}" presName="AccentHold2" presStyleLbl="node1" presStyleIdx="8" presStyleCnt="13"/>
      <dgm:spPr/>
    </dgm:pt>
    <dgm:pt modelId="{6116E8C7-14A4-45FD-B92C-2F777D4271F6}" type="pres">
      <dgm:prSet presAssocID="{B638E783-644C-43F3-9EF5-D638C874BB7D}" presName="Child2" presStyleLbl="node1" presStyleIdx="9" presStyleCnt="13" custScaleX="131788" custScaleY="159776" custLinFactX="-153692" custLinFactNeighborX="-200000" custLinFactNeighborY="42235">
        <dgm:presLayoutVars>
          <dgm:chMax val="0"/>
          <dgm:chPref val="0"/>
        </dgm:presLayoutVars>
      </dgm:prSet>
      <dgm:spPr/>
      <dgm:t>
        <a:bodyPr/>
        <a:lstStyle/>
        <a:p>
          <a:pPr rtl="1"/>
          <a:endParaRPr lang="fa-IR"/>
        </a:p>
      </dgm:t>
    </dgm:pt>
    <dgm:pt modelId="{37122759-BA1A-4DCE-AFEF-96A286F4F0EB}" type="pres">
      <dgm:prSet presAssocID="{B638E783-644C-43F3-9EF5-D638C874BB7D}" presName="Accent9" presStyleCnt="0"/>
      <dgm:spPr/>
    </dgm:pt>
    <dgm:pt modelId="{AD78A61B-FEAC-42C7-9354-988F8D1A0DAB}" type="pres">
      <dgm:prSet presAssocID="{B638E783-644C-43F3-9EF5-D638C874BB7D}" presName="AccentHold1" presStyleLbl="node1" presStyleIdx="10" presStyleCnt="13"/>
      <dgm:spPr/>
    </dgm:pt>
    <dgm:pt modelId="{6C6B11E1-9D53-41E6-9D32-CE5917AD4FD3}" type="pres">
      <dgm:prSet presAssocID="{B638E783-644C-43F3-9EF5-D638C874BB7D}" presName="Accent10" presStyleCnt="0"/>
      <dgm:spPr/>
    </dgm:pt>
    <dgm:pt modelId="{795789B9-45F6-4AE7-82E8-CD0E0F1D1F1E}" type="pres">
      <dgm:prSet presAssocID="{B638E783-644C-43F3-9EF5-D638C874BB7D}" presName="AccentHold2" presStyleLbl="node1" presStyleIdx="11" presStyleCnt="13"/>
      <dgm:spPr/>
    </dgm:pt>
    <dgm:pt modelId="{0C96F518-DCA7-48C0-9B82-396F66A248B9}" type="pres">
      <dgm:prSet presAssocID="{B638E783-644C-43F3-9EF5-D638C874BB7D}" presName="Accent11" presStyleCnt="0"/>
      <dgm:spPr/>
    </dgm:pt>
    <dgm:pt modelId="{DD97D121-86B4-4D4E-A477-C1F9D4530ABE}" type="pres">
      <dgm:prSet presAssocID="{B638E783-644C-43F3-9EF5-D638C874BB7D}" presName="AccentHold3" presStyleLbl="node1" presStyleIdx="12" presStyleCnt="13"/>
      <dgm:spPr/>
    </dgm:pt>
  </dgm:ptLst>
  <dgm:cxnLst>
    <dgm:cxn modelId="{43F47E72-F7D7-4C76-9C10-4007B1EFF345}" srcId="{E11FB803-2A65-4C3B-83C3-64C292087F99}" destId="{77A3DB78-AD83-4576-A621-65B844AEB9C6}" srcOrd="0" destOrd="0" parTransId="{75AB5DBA-D1FA-4CAE-90BC-E3CA373DB39A}" sibTransId="{8E191D13-B66E-438E-875C-7BD87C986E08}"/>
    <dgm:cxn modelId="{5EA768FB-B2F0-4F4D-A9D6-3C4AD8DB62F9}" type="presOf" srcId="{B638E783-644C-43F3-9EF5-D638C874BB7D}" destId="{6116E8C7-14A4-45FD-B92C-2F777D4271F6}" srcOrd="0" destOrd="0" presId="urn:microsoft.com/office/officeart/2009/3/layout/CircleRelationship"/>
    <dgm:cxn modelId="{2A7184EE-3A5C-4635-84E6-84429304B64D}" type="presOf" srcId="{E11FB803-2A65-4C3B-83C3-64C292087F99}" destId="{C3865B24-C912-4485-B617-102D58344C31}" srcOrd="0" destOrd="0" presId="urn:microsoft.com/office/officeart/2009/3/layout/CircleRelationship"/>
    <dgm:cxn modelId="{61F26BA2-559A-4354-8E17-A13D3945A960}" srcId="{E11FB803-2A65-4C3B-83C3-64C292087F99}" destId="{B638E783-644C-43F3-9EF5-D638C874BB7D}" srcOrd="1" destOrd="0" parTransId="{43B2A319-1061-4BC2-AA3C-8D5A101C7BD8}" sibTransId="{58252D3E-1C35-44A9-927D-0B1831B613EF}"/>
    <dgm:cxn modelId="{1B4AA1D5-254F-4CA1-A06A-AE36E8D8AC40}" srcId="{2A0D8F72-6C1E-42AA-BA75-0BCEC8C009C7}" destId="{E11FB803-2A65-4C3B-83C3-64C292087F99}" srcOrd="0" destOrd="0" parTransId="{03D5B5EA-C637-4EF6-B6E9-40612D176DED}" sibTransId="{6048302E-DC58-447B-B622-6F7364CF04B6}"/>
    <dgm:cxn modelId="{4B462D28-87E5-4651-B82D-A7ED1526F0D7}" type="presOf" srcId="{77A3DB78-AD83-4576-A621-65B844AEB9C6}" destId="{D3D1FD91-82BC-4A21-BB99-8CBAE135D704}" srcOrd="0" destOrd="0" presId="urn:microsoft.com/office/officeart/2009/3/layout/CircleRelationship"/>
    <dgm:cxn modelId="{4C6291CC-8E5F-4B98-84CE-92CDE764BBFD}" type="presOf" srcId="{2A0D8F72-6C1E-42AA-BA75-0BCEC8C009C7}" destId="{7319EDD8-5DE8-4726-BD28-03EBA4C3933C}" srcOrd="0" destOrd="0" presId="urn:microsoft.com/office/officeart/2009/3/layout/CircleRelationship"/>
    <dgm:cxn modelId="{0A5C4A21-D78C-480D-B47E-088316FEA13A}" type="presParOf" srcId="{7319EDD8-5DE8-4726-BD28-03EBA4C3933C}" destId="{C3865B24-C912-4485-B617-102D58344C31}" srcOrd="0" destOrd="0" presId="urn:microsoft.com/office/officeart/2009/3/layout/CircleRelationship"/>
    <dgm:cxn modelId="{1CDA7562-0644-4FDE-93EA-2137AD43E9C7}" type="presParOf" srcId="{7319EDD8-5DE8-4726-BD28-03EBA4C3933C}" destId="{B5D8214D-E99A-481F-834C-93BDF078BF06}" srcOrd="1" destOrd="0" presId="urn:microsoft.com/office/officeart/2009/3/layout/CircleRelationship"/>
    <dgm:cxn modelId="{905C7254-C5A5-4EF2-82FF-04E85DFD6988}" type="presParOf" srcId="{7319EDD8-5DE8-4726-BD28-03EBA4C3933C}" destId="{390A3421-8020-491C-B99B-D7B55D926C87}" srcOrd="2" destOrd="0" presId="urn:microsoft.com/office/officeart/2009/3/layout/CircleRelationship"/>
    <dgm:cxn modelId="{7225FDB7-68C6-4AED-97A9-96264BF82ECE}" type="presParOf" srcId="{7319EDD8-5DE8-4726-BD28-03EBA4C3933C}" destId="{FD2BD92D-D820-4394-9246-7D99D6921A6D}" srcOrd="3" destOrd="0" presId="urn:microsoft.com/office/officeart/2009/3/layout/CircleRelationship"/>
    <dgm:cxn modelId="{88283596-2059-46C8-9E3A-B0F6E0482D83}" type="presParOf" srcId="{7319EDD8-5DE8-4726-BD28-03EBA4C3933C}" destId="{C111E060-772D-46FA-9EC0-CB9AA50B2877}" srcOrd="4" destOrd="0" presId="urn:microsoft.com/office/officeart/2009/3/layout/CircleRelationship"/>
    <dgm:cxn modelId="{D6539EA7-E1F2-444F-9A73-930F1D3EB295}" type="presParOf" srcId="{7319EDD8-5DE8-4726-BD28-03EBA4C3933C}" destId="{54B631E2-1716-4AFC-9AF0-1358712E1407}" srcOrd="5" destOrd="0" presId="urn:microsoft.com/office/officeart/2009/3/layout/CircleRelationship"/>
    <dgm:cxn modelId="{9EF9924D-BE02-406E-90DE-E3F68D6745FD}" type="presParOf" srcId="{7319EDD8-5DE8-4726-BD28-03EBA4C3933C}" destId="{193059D0-3CB7-453E-A557-324EB161E601}" srcOrd="6" destOrd="0" presId="urn:microsoft.com/office/officeart/2009/3/layout/CircleRelationship"/>
    <dgm:cxn modelId="{78B2A88D-4B1B-44A9-93DC-2880DADCCBA8}" type="presParOf" srcId="{7319EDD8-5DE8-4726-BD28-03EBA4C3933C}" destId="{D3D1FD91-82BC-4A21-BB99-8CBAE135D704}" srcOrd="7" destOrd="0" presId="urn:microsoft.com/office/officeart/2009/3/layout/CircleRelationship"/>
    <dgm:cxn modelId="{BC700381-02B0-4D39-8CBF-23498F43953D}" type="presParOf" srcId="{7319EDD8-5DE8-4726-BD28-03EBA4C3933C}" destId="{FFC2F027-AEA8-4AC9-AD0E-C1097E464014}" srcOrd="8" destOrd="0" presId="urn:microsoft.com/office/officeart/2009/3/layout/CircleRelationship"/>
    <dgm:cxn modelId="{A0F0B31B-329D-41A6-9C68-08937976DE1D}" type="presParOf" srcId="{FFC2F027-AEA8-4AC9-AD0E-C1097E464014}" destId="{9D21C9EE-9D46-4554-9DB1-52D7EA367181}" srcOrd="0" destOrd="0" presId="urn:microsoft.com/office/officeart/2009/3/layout/CircleRelationship"/>
    <dgm:cxn modelId="{6DA51E7E-9C2A-47B3-8103-A8349B5B58C6}" type="presParOf" srcId="{7319EDD8-5DE8-4726-BD28-03EBA4C3933C}" destId="{1F7BE81B-6900-433C-94EF-E127AA47C227}" srcOrd="9" destOrd="0" presId="urn:microsoft.com/office/officeart/2009/3/layout/CircleRelationship"/>
    <dgm:cxn modelId="{C44BA26B-4328-4119-966E-8E97CD532DEC}" type="presParOf" srcId="{1F7BE81B-6900-433C-94EF-E127AA47C227}" destId="{9A852873-3F39-486B-8176-AA205D3EAD8F}" srcOrd="0" destOrd="0" presId="urn:microsoft.com/office/officeart/2009/3/layout/CircleRelationship"/>
    <dgm:cxn modelId="{DD15B027-9144-4EDA-B424-554C881E610D}" type="presParOf" srcId="{7319EDD8-5DE8-4726-BD28-03EBA4C3933C}" destId="{6116E8C7-14A4-45FD-B92C-2F777D4271F6}" srcOrd="10" destOrd="0" presId="urn:microsoft.com/office/officeart/2009/3/layout/CircleRelationship"/>
    <dgm:cxn modelId="{ED6E76C4-1A86-4658-9B3D-7EA163FDCFF0}" type="presParOf" srcId="{7319EDD8-5DE8-4726-BD28-03EBA4C3933C}" destId="{37122759-BA1A-4DCE-AFEF-96A286F4F0EB}" srcOrd="11" destOrd="0" presId="urn:microsoft.com/office/officeart/2009/3/layout/CircleRelationship"/>
    <dgm:cxn modelId="{8F59D866-70CD-42E5-80B9-FD48DBFDC9E3}" type="presParOf" srcId="{37122759-BA1A-4DCE-AFEF-96A286F4F0EB}" destId="{AD78A61B-FEAC-42C7-9354-988F8D1A0DAB}" srcOrd="0" destOrd="0" presId="urn:microsoft.com/office/officeart/2009/3/layout/CircleRelationship"/>
    <dgm:cxn modelId="{26AB845A-77E5-4838-A731-C383E94D1581}" type="presParOf" srcId="{7319EDD8-5DE8-4726-BD28-03EBA4C3933C}" destId="{6C6B11E1-9D53-41E6-9D32-CE5917AD4FD3}" srcOrd="12" destOrd="0" presId="urn:microsoft.com/office/officeart/2009/3/layout/CircleRelationship"/>
    <dgm:cxn modelId="{A8AE40AC-7014-4A9C-BDF0-A735B15317FB}" type="presParOf" srcId="{6C6B11E1-9D53-41E6-9D32-CE5917AD4FD3}" destId="{795789B9-45F6-4AE7-82E8-CD0E0F1D1F1E}" srcOrd="0" destOrd="0" presId="urn:microsoft.com/office/officeart/2009/3/layout/CircleRelationship"/>
    <dgm:cxn modelId="{0E6C4AEE-12CA-44BB-B7D7-820F56CF37DF}" type="presParOf" srcId="{7319EDD8-5DE8-4726-BD28-03EBA4C3933C}" destId="{0C96F518-DCA7-48C0-9B82-396F66A248B9}" srcOrd="13" destOrd="0" presId="urn:microsoft.com/office/officeart/2009/3/layout/CircleRelationship"/>
    <dgm:cxn modelId="{50A101C6-929D-4625-8A10-A258977955BE}" type="presParOf" srcId="{0C96F518-DCA7-48C0-9B82-396F66A248B9}" destId="{DD97D121-86B4-4D4E-A477-C1F9D4530ABE}"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A0D8F72-6C1E-42AA-BA75-0BCEC8C009C7}" type="doc">
      <dgm:prSet loTypeId="urn:microsoft.com/office/officeart/2008/layout/HorizontalMultiLevelHierarchy" loCatId="hierarchy" qsTypeId="urn:microsoft.com/office/officeart/2005/8/quickstyle/simple3" qsCatId="simple" csTypeId="urn:microsoft.com/office/officeart/2005/8/colors/colorful1#10" csCatId="colorful" phldr="1"/>
      <dgm:spPr/>
      <dgm:t>
        <a:bodyPr/>
        <a:lstStyle/>
        <a:p>
          <a:pPr rtl="1"/>
          <a:endParaRPr lang="fa-IR"/>
        </a:p>
      </dgm:t>
    </dgm:pt>
    <dgm:pt modelId="{A2732DA8-8547-42C9-8CB3-EA8A11FA1391}">
      <dgm:prSet/>
      <dgm:spPr/>
      <dgm:t>
        <a:bodyPr/>
        <a:lstStyle/>
        <a:p>
          <a:pPr rtl="1"/>
          <a:r>
            <a:rPr lang="fa-IR" b="1" smtClean="0"/>
            <a:t>وظيفه مأموم در ركعت اول و دوم:</a:t>
          </a:r>
          <a:endParaRPr lang="en-US"/>
        </a:p>
      </dgm:t>
    </dgm:pt>
    <dgm:pt modelId="{3D1867C0-6DE4-43B2-9B3F-0D336EEE8928}" type="parTrans" cxnId="{7975F529-99D5-49BF-A65B-9A37B436ABDC}">
      <dgm:prSet/>
      <dgm:spPr/>
      <dgm:t>
        <a:bodyPr/>
        <a:lstStyle/>
        <a:p>
          <a:pPr rtl="1"/>
          <a:endParaRPr lang="fa-IR"/>
        </a:p>
      </dgm:t>
    </dgm:pt>
    <dgm:pt modelId="{2266FB38-F7F4-40CD-A5FB-AE43539B443C}" type="sibTrans" cxnId="{7975F529-99D5-49BF-A65B-9A37B436ABDC}">
      <dgm:prSet/>
      <dgm:spPr/>
      <dgm:t>
        <a:bodyPr/>
        <a:lstStyle/>
        <a:p>
          <a:pPr rtl="1"/>
          <a:endParaRPr lang="fa-IR"/>
        </a:p>
      </dgm:t>
    </dgm:pt>
    <dgm:pt modelId="{6EA2571F-4C8D-4AA3-AAE4-F0E0D260438D}">
      <dgm:prSet/>
      <dgm:spPr/>
      <dgm:t>
        <a:bodyPr/>
        <a:lstStyle/>
        <a:p>
          <a:pPr rtl="1"/>
          <a:r>
            <a:rPr lang="fa-IR" b="1" dirty="0" smtClean="0"/>
            <a:t>الف) در نماز ظهر و عصر</a:t>
          </a:r>
          <a:endParaRPr lang="en-US" dirty="0"/>
        </a:p>
      </dgm:t>
    </dgm:pt>
    <dgm:pt modelId="{14214D0B-9EF8-4E17-9BA8-B988EAF8FDDF}" type="parTrans" cxnId="{22E32A1E-519E-46F4-B285-2339505D0D43}">
      <dgm:prSet/>
      <dgm:spPr/>
      <dgm:t>
        <a:bodyPr/>
        <a:lstStyle/>
        <a:p>
          <a:pPr rtl="1"/>
          <a:endParaRPr lang="fa-IR"/>
        </a:p>
      </dgm:t>
    </dgm:pt>
    <dgm:pt modelId="{18FA9A3D-220A-4145-AEC9-F094BA50D35A}" type="sibTrans" cxnId="{22E32A1E-519E-46F4-B285-2339505D0D43}">
      <dgm:prSet/>
      <dgm:spPr/>
      <dgm:t>
        <a:bodyPr/>
        <a:lstStyle/>
        <a:p>
          <a:pPr rtl="1"/>
          <a:endParaRPr lang="fa-IR"/>
        </a:p>
      </dgm:t>
    </dgm:pt>
    <dgm:pt modelId="{02898DD5-36F2-4E6A-A4C3-9CDD62BFF2A3}">
      <dgm:prSet/>
      <dgm:spPr/>
      <dgm:t>
        <a:bodyPr/>
        <a:lstStyle/>
        <a:p>
          <a:pPr rtl="1"/>
          <a:r>
            <a:rPr lang="fa-IR" b="1" dirty="0" smtClean="0"/>
            <a:t>ب) در نماز صبح، مغرب و عشا</a:t>
          </a:r>
          <a:endParaRPr lang="en-US" dirty="0"/>
        </a:p>
      </dgm:t>
    </dgm:pt>
    <dgm:pt modelId="{4537A2AA-36C0-4E67-AD3D-11AAB1F063C4}" type="parTrans" cxnId="{7C6493F5-C7CA-4CAB-AA2F-7832DAFFA508}">
      <dgm:prSet/>
      <dgm:spPr/>
      <dgm:t>
        <a:bodyPr/>
        <a:lstStyle/>
        <a:p>
          <a:pPr rtl="1"/>
          <a:endParaRPr lang="fa-IR"/>
        </a:p>
      </dgm:t>
    </dgm:pt>
    <dgm:pt modelId="{4890752A-17F6-4F93-BEA4-C2CDAD035EF1}" type="sibTrans" cxnId="{7C6493F5-C7CA-4CAB-AA2F-7832DAFFA508}">
      <dgm:prSet/>
      <dgm:spPr/>
      <dgm:t>
        <a:bodyPr/>
        <a:lstStyle/>
        <a:p>
          <a:pPr rtl="1"/>
          <a:endParaRPr lang="fa-IR"/>
        </a:p>
      </dgm:t>
    </dgm:pt>
    <dgm:pt modelId="{B9A8C809-F40E-4806-83C7-8673E07386DF}">
      <dgm:prSet/>
      <dgm:spPr/>
      <dgm:t>
        <a:bodyPr/>
        <a:lstStyle/>
        <a:p>
          <a:pPr rtl="1"/>
          <a:r>
            <a:rPr lang="fa-IR" dirty="0" smtClean="0"/>
            <a:t>صداى امام را نمى‏شنود  مستحب است حمد و سوره را آهسته بخواند.</a:t>
          </a:r>
          <a:endParaRPr lang="fa-IR" dirty="0"/>
        </a:p>
      </dgm:t>
    </dgm:pt>
    <dgm:pt modelId="{0E8246F9-96AE-4970-AD81-13782119CA57}" type="parTrans" cxnId="{0858477D-5DF2-4578-BABD-227ED74703C8}">
      <dgm:prSet/>
      <dgm:spPr/>
      <dgm:t>
        <a:bodyPr/>
        <a:lstStyle/>
        <a:p>
          <a:pPr rtl="1"/>
          <a:endParaRPr lang="fa-IR"/>
        </a:p>
      </dgm:t>
    </dgm:pt>
    <dgm:pt modelId="{566C14F4-37A6-47CE-BE58-FAF37BBBD5A7}" type="sibTrans" cxnId="{0858477D-5DF2-4578-BABD-227ED74703C8}">
      <dgm:prSet/>
      <dgm:spPr/>
      <dgm:t>
        <a:bodyPr/>
        <a:lstStyle/>
        <a:p>
          <a:pPr rtl="1"/>
          <a:endParaRPr lang="fa-IR"/>
        </a:p>
      </dgm:t>
    </dgm:pt>
    <dgm:pt modelId="{936480A7-CB96-46B8-99BB-33DF7AA53D9B}">
      <dgm:prSet/>
      <dgm:spPr/>
      <dgm:t>
        <a:bodyPr/>
        <a:lstStyle/>
        <a:p>
          <a:pPr rtl="1"/>
          <a:r>
            <a:rPr lang="fa-IR" smtClean="0"/>
            <a:t> نبايد حمد و سوره بخواند و مستحب است به جاى آن ذكر بگويد.</a:t>
          </a:r>
          <a:endParaRPr lang="en-US" dirty="0"/>
        </a:p>
      </dgm:t>
    </dgm:pt>
    <dgm:pt modelId="{5D863C2A-9D50-4DB2-A46C-D3A5AD832DBA}" type="parTrans" cxnId="{ACE22561-CFE8-4012-B173-95472A3F0085}">
      <dgm:prSet/>
      <dgm:spPr/>
      <dgm:t>
        <a:bodyPr/>
        <a:lstStyle/>
        <a:p>
          <a:pPr rtl="1"/>
          <a:endParaRPr lang="fa-IR"/>
        </a:p>
      </dgm:t>
    </dgm:pt>
    <dgm:pt modelId="{37E5E9C5-3F6E-4EA5-9FDC-9AF43C1547A5}" type="sibTrans" cxnId="{ACE22561-CFE8-4012-B173-95472A3F0085}">
      <dgm:prSet/>
      <dgm:spPr/>
      <dgm:t>
        <a:bodyPr/>
        <a:lstStyle/>
        <a:p>
          <a:pPr rtl="1"/>
          <a:endParaRPr lang="fa-IR"/>
        </a:p>
      </dgm:t>
    </dgm:pt>
    <dgm:pt modelId="{D8F6283B-B455-450F-9DCD-C68B31F2C4FB}">
      <dgm:prSet/>
      <dgm:spPr/>
      <dgm:t>
        <a:bodyPr/>
        <a:lstStyle/>
        <a:p>
          <a:pPr rtl="1"/>
          <a:r>
            <a:rPr lang="fa-IR" smtClean="0"/>
            <a:t>صداى </a:t>
          </a:r>
          <a:r>
            <a:rPr lang="fa-IR" dirty="0" smtClean="0"/>
            <a:t>امام را مى‏شنود ـ هرچند كلمات را تشخيص ندهد ـ  نبايد چيزىبخواند.</a:t>
          </a:r>
          <a:endParaRPr lang="en-US" dirty="0"/>
        </a:p>
      </dgm:t>
    </dgm:pt>
    <dgm:pt modelId="{08EBDD58-D283-4A09-9188-D06AC680CC0B}" type="parTrans" cxnId="{64F5BEA0-D6B9-4043-939D-7D3D57CCC604}">
      <dgm:prSet/>
      <dgm:spPr/>
      <dgm:t>
        <a:bodyPr/>
        <a:lstStyle/>
        <a:p>
          <a:pPr rtl="1"/>
          <a:endParaRPr lang="fa-IR"/>
        </a:p>
      </dgm:t>
    </dgm:pt>
    <dgm:pt modelId="{E6D5046E-AC2D-46BB-891B-9EBAC721A1BD}" type="sibTrans" cxnId="{64F5BEA0-D6B9-4043-939D-7D3D57CCC604}">
      <dgm:prSet/>
      <dgm:spPr/>
      <dgm:t>
        <a:bodyPr/>
        <a:lstStyle/>
        <a:p>
          <a:pPr rtl="1"/>
          <a:endParaRPr lang="fa-IR"/>
        </a:p>
      </dgm:t>
    </dgm:pt>
    <dgm:pt modelId="{C083219D-9619-48E9-95F3-F309FBB8AFF2}" type="pres">
      <dgm:prSet presAssocID="{2A0D8F72-6C1E-42AA-BA75-0BCEC8C009C7}" presName="Name0" presStyleCnt="0">
        <dgm:presLayoutVars>
          <dgm:chPref val="1"/>
          <dgm:dir val="rev"/>
          <dgm:animOne val="branch"/>
          <dgm:animLvl val="lvl"/>
          <dgm:resizeHandles val="exact"/>
        </dgm:presLayoutVars>
      </dgm:prSet>
      <dgm:spPr/>
      <dgm:t>
        <a:bodyPr/>
        <a:lstStyle/>
        <a:p>
          <a:pPr rtl="1"/>
          <a:endParaRPr lang="fa-IR"/>
        </a:p>
      </dgm:t>
    </dgm:pt>
    <dgm:pt modelId="{5E23EE8F-09F7-43F0-8971-846B74F85A26}" type="pres">
      <dgm:prSet presAssocID="{A2732DA8-8547-42C9-8CB3-EA8A11FA1391}" presName="root1" presStyleCnt="0"/>
      <dgm:spPr/>
    </dgm:pt>
    <dgm:pt modelId="{64F16833-D528-444F-B148-576E891DB4BB}" type="pres">
      <dgm:prSet presAssocID="{A2732DA8-8547-42C9-8CB3-EA8A11FA1391}" presName="LevelOneTextNode" presStyleLbl="node0" presStyleIdx="0" presStyleCnt="1">
        <dgm:presLayoutVars>
          <dgm:chPref val="3"/>
        </dgm:presLayoutVars>
      </dgm:prSet>
      <dgm:spPr/>
      <dgm:t>
        <a:bodyPr/>
        <a:lstStyle/>
        <a:p>
          <a:pPr rtl="1"/>
          <a:endParaRPr lang="fa-IR"/>
        </a:p>
      </dgm:t>
    </dgm:pt>
    <dgm:pt modelId="{11FAC261-FB2E-43BD-BFBA-C5254DF9D076}" type="pres">
      <dgm:prSet presAssocID="{A2732DA8-8547-42C9-8CB3-EA8A11FA1391}" presName="level2hierChild" presStyleCnt="0"/>
      <dgm:spPr/>
    </dgm:pt>
    <dgm:pt modelId="{8DCC04E6-B605-4026-9835-F104E2D3F0A3}" type="pres">
      <dgm:prSet presAssocID="{14214D0B-9EF8-4E17-9BA8-B988EAF8FDDF}" presName="conn2-1" presStyleLbl="parChTrans1D2" presStyleIdx="0" presStyleCnt="2"/>
      <dgm:spPr/>
      <dgm:t>
        <a:bodyPr/>
        <a:lstStyle/>
        <a:p>
          <a:pPr rtl="1"/>
          <a:endParaRPr lang="fa-IR"/>
        </a:p>
      </dgm:t>
    </dgm:pt>
    <dgm:pt modelId="{BBF41142-F6CD-4EF4-800D-5AE335415A6D}" type="pres">
      <dgm:prSet presAssocID="{14214D0B-9EF8-4E17-9BA8-B988EAF8FDDF}" presName="connTx" presStyleLbl="parChTrans1D2" presStyleIdx="0" presStyleCnt="2"/>
      <dgm:spPr/>
      <dgm:t>
        <a:bodyPr/>
        <a:lstStyle/>
        <a:p>
          <a:pPr rtl="1"/>
          <a:endParaRPr lang="fa-IR"/>
        </a:p>
      </dgm:t>
    </dgm:pt>
    <dgm:pt modelId="{E54D2FCF-BDED-4C1F-96C5-E7A5665853D8}" type="pres">
      <dgm:prSet presAssocID="{6EA2571F-4C8D-4AA3-AAE4-F0E0D260438D}" presName="root2" presStyleCnt="0"/>
      <dgm:spPr/>
    </dgm:pt>
    <dgm:pt modelId="{8E5A9258-9408-4C0E-9E1A-1297F7D07C1C}" type="pres">
      <dgm:prSet presAssocID="{6EA2571F-4C8D-4AA3-AAE4-F0E0D260438D}" presName="LevelTwoTextNode" presStyleLbl="node2" presStyleIdx="0" presStyleCnt="2">
        <dgm:presLayoutVars>
          <dgm:chPref val="3"/>
        </dgm:presLayoutVars>
      </dgm:prSet>
      <dgm:spPr/>
      <dgm:t>
        <a:bodyPr/>
        <a:lstStyle/>
        <a:p>
          <a:pPr rtl="1"/>
          <a:endParaRPr lang="fa-IR"/>
        </a:p>
      </dgm:t>
    </dgm:pt>
    <dgm:pt modelId="{2611A445-A26D-4D4A-BA9D-78A54DB76D07}" type="pres">
      <dgm:prSet presAssocID="{6EA2571F-4C8D-4AA3-AAE4-F0E0D260438D}" presName="level3hierChild" presStyleCnt="0"/>
      <dgm:spPr/>
    </dgm:pt>
    <dgm:pt modelId="{B94A3116-BA56-48B3-BAB6-3CED23114E7E}" type="pres">
      <dgm:prSet presAssocID="{5D863C2A-9D50-4DB2-A46C-D3A5AD832DBA}" presName="conn2-1" presStyleLbl="parChTrans1D3" presStyleIdx="0" presStyleCnt="3"/>
      <dgm:spPr/>
      <dgm:t>
        <a:bodyPr/>
        <a:lstStyle/>
        <a:p>
          <a:pPr rtl="1"/>
          <a:endParaRPr lang="fa-IR"/>
        </a:p>
      </dgm:t>
    </dgm:pt>
    <dgm:pt modelId="{E6378D5C-B7B9-4D1E-B1B0-8B058FDA57DC}" type="pres">
      <dgm:prSet presAssocID="{5D863C2A-9D50-4DB2-A46C-D3A5AD832DBA}" presName="connTx" presStyleLbl="parChTrans1D3" presStyleIdx="0" presStyleCnt="3"/>
      <dgm:spPr/>
      <dgm:t>
        <a:bodyPr/>
        <a:lstStyle/>
        <a:p>
          <a:pPr rtl="1"/>
          <a:endParaRPr lang="fa-IR"/>
        </a:p>
      </dgm:t>
    </dgm:pt>
    <dgm:pt modelId="{8703F173-6A43-4B36-86BD-3893F25341E8}" type="pres">
      <dgm:prSet presAssocID="{936480A7-CB96-46B8-99BB-33DF7AA53D9B}" presName="root2" presStyleCnt="0"/>
      <dgm:spPr/>
    </dgm:pt>
    <dgm:pt modelId="{19CBEB0E-F855-4696-9CB2-67089263827D}" type="pres">
      <dgm:prSet presAssocID="{936480A7-CB96-46B8-99BB-33DF7AA53D9B}" presName="LevelTwoTextNode" presStyleLbl="node3" presStyleIdx="0" presStyleCnt="3">
        <dgm:presLayoutVars>
          <dgm:chPref val="3"/>
        </dgm:presLayoutVars>
      </dgm:prSet>
      <dgm:spPr/>
      <dgm:t>
        <a:bodyPr/>
        <a:lstStyle/>
        <a:p>
          <a:pPr rtl="1"/>
          <a:endParaRPr lang="fa-IR"/>
        </a:p>
      </dgm:t>
    </dgm:pt>
    <dgm:pt modelId="{C3A25914-8530-4AE4-A45D-C75FA8ADF8DC}" type="pres">
      <dgm:prSet presAssocID="{936480A7-CB96-46B8-99BB-33DF7AA53D9B}" presName="level3hierChild" presStyleCnt="0"/>
      <dgm:spPr/>
    </dgm:pt>
    <dgm:pt modelId="{67A9EA2F-3143-46C4-9E8D-1D57A801491E}" type="pres">
      <dgm:prSet presAssocID="{4537A2AA-36C0-4E67-AD3D-11AAB1F063C4}" presName="conn2-1" presStyleLbl="parChTrans1D2" presStyleIdx="1" presStyleCnt="2"/>
      <dgm:spPr/>
      <dgm:t>
        <a:bodyPr/>
        <a:lstStyle/>
        <a:p>
          <a:pPr rtl="1"/>
          <a:endParaRPr lang="fa-IR"/>
        </a:p>
      </dgm:t>
    </dgm:pt>
    <dgm:pt modelId="{978EFDD4-35D3-46DB-9232-95D1011435F0}" type="pres">
      <dgm:prSet presAssocID="{4537A2AA-36C0-4E67-AD3D-11AAB1F063C4}" presName="connTx" presStyleLbl="parChTrans1D2" presStyleIdx="1" presStyleCnt="2"/>
      <dgm:spPr/>
      <dgm:t>
        <a:bodyPr/>
        <a:lstStyle/>
        <a:p>
          <a:pPr rtl="1"/>
          <a:endParaRPr lang="fa-IR"/>
        </a:p>
      </dgm:t>
    </dgm:pt>
    <dgm:pt modelId="{EE5E6C16-7B58-4C2E-A8F9-5B17F9014E87}" type="pres">
      <dgm:prSet presAssocID="{02898DD5-36F2-4E6A-A4C3-9CDD62BFF2A3}" presName="root2" presStyleCnt="0"/>
      <dgm:spPr/>
    </dgm:pt>
    <dgm:pt modelId="{D2662AF2-52C6-4CB2-A9E2-5CD882BA6626}" type="pres">
      <dgm:prSet presAssocID="{02898DD5-36F2-4E6A-A4C3-9CDD62BFF2A3}" presName="LevelTwoTextNode" presStyleLbl="node2" presStyleIdx="1" presStyleCnt="2">
        <dgm:presLayoutVars>
          <dgm:chPref val="3"/>
        </dgm:presLayoutVars>
      </dgm:prSet>
      <dgm:spPr/>
      <dgm:t>
        <a:bodyPr/>
        <a:lstStyle/>
        <a:p>
          <a:pPr rtl="1"/>
          <a:endParaRPr lang="fa-IR"/>
        </a:p>
      </dgm:t>
    </dgm:pt>
    <dgm:pt modelId="{6090B9F1-4027-47AA-89E2-C661648FA043}" type="pres">
      <dgm:prSet presAssocID="{02898DD5-36F2-4E6A-A4C3-9CDD62BFF2A3}" presName="level3hierChild" presStyleCnt="0"/>
      <dgm:spPr/>
    </dgm:pt>
    <dgm:pt modelId="{DC4F4BEB-8F02-4AA6-B11C-E5A2590FD1A5}" type="pres">
      <dgm:prSet presAssocID="{08EBDD58-D283-4A09-9188-D06AC680CC0B}" presName="conn2-1" presStyleLbl="parChTrans1D3" presStyleIdx="1" presStyleCnt="3"/>
      <dgm:spPr/>
      <dgm:t>
        <a:bodyPr/>
        <a:lstStyle/>
        <a:p>
          <a:pPr rtl="1"/>
          <a:endParaRPr lang="fa-IR"/>
        </a:p>
      </dgm:t>
    </dgm:pt>
    <dgm:pt modelId="{4988EF14-95A8-4E26-B1FF-7D779EA6E792}" type="pres">
      <dgm:prSet presAssocID="{08EBDD58-D283-4A09-9188-D06AC680CC0B}" presName="connTx" presStyleLbl="parChTrans1D3" presStyleIdx="1" presStyleCnt="3"/>
      <dgm:spPr/>
      <dgm:t>
        <a:bodyPr/>
        <a:lstStyle/>
        <a:p>
          <a:pPr rtl="1"/>
          <a:endParaRPr lang="fa-IR"/>
        </a:p>
      </dgm:t>
    </dgm:pt>
    <dgm:pt modelId="{3C321E88-80DF-4E79-A168-1786FDB60915}" type="pres">
      <dgm:prSet presAssocID="{D8F6283B-B455-450F-9DCD-C68B31F2C4FB}" presName="root2" presStyleCnt="0"/>
      <dgm:spPr/>
    </dgm:pt>
    <dgm:pt modelId="{5FD22461-A4FC-4EEB-A8BB-A7966E6057F6}" type="pres">
      <dgm:prSet presAssocID="{D8F6283B-B455-450F-9DCD-C68B31F2C4FB}" presName="LevelTwoTextNode" presStyleLbl="node3" presStyleIdx="1" presStyleCnt="3">
        <dgm:presLayoutVars>
          <dgm:chPref val="3"/>
        </dgm:presLayoutVars>
      </dgm:prSet>
      <dgm:spPr/>
      <dgm:t>
        <a:bodyPr/>
        <a:lstStyle/>
        <a:p>
          <a:pPr rtl="1"/>
          <a:endParaRPr lang="fa-IR"/>
        </a:p>
      </dgm:t>
    </dgm:pt>
    <dgm:pt modelId="{17A3FF77-FFAF-4586-AD01-063DBEF85F3E}" type="pres">
      <dgm:prSet presAssocID="{D8F6283B-B455-450F-9DCD-C68B31F2C4FB}" presName="level3hierChild" presStyleCnt="0"/>
      <dgm:spPr/>
    </dgm:pt>
    <dgm:pt modelId="{68384E77-7C50-4125-8FE6-67E15683DDC2}" type="pres">
      <dgm:prSet presAssocID="{0E8246F9-96AE-4970-AD81-13782119CA57}" presName="conn2-1" presStyleLbl="parChTrans1D3" presStyleIdx="2" presStyleCnt="3"/>
      <dgm:spPr/>
      <dgm:t>
        <a:bodyPr/>
        <a:lstStyle/>
        <a:p>
          <a:pPr rtl="1"/>
          <a:endParaRPr lang="fa-IR"/>
        </a:p>
      </dgm:t>
    </dgm:pt>
    <dgm:pt modelId="{825A774A-D812-4DE5-85FF-C6D55022D6F5}" type="pres">
      <dgm:prSet presAssocID="{0E8246F9-96AE-4970-AD81-13782119CA57}" presName="connTx" presStyleLbl="parChTrans1D3" presStyleIdx="2" presStyleCnt="3"/>
      <dgm:spPr/>
      <dgm:t>
        <a:bodyPr/>
        <a:lstStyle/>
        <a:p>
          <a:pPr rtl="1"/>
          <a:endParaRPr lang="fa-IR"/>
        </a:p>
      </dgm:t>
    </dgm:pt>
    <dgm:pt modelId="{5AC2FF27-1979-46B4-B5B5-6D78C1A286CF}" type="pres">
      <dgm:prSet presAssocID="{B9A8C809-F40E-4806-83C7-8673E07386DF}" presName="root2" presStyleCnt="0"/>
      <dgm:spPr/>
    </dgm:pt>
    <dgm:pt modelId="{96D4002E-8436-46E4-8C57-2CC4EC5B7E92}" type="pres">
      <dgm:prSet presAssocID="{B9A8C809-F40E-4806-83C7-8673E07386DF}" presName="LevelTwoTextNode" presStyleLbl="node3" presStyleIdx="2" presStyleCnt="3">
        <dgm:presLayoutVars>
          <dgm:chPref val="3"/>
        </dgm:presLayoutVars>
      </dgm:prSet>
      <dgm:spPr/>
      <dgm:t>
        <a:bodyPr/>
        <a:lstStyle/>
        <a:p>
          <a:pPr rtl="1"/>
          <a:endParaRPr lang="fa-IR"/>
        </a:p>
      </dgm:t>
    </dgm:pt>
    <dgm:pt modelId="{9420E61D-944B-4DBE-A35D-33484FF80450}" type="pres">
      <dgm:prSet presAssocID="{B9A8C809-F40E-4806-83C7-8673E07386DF}" presName="level3hierChild" presStyleCnt="0"/>
      <dgm:spPr/>
    </dgm:pt>
  </dgm:ptLst>
  <dgm:cxnLst>
    <dgm:cxn modelId="{7C6493F5-C7CA-4CAB-AA2F-7832DAFFA508}" srcId="{A2732DA8-8547-42C9-8CB3-EA8A11FA1391}" destId="{02898DD5-36F2-4E6A-A4C3-9CDD62BFF2A3}" srcOrd="1" destOrd="0" parTransId="{4537A2AA-36C0-4E67-AD3D-11AAB1F063C4}" sibTransId="{4890752A-17F6-4F93-BEA4-C2CDAD035EF1}"/>
    <dgm:cxn modelId="{0858477D-5DF2-4578-BABD-227ED74703C8}" srcId="{02898DD5-36F2-4E6A-A4C3-9CDD62BFF2A3}" destId="{B9A8C809-F40E-4806-83C7-8673E07386DF}" srcOrd="1" destOrd="0" parTransId="{0E8246F9-96AE-4970-AD81-13782119CA57}" sibTransId="{566C14F4-37A6-47CE-BE58-FAF37BBBD5A7}"/>
    <dgm:cxn modelId="{63F7A22B-D168-4B85-B57B-8EDD76B69050}" type="presOf" srcId="{2A0D8F72-6C1E-42AA-BA75-0BCEC8C009C7}" destId="{C083219D-9619-48E9-95F3-F309FBB8AFF2}" srcOrd="0" destOrd="0" presId="urn:microsoft.com/office/officeart/2008/layout/HorizontalMultiLevelHierarchy"/>
    <dgm:cxn modelId="{8CAEE9E3-78AD-407E-8CE7-1E3793A801A7}" type="presOf" srcId="{D8F6283B-B455-450F-9DCD-C68B31F2C4FB}" destId="{5FD22461-A4FC-4EEB-A8BB-A7966E6057F6}" srcOrd="0" destOrd="0" presId="urn:microsoft.com/office/officeart/2008/layout/HorizontalMultiLevelHierarchy"/>
    <dgm:cxn modelId="{0596760C-8C47-4885-8B85-CB01A21B0180}" type="presOf" srcId="{4537A2AA-36C0-4E67-AD3D-11AAB1F063C4}" destId="{67A9EA2F-3143-46C4-9E8D-1D57A801491E}" srcOrd="0" destOrd="0" presId="urn:microsoft.com/office/officeart/2008/layout/HorizontalMultiLevelHierarchy"/>
    <dgm:cxn modelId="{5D51D196-584B-4FAB-8D55-55DAE1539FA4}" type="presOf" srcId="{5D863C2A-9D50-4DB2-A46C-D3A5AD832DBA}" destId="{B94A3116-BA56-48B3-BAB6-3CED23114E7E}" srcOrd="0" destOrd="0" presId="urn:microsoft.com/office/officeart/2008/layout/HorizontalMultiLevelHierarchy"/>
    <dgm:cxn modelId="{86B24325-1D1D-4768-9BF0-30ED761F6A02}" type="presOf" srcId="{14214D0B-9EF8-4E17-9BA8-B988EAF8FDDF}" destId="{8DCC04E6-B605-4026-9835-F104E2D3F0A3}" srcOrd="0" destOrd="0" presId="urn:microsoft.com/office/officeart/2008/layout/HorizontalMultiLevelHierarchy"/>
    <dgm:cxn modelId="{F551896F-D003-425B-8543-AF1073223145}" type="presOf" srcId="{0E8246F9-96AE-4970-AD81-13782119CA57}" destId="{68384E77-7C50-4125-8FE6-67E15683DDC2}" srcOrd="0" destOrd="0" presId="urn:microsoft.com/office/officeart/2008/layout/HorizontalMultiLevelHierarchy"/>
    <dgm:cxn modelId="{22E32A1E-519E-46F4-B285-2339505D0D43}" srcId="{A2732DA8-8547-42C9-8CB3-EA8A11FA1391}" destId="{6EA2571F-4C8D-4AA3-AAE4-F0E0D260438D}" srcOrd="0" destOrd="0" parTransId="{14214D0B-9EF8-4E17-9BA8-B988EAF8FDDF}" sibTransId="{18FA9A3D-220A-4145-AEC9-F094BA50D35A}"/>
    <dgm:cxn modelId="{CB886D31-0D07-4AD2-A371-29646A2DF86D}" type="presOf" srcId="{4537A2AA-36C0-4E67-AD3D-11AAB1F063C4}" destId="{978EFDD4-35D3-46DB-9232-95D1011435F0}" srcOrd="1" destOrd="0" presId="urn:microsoft.com/office/officeart/2008/layout/HorizontalMultiLevelHierarchy"/>
    <dgm:cxn modelId="{67EE3B62-4740-4277-BFC1-57AF4A6F1A67}" type="presOf" srcId="{5D863C2A-9D50-4DB2-A46C-D3A5AD832DBA}" destId="{E6378D5C-B7B9-4D1E-B1B0-8B058FDA57DC}" srcOrd="1" destOrd="0" presId="urn:microsoft.com/office/officeart/2008/layout/HorizontalMultiLevelHierarchy"/>
    <dgm:cxn modelId="{D5D6B1DB-AEA8-4EF1-B445-018596ABB76A}" type="presOf" srcId="{08EBDD58-D283-4A09-9188-D06AC680CC0B}" destId="{DC4F4BEB-8F02-4AA6-B11C-E5A2590FD1A5}" srcOrd="0" destOrd="0" presId="urn:microsoft.com/office/officeart/2008/layout/HorizontalMultiLevelHierarchy"/>
    <dgm:cxn modelId="{1F275588-3C38-4F6F-828F-932B2BE74ECB}" type="presOf" srcId="{936480A7-CB96-46B8-99BB-33DF7AA53D9B}" destId="{19CBEB0E-F855-4696-9CB2-67089263827D}" srcOrd="0" destOrd="0" presId="urn:microsoft.com/office/officeart/2008/layout/HorizontalMultiLevelHierarchy"/>
    <dgm:cxn modelId="{64F5BEA0-D6B9-4043-939D-7D3D57CCC604}" srcId="{02898DD5-36F2-4E6A-A4C3-9CDD62BFF2A3}" destId="{D8F6283B-B455-450F-9DCD-C68B31F2C4FB}" srcOrd="0" destOrd="0" parTransId="{08EBDD58-D283-4A09-9188-D06AC680CC0B}" sibTransId="{E6D5046E-AC2D-46BB-891B-9EBAC721A1BD}"/>
    <dgm:cxn modelId="{EF841A85-6278-4977-B28D-C0DCE1106CDD}" type="presOf" srcId="{02898DD5-36F2-4E6A-A4C3-9CDD62BFF2A3}" destId="{D2662AF2-52C6-4CB2-A9E2-5CD882BA6626}" srcOrd="0" destOrd="0" presId="urn:microsoft.com/office/officeart/2008/layout/HorizontalMultiLevelHierarchy"/>
    <dgm:cxn modelId="{1C58E3B1-4C50-4764-92EA-5AD7DDE63390}" type="presOf" srcId="{A2732DA8-8547-42C9-8CB3-EA8A11FA1391}" destId="{64F16833-D528-444F-B148-576E891DB4BB}" srcOrd="0" destOrd="0" presId="urn:microsoft.com/office/officeart/2008/layout/HorizontalMultiLevelHierarchy"/>
    <dgm:cxn modelId="{828A566B-258C-428D-93C0-B58F0A115251}" type="presOf" srcId="{0E8246F9-96AE-4970-AD81-13782119CA57}" destId="{825A774A-D812-4DE5-85FF-C6D55022D6F5}" srcOrd="1" destOrd="0" presId="urn:microsoft.com/office/officeart/2008/layout/HorizontalMultiLevelHierarchy"/>
    <dgm:cxn modelId="{CA73E008-CDD7-4360-B71F-60A84D20D680}" type="presOf" srcId="{6EA2571F-4C8D-4AA3-AAE4-F0E0D260438D}" destId="{8E5A9258-9408-4C0E-9E1A-1297F7D07C1C}" srcOrd="0" destOrd="0" presId="urn:microsoft.com/office/officeart/2008/layout/HorizontalMultiLevelHierarchy"/>
    <dgm:cxn modelId="{180DAE0A-693C-4865-A984-98823DBC915F}" type="presOf" srcId="{14214D0B-9EF8-4E17-9BA8-B988EAF8FDDF}" destId="{BBF41142-F6CD-4EF4-800D-5AE335415A6D}" srcOrd="1" destOrd="0" presId="urn:microsoft.com/office/officeart/2008/layout/HorizontalMultiLevelHierarchy"/>
    <dgm:cxn modelId="{7975F529-99D5-49BF-A65B-9A37B436ABDC}" srcId="{2A0D8F72-6C1E-42AA-BA75-0BCEC8C009C7}" destId="{A2732DA8-8547-42C9-8CB3-EA8A11FA1391}" srcOrd="0" destOrd="0" parTransId="{3D1867C0-6DE4-43B2-9B3F-0D336EEE8928}" sibTransId="{2266FB38-F7F4-40CD-A5FB-AE43539B443C}"/>
    <dgm:cxn modelId="{ACE22561-CFE8-4012-B173-95472A3F0085}" srcId="{6EA2571F-4C8D-4AA3-AAE4-F0E0D260438D}" destId="{936480A7-CB96-46B8-99BB-33DF7AA53D9B}" srcOrd="0" destOrd="0" parTransId="{5D863C2A-9D50-4DB2-A46C-D3A5AD832DBA}" sibTransId="{37E5E9C5-3F6E-4EA5-9FDC-9AF43C1547A5}"/>
    <dgm:cxn modelId="{22F9099B-6391-4A7A-8E4E-FCF418A005BF}" type="presOf" srcId="{08EBDD58-D283-4A09-9188-D06AC680CC0B}" destId="{4988EF14-95A8-4E26-B1FF-7D779EA6E792}" srcOrd="1" destOrd="0" presId="urn:microsoft.com/office/officeart/2008/layout/HorizontalMultiLevelHierarchy"/>
    <dgm:cxn modelId="{E1040429-B2F8-4F13-9C1B-0DB6921B46E8}" type="presOf" srcId="{B9A8C809-F40E-4806-83C7-8673E07386DF}" destId="{96D4002E-8436-46E4-8C57-2CC4EC5B7E92}" srcOrd="0" destOrd="0" presId="urn:microsoft.com/office/officeart/2008/layout/HorizontalMultiLevelHierarchy"/>
    <dgm:cxn modelId="{4DE1AEC3-3D7D-420C-BE94-8B4BB02ACE22}" type="presParOf" srcId="{C083219D-9619-48E9-95F3-F309FBB8AFF2}" destId="{5E23EE8F-09F7-43F0-8971-846B74F85A26}" srcOrd="0" destOrd="0" presId="urn:microsoft.com/office/officeart/2008/layout/HorizontalMultiLevelHierarchy"/>
    <dgm:cxn modelId="{9E34E8EF-6E52-433C-A545-A48256F51578}" type="presParOf" srcId="{5E23EE8F-09F7-43F0-8971-846B74F85A26}" destId="{64F16833-D528-444F-B148-576E891DB4BB}" srcOrd="0" destOrd="0" presId="urn:microsoft.com/office/officeart/2008/layout/HorizontalMultiLevelHierarchy"/>
    <dgm:cxn modelId="{C8FDF660-5CA4-4E86-A774-F4968152B071}" type="presParOf" srcId="{5E23EE8F-09F7-43F0-8971-846B74F85A26}" destId="{11FAC261-FB2E-43BD-BFBA-C5254DF9D076}" srcOrd="1" destOrd="0" presId="urn:microsoft.com/office/officeart/2008/layout/HorizontalMultiLevelHierarchy"/>
    <dgm:cxn modelId="{3371991C-3CDB-45B7-9A00-117652E887B1}" type="presParOf" srcId="{11FAC261-FB2E-43BD-BFBA-C5254DF9D076}" destId="{8DCC04E6-B605-4026-9835-F104E2D3F0A3}" srcOrd="0" destOrd="0" presId="urn:microsoft.com/office/officeart/2008/layout/HorizontalMultiLevelHierarchy"/>
    <dgm:cxn modelId="{F6CF389A-5354-4FCA-BB23-8097C7C7D828}" type="presParOf" srcId="{8DCC04E6-B605-4026-9835-F104E2D3F0A3}" destId="{BBF41142-F6CD-4EF4-800D-5AE335415A6D}" srcOrd="0" destOrd="0" presId="urn:microsoft.com/office/officeart/2008/layout/HorizontalMultiLevelHierarchy"/>
    <dgm:cxn modelId="{205D8769-1484-4262-B11C-D186F8EF9982}" type="presParOf" srcId="{11FAC261-FB2E-43BD-BFBA-C5254DF9D076}" destId="{E54D2FCF-BDED-4C1F-96C5-E7A5665853D8}" srcOrd="1" destOrd="0" presId="urn:microsoft.com/office/officeart/2008/layout/HorizontalMultiLevelHierarchy"/>
    <dgm:cxn modelId="{A49817FB-ADA5-4ACE-AAE4-8F69CF21AE8B}" type="presParOf" srcId="{E54D2FCF-BDED-4C1F-96C5-E7A5665853D8}" destId="{8E5A9258-9408-4C0E-9E1A-1297F7D07C1C}" srcOrd="0" destOrd="0" presId="urn:microsoft.com/office/officeart/2008/layout/HorizontalMultiLevelHierarchy"/>
    <dgm:cxn modelId="{80C2582A-6E92-4BF3-893E-723275231ADF}" type="presParOf" srcId="{E54D2FCF-BDED-4C1F-96C5-E7A5665853D8}" destId="{2611A445-A26D-4D4A-BA9D-78A54DB76D07}" srcOrd="1" destOrd="0" presId="urn:microsoft.com/office/officeart/2008/layout/HorizontalMultiLevelHierarchy"/>
    <dgm:cxn modelId="{D3D58F88-919B-4E5F-92B9-C1072CD4858E}" type="presParOf" srcId="{2611A445-A26D-4D4A-BA9D-78A54DB76D07}" destId="{B94A3116-BA56-48B3-BAB6-3CED23114E7E}" srcOrd="0" destOrd="0" presId="urn:microsoft.com/office/officeart/2008/layout/HorizontalMultiLevelHierarchy"/>
    <dgm:cxn modelId="{79249000-0931-4417-BF3A-035F01CFC442}" type="presParOf" srcId="{B94A3116-BA56-48B3-BAB6-3CED23114E7E}" destId="{E6378D5C-B7B9-4D1E-B1B0-8B058FDA57DC}" srcOrd="0" destOrd="0" presId="urn:microsoft.com/office/officeart/2008/layout/HorizontalMultiLevelHierarchy"/>
    <dgm:cxn modelId="{FDEA19C3-D050-4965-8F60-85921DF26D26}" type="presParOf" srcId="{2611A445-A26D-4D4A-BA9D-78A54DB76D07}" destId="{8703F173-6A43-4B36-86BD-3893F25341E8}" srcOrd="1" destOrd="0" presId="urn:microsoft.com/office/officeart/2008/layout/HorizontalMultiLevelHierarchy"/>
    <dgm:cxn modelId="{E297791D-A30A-49CC-AAB3-658392A033C3}" type="presParOf" srcId="{8703F173-6A43-4B36-86BD-3893F25341E8}" destId="{19CBEB0E-F855-4696-9CB2-67089263827D}" srcOrd="0" destOrd="0" presId="urn:microsoft.com/office/officeart/2008/layout/HorizontalMultiLevelHierarchy"/>
    <dgm:cxn modelId="{D927CAC4-703A-467D-8FAE-4F8567BC095B}" type="presParOf" srcId="{8703F173-6A43-4B36-86BD-3893F25341E8}" destId="{C3A25914-8530-4AE4-A45D-C75FA8ADF8DC}" srcOrd="1" destOrd="0" presId="urn:microsoft.com/office/officeart/2008/layout/HorizontalMultiLevelHierarchy"/>
    <dgm:cxn modelId="{A9BDA2C2-2A31-48CB-B3B1-081ABDC3E7E7}" type="presParOf" srcId="{11FAC261-FB2E-43BD-BFBA-C5254DF9D076}" destId="{67A9EA2F-3143-46C4-9E8D-1D57A801491E}" srcOrd="2" destOrd="0" presId="urn:microsoft.com/office/officeart/2008/layout/HorizontalMultiLevelHierarchy"/>
    <dgm:cxn modelId="{51E2BBDA-C663-42AB-89E0-380A9BFB85A2}" type="presParOf" srcId="{67A9EA2F-3143-46C4-9E8D-1D57A801491E}" destId="{978EFDD4-35D3-46DB-9232-95D1011435F0}" srcOrd="0" destOrd="0" presId="urn:microsoft.com/office/officeart/2008/layout/HorizontalMultiLevelHierarchy"/>
    <dgm:cxn modelId="{3AD88A88-87E0-44CE-8666-854BE8A6C6EE}" type="presParOf" srcId="{11FAC261-FB2E-43BD-BFBA-C5254DF9D076}" destId="{EE5E6C16-7B58-4C2E-A8F9-5B17F9014E87}" srcOrd="3" destOrd="0" presId="urn:microsoft.com/office/officeart/2008/layout/HorizontalMultiLevelHierarchy"/>
    <dgm:cxn modelId="{D9358F2E-52BB-4F61-A656-84D4888C09DC}" type="presParOf" srcId="{EE5E6C16-7B58-4C2E-A8F9-5B17F9014E87}" destId="{D2662AF2-52C6-4CB2-A9E2-5CD882BA6626}" srcOrd="0" destOrd="0" presId="urn:microsoft.com/office/officeart/2008/layout/HorizontalMultiLevelHierarchy"/>
    <dgm:cxn modelId="{9601EB6D-A2F7-46EA-97F7-1FE0817C132D}" type="presParOf" srcId="{EE5E6C16-7B58-4C2E-A8F9-5B17F9014E87}" destId="{6090B9F1-4027-47AA-89E2-C661648FA043}" srcOrd="1" destOrd="0" presId="urn:microsoft.com/office/officeart/2008/layout/HorizontalMultiLevelHierarchy"/>
    <dgm:cxn modelId="{C7F1FD15-8E69-40EB-92D0-9C5849149C77}" type="presParOf" srcId="{6090B9F1-4027-47AA-89E2-C661648FA043}" destId="{DC4F4BEB-8F02-4AA6-B11C-E5A2590FD1A5}" srcOrd="0" destOrd="0" presId="urn:microsoft.com/office/officeart/2008/layout/HorizontalMultiLevelHierarchy"/>
    <dgm:cxn modelId="{A1E134A2-119B-41D9-9383-635FAB549801}" type="presParOf" srcId="{DC4F4BEB-8F02-4AA6-B11C-E5A2590FD1A5}" destId="{4988EF14-95A8-4E26-B1FF-7D779EA6E792}" srcOrd="0" destOrd="0" presId="urn:microsoft.com/office/officeart/2008/layout/HorizontalMultiLevelHierarchy"/>
    <dgm:cxn modelId="{1AC6B03D-04E2-4189-ADC1-46832D83221C}" type="presParOf" srcId="{6090B9F1-4027-47AA-89E2-C661648FA043}" destId="{3C321E88-80DF-4E79-A168-1786FDB60915}" srcOrd="1" destOrd="0" presId="urn:microsoft.com/office/officeart/2008/layout/HorizontalMultiLevelHierarchy"/>
    <dgm:cxn modelId="{58D256CE-EA36-43B0-B2D9-57D253DE3E2B}" type="presParOf" srcId="{3C321E88-80DF-4E79-A168-1786FDB60915}" destId="{5FD22461-A4FC-4EEB-A8BB-A7966E6057F6}" srcOrd="0" destOrd="0" presId="urn:microsoft.com/office/officeart/2008/layout/HorizontalMultiLevelHierarchy"/>
    <dgm:cxn modelId="{5A626CF6-3004-4E6B-A7A7-0E4E7C182647}" type="presParOf" srcId="{3C321E88-80DF-4E79-A168-1786FDB60915}" destId="{17A3FF77-FFAF-4586-AD01-063DBEF85F3E}" srcOrd="1" destOrd="0" presId="urn:microsoft.com/office/officeart/2008/layout/HorizontalMultiLevelHierarchy"/>
    <dgm:cxn modelId="{68AE5F97-A780-4491-B55A-5F5817AC7690}" type="presParOf" srcId="{6090B9F1-4027-47AA-89E2-C661648FA043}" destId="{68384E77-7C50-4125-8FE6-67E15683DDC2}" srcOrd="2" destOrd="0" presId="urn:microsoft.com/office/officeart/2008/layout/HorizontalMultiLevelHierarchy"/>
    <dgm:cxn modelId="{9D6181A8-C7BE-42B3-BAF2-04E499F6F4D3}" type="presParOf" srcId="{68384E77-7C50-4125-8FE6-67E15683DDC2}" destId="{825A774A-D812-4DE5-85FF-C6D55022D6F5}" srcOrd="0" destOrd="0" presId="urn:microsoft.com/office/officeart/2008/layout/HorizontalMultiLevelHierarchy"/>
    <dgm:cxn modelId="{B28DDD2F-870A-4C8A-A4CC-D59C0712470F}" type="presParOf" srcId="{6090B9F1-4027-47AA-89E2-C661648FA043}" destId="{5AC2FF27-1979-46B4-B5B5-6D78C1A286CF}" srcOrd="3" destOrd="0" presId="urn:microsoft.com/office/officeart/2008/layout/HorizontalMultiLevelHierarchy"/>
    <dgm:cxn modelId="{E7EAF6CA-BEB5-41FA-B04E-30F4B8E5B54A}" type="presParOf" srcId="{5AC2FF27-1979-46B4-B5B5-6D78C1A286CF}" destId="{96D4002E-8436-46E4-8C57-2CC4EC5B7E92}" srcOrd="0" destOrd="0" presId="urn:microsoft.com/office/officeart/2008/layout/HorizontalMultiLevelHierarchy"/>
    <dgm:cxn modelId="{ECC88938-081E-4AA4-8AFF-73C8C4C244D4}" type="presParOf" srcId="{5AC2FF27-1979-46B4-B5B5-6D78C1A286CF}" destId="{9420E61D-944B-4DBE-A35D-33484FF80450}"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A0D8F72-6C1E-42AA-BA75-0BCEC8C009C7}" type="doc">
      <dgm:prSet loTypeId="urn:microsoft.com/office/officeart/2005/8/layout/lProcess2" loCatId="relationship" qsTypeId="urn:microsoft.com/office/officeart/2005/8/quickstyle/simple3" qsCatId="simple" csTypeId="urn:microsoft.com/office/officeart/2005/8/colors/colorful1#10" csCatId="colorful" phldr="1"/>
      <dgm:spPr/>
      <dgm:t>
        <a:bodyPr/>
        <a:lstStyle/>
        <a:p>
          <a:pPr rtl="1"/>
          <a:endParaRPr lang="fa-IR"/>
        </a:p>
      </dgm:t>
    </dgm:pt>
    <dgm:pt modelId="{9215B7A3-7F3D-4447-A2BF-0F508CBB5CE1}">
      <dgm:prSet/>
      <dgm:spPr/>
      <dgm:t>
        <a:bodyPr/>
        <a:lstStyle/>
        <a:p>
          <a:pPr rtl="1"/>
          <a:r>
            <a:rPr lang="fa-IR" b="1" dirty="0" smtClean="0"/>
            <a:t>چگونگى پيروى مأموم از امام جماعت:</a:t>
          </a:r>
          <a:endParaRPr lang="en-US" dirty="0"/>
        </a:p>
      </dgm:t>
    </dgm:pt>
    <dgm:pt modelId="{A96F0786-E88C-4765-9B12-984106FAD64F}" type="parTrans" cxnId="{F43890D8-40AC-4AB5-A455-C20E643517B2}">
      <dgm:prSet/>
      <dgm:spPr/>
      <dgm:t>
        <a:bodyPr/>
        <a:lstStyle/>
        <a:p>
          <a:pPr rtl="1"/>
          <a:endParaRPr lang="fa-IR"/>
        </a:p>
      </dgm:t>
    </dgm:pt>
    <dgm:pt modelId="{6A4CBCD8-1B36-4CA6-A934-862CA3207013}" type="sibTrans" cxnId="{F43890D8-40AC-4AB5-A455-C20E643517B2}">
      <dgm:prSet/>
      <dgm:spPr/>
      <dgm:t>
        <a:bodyPr/>
        <a:lstStyle/>
        <a:p>
          <a:pPr rtl="1"/>
          <a:endParaRPr lang="fa-IR"/>
        </a:p>
      </dgm:t>
    </dgm:pt>
    <dgm:pt modelId="{9F28EDB0-2F2F-4777-823A-08B62D010700}">
      <dgm:prSet/>
      <dgm:spPr/>
      <dgm:t>
        <a:bodyPr/>
        <a:lstStyle/>
        <a:p>
          <a:pPr rtl="1"/>
          <a:r>
            <a:rPr lang="fa-IR" b="1" dirty="0" smtClean="0"/>
            <a:t>*  در اقوال؛</a:t>
          </a:r>
          <a:r>
            <a:rPr lang="fa-IR" dirty="0" smtClean="0"/>
            <a:t> </a:t>
          </a:r>
          <a:endParaRPr lang="en-US" dirty="0"/>
        </a:p>
      </dgm:t>
    </dgm:pt>
    <dgm:pt modelId="{8EF0C728-B6C4-4048-BDD8-EEC3A8BC74C5}" type="parTrans" cxnId="{A60059D2-0C0F-4DB3-9DBF-B7E6ADA40150}">
      <dgm:prSet/>
      <dgm:spPr/>
      <dgm:t>
        <a:bodyPr/>
        <a:lstStyle/>
        <a:p>
          <a:pPr rtl="1"/>
          <a:endParaRPr lang="fa-IR"/>
        </a:p>
      </dgm:t>
    </dgm:pt>
    <dgm:pt modelId="{50A8BD89-043E-4D99-8215-2CEAD28C110F}" type="sibTrans" cxnId="{A60059D2-0C0F-4DB3-9DBF-B7E6ADA40150}">
      <dgm:prSet/>
      <dgm:spPr/>
      <dgm:t>
        <a:bodyPr/>
        <a:lstStyle/>
        <a:p>
          <a:pPr rtl="1"/>
          <a:endParaRPr lang="fa-IR"/>
        </a:p>
      </dgm:t>
    </dgm:pt>
    <dgm:pt modelId="{D37E6DC9-B9D8-43B2-8E05-36A94DB76F7C}">
      <dgm:prSet/>
      <dgm:spPr/>
      <dgm:t>
        <a:bodyPr/>
        <a:lstStyle/>
        <a:p>
          <a:pPr rtl="1"/>
          <a:r>
            <a:rPr lang="fa-IR" b="1" dirty="0" smtClean="0"/>
            <a:t>*  در اعمال؛</a:t>
          </a:r>
          <a:r>
            <a:rPr lang="fa-IR" dirty="0" smtClean="0"/>
            <a:t> </a:t>
          </a:r>
          <a:endParaRPr lang="en-US" dirty="0"/>
        </a:p>
      </dgm:t>
    </dgm:pt>
    <dgm:pt modelId="{41631A96-C251-41E6-B670-B63E609E9E91}" type="parTrans" cxnId="{39F21980-D5C0-4CEE-BEF9-54FA73D2771A}">
      <dgm:prSet/>
      <dgm:spPr/>
      <dgm:t>
        <a:bodyPr/>
        <a:lstStyle/>
        <a:p>
          <a:pPr rtl="1"/>
          <a:endParaRPr lang="fa-IR"/>
        </a:p>
      </dgm:t>
    </dgm:pt>
    <dgm:pt modelId="{1FF75D25-B086-4398-87AC-4CFA71514E76}" type="sibTrans" cxnId="{39F21980-D5C0-4CEE-BEF9-54FA73D2771A}">
      <dgm:prSet/>
      <dgm:spPr/>
      <dgm:t>
        <a:bodyPr/>
        <a:lstStyle/>
        <a:p>
          <a:pPr rtl="1"/>
          <a:endParaRPr lang="fa-IR"/>
        </a:p>
      </dgm:t>
    </dgm:pt>
    <dgm:pt modelId="{9486A46C-1AB2-4BAC-8911-EEC04BE51EA8}">
      <dgm:prSet/>
      <dgm:spPr/>
      <dgm:t>
        <a:bodyPr/>
        <a:lstStyle/>
        <a:p>
          <a:pPr rtl="1"/>
          <a:r>
            <a:rPr lang="fa-IR" smtClean="0"/>
            <a:t>مانند </a:t>
          </a:r>
          <a:r>
            <a:rPr lang="fa-IR" dirty="0" smtClean="0"/>
            <a:t>ذكر ركوع يا سجده يا تسبيحات اربعه يا تشهد، جلو افتادن از امام يا عقب</a:t>
          </a:r>
          <a:br>
            <a:rPr lang="fa-IR" dirty="0" smtClean="0"/>
          </a:br>
          <a:r>
            <a:rPr lang="fa-IR" dirty="0" smtClean="0"/>
            <a:t>افتادن از او اشكال ندارد، مگر در تكبيره‏الاحرام.</a:t>
          </a:r>
          <a:endParaRPr lang="en-US" dirty="0"/>
        </a:p>
      </dgm:t>
    </dgm:pt>
    <dgm:pt modelId="{860874E3-7DDD-4020-A87F-775764034334}" type="parTrans" cxnId="{AF688B54-3150-4610-BC19-3A6694B64299}">
      <dgm:prSet/>
      <dgm:spPr/>
      <dgm:t>
        <a:bodyPr/>
        <a:lstStyle/>
        <a:p>
          <a:pPr rtl="1"/>
          <a:endParaRPr lang="fa-IR"/>
        </a:p>
      </dgm:t>
    </dgm:pt>
    <dgm:pt modelId="{CDA514BD-B002-47A3-BCCD-96B913A4FEE6}" type="sibTrans" cxnId="{AF688B54-3150-4610-BC19-3A6694B64299}">
      <dgm:prSet/>
      <dgm:spPr/>
      <dgm:t>
        <a:bodyPr/>
        <a:lstStyle/>
        <a:p>
          <a:pPr rtl="1"/>
          <a:endParaRPr lang="fa-IR"/>
        </a:p>
      </dgm:t>
    </dgm:pt>
    <dgm:pt modelId="{6BF45811-DDDB-458B-9393-ADFB51A86D51}">
      <dgm:prSet/>
      <dgm:spPr/>
      <dgm:t>
        <a:bodyPr/>
        <a:lstStyle/>
        <a:p>
          <a:pPr rtl="1"/>
          <a:r>
            <a:rPr lang="fa-IR" dirty="0" smtClean="0"/>
            <a:t>مانند ركوع، سر برداشتن از ركوع و سجده، پيش افتادن جايز نيست، پس اگر</a:t>
          </a:r>
          <a:br>
            <a:rPr lang="fa-IR" dirty="0" smtClean="0"/>
          </a:br>
          <a:r>
            <a:rPr lang="fa-IR" dirty="0" smtClean="0"/>
            <a:t>عمدا قبل از امام به ركوع برود يا از ركوع برخيزد، يا به سجده برود معصيت كرده، اگرچه نمازش صحيح است، ولى عقب افتادن از امام جماعت اگر زياد نباشد اشكال ندارد.</a:t>
          </a:r>
          <a:endParaRPr lang="en-US" dirty="0"/>
        </a:p>
      </dgm:t>
    </dgm:pt>
    <dgm:pt modelId="{99C02AE6-CB55-4E6A-9037-C3E8175D9A20}" type="parTrans" cxnId="{2F0CCBBC-5B47-446E-916F-3BF7E46396FE}">
      <dgm:prSet/>
      <dgm:spPr/>
      <dgm:t>
        <a:bodyPr/>
        <a:lstStyle/>
        <a:p>
          <a:pPr rtl="1"/>
          <a:endParaRPr lang="fa-IR"/>
        </a:p>
      </dgm:t>
    </dgm:pt>
    <dgm:pt modelId="{8601D558-93BC-4675-AFD7-8A1747B28CA1}" type="sibTrans" cxnId="{2F0CCBBC-5B47-446E-916F-3BF7E46396FE}">
      <dgm:prSet/>
      <dgm:spPr/>
      <dgm:t>
        <a:bodyPr/>
        <a:lstStyle/>
        <a:p>
          <a:pPr rtl="1"/>
          <a:endParaRPr lang="fa-IR"/>
        </a:p>
      </dgm:t>
    </dgm:pt>
    <dgm:pt modelId="{B63F03E9-46CA-4B0A-A391-A736688794F5}" type="pres">
      <dgm:prSet presAssocID="{2A0D8F72-6C1E-42AA-BA75-0BCEC8C009C7}" presName="theList" presStyleCnt="0">
        <dgm:presLayoutVars>
          <dgm:dir/>
          <dgm:animLvl val="lvl"/>
          <dgm:resizeHandles val="exact"/>
        </dgm:presLayoutVars>
      </dgm:prSet>
      <dgm:spPr/>
      <dgm:t>
        <a:bodyPr/>
        <a:lstStyle/>
        <a:p>
          <a:pPr rtl="1"/>
          <a:endParaRPr lang="fa-IR"/>
        </a:p>
      </dgm:t>
    </dgm:pt>
    <dgm:pt modelId="{0796EA0E-EB1E-4EA3-8C6A-6C1E5551F059}" type="pres">
      <dgm:prSet presAssocID="{9215B7A3-7F3D-4447-A2BF-0F508CBB5CE1}" presName="compNode" presStyleCnt="0"/>
      <dgm:spPr/>
    </dgm:pt>
    <dgm:pt modelId="{21140E1E-3D59-411C-92C0-7E1FA0DEEA9C}" type="pres">
      <dgm:prSet presAssocID="{9215B7A3-7F3D-4447-A2BF-0F508CBB5CE1}" presName="aNode" presStyleLbl="bgShp" presStyleIdx="0" presStyleCnt="1"/>
      <dgm:spPr/>
      <dgm:t>
        <a:bodyPr/>
        <a:lstStyle/>
        <a:p>
          <a:pPr rtl="1"/>
          <a:endParaRPr lang="fa-IR"/>
        </a:p>
      </dgm:t>
    </dgm:pt>
    <dgm:pt modelId="{08677915-6083-48BB-BFC2-18F7A64DCCBB}" type="pres">
      <dgm:prSet presAssocID="{9215B7A3-7F3D-4447-A2BF-0F508CBB5CE1}" presName="textNode" presStyleLbl="bgShp" presStyleIdx="0" presStyleCnt="1"/>
      <dgm:spPr/>
      <dgm:t>
        <a:bodyPr/>
        <a:lstStyle/>
        <a:p>
          <a:pPr rtl="1"/>
          <a:endParaRPr lang="fa-IR"/>
        </a:p>
      </dgm:t>
    </dgm:pt>
    <dgm:pt modelId="{E40A7A5F-11EB-4F30-9FEE-733B9E095F1E}" type="pres">
      <dgm:prSet presAssocID="{9215B7A3-7F3D-4447-A2BF-0F508CBB5CE1}" presName="compChildNode" presStyleCnt="0"/>
      <dgm:spPr/>
    </dgm:pt>
    <dgm:pt modelId="{D5C23A78-3263-4B56-A46D-447AF2DA6AB8}" type="pres">
      <dgm:prSet presAssocID="{9215B7A3-7F3D-4447-A2BF-0F508CBB5CE1}" presName="theInnerList" presStyleCnt="0"/>
      <dgm:spPr/>
    </dgm:pt>
    <dgm:pt modelId="{4575C06C-8A6E-4B7F-9FC8-171295B42683}" type="pres">
      <dgm:prSet presAssocID="{9F28EDB0-2F2F-4777-823A-08B62D010700}" presName="childNode" presStyleLbl="node1" presStyleIdx="0" presStyleCnt="2">
        <dgm:presLayoutVars>
          <dgm:bulletEnabled val="1"/>
        </dgm:presLayoutVars>
      </dgm:prSet>
      <dgm:spPr/>
      <dgm:t>
        <a:bodyPr/>
        <a:lstStyle/>
        <a:p>
          <a:pPr rtl="1"/>
          <a:endParaRPr lang="fa-IR"/>
        </a:p>
      </dgm:t>
    </dgm:pt>
    <dgm:pt modelId="{26AB1116-53EC-43FA-B277-D58AB5A74BBE}" type="pres">
      <dgm:prSet presAssocID="{9F28EDB0-2F2F-4777-823A-08B62D010700}" presName="aSpace2" presStyleCnt="0"/>
      <dgm:spPr/>
    </dgm:pt>
    <dgm:pt modelId="{D185901B-D24F-40C3-9B4D-281265B3E538}" type="pres">
      <dgm:prSet presAssocID="{D37E6DC9-B9D8-43B2-8E05-36A94DB76F7C}" presName="childNode" presStyleLbl="node1" presStyleIdx="1" presStyleCnt="2">
        <dgm:presLayoutVars>
          <dgm:bulletEnabled val="1"/>
        </dgm:presLayoutVars>
      </dgm:prSet>
      <dgm:spPr/>
      <dgm:t>
        <a:bodyPr/>
        <a:lstStyle/>
        <a:p>
          <a:pPr rtl="1"/>
          <a:endParaRPr lang="fa-IR"/>
        </a:p>
      </dgm:t>
    </dgm:pt>
  </dgm:ptLst>
  <dgm:cxnLst>
    <dgm:cxn modelId="{39F21980-D5C0-4CEE-BEF9-54FA73D2771A}" srcId="{9215B7A3-7F3D-4447-A2BF-0F508CBB5CE1}" destId="{D37E6DC9-B9D8-43B2-8E05-36A94DB76F7C}" srcOrd="1" destOrd="0" parTransId="{41631A96-C251-41E6-B670-B63E609E9E91}" sibTransId="{1FF75D25-B086-4398-87AC-4CFA71514E76}"/>
    <dgm:cxn modelId="{427A64C1-8136-48F1-9DDD-FEBFAA26B5A9}" type="presOf" srcId="{9F28EDB0-2F2F-4777-823A-08B62D010700}" destId="{4575C06C-8A6E-4B7F-9FC8-171295B42683}" srcOrd="0" destOrd="0" presId="urn:microsoft.com/office/officeart/2005/8/layout/lProcess2"/>
    <dgm:cxn modelId="{F43890D8-40AC-4AB5-A455-C20E643517B2}" srcId="{2A0D8F72-6C1E-42AA-BA75-0BCEC8C009C7}" destId="{9215B7A3-7F3D-4447-A2BF-0F508CBB5CE1}" srcOrd="0" destOrd="0" parTransId="{A96F0786-E88C-4765-9B12-984106FAD64F}" sibTransId="{6A4CBCD8-1B36-4CA6-A934-862CA3207013}"/>
    <dgm:cxn modelId="{2F0CCBBC-5B47-446E-916F-3BF7E46396FE}" srcId="{D37E6DC9-B9D8-43B2-8E05-36A94DB76F7C}" destId="{6BF45811-DDDB-458B-9393-ADFB51A86D51}" srcOrd="0" destOrd="0" parTransId="{99C02AE6-CB55-4E6A-9037-C3E8175D9A20}" sibTransId="{8601D558-93BC-4675-AFD7-8A1747B28CA1}"/>
    <dgm:cxn modelId="{908A63EA-7F7F-4B1A-B734-44029ACF6310}" type="presOf" srcId="{9215B7A3-7F3D-4447-A2BF-0F508CBB5CE1}" destId="{08677915-6083-48BB-BFC2-18F7A64DCCBB}" srcOrd="1" destOrd="0" presId="urn:microsoft.com/office/officeart/2005/8/layout/lProcess2"/>
    <dgm:cxn modelId="{378050E2-AFA3-485B-8EF2-798284CCEF38}" type="presOf" srcId="{D37E6DC9-B9D8-43B2-8E05-36A94DB76F7C}" destId="{D185901B-D24F-40C3-9B4D-281265B3E538}" srcOrd="0" destOrd="0" presId="urn:microsoft.com/office/officeart/2005/8/layout/lProcess2"/>
    <dgm:cxn modelId="{AF688B54-3150-4610-BC19-3A6694B64299}" srcId="{9F28EDB0-2F2F-4777-823A-08B62D010700}" destId="{9486A46C-1AB2-4BAC-8911-EEC04BE51EA8}" srcOrd="0" destOrd="0" parTransId="{860874E3-7DDD-4020-A87F-775764034334}" sibTransId="{CDA514BD-B002-47A3-BCCD-96B913A4FEE6}"/>
    <dgm:cxn modelId="{A60059D2-0C0F-4DB3-9DBF-B7E6ADA40150}" srcId="{9215B7A3-7F3D-4447-A2BF-0F508CBB5CE1}" destId="{9F28EDB0-2F2F-4777-823A-08B62D010700}" srcOrd="0" destOrd="0" parTransId="{8EF0C728-B6C4-4048-BDD8-EEC3A8BC74C5}" sibTransId="{50A8BD89-043E-4D99-8215-2CEAD28C110F}"/>
    <dgm:cxn modelId="{CCBC5D57-7571-4850-8506-4F93AC9FB2C3}" type="presOf" srcId="{9215B7A3-7F3D-4447-A2BF-0F508CBB5CE1}" destId="{21140E1E-3D59-411C-92C0-7E1FA0DEEA9C}" srcOrd="0" destOrd="0" presId="urn:microsoft.com/office/officeart/2005/8/layout/lProcess2"/>
    <dgm:cxn modelId="{F35079CC-B318-429B-933F-FC85DB52C779}" type="presOf" srcId="{9486A46C-1AB2-4BAC-8911-EEC04BE51EA8}" destId="{4575C06C-8A6E-4B7F-9FC8-171295B42683}" srcOrd="0" destOrd="1" presId="urn:microsoft.com/office/officeart/2005/8/layout/lProcess2"/>
    <dgm:cxn modelId="{2227E9AB-B335-4CA8-98A3-F0F85BFCEE60}" type="presOf" srcId="{2A0D8F72-6C1E-42AA-BA75-0BCEC8C009C7}" destId="{B63F03E9-46CA-4B0A-A391-A736688794F5}" srcOrd="0" destOrd="0" presId="urn:microsoft.com/office/officeart/2005/8/layout/lProcess2"/>
    <dgm:cxn modelId="{48FAFE49-1205-4A0B-B00A-DD36CA578E7C}" type="presOf" srcId="{6BF45811-DDDB-458B-9393-ADFB51A86D51}" destId="{D185901B-D24F-40C3-9B4D-281265B3E538}" srcOrd="0" destOrd="1" presId="urn:microsoft.com/office/officeart/2005/8/layout/lProcess2"/>
    <dgm:cxn modelId="{974E6AEE-B791-4216-A7F5-9A6B07FCEAA6}" type="presParOf" srcId="{B63F03E9-46CA-4B0A-A391-A736688794F5}" destId="{0796EA0E-EB1E-4EA3-8C6A-6C1E5551F059}" srcOrd="0" destOrd="0" presId="urn:microsoft.com/office/officeart/2005/8/layout/lProcess2"/>
    <dgm:cxn modelId="{4D74D5D2-04CE-4906-9EDC-30BC0BDD14D7}" type="presParOf" srcId="{0796EA0E-EB1E-4EA3-8C6A-6C1E5551F059}" destId="{21140E1E-3D59-411C-92C0-7E1FA0DEEA9C}" srcOrd="0" destOrd="0" presId="urn:microsoft.com/office/officeart/2005/8/layout/lProcess2"/>
    <dgm:cxn modelId="{86AC4A35-DEA8-45D9-BBE6-D6169216E947}" type="presParOf" srcId="{0796EA0E-EB1E-4EA3-8C6A-6C1E5551F059}" destId="{08677915-6083-48BB-BFC2-18F7A64DCCBB}" srcOrd="1" destOrd="0" presId="urn:microsoft.com/office/officeart/2005/8/layout/lProcess2"/>
    <dgm:cxn modelId="{C53CF7A1-5498-4F93-88C5-5C4FB907DD74}" type="presParOf" srcId="{0796EA0E-EB1E-4EA3-8C6A-6C1E5551F059}" destId="{E40A7A5F-11EB-4F30-9FEE-733B9E095F1E}" srcOrd="2" destOrd="0" presId="urn:microsoft.com/office/officeart/2005/8/layout/lProcess2"/>
    <dgm:cxn modelId="{C06E55B2-B437-442C-86C8-8FC2F7E579D3}" type="presParOf" srcId="{E40A7A5F-11EB-4F30-9FEE-733B9E095F1E}" destId="{D5C23A78-3263-4B56-A46D-447AF2DA6AB8}" srcOrd="0" destOrd="0" presId="urn:microsoft.com/office/officeart/2005/8/layout/lProcess2"/>
    <dgm:cxn modelId="{1235BD82-2478-45F4-8201-32317CE02D68}" type="presParOf" srcId="{D5C23A78-3263-4B56-A46D-447AF2DA6AB8}" destId="{4575C06C-8A6E-4B7F-9FC8-171295B42683}" srcOrd="0" destOrd="0" presId="urn:microsoft.com/office/officeart/2005/8/layout/lProcess2"/>
    <dgm:cxn modelId="{2B891F04-683F-4DE0-8409-A56D149EB93B}" type="presParOf" srcId="{D5C23A78-3263-4B56-A46D-447AF2DA6AB8}" destId="{26AB1116-53EC-43FA-B277-D58AB5A74BBE}" srcOrd="1" destOrd="0" presId="urn:microsoft.com/office/officeart/2005/8/layout/lProcess2"/>
    <dgm:cxn modelId="{5C361B3D-FF94-4A3F-9856-257A223B40A6}" type="presParOf" srcId="{D5C23A78-3263-4B56-A46D-447AF2DA6AB8}" destId="{D185901B-D24F-40C3-9B4D-281265B3E538}"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A0D8F72-6C1E-42AA-BA75-0BCEC8C009C7}" type="doc">
      <dgm:prSet loTypeId="urn:microsoft.com/office/officeart/2008/layout/HorizontalMultiLevelHierarchy" loCatId="hierarchy" qsTypeId="urn:microsoft.com/office/officeart/2005/8/quickstyle/simple3" qsCatId="simple" csTypeId="urn:microsoft.com/office/officeart/2005/8/colors/colorful1#10" csCatId="colorful" phldr="1"/>
      <dgm:spPr/>
      <dgm:t>
        <a:bodyPr/>
        <a:lstStyle/>
        <a:p>
          <a:pPr rtl="1"/>
          <a:endParaRPr lang="fa-IR"/>
        </a:p>
      </dgm:t>
    </dgm:pt>
    <dgm:pt modelId="{28053689-FD21-49C3-AC36-CB834AECA6E4}">
      <dgm:prSet custT="1"/>
      <dgm:spPr/>
      <dgm:t>
        <a:bodyPr/>
        <a:lstStyle/>
        <a:p>
          <a:pPr rtl="1"/>
          <a:r>
            <a:rPr lang="fa-IR" sz="2000" b="1" dirty="0" smtClean="0"/>
            <a:t>اقتدا در ركوع</a:t>
          </a:r>
          <a:endParaRPr lang="en-US" sz="2000" dirty="0"/>
        </a:p>
      </dgm:t>
    </dgm:pt>
    <dgm:pt modelId="{61FFE460-71EF-4A81-947B-80D8F8F30F12}" type="parTrans" cxnId="{A79A6121-5662-45D4-B67F-315A0ED45202}">
      <dgm:prSet/>
      <dgm:spPr/>
      <dgm:t>
        <a:bodyPr/>
        <a:lstStyle/>
        <a:p>
          <a:pPr rtl="1"/>
          <a:endParaRPr lang="fa-IR"/>
        </a:p>
      </dgm:t>
    </dgm:pt>
    <dgm:pt modelId="{6855D026-2A94-4FFD-B6EF-FBC66244F63E}" type="sibTrans" cxnId="{A79A6121-5662-45D4-B67F-315A0ED45202}">
      <dgm:prSet/>
      <dgm:spPr/>
      <dgm:t>
        <a:bodyPr/>
        <a:lstStyle/>
        <a:p>
          <a:pPr rtl="1"/>
          <a:endParaRPr lang="fa-IR"/>
        </a:p>
      </dgm:t>
    </dgm:pt>
    <dgm:pt modelId="{0EE2F74C-298C-41D5-9D45-ED2E6105867B}">
      <dgm:prSet custT="1"/>
      <dgm:spPr/>
      <dgm:t>
        <a:bodyPr/>
        <a:lstStyle/>
        <a:p>
          <a:pPr rtl="1"/>
          <a:r>
            <a:rPr lang="fa-IR" sz="1200" dirty="0" smtClean="0"/>
            <a:t>اگر مأموم، موقعى كه امام جماعت در ركوع است اقتدا كند، ممكن است يكى از اين حالت‏ها</a:t>
          </a:r>
          <a:br>
            <a:rPr lang="fa-IR" sz="1200" dirty="0" smtClean="0"/>
          </a:br>
          <a:r>
            <a:rPr lang="fa-IR" sz="1200" dirty="0" smtClean="0"/>
            <a:t>را داشته باشد:</a:t>
          </a:r>
          <a:endParaRPr lang="en-US" sz="1200" dirty="0"/>
        </a:p>
      </dgm:t>
    </dgm:pt>
    <dgm:pt modelId="{4F33726A-F46A-4B60-A617-039147DB5EF7}" type="parTrans" cxnId="{96D433D7-0EFD-401B-ACE0-DC16E013A1C8}">
      <dgm:prSet custT="1"/>
      <dgm:spPr/>
      <dgm:t>
        <a:bodyPr/>
        <a:lstStyle/>
        <a:p>
          <a:pPr rtl="1"/>
          <a:endParaRPr lang="fa-IR" sz="1200"/>
        </a:p>
      </dgm:t>
    </dgm:pt>
    <dgm:pt modelId="{F868B76D-3D79-4A1F-BFDE-FA1E820457F7}" type="sibTrans" cxnId="{96D433D7-0EFD-401B-ACE0-DC16E013A1C8}">
      <dgm:prSet/>
      <dgm:spPr/>
      <dgm:t>
        <a:bodyPr/>
        <a:lstStyle/>
        <a:p>
          <a:pPr rtl="1"/>
          <a:endParaRPr lang="fa-IR"/>
        </a:p>
      </dgm:t>
    </dgm:pt>
    <dgm:pt modelId="{8A5511CC-FF56-4FFA-AB5F-7093CC5FE257}">
      <dgm:prSet custT="1"/>
      <dgm:spPr/>
      <dgm:t>
        <a:bodyPr/>
        <a:lstStyle/>
        <a:p>
          <a:pPr rtl="1"/>
          <a:r>
            <a:rPr lang="fa-IR" sz="1200" dirty="0" smtClean="0"/>
            <a:t>*  قبل از تمام شدن ذكر ركوعِ امام جماعت به ركوع برسد نمازش به جماعت صحيح است.</a:t>
          </a:r>
          <a:endParaRPr lang="en-US" sz="1200" dirty="0"/>
        </a:p>
      </dgm:t>
    </dgm:pt>
    <dgm:pt modelId="{0673B2A2-7859-47BE-9A75-0CE3B818103B}" type="parTrans" cxnId="{1DA68B79-8B7C-4179-82A5-E82B0FD82A74}">
      <dgm:prSet custT="1"/>
      <dgm:spPr/>
      <dgm:t>
        <a:bodyPr/>
        <a:lstStyle/>
        <a:p>
          <a:pPr rtl="1"/>
          <a:endParaRPr lang="fa-IR" sz="1200"/>
        </a:p>
      </dgm:t>
    </dgm:pt>
    <dgm:pt modelId="{7E210F45-3016-4BC2-9F07-81CD0F8C5757}" type="sibTrans" cxnId="{1DA68B79-8B7C-4179-82A5-E82B0FD82A74}">
      <dgm:prSet/>
      <dgm:spPr/>
      <dgm:t>
        <a:bodyPr/>
        <a:lstStyle/>
        <a:p>
          <a:pPr rtl="1"/>
          <a:endParaRPr lang="fa-IR"/>
        </a:p>
      </dgm:t>
    </dgm:pt>
    <dgm:pt modelId="{3F9DDD6D-F7A7-488F-ABB5-E61921CA3B01}">
      <dgm:prSet custT="1"/>
      <dgm:spPr/>
      <dgm:t>
        <a:bodyPr/>
        <a:lstStyle/>
        <a:p>
          <a:pPr rtl="1"/>
          <a:r>
            <a:rPr lang="fa-IR" sz="1200" dirty="0" smtClean="0"/>
            <a:t>*  وقتى به حدّ ركوع رسيد، ذكرِ ركوعِ امام جماعت تمام شـده ولى هنوز امـام در ركـوع است نمازش به جماعت صحيح است.</a:t>
          </a:r>
          <a:endParaRPr lang="en-US" sz="1200" dirty="0"/>
        </a:p>
      </dgm:t>
    </dgm:pt>
    <dgm:pt modelId="{85788DAC-A899-481D-B223-CEF8BA4C6A86}" type="parTrans" cxnId="{7E835B0C-6F8E-4502-AA87-86F618DD4AA6}">
      <dgm:prSet custT="1"/>
      <dgm:spPr/>
      <dgm:t>
        <a:bodyPr/>
        <a:lstStyle/>
        <a:p>
          <a:pPr rtl="1"/>
          <a:endParaRPr lang="fa-IR" sz="1200"/>
        </a:p>
      </dgm:t>
    </dgm:pt>
    <dgm:pt modelId="{AB2B7479-A454-407D-A66B-53399E628D51}" type="sibTrans" cxnId="{7E835B0C-6F8E-4502-AA87-86F618DD4AA6}">
      <dgm:prSet/>
      <dgm:spPr/>
      <dgm:t>
        <a:bodyPr/>
        <a:lstStyle/>
        <a:p>
          <a:pPr rtl="1"/>
          <a:endParaRPr lang="fa-IR"/>
        </a:p>
      </dgm:t>
    </dgm:pt>
    <dgm:pt modelId="{56058EB4-1979-4275-912A-1FAC145E478A}">
      <dgm:prSet custT="1"/>
      <dgm:spPr/>
      <dgm:t>
        <a:bodyPr/>
        <a:lstStyle/>
        <a:p>
          <a:pPr rtl="1"/>
          <a:r>
            <a:rPr lang="fa-IR" sz="1200" dirty="0" smtClean="0"/>
            <a:t>*  به ركوع رود ولى به ركوع امام هم نرسد  نمازش به طور فرادى صحيح است و بايد آن را تمام كند.</a:t>
          </a:r>
          <a:endParaRPr lang="en-US" sz="1200" dirty="0"/>
        </a:p>
      </dgm:t>
    </dgm:pt>
    <dgm:pt modelId="{E9D2A55B-6DF8-4F10-A7E6-85346D8223C2}" type="parTrans" cxnId="{2D5CBF9E-C313-4670-B9A9-4F4ADECC7D4E}">
      <dgm:prSet custT="1"/>
      <dgm:spPr/>
      <dgm:t>
        <a:bodyPr/>
        <a:lstStyle/>
        <a:p>
          <a:pPr rtl="1"/>
          <a:endParaRPr lang="fa-IR" sz="1200"/>
        </a:p>
      </dgm:t>
    </dgm:pt>
    <dgm:pt modelId="{A7FD8105-4523-4766-A333-36DE2D7B82DB}" type="sibTrans" cxnId="{2D5CBF9E-C313-4670-B9A9-4F4ADECC7D4E}">
      <dgm:prSet/>
      <dgm:spPr/>
      <dgm:t>
        <a:bodyPr/>
        <a:lstStyle/>
        <a:p>
          <a:pPr rtl="1"/>
          <a:endParaRPr lang="fa-IR"/>
        </a:p>
      </dgm:t>
    </dgm:pt>
    <dgm:pt modelId="{9D053AFD-2F99-4F5F-9051-8FDAAB3915EF}">
      <dgm:prSet custT="1"/>
      <dgm:spPr/>
      <dgm:t>
        <a:bodyPr/>
        <a:lstStyle/>
        <a:p>
          <a:pPr rtl="1"/>
          <a:r>
            <a:rPr lang="fa-IR" sz="1200" dirty="0" smtClean="0"/>
            <a:t>*  به ركوع رود و شك كند به ركوع امام جماعت رسيده يا نه نمازش به طور فرادى صحيح است و بايد آن را تمام كند.</a:t>
          </a:r>
          <a:endParaRPr lang="en-US" sz="1200" dirty="0"/>
        </a:p>
      </dgm:t>
    </dgm:pt>
    <dgm:pt modelId="{F6AE21C9-33F7-418E-A1A8-74CD4CCDE397}" type="parTrans" cxnId="{340B77C3-0B43-4B6B-90C7-4B292D499E73}">
      <dgm:prSet custT="1"/>
      <dgm:spPr/>
      <dgm:t>
        <a:bodyPr/>
        <a:lstStyle/>
        <a:p>
          <a:pPr rtl="1"/>
          <a:endParaRPr lang="fa-IR" sz="1200"/>
        </a:p>
      </dgm:t>
    </dgm:pt>
    <dgm:pt modelId="{B98DBDE1-0490-4CAA-A565-890375CC1E53}" type="sibTrans" cxnId="{340B77C3-0B43-4B6B-90C7-4B292D499E73}">
      <dgm:prSet/>
      <dgm:spPr/>
      <dgm:t>
        <a:bodyPr/>
        <a:lstStyle/>
        <a:p>
          <a:pPr rtl="1"/>
          <a:endParaRPr lang="fa-IR"/>
        </a:p>
      </dgm:t>
    </dgm:pt>
    <dgm:pt modelId="{76F73013-E65F-4B15-9E33-31B3F9A4BF43}">
      <dgm:prSet custT="1"/>
      <dgm:spPr/>
      <dgm:t>
        <a:bodyPr/>
        <a:lstStyle/>
        <a:p>
          <a:pPr rtl="1"/>
          <a:r>
            <a:rPr lang="fa-IR" sz="1050" dirty="0" smtClean="0"/>
            <a:t>*  پيش از آنكه به اندازه ركوع خم شود امام جماعت سر از ركوع بردارد مى‏تواند نيّت فرادا كند و خودش نماز را بخواند يا صبر كند تا امام جماعت براى ركعت بعد برخيزد و آن را ركعت اول نماز خود حساب كند. ولى اگر نماز امام زياد طول بكشد كه نگويند اين شخص نماز جماعت مى‏خواند بايد نيت فرادا كند.</a:t>
          </a:r>
          <a:endParaRPr lang="en-US" sz="1050" dirty="0"/>
        </a:p>
      </dgm:t>
    </dgm:pt>
    <dgm:pt modelId="{F9D17B2B-2965-4073-8608-245C155615BB}" type="parTrans" cxnId="{B84F1FDB-4211-4204-A908-8804AC105423}">
      <dgm:prSet custT="1"/>
      <dgm:spPr/>
      <dgm:t>
        <a:bodyPr/>
        <a:lstStyle/>
        <a:p>
          <a:pPr rtl="1"/>
          <a:endParaRPr lang="fa-IR" sz="1200"/>
        </a:p>
      </dgm:t>
    </dgm:pt>
    <dgm:pt modelId="{B9623ADA-F2D1-4856-AD0D-4E297BD38AD8}" type="sibTrans" cxnId="{B84F1FDB-4211-4204-A908-8804AC105423}">
      <dgm:prSet/>
      <dgm:spPr/>
      <dgm:t>
        <a:bodyPr/>
        <a:lstStyle/>
        <a:p>
          <a:pPr rtl="1"/>
          <a:endParaRPr lang="fa-IR"/>
        </a:p>
      </dgm:t>
    </dgm:pt>
    <dgm:pt modelId="{8DE17192-3F42-4579-B011-C21523B3CBE3}">
      <dgm:prSet custT="1"/>
      <dgm:spPr/>
      <dgm:t>
        <a:bodyPr/>
        <a:lstStyle/>
        <a:p>
          <a:pPr rtl="1"/>
          <a:r>
            <a:rPr lang="fa-IR" sz="1200" dirty="0" smtClean="0"/>
            <a:t>1ـ به ركوع رود</a:t>
          </a:r>
          <a:endParaRPr lang="en-US" sz="1200" dirty="0"/>
        </a:p>
      </dgm:t>
    </dgm:pt>
    <dgm:pt modelId="{929BAB30-BD41-49E4-BA14-21164D3705CB}" type="parTrans" cxnId="{B4DBAC86-9C8F-488D-99A4-D4C11FA8F481}">
      <dgm:prSet custT="1"/>
      <dgm:spPr/>
      <dgm:t>
        <a:bodyPr/>
        <a:lstStyle/>
        <a:p>
          <a:pPr rtl="1"/>
          <a:endParaRPr lang="fa-IR" sz="1200"/>
        </a:p>
      </dgm:t>
    </dgm:pt>
    <dgm:pt modelId="{FE84E42A-AB30-410D-836D-1243B392A1B5}" type="sibTrans" cxnId="{B4DBAC86-9C8F-488D-99A4-D4C11FA8F481}">
      <dgm:prSet/>
      <dgm:spPr/>
      <dgm:t>
        <a:bodyPr/>
        <a:lstStyle/>
        <a:p>
          <a:pPr rtl="1"/>
          <a:endParaRPr lang="fa-IR"/>
        </a:p>
      </dgm:t>
    </dgm:pt>
    <dgm:pt modelId="{E63DA370-B7A3-4CA0-9150-D1E867AA18F2}">
      <dgm:prSet custT="1"/>
      <dgm:spPr/>
      <dgm:t>
        <a:bodyPr/>
        <a:lstStyle/>
        <a:p>
          <a:pPr rtl="1"/>
          <a:r>
            <a:rPr lang="fa-IR" sz="1200" dirty="0" smtClean="0"/>
            <a:t>2ـ ازركوع برخيزد</a:t>
          </a:r>
          <a:endParaRPr lang="en-US" sz="1200" dirty="0"/>
        </a:p>
      </dgm:t>
    </dgm:pt>
    <dgm:pt modelId="{BD47084E-8B90-4A83-8CC5-E2E4AA769611}" type="parTrans" cxnId="{DA54BC81-A895-4969-BC4A-71A3A92B6535}">
      <dgm:prSet custT="1"/>
      <dgm:spPr/>
      <dgm:t>
        <a:bodyPr/>
        <a:lstStyle/>
        <a:p>
          <a:pPr rtl="1"/>
          <a:endParaRPr lang="fa-IR" sz="1200"/>
        </a:p>
      </dgm:t>
    </dgm:pt>
    <dgm:pt modelId="{47A8A6C7-A715-4859-9437-4D0A7D2A1055}" type="sibTrans" cxnId="{DA54BC81-A895-4969-BC4A-71A3A92B6535}">
      <dgm:prSet/>
      <dgm:spPr/>
      <dgm:t>
        <a:bodyPr/>
        <a:lstStyle/>
        <a:p>
          <a:pPr rtl="1"/>
          <a:endParaRPr lang="fa-IR"/>
        </a:p>
      </dgm:t>
    </dgm:pt>
    <dgm:pt modelId="{75B37C77-53A5-42AC-AF14-B7D62AF07A38}">
      <dgm:prSet custT="1"/>
      <dgm:spPr/>
      <dgm:t>
        <a:bodyPr/>
        <a:lstStyle/>
        <a:p>
          <a:pPr rtl="1"/>
          <a:r>
            <a:rPr lang="fa-IR" sz="1200" dirty="0" smtClean="0"/>
            <a:t>3ـ به‏سجده‏رود</a:t>
          </a:r>
          <a:endParaRPr lang="en-US" sz="1200" dirty="0"/>
        </a:p>
      </dgm:t>
    </dgm:pt>
    <dgm:pt modelId="{8073FE92-5D47-4D5D-B0BD-2C0AC2170CF0}" type="parTrans" cxnId="{9E24248F-961D-4E32-9871-2C524382D31A}">
      <dgm:prSet custT="1"/>
      <dgm:spPr/>
      <dgm:t>
        <a:bodyPr/>
        <a:lstStyle/>
        <a:p>
          <a:pPr rtl="1"/>
          <a:endParaRPr lang="fa-IR" sz="1200"/>
        </a:p>
      </dgm:t>
    </dgm:pt>
    <dgm:pt modelId="{C15913A9-77C9-4221-8CEE-593FB666B300}" type="sibTrans" cxnId="{9E24248F-961D-4E32-9871-2C524382D31A}">
      <dgm:prSet/>
      <dgm:spPr/>
      <dgm:t>
        <a:bodyPr/>
        <a:lstStyle/>
        <a:p>
          <a:pPr rtl="1"/>
          <a:endParaRPr lang="fa-IR"/>
        </a:p>
      </dgm:t>
    </dgm:pt>
    <dgm:pt modelId="{87F865FB-69A6-4E41-B88A-11A8791BA1A9}">
      <dgm:prSet custT="1"/>
      <dgm:spPr/>
      <dgm:t>
        <a:bodyPr/>
        <a:lstStyle/>
        <a:p>
          <a:pPr rtl="1"/>
          <a:r>
            <a:rPr lang="fa-IR" sz="1200" dirty="0" smtClean="0"/>
            <a:t>4ـ سرازسجده‏بردارد</a:t>
          </a:r>
          <a:r>
            <a:rPr lang="fa-IR" sz="1200" b="1" dirty="0" smtClean="0"/>
            <a:t> بايد به سجده برگردد.</a:t>
          </a:r>
          <a:endParaRPr lang="en-US" sz="1200" dirty="0"/>
        </a:p>
      </dgm:t>
    </dgm:pt>
    <dgm:pt modelId="{D8D074D8-F7BB-4889-B006-70F47C1F1669}" type="parTrans" cxnId="{201D4116-D86F-4652-85B7-F6E653074854}">
      <dgm:prSet custT="1"/>
      <dgm:spPr/>
      <dgm:t>
        <a:bodyPr/>
        <a:lstStyle/>
        <a:p>
          <a:pPr rtl="1"/>
          <a:endParaRPr lang="fa-IR" sz="1200"/>
        </a:p>
      </dgm:t>
    </dgm:pt>
    <dgm:pt modelId="{DAF90BA2-61B4-45FD-8C0D-B708ADE6C5FB}" type="sibTrans" cxnId="{201D4116-D86F-4652-85B7-F6E653074854}">
      <dgm:prSet/>
      <dgm:spPr/>
      <dgm:t>
        <a:bodyPr/>
        <a:lstStyle/>
        <a:p>
          <a:pPr rtl="1"/>
          <a:endParaRPr lang="fa-IR"/>
        </a:p>
      </dgm:t>
    </dgm:pt>
    <dgm:pt modelId="{98DE70C6-38C4-48DA-BC49-79AEAF881D24}">
      <dgm:prSet custT="1"/>
      <dgm:spPr/>
      <dgm:t>
        <a:bodyPr/>
        <a:lstStyle/>
        <a:p>
          <a:pPr rtl="1"/>
          <a:r>
            <a:rPr lang="fa-IR" sz="1100" dirty="0" smtClean="0"/>
            <a:t>در هر صورت اگر از امام تبعيّت نكند؛ مثلاً اگر پيش از امام جماعت به ركوع رفته، درحال ركوع بماند تا امام جماعت به ركوع برود، نمازش باطل نيست ولى احتياط مستحب است نماز را اعاده كند.</a:t>
          </a:r>
          <a:endParaRPr lang="en-US" sz="1100" dirty="0"/>
        </a:p>
      </dgm:t>
    </dgm:pt>
    <dgm:pt modelId="{720A2DC8-851F-402D-B76A-843EA4753B5D}" type="parTrans" cxnId="{65E0AC25-294B-4D5C-B829-1089F80A214C}">
      <dgm:prSet custT="1"/>
      <dgm:spPr/>
      <dgm:t>
        <a:bodyPr/>
        <a:lstStyle/>
        <a:p>
          <a:pPr rtl="1"/>
          <a:endParaRPr lang="fa-IR" sz="1200"/>
        </a:p>
      </dgm:t>
    </dgm:pt>
    <dgm:pt modelId="{76EC9440-3D00-49D2-9315-0E2FF423BA74}" type="sibTrans" cxnId="{65E0AC25-294B-4D5C-B829-1089F80A214C}">
      <dgm:prSet/>
      <dgm:spPr/>
      <dgm:t>
        <a:bodyPr/>
        <a:lstStyle/>
        <a:p>
          <a:pPr rtl="1"/>
          <a:endParaRPr lang="fa-IR"/>
        </a:p>
      </dgm:t>
    </dgm:pt>
    <dgm:pt modelId="{7AB7C27A-41AD-4B11-8474-89CFDA236A1B}">
      <dgm:prSet custT="1"/>
      <dgm:spPr/>
      <dgm:t>
        <a:bodyPr/>
        <a:lstStyle/>
        <a:p>
          <a:pPr rtl="1"/>
          <a:r>
            <a:rPr lang="fa-IR" sz="1200" b="1" dirty="0" smtClean="0"/>
            <a:t>اگرمأموم، سهوا پيش‏از امام:          </a:t>
          </a:r>
          <a:endParaRPr lang="en-US" sz="1200" dirty="0"/>
        </a:p>
      </dgm:t>
    </dgm:pt>
    <dgm:pt modelId="{FEB31ADE-98F1-44B4-A0E1-F052A7F57647}" type="parTrans" cxnId="{28C5FCFF-1EB0-467C-997D-3F2DA657059B}">
      <dgm:prSet custT="1"/>
      <dgm:spPr/>
      <dgm:t>
        <a:bodyPr/>
        <a:lstStyle/>
        <a:p>
          <a:pPr rtl="1"/>
          <a:endParaRPr lang="fa-IR" sz="1200"/>
        </a:p>
      </dgm:t>
    </dgm:pt>
    <dgm:pt modelId="{9D8896E9-AE84-431B-B164-CF364D55C76D}" type="sibTrans" cxnId="{28C5FCFF-1EB0-467C-997D-3F2DA657059B}">
      <dgm:prSet/>
      <dgm:spPr/>
      <dgm:t>
        <a:bodyPr/>
        <a:lstStyle/>
        <a:p>
          <a:pPr rtl="1"/>
          <a:endParaRPr lang="fa-IR"/>
        </a:p>
      </dgm:t>
    </dgm:pt>
    <dgm:pt modelId="{6451665F-5712-43F1-82A4-EED1BEBF3AED}">
      <dgm:prSet custT="1"/>
      <dgm:spPr/>
      <dgm:t>
        <a:bodyPr/>
        <a:lstStyle/>
        <a:p>
          <a:pPr rtl="1"/>
          <a:r>
            <a:rPr lang="fa-IR" sz="1200" b="1" dirty="0" smtClean="0"/>
            <a:t>واجب است برخيزد و با امام جماعت به ركوع برود.</a:t>
          </a:r>
          <a:endParaRPr lang="en-US" sz="1200" dirty="0"/>
        </a:p>
      </dgm:t>
    </dgm:pt>
    <dgm:pt modelId="{E60E0547-8A93-4CF6-A02E-9FF4E5CFEBD7}" type="parTrans" cxnId="{194D4F01-1BED-4178-998F-5E5E32E63A71}">
      <dgm:prSet custT="1"/>
      <dgm:spPr/>
      <dgm:t>
        <a:bodyPr/>
        <a:lstStyle/>
        <a:p>
          <a:pPr rtl="1"/>
          <a:endParaRPr lang="fa-IR" sz="1200"/>
        </a:p>
      </dgm:t>
    </dgm:pt>
    <dgm:pt modelId="{C73D0632-18E8-4899-AE90-C15D1047E27D}" type="sibTrans" cxnId="{194D4F01-1BED-4178-998F-5E5E32E63A71}">
      <dgm:prSet/>
      <dgm:spPr/>
      <dgm:t>
        <a:bodyPr/>
        <a:lstStyle/>
        <a:p>
          <a:pPr rtl="1"/>
          <a:endParaRPr lang="fa-IR"/>
        </a:p>
      </dgm:t>
    </dgm:pt>
    <dgm:pt modelId="{93A6B083-33B2-4DCD-B9DC-E2EEAA89EDD6}">
      <dgm:prSet custT="1"/>
      <dgm:spPr/>
      <dgm:t>
        <a:bodyPr/>
        <a:lstStyle/>
        <a:p>
          <a:pPr rtl="1"/>
          <a:r>
            <a:rPr lang="fa-IR" sz="1200" dirty="0" smtClean="0"/>
            <a:t>   </a:t>
          </a:r>
          <a:r>
            <a:rPr lang="fa-IR" sz="1200" b="1" dirty="0" smtClean="0"/>
            <a:t>چنانچه امام در ركوع باشد بايد به ركوع برگرددو با امام سر از ركوع بردارد و در اين دو صورت زياد شدن ركوع كه ركن است، نماز را باطل نمى‏كند.</a:t>
          </a:r>
          <a:endParaRPr lang="en-US" sz="1200" dirty="0"/>
        </a:p>
      </dgm:t>
    </dgm:pt>
    <dgm:pt modelId="{3A74072A-B245-4C31-8BE9-C6205EB2A82F}" type="parTrans" cxnId="{B3417E60-F87C-4EEF-B941-1609518D1947}">
      <dgm:prSet custT="1"/>
      <dgm:spPr/>
      <dgm:t>
        <a:bodyPr/>
        <a:lstStyle/>
        <a:p>
          <a:pPr rtl="1"/>
          <a:endParaRPr lang="fa-IR" sz="1200"/>
        </a:p>
      </dgm:t>
    </dgm:pt>
    <dgm:pt modelId="{7170FBA1-247D-431C-A4E7-99B97F3D81BB}" type="sibTrans" cxnId="{B3417E60-F87C-4EEF-B941-1609518D1947}">
      <dgm:prSet/>
      <dgm:spPr/>
      <dgm:t>
        <a:bodyPr/>
        <a:lstStyle/>
        <a:p>
          <a:pPr rtl="1"/>
          <a:endParaRPr lang="fa-IR"/>
        </a:p>
      </dgm:t>
    </dgm:pt>
    <dgm:pt modelId="{03EC7E89-FBF9-48D6-B322-CBCFDD66BC1A}">
      <dgm:prSet custT="1"/>
      <dgm:spPr/>
      <dgm:t>
        <a:bodyPr/>
        <a:lstStyle/>
        <a:p>
          <a:pPr rtl="1"/>
          <a:r>
            <a:rPr lang="fa-IR" sz="1200" b="1" dirty="0" smtClean="0"/>
            <a:t>واجب است، سر از سجده بردارد و با امام به سجده رود.</a:t>
          </a:r>
          <a:endParaRPr lang="en-US" sz="1200" dirty="0"/>
        </a:p>
      </dgm:t>
    </dgm:pt>
    <dgm:pt modelId="{037AE046-96FB-4FF9-BBB9-02B12ED1DD18}" type="parTrans" cxnId="{EB431CB0-501B-4194-B2C6-C94346B34D74}">
      <dgm:prSet custT="1"/>
      <dgm:spPr/>
      <dgm:t>
        <a:bodyPr/>
        <a:lstStyle/>
        <a:p>
          <a:pPr rtl="1"/>
          <a:endParaRPr lang="fa-IR" sz="1200"/>
        </a:p>
      </dgm:t>
    </dgm:pt>
    <dgm:pt modelId="{9DF18BD8-7C71-43A1-8CC1-3EBC8E931955}" type="sibTrans" cxnId="{EB431CB0-501B-4194-B2C6-C94346B34D74}">
      <dgm:prSet/>
      <dgm:spPr/>
      <dgm:t>
        <a:bodyPr/>
        <a:lstStyle/>
        <a:p>
          <a:pPr rtl="1"/>
          <a:endParaRPr lang="fa-IR"/>
        </a:p>
      </dgm:t>
    </dgm:pt>
    <dgm:pt modelId="{9FC3BE59-1076-4488-B69A-B66F78E44C4A}" type="pres">
      <dgm:prSet presAssocID="{2A0D8F72-6C1E-42AA-BA75-0BCEC8C009C7}" presName="Name0" presStyleCnt="0">
        <dgm:presLayoutVars>
          <dgm:chPref val="1"/>
          <dgm:dir val="rev"/>
          <dgm:animOne val="branch"/>
          <dgm:animLvl val="lvl"/>
          <dgm:resizeHandles val="exact"/>
        </dgm:presLayoutVars>
      </dgm:prSet>
      <dgm:spPr/>
      <dgm:t>
        <a:bodyPr/>
        <a:lstStyle/>
        <a:p>
          <a:pPr rtl="1"/>
          <a:endParaRPr lang="fa-IR"/>
        </a:p>
      </dgm:t>
    </dgm:pt>
    <dgm:pt modelId="{8C54DFD8-72FA-409C-8F62-6983A1FBDBAC}" type="pres">
      <dgm:prSet presAssocID="{28053689-FD21-49C3-AC36-CB834AECA6E4}" presName="root1" presStyleCnt="0"/>
      <dgm:spPr/>
    </dgm:pt>
    <dgm:pt modelId="{2B6704A7-8269-49F7-9020-8110E02DB6D7}" type="pres">
      <dgm:prSet presAssocID="{28053689-FD21-49C3-AC36-CB834AECA6E4}" presName="LevelOneTextNode" presStyleLbl="node0" presStyleIdx="0" presStyleCnt="1">
        <dgm:presLayoutVars>
          <dgm:chPref val="3"/>
        </dgm:presLayoutVars>
      </dgm:prSet>
      <dgm:spPr/>
      <dgm:t>
        <a:bodyPr/>
        <a:lstStyle/>
        <a:p>
          <a:pPr rtl="1"/>
          <a:endParaRPr lang="fa-IR"/>
        </a:p>
      </dgm:t>
    </dgm:pt>
    <dgm:pt modelId="{DB99F941-A98E-4B8A-BF15-DC66793DE36F}" type="pres">
      <dgm:prSet presAssocID="{28053689-FD21-49C3-AC36-CB834AECA6E4}" presName="level2hierChild" presStyleCnt="0"/>
      <dgm:spPr/>
    </dgm:pt>
    <dgm:pt modelId="{9542C7D8-965B-4918-AC79-C34D6F93E0FF}" type="pres">
      <dgm:prSet presAssocID="{4F33726A-F46A-4B60-A617-039147DB5EF7}" presName="conn2-1" presStyleLbl="parChTrans1D2" presStyleIdx="0" presStyleCnt="3"/>
      <dgm:spPr/>
      <dgm:t>
        <a:bodyPr/>
        <a:lstStyle/>
        <a:p>
          <a:pPr rtl="1"/>
          <a:endParaRPr lang="fa-IR"/>
        </a:p>
      </dgm:t>
    </dgm:pt>
    <dgm:pt modelId="{78D08CDD-A867-464F-AA42-56DC9A6E7035}" type="pres">
      <dgm:prSet presAssocID="{4F33726A-F46A-4B60-A617-039147DB5EF7}" presName="connTx" presStyleLbl="parChTrans1D2" presStyleIdx="0" presStyleCnt="3"/>
      <dgm:spPr/>
      <dgm:t>
        <a:bodyPr/>
        <a:lstStyle/>
        <a:p>
          <a:pPr rtl="1"/>
          <a:endParaRPr lang="fa-IR"/>
        </a:p>
      </dgm:t>
    </dgm:pt>
    <dgm:pt modelId="{CDBCEFF2-1ACC-4DD8-91F8-761B60205DC0}" type="pres">
      <dgm:prSet presAssocID="{0EE2F74C-298C-41D5-9D45-ED2E6105867B}" presName="root2" presStyleCnt="0"/>
      <dgm:spPr/>
    </dgm:pt>
    <dgm:pt modelId="{6AD6063D-EB93-4A01-B647-47803FB6F854}" type="pres">
      <dgm:prSet presAssocID="{0EE2F74C-298C-41D5-9D45-ED2E6105867B}" presName="LevelTwoTextNode" presStyleLbl="node2" presStyleIdx="0" presStyleCnt="3" custScaleX="129749" custScaleY="181620">
        <dgm:presLayoutVars>
          <dgm:chPref val="3"/>
        </dgm:presLayoutVars>
      </dgm:prSet>
      <dgm:spPr/>
      <dgm:t>
        <a:bodyPr/>
        <a:lstStyle/>
        <a:p>
          <a:pPr rtl="1"/>
          <a:endParaRPr lang="fa-IR"/>
        </a:p>
      </dgm:t>
    </dgm:pt>
    <dgm:pt modelId="{196D442D-33D7-4B01-B66D-5E33CFE940BD}" type="pres">
      <dgm:prSet presAssocID="{0EE2F74C-298C-41D5-9D45-ED2E6105867B}" presName="level3hierChild" presStyleCnt="0"/>
      <dgm:spPr/>
    </dgm:pt>
    <dgm:pt modelId="{45D34B66-EA54-4692-92DB-AB1054986E56}" type="pres">
      <dgm:prSet presAssocID="{0673B2A2-7859-47BE-9A75-0CE3B818103B}" presName="conn2-1" presStyleLbl="parChTrans1D3" presStyleIdx="0" presStyleCnt="9"/>
      <dgm:spPr/>
      <dgm:t>
        <a:bodyPr/>
        <a:lstStyle/>
        <a:p>
          <a:pPr rtl="1"/>
          <a:endParaRPr lang="fa-IR"/>
        </a:p>
      </dgm:t>
    </dgm:pt>
    <dgm:pt modelId="{7C471186-C39B-4CE0-B187-B451F6C3FEB1}" type="pres">
      <dgm:prSet presAssocID="{0673B2A2-7859-47BE-9A75-0CE3B818103B}" presName="connTx" presStyleLbl="parChTrans1D3" presStyleIdx="0" presStyleCnt="9"/>
      <dgm:spPr/>
      <dgm:t>
        <a:bodyPr/>
        <a:lstStyle/>
        <a:p>
          <a:pPr rtl="1"/>
          <a:endParaRPr lang="fa-IR"/>
        </a:p>
      </dgm:t>
    </dgm:pt>
    <dgm:pt modelId="{A1D3D9D2-16A9-4156-BAAC-93901343EC53}" type="pres">
      <dgm:prSet presAssocID="{8A5511CC-FF56-4FFA-AB5F-7093CC5FE257}" presName="root2" presStyleCnt="0"/>
      <dgm:spPr/>
    </dgm:pt>
    <dgm:pt modelId="{9C465DBA-0079-4CAA-AA72-0A51D780AAA8}" type="pres">
      <dgm:prSet presAssocID="{8A5511CC-FF56-4FFA-AB5F-7093CC5FE257}" presName="LevelTwoTextNode" presStyleLbl="node3" presStyleIdx="0" presStyleCnt="9" custScaleX="287461">
        <dgm:presLayoutVars>
          <dgm:chPref val="3"/>
        </dgm:presLayoutVars>
      </dgm:prSet>
      <dgm:spPr/>
      <dgm:t>
        <a:bodyPr/>
        <a:lstStyle/>
        <a:p>
          <a:pPr rtl="1"/>
          <a:endParaRPr lang="fa-IR"/>
        </a:p>
      </dgm:t>
    </dgm:pt>
    <dgm:pt modelId="{CF6373B7-D78C-49A4-8B2E-47D9B06BA79E}" type="pres">
      <dgm:prSet presAssocID="{8A5511CC-FF56-4FFA-AB5F-7093CC5FE257}" presName="level3hierChild" presStyleCnt="0"/>
      <dgm:spPr/>
    </dgm:pt>
    <dgm:pt modelId="{48221F14-ED28-4147-9B87-21EDB0D3B898}" type="pres">
      <dgm:prSet presAssocID="{85788DAC-A899-481D-B223-CEF8BA4C6A86}" presName="conn2-1" presStyleLbl="parChTrans1D3" presStyleIdx="1" presStyleCnt="9"/>
      <dgm:spPr/>
      <dgm:t>
        <a:bodyPr/>
        <a:lstStyle/>
        <a:p>
          <a:pPr rtl="1"/>
          <a:endParaRPr lang="fa-IR"/>
        </a:p>
      </dgm:t>
    </dgm:pt>
    <dgm:pt modelId="{43193031-9190-40F5-AF5A-A56EBA5B34EC}" type="pres">
      <dgm:prSet presAssocID="{85788DAC-A899-481D-B223-CEF8BA4C6A86}" presName="connTx" presStyleLbl="parChTrans1D3" presStyleIdx="1" presStyleCnt="9"/>
      <dgm:spPr/>
      <dgm:t>
        <a:bodyPr/>
        <a:lstStyle/>
        <a:p>
          <a:pPr rtl="1"/>
          <a:endParaRPr lang="fa-IR"/>
        </a:p>
      </dgm:t>
    </dgm:pt>
    <dgm:pt modelId="{0713ED53-8798-4BB3-9C83-F09689B477C0}" type="pres">
      <dgm:prSet presAssocID="{3F9DDD6D-F7A7-488F-ABB5-E61921CA3B01}" presName="root2" presStyleCnt="0"/>
      <dgm:spPr/>
    </dgm:pt>
    <dgm:pt modelId="{9804CD8B-E200-4253-9FD2-316DF97BB34F}" type="pres">
      <dgm:prSet presAssocID="{3F9DDD6D-F7A7-488F-ABB5-E61921CA3B01}" presName="LevelTwoTextNode" presStyleLbl="node3" presStyleIdx="1" presStyleCnt="9" custScaleX="287461">
        <dgm:presLayoutVars>
          <dgm:chPref val="3"/>
        </dgm:presLayoutVars>
      </dgm:prSet>
      <dgm:spPr/>
      <dgm:t>
        <a:bodyPr/>
        <a:lstStyle/>
        <a:p>
          <a:pPr rtl="1"/>
          <a:endParaRPr lang="fa-IR"/>
        </a:p>
      </dgm:t>
    </dgm:pt>
    <dgm:pt modelId="{DB8A992A-F02A-487E-9B78-703324A96A29}" type="pres">
      <dgm:prSet presAssocID="{3F9DDD6D-F7A7-488F-ABB5-E61921CA3B01}" presName="level3hierChild" presStyleCnt="0"/>
      <dgm:spPr/>
    </dgm:pt>
    <dgm:pt modelId="{FC56E094-A0BD-477B-A812-837C31BA086C}" type="pres">
      <dgm:prSet presAssocID="{E9D2A55B-6DF8-4F10-A7E6-85346D8223C2}" presName="conn2-1" presStyleLbl="parChTrans1D3" presStyleIdx="2" presStyleCnt="9"/>
      <dgm:spPr/>
      <dgm:t>
        <a:bodyPr/>
        <a:lstStyle/>
        <a:p>
          <a:pPr rtl="1"/>
          <a:endParaRPr lang="fa-IR"/>
        </a:p>
      </dgm:t>
    </dgm:pt>
    <dgm:pt modelId="{BE7574CA-AD46-4194-9576-99AF4AF04B63}" type="pres">
      <dgm:prSet presAssocID="{E9D2A55B-6DF8-4F10-A7E6-85346D8223C2}" presName="connTx" presStyleLbl="parChTrans1D3" presStyleIdx="2" presStyleCnt="9"/>
      <dgm:spPr/>
      <dgm:t>
        <a:bodyPr/>
        <a:lstStyle/>
        <a:p>
          <a:pPr rtl="1"/>
          <a:endParaRPr lang="fa-IR"/>
        </a:p>
      </dgm:t>
    </dgm:pt>
    <dgm:pt modelId="{53D66C71-23F4-4887-BF0B-3EBA88DA41AA}" type="pres">
      <dgm:prSet presAssocID="{56058EB4-1979-4275-912A-1FAC145E478A}" presName="root2" presStyleCnt="0"/>
      <dgm:spPr/>
    </dgm:pt>
    <dgm:pt modelId="{BBB5AC89-7577-43C8-A1D2-6461E0A001D8}" type="pres">
      <dgm:prSet presAssocID="{56058EB4-1979-4275-912A-1FAC145E478A}" presName="LevelTwoTextNode" presStyleLbl="node3" presStyleIdx="2" presStyleCnt="9" custScaleX="287461">
        <dgm:presLayoutVars>
          <dgm:chPref val="3"/>
        </dgm:presLayoutVars>
      </dgm:prSet>
      <dgm:spPr/>
      <dgm:t>
        <a:bodyPr/>
        <a:lstStyle/>
        <a:p>
          <a:pPr rtl="1"/>
          <a:endParaRPr lang="fa-IR"/>
        </a:p>
      </dgm:t>
    </dgm:pt>
    <dgm:pt modelId="{514F0341-9289-409C-AA1B-E978C515BB04}" type="pres">
      <dgm:prSet presAssocID="{56058EB4-1979-4275-912A-1FAC145E478A}" presName="level3hierChild" presStyleCnt="0"/>
      <dgm:spPr/>
    </dgm:pt>
    <dgm:pt modelId="{5FA6E57B-F1C7-47E2-B2BE-1ACB506D9775}" type="pres">
      <dgm:prSet presAssocID="{F6AE21C9-33F7-418E-A1A8-74CD4CCDE397}" presName="conn2-1" presStyleLbl="parChTrans1D3" presStyleIdx="3" presStyleCnt="9"/>
      <dgm:spPr/>
      <dgm:t>
        <a:bodyPr/>
        <a:lstStyle/>
        <a:p>
          <a:pPr rtl="1"/>
          <a:endParaRPr lang="fa-IR"/>
        </a:p>
      </dgm:t>
    </dgm:pt>
    <dgm:pt modelId="{C720456F-B9D0-4875-A2DB-DF5D582D32CF}" type="pres">
      <dgm:prSet presAssocID="{F6AE21C9-33F7-418E-A1A8-74CD4CCDE397}" presName="connTx" presStyleLbl="parChTrans1D3" presStyleIdx="3" presStyleCnt="9"/>
      <dgm:spPr/>
      <dgm:t>
        <a:bodyPr/>
        <a:lstStyle/>
        <a:p>
          <a:pPr rtl="1"/>
          <a:endParaRPr lang="fa-IR"/>
        </a:p>
      </dgm:t>
    </dgm:pt>
    <dgm:pt modelId="{BAC217F3-EE2C-4FE8-AF63-CB7EFB34DFC7}" type="pres">
      <dgm:prSet presAssocID="{9D053AFD-2F99-4F5F-9051-8FDAAB3915EF}" presName="root2" presStyleCnt="0"/>
      <dgm:spPr/>
    </dgm:pt>
    <dgm:pt modelId="{2AD17CA1-7ABC-404B-87C6-8448974E1336}" type="pres">
      <dgm:prSet presAssocID="{9D053AFD-2F99-4F5F-9051-8FDAAB3915EF}" presName="LevelTwoTextNode" presStyleLbl="node3" presStyleIdx="3" presStyleCnt="9" custScaleX="287461">
        <dgm:presLayoutVars>
          <dgm:chPref val="3"/>
        </dgm:presLayoutVars>
      </dgm:prSet>
      <dgm:spPr/>
      <dgm:t>
        <a:bodyPr/>
        <a:lstStyle/>
        <a:p>
          <a:pPr rtl="1"/>
          <a:endParaRPr lang="fa-IR"/>
        </a:p>
      </dgm:t>
    </dgm:pt>
    <dgm:pt modelId="{493C2B39-AD22-45F3-8AD3-3CED1DCF6898}" type="pres">
      <dgm:prSet presAssocID="{9D053AFD-2F99-4F5F-9051-8FDAAB3915EF}" presName="level3hierChild" presStyleCnt="0"/>
      <dgm:spPr/>
    </dgm:pt>
    <dgm:pt modelId="{881C3189-822A-4550-A8C2-3475B67344DA}" type="pres">
      <dgm:prSet presAssocID="{F9D17B2B-2965-4073-8608-245C155615BB}" presName="conn2-1" presStyleLbl="parChTrans1D3" presStyleIdx="4" presStyleCnt="9"/>
      <dgm:spPr/>
      <dgm:t>
        <a:bodyPr/>
        <a:lstStyle/>
        <a:p>
          <a:pPr rtl="1"/>
          <a:endParaRPr lang="fa-IR"/>
        </a:p>
      </dgm:t>
    </dgm:pt>
    <dgm:pt modelId="{23A89A60-CCB1-4823-AADD-1C30E6DF6C5E}" type="pres">
      <dgm:prSet presAssocID="{F9D17B2B-2965-4073-8608-245C155615BB}" presName="connTx" presStyleLbl="parChTrans1D3" presStyleIdx="4" presStyleCnt="9"/>
      <dgm:spPr/>
      <dgm:t>
        <a:bodyPr/>
        <a:lstStyle/>
        <a:p>
          <a:pPr rtl="1"/>
          <a:endParaRPr lang="fa-IR"/>
        </a:p>
      </dgm:t>
    </dgm:pt>
    <dgm:pt modelId="{36BF658D-5BC7-4390-A4CE-C3E1947257D6}" type="pres">
      <dgm:prSet presAssocID="{76F73013-E65F-4B15-9E33-31B3F9A4BF43}" presName="root2" presStyleCnt="0"/>
      <dgm:spPr/>
    </dgm:pt>
    <dgm:pt modelId="{A8131376-BADA-4EBD-8C00-C531A06AF956}" type="pres">
      <dgm:prSet presAssocID="{76F73013-E65F-4B15-9E33-31B3F9A4BF43}" presName="LevelTwoTextNode" presStyleLbl="node3" presStyleIdx="4" presStyleCnt="9" custScaleX="287461">
        <dgm:presLayoutVars>
          <dgm:chPref val="3"/>
        </dgm:presLayoutVars>
      </dgm:prSet>
      <dgm:spPr/>
      <dgm:t>
        <a:bodyPr/>
        <a:lstStyle/>
        <a:p>
          <a:pPr rtl="1"/>
          <a:endParaRPr lang="fa-IR"/>
        </a:p>
      </dgm:t>
    </dgm:pt>
    <dgm:pt modelId="{1B25C3F0-8638-4E9B-85AE-C995828337A7}" type="pres">
      <dgm:prSet presAssocID="{76F73013-E65F-4B15-9E33-31B3F9A4BF43}" presName="level3hierChild" presStyleCnt="0"/>
      <dgm:spPr/>
    </dgm:pt>
    <dgm:pt modelId="{4EA46FB5-133E-43D1-8304-C10992D81FCE}" type="pres">
      <dgm:prSet presAssocID="{FEB31ADE-98F1-44B4-A0E1-F052A7F57647}" presName="conn2-1" presStyleLbl="parChTrans1D2" presStyleIdx="1" presStyleCnt="3"/>
      <dgm:spPr/>
      <dgm:t>
        <a:bodyPr/>
        <a:lstStyle/>
        <a:p>
          <a:pPr rtl="1"/>
          <a:endParaRPr lang="fa-IR"/>
        </a:p>
      </dgm:t>
    </dgm:pt>
    <dgm:pt modelId="{FC5D82FA-5671-46DB-AFD7-AA873C3EB14D}" type="pres">
      <dgm:prSet presAssocID="{FEB31ADE-98F1-44B4-A0E1-F052A7F57647}" presName="connTx" presStyleLbl="parChTrans1D2" presStyleIdx="1" presStyleCnt="3"/>
      <dgm:spPr/>
      <dgm:t>
        <a:bodyPr/>
        <a:lstStyle/>
        <a:p>
          <a:pPr rtl="1"/>
          <a:endParaRPr lang="fa-IR"/>
        </a:p>
      </dgm:t>
    </dgm:pt>
    <dgm:pt modelId="{625BB62E-5FFF-4D9E-A57F-4F7936DB53AA}" type="pres">
      <dgm:prSet presAssocID="{7AB7C27A-41AD-4B11-8474-89CFDA236A1B}" presName="root2" presStyleCnt="0"/>
      <dgm:spPr/>
    </dgm:pt>
    <dgm:pt modelId="{CFB5CB3E-A4CA-4C52-A3B0-390540040D7F}" type="pres">
      <dgm:prSet presAssocID="{7AB7C27A-41AD-4B11-8474-89CFDA236A1B}" presName="LevelTwoTextNode" presStyleLbl="node2" presStyleIdx="1" presStyleCnt="3" custScaleX="129749">
        <dgm:presLayoutVars>
          <dgm:chPref val="3"/>
        </dgm:presLayoutVars>
      </dgm:prSet>
      <dgm:spPr/>
      <dgm:t>
        <a:bodyPr/>
        <a:lstStyle/>
        <a:p>
          <a:pPr rtl="1"/>
          <a:endParaRPr lang="fa-IR"/>
        </a:p>
      </dgm:t>
    </dgm:pt>
    <dgm:pt modelId="{4DB35939-453E-4FA3-B3E4-DA60D18DF7C5}" type="pres">
      <dgm:prSet presAssocID="{7AB7C27A-41AD-4B11-8474-89CFDA236A1B}" presName="level3hierChild" presStyleCnt="0"/>
      <dgm:spPr/>
    </dgm:pt>
    <dgm:pt modelId="{7ECA6E00-4949-4658-A487-7460CEB0C500}" type="pres">
      <dgm:prSet presAssocID="{929BAB30-BD41-49E4-BA14-21164D3705CB}" presName="conn2-1" presStyleLbl="parChTrans1D3" presStyleIdx="5" presStyleCnt="9"/>
      <dgm:spPr/>
      <dgm:t>
        <a:bodyPr/>
        <a:lstStyle/>
        <a:p>
          <a:pPr rtl="1"/>
          <a:endParaRPr lang="fa-IR"/>
        </a:p>
      </dgm:t>
    </dgm:pt>
    <dgm:pt modelId="{E570919B-84F9-40DD-978B-A9BB5AE0C43C}" type="pres">
      <dgm:prSet presAssocID="{929BAB30-BD41-49E4-BA14-21164D3705CB}" presName="connTx" presStyleLbl="parChTrans1D3" presStyleIdx="5" presStyleCnt="9"/>
      <dgm:spPr/>
      <dgm:t>
        <a:bodyPr/>
        <a:lstStyle/>
        <a:p>
          <a:pPr rtl="1"/>
          <a:endParaRPr lang="fa-IR"/>
        </a:p>
      </dgm:t>
    </dgm:pt>
    <dgm:pt modelId="{5486E5DE-5D9C-4245-8420-E667D26371F3}" type="pres">
      <dgm:prSet presAssocID="{8DE17192-3F42-4579-B011-C21523B3CBE3}" presName="root2" presStyleCnt="0"/>
      <dgm:spPr/>
    </dgm:pt>
    <dgm:pt modelId="{6E850EFC-B9BC-4EAE-91A5-76C1FFC8C829}" type="pres">
      <dgm:prSet presAssocID="{8DE17192-3F42-4579-B011-C21523B3CBE3}" presName="LevelTwoTextNode" presStyleLbl="node3" presStyleIdx="5" presStyleCnt="9">
        <dgm:presLayoutVars>
          <dgm:chPref val="3"/>
        </dgm:presLayoutVars>
      </dgm:prSet>
      <dgm:spPr/>
      <dgm:t>
        <a:bodyPr/>
        <a:lstStyle/>
        <a:p>
          <a:pPr rtl="1"/>
          <a:endParaRPr lang="fa-IR"/>
        </a:p>
      </dgm:t>
    </dgm:pt>
    <dgm:pt modelId="{38E41B81-FA04-45A0-AB69-F7F3E74029A7}" type="pres">
      <dgm:prSet presAssocID="{8DE17192-3F42-4579-B011-C21523B3CBE3}" presName="level3hierChild" presStyleCnt="0"/>
      <dgm:spPr/>
    </dgm:pt>
    <dgm:pt modelId="{86D6CB62-4DC2-426C-8FC8-A666F6E86C1B}" type="pres">
      <dgm:prSet presAssocID="{E60E0547-8A93-4CF6-A02E-9FF4E5CFEBD7}" presName="conn2-1" presStyleLbl="parChTrans1D4" presStyleIdx="0" presStyleCnt="3"/>
      <dgm:spPr/>
      <dgm:t>
        <a:bodyPr/>
        <a:lstStyle/>
        <a:p>
          <a:pPr rtl="1"/>
          <a:endParaRPr lang="fa-IR"/>
        </a:p>
      </dgm:t>
    </dgm:pt>
    <dgm:pt modelId="{63EC845A-33DB-44B7-BE67-E58481D307A7}" type="pres">
      <dgm:prSet presAssocID="{E60E0547-8A93-4CF6-A02E-9FF4E5CFEBD7}" presName="connTx" presStyleLbl="parChTrans1D4" presStyleIdx="0" presStyleCnt="3"/>
      <dgm:spPr/>
      <dgm:t>
        <a:bodyPr/>
        <a:lstStyle/>
        <a:p>
          <a:pPr rtl="1"/>
          <a:endParaRPr lang="fa-IR"/>
        </a:p>
      </dgm:t>
    </dgm:pt>
    <dgm:pt modelId="{DA816B56-F8FC-4D4B-87DC-18725AD2E8BC}" type="pres">
      <dgm:prSet presAssocID="{6451665F-5712-43F1-82A4-EED1BEBF3AED}" presName="root2" presStyleCnt="0"/>
      <dgm:spPr/>
    </dgm:pt>
    <dgm:pt modelId="{B15C7D77-0C91-4888-A5A6-9DF59B2EA36B}" type="pres">
      <dgm:prSet presAssocID="{6451665F-5712-43F1-82A4-EED1BEBF3AED}" presName="LevelTwoTextNode" presStyleLbl="node4" presStyleIdx="0" presStyleCnt="3" custScaleX="159637">
        <dgm:presLayoutVars>
          <dgm:chPref val="3"/>
        </dgm:presLayoutVars>
      </dgm:prSet>
      <dgm:spPr/>
      <dgm:t>
        <a:bodyPr/>
        <a:lstStyle/>
        <a:p>
          <a:pPr rtl="1"/>
          <a:endParaRPr lang="fa-IR"/>
        </a:p>
      </dgm:t>
    </dgm:pt>
    <dgm:pt modelId="{ED74FD0A-BB6B-4FFC-87A0-3106B0C7DD2F}" type="pres">
      <dgm:prSet presAssocID="{6451665F-5712-43F1-82A4-EED1BEBF3AED}" presName="level3hierChild" presStyleCnt="0"/>
      <dgm:spPr/>
    </dgm:pt>
    <dgm:pt modelId="{56A7B6EC-DD5D-4571-BA82-8A4DC4B1D669}" type="pres">
      <dgm:prSet presAssocID="{BD47084E-8B90-4A83-8CC5-E2E4AA769611}" presName="conn2-1" presStyleLbl="parChTrans1D3" presStyleIdx="6" presStyleCnt="9"/>
      <dgm:spPr/>
      <dgm:t>
        <a:bodyPr/>
        <a:lstStyle/>
        <a:p>
          <a:pPr rtl="1"/>
          <a:endParaRPr lang="fa-IR"/>
        </a:p>
      </dgm:t>
    </dgm:pt>
    <dgm:pt modelId="{FFDEB763-C2C7-4A50-9FA9-04B834621254}" type="pres">
      <dgm:prSet presAssocID="{BD47084E-8B90-4A83-8CC5-E2E4AA769611}" presName="connTx" presStyleLbl="parChTrans1D3" presStyleIdx="6" presStyleCnt="9"/>
      <dgm:spPr/>
      <dgm:t>
        <a:bodyPr/>
        <a:lstStyle/>
        <a:p>
          <a:pPr rtl="1"/>
          <a:endParaRPr lang="fa-IR"/>
        </a:p>
      </dgm:t>
    </dgm:pt>
    <dgm:pt modelId="{07B0DC66-E9F8-4DB4-9A61-100083040223}" type="pres">
      <dgm:prSet presAssocID="{E63DA370-B7A3-4CA0-9150-D1E867AA18F2}" presName="root2" presStyleCnt="0"/>
      <dgm:spPr/>
    </dgm:pt>
    <dgm:pt modelId="{575BC1A2-2E64-4092-8F9D-63BC744B25C9}" type="pres">
      <dgm:prSet presAssocID="{E63DA370-B7A3-4CA0-9150-D1E867AA18F2}" presName="LevelTwoTextNode" presStyleLbl="node3" presStyleIdx="6" presStyleCnt="9">
        <dgm:presLayoutVars>
          <dgm:chPref val="3"/>
        </dgm:presLayoutVars>
      </dgm:prSet>
      <dgm:spPr/>
      <dgm:t>
        <a:bodyPr/>
        <a:lstStyle/>
        <a:p>
          <a:pPr rtl="1"/>
          <a:endParaRPr lang="fa-IR"/>
        </a:p>
      </dgm:t>
    </dgm:pt>
    <dgm:pt modelId="{6F06F122-11B2-4185-9BA8-BFA5AD60390B}" type="pres">
      <dgm:prSet presAssocID="{E63DA370-B7A3-4CA0-9150-D1E867AA18F2}" presName="level3hierChild" presStyleCnt="0"/>
      <dgm:spPr/>
    </dgm:pt>
    <dgm:pt modelId="{574ACE3F-4B3E-4D0E-8750-CAE6955924EA}" type="pres">
      <dgm:prSet presAssocID="{3A74072A-B245-4C31-8BE9-C6205EB2A82F}" presName="conn2-1" presStyleLbl="parChTrans1D4" presStyleIdx="1" presStyleCnt="3"/>
      <dgm:spPr/>
      <dgm:t>
        <a:bodyPr/>
        <a:lstStyle/>
        <a:p>
          <a:pPr rtl="1"/>
          <a:endParaRPr lang="fa-IR"/>
        </a:p>
      </dgm:t>
    </dgm:pt>
    <dgm:pt modelId="{FEAD5D8B-2FD6-4848-91B6-593DE388945B}" type="pres">
      <dgm:prSet presAssocID="{3A74072A-B245-4C31-8BE9-C6205EB2A82F}" presName="connTx" presStyleLbl="parChTrans1D4" presStyleIdx="1" presStyleCnt="3"/>
      <dgm:spPr/>
      <dgm:t>
        <a:bodyPr/>
        <a:lstStyle/>
        <a:p>
          <a:pPr rtl="1"/>
          <a:endParaRPr lang="fa-IR"/>
        </a:p>
      </dgm:t>
    </dgm:pt>
    <dgm:pt modelId="{183F37CD-2885-4536-A4B4-BDDA146F7A73}" type="pres">
      <dgm:prSet presAssocID="{93A6B083-33B2-4DCD-B9DC-E2EEAA89EDD6}" presName="root2" presStyleCnt="0"/>
      <dgm:spPr/>
    </dgm:pt>
    <dgm:pt modelId="{ADBEC7BD-49D2-4EF9-B644-B22D874FB3C3}" type="pres">
      <dgm:prSet presAssocID="{93A6B083-33B2-4DCD-B9DC-E2EEAA89EDD6}" presName="LevelTwoTextNode" presStyleLbl="node4" presStyleIdx="1" presStyleCnt="3" custScaleX="159637">
        <dgm:presLayoutVars>
          <dgm:chPref val="3"/>
        </dgm:presLayoutVars>
      </dgm:prSet>
      <dgm:spPr/>
      <dgm:t>
        <a:bodyPr/>
        <a:lstStyle/>
        <a:p>
          <a:pPr rtl="1"/>
          <a:endParaRPr lang="fa-IR"/>
        </a:p>
      </dgm:t>
    </dgm:pt>
    <dgm:pt modelId="{773DA3D4-F5DD-4275-88BA-F2E144FA19F3}" type="pres">
      <dgm:prSet presAssocID="{93A6B083-33B2-4DCD-B9DC-E2EEAA89EDD6}" presName="level3hierChild" presStyleCnt="0"/>
      <dgm:spPr/>
    </dgm:pt>
    <dgm:pt modelId="{02235F4A-6587-4375-B6B3-EF9DB8AF0083}" type="pres">
      <dgm:prSet presAssocID="{8073FE92-5D47-4D5D-B0BD-2C0AC2170CF0}" presName="conn2-1" presStyleLbl="parChTrans1D3" presStyleIdx="7" presStyleCnt="9"/>
      <dgm:spPr/>
      <dgm:t>
        <a:bodyPr/>
        <a:lstStyle/>
        <a:p>
          <a:pPr rtl="1"/>
          <a:endParaRPr lang="fa-IR"/>
        </a:p>
      </dgm:t>
    </dgm:pt>
    <dgm:pt modelId="{920681E3-E53A-4566-B716-DEE926EDF3C7}" type="pres">
      <dgm:prSet presAssocID="{8073FE92-5D47-4D5D-B0BD-2C0AC2170CF0}" presName="connTx" presStyleLbl="parChTrans1D3" presStyleIdx="7" presStyleCnt="9"/>
      <dgm:spPr/>
      <dgm:t>
        <a:bodyPr/>
        <a:lstStyle/>
        <a:p>
          <a:pPr rtl="1"/>
          <a:endParaRPr lang="fa-IR"/>
        </a:p>
      </dgm:t>
    </dgm:pt>
    <dgm:pt modelId="{70F853BB-FAF4-4FED-AD40-75D3356BE384}" type="pres">
      <dgm:prSet presAssocID="{75B37C77-53A5-42AC-AF14-B7D62AF07A38}" presName="root2" presStyleCnt="0"/>
      <dgm:spPr/>
    </dgm:pt>
    <dgm:pt modelId="{B870D676-F6C6-4EC9-948C-9612EABE2FBC}" type="pres">
      <dgm:prSet presAssocID="{75B37C77-53A5-42AC-AF14-B7D62AF07A38}" presName="LevelTwoTextNode" presStyleLbl="node3" presStyleIdx="7" presStyleCnt="9">
        <dgm:presLayoutVars>
          <dgm:chPref val="3"/>
        </dgm:presLayoutVars>
      </dgm:prSet>
      <dgm:spPr/>
      <dgm:t>
        <a:bodyPr/>
        <a:lstStyle/>
        <a:p>
          <a:pPr rtl="1"/>
          <a:endParaRPr lang="fa-IR"/>
        </a:p>
      </dgm:t>
    </dgm:pt>
    <dgm:pt modelId="{509EFB08-EA8E-4832-AE15-46CCFAFE8980}" type="pres">
      <dgm:prSet presAssocID="{75B37C77-53A5-42AC-AF14-B7D62AF07A38}" presName="level3hierChild" presStyleCnt="0"/>
      <dgm:spPr/>
    </dgm:pt>
    <dgm:pt modelId="{EE097471-26EB-43FB-9A63-9DB6D9D5BDB0}" type="pres">
      <dgm:prSet presAssocID="{037AE046-96FB-4FF9-BBB9-02B12ED1DD18}" presName="conn2-1" presStyleLbl="parChTrans1D4" presStyleIdx="2" presStyleCnt="3"/>
      <dgm:spPr/>
      <dgm:t>
        <a:bodyPr/>
        <a:lstStyle/>
        <a:p>
          <a:pPr rtl="1"/>
          <a:endParaRPr lang="fa-IR"/>
        </a:p>
      </dgm:t>
    </dgm:pt>
    <dgm:pt modelId="{501E3C79-36C7-437E-9AC3-00C37C0AFB7E}" type="pres">
      <dgm:prSet presAssocID="{037AE046-96FB-4FF9-BBB9-02B12ED1DD18}" presName="connTx" presStyleLbl="parChTrans1D4" presStyleIdx="2" presStyleCnt="3"/>
      <dgm:spPr/>
      <dgm:t>
        <a:bodyPr/>
        <a:lstStyle/>
        <a:p>
          <a:pPr rtl="1"/>
          <a:endParaRPr lang="fa-IR"/>
        </a:p>
      </dgm:t>
    </dgm:pt>
    <dgm:pt modelId="{687D4EB9-57B5-4D90-A917-0B1BB5DC10E9}" type="pres">
      <dgm:prSet presAssocID="{03EC7E89-FBF9-48D6-B322-CBCFDD66BC1A}" presName="root2" presStyleCnt="0"/>
      <dgm:spPr/>
    </dgm:pt>
    <dgm:pt modelId="{65BB74F4-207E-4C73-AEAB-AF2096330F0D}" type="pres">
      <dgm:prSet presAssocID="{03EC7E89-FBF9-48D6-B322-CBCFDD66BC1A}" presName="LevelTwoTextNode" presStyleLbl="node4" presStyleIdx="2" presStyleCnt="3" custScaleX="159637">
        <dgm:presLayoutVars>
          <dgm:chPref val="3"/>
        </dgm:presLayoutVars>
      </dgm:prSet>
      <dgm:spPr/>
      <dgm:t>
        <a:bodyPr/>
        <a:lstStyle/>
        <a:p>
          <a:pPr rtl="1"/>
          <a:endParaRPr lang="fa-IR"/>
        </a:p>
      </dgm:t>
    </dgm:pt>
    <dgm:pt modelId="{52BB5811-6209-4D7B-B83B-448262D88275}" type="pres">
      <dgm:prSet presAssocID="{03EC7E89-FBF9-48D6-B322-CBCFDD66BC1A}" presName="level3hierChild" presStyleCnt="0"/>
      <dgm:spPr/>
    </dgm:pt>
    <dgm:pt modelId="{BBBD4AF4-0C84-424E-B975-5C4D3D2FCC2F}" type="pres">
      <dgm:prSet presAssocID="{D8D074D8-F7BB-4889-B006-70F47C1F1669}" presName="conn2-1" presStyleLbl="parChTrans1D3" presStyleIdx="8" presStyleCnt="9"/>
      <dgm:spPr/>
      <dgm:t>
        <a:bodyPr/>
        <a:lstStyle/>
        <a:p>
          <a:pPr rtl="1"/>
          <a:endParaRPr lang="fa-IR"/>
        </a:p>
      </dgm:t>
    </dgm:pt>
    <dgm:pt modelId="{858338A6-0568-4059-B11A-201BC1294040}" type="pres">
      <dgm:prSet presAssocID="{D8D074D8-F7BB-4889-B006-70F47C1F1669}" presName="connTx" presStyleLbl="parChTrans1D3" presStyleIdx="8" presStyleCnt="9"/>
      <dgm:spPr/>
      <dgm:t>
        <a:bodyPr/>
        <a:lstStyle/>
        <a:p>
          <a:pPr rtl="1"/>
          <a:endParaRPr lang="fa-IR"/>
        </a:p>
      </dgm:t>
    </dgm:pt>
    <dgm:pt modelId="{A1DA32A4-830C-455D-8FD4-6057A9C2985B}" type="pres">
      <dgm:prSet presAssocID="{87F865FB-69A6-4E41-B88A-11A8791BA1A9}" presName="root2" presStyleCnt="0"/>
      <dgm:spPr/>
    </dgm:pt>
    <dgm:pt modelId="{E4ADAB1E-FE73-4A5C-9C6D-A2DB8CCB7A8B}" type="pres">
      <dgm:prSet presAssocID="{87F865FB-69A6-4E41-B88A-11A8791BA1A9}" presName="LevelTwoTextNode" presStyleLbl="node3" presStyleIdx="8" presStyleCnt="9">
        <dgm:presLayoutVars>
          <dgm:chPref val="3"/>
        </dgm:presLayoutVars>
      </dgm:prSet>
      <dgm:spPr/>
      <dgm:t>
        <a:bodyPr/>
        <a:lstStyle/>
        <a:p>
          <a:pPr rtl="1"/>
          <a:endParaRPr lang="fa-IR"/>
        </a:p>
      </dgm:t>
    </dgm:pt>
    <dgm:pt modelId="{E64B9802-02C3-4D3D-B07B-A9FC3975AF9D}" type="pres">
      <dgm:prSet presAssocID="{87F865FB-69A6-4E41-B88A-11A8791BA1A9}" presName="level3hierChild" presStyleCnt="0"/>
      <dgm:spPr/>
    </dgm:pt>
    <dgm:pt modelId="{96992DD6-9651-4976-A9C7-CBCF3154CDF2}" type="pres">
      <dgm:prSet presAssocID="{720A2DC8-851F-402D-B76A-843EA4753B5D}" presName="conn2-1" presStyleLbl="parChTrans1D2" presStyleIdx="2" presStyleCnt="3"/>
      <dgm:spPr/>
      <dgm:t>
        <a:bodyPr/>
        <a:lstStyle/>
        <a:p>
          <a:pPr rtl="1"/>
          <a:endParaRPr lang="fa-IR"/>
        </a:p>
      </dgm:t>
    </dgm:pt>
    <dgm:pt modelId="{08D24071-36DD-40E1-A85B-AE9468F40EDD}" type="pres">
      <dgm:prSet presAssocID="{720A2DC8-851F-402D-B76A-843EA4753B5D}" presName="connTx" presStyleLbl="parChTrans1D2" presStyleIdx="2" presStyleCnt="3"/>
      <dgm:spPr/>
      <dgm:t>
        <a:bodyPr/>
        <a:lstStyle/>
        <a:p>
          <a:pPr rtl="1"/>
          <a:endParaRPr lang="fa-IR"/>
        </a:p>
      </dgm:t>
    </dgm:pt>
    <dgm:pt modelId="{8801086F-24EA-4EFD-A463-CA90360C7519}" type="pres">
      <dgm:prSet presAssocID="{98DE70C6-38C4-48DA-BC49-79AEAF881D24}" presName="root2" presStyleCnt="0"/>
      <dgm:spPr/>
    </dgm:pt>
    <dgm:pt modelId="{8BF198CB-AA2A-4EB5-AF39-53D0D6C86481}" type="pres">
      <dgm:prSet presAssocID="{98DE70C6-38C4-48DA-BC49-79AEAF881D24}" presName="LevelTwoTextNode" presStyleLbl="node2" presStyleIdx="2" presStyleCnt="3" custScaleX="129749" custScaleY="173799">
        <dgm:presLayoutVars>
          <dgm:chPref val="3"/>
        </dgm:presLayoutVars>
      </dgm:prSet>
      <dgm:spPr/>
      <dgm:t>
        <a:bodyPr/>
        <a:lstStyle/>
        <a:p>
          <a:pPr rtl="1"/>
          <a:endParaRPr lang="fa-IR"/>
        </a:p>
      </dgm:t>
    </dgm:pt>
    <dgm:pt modelId="{3E2E3211-E781-4BEE-97DF-10FBD4B04DAC}" type="pres">
      <dgm:prSet presAssocID="{98DE70C6-38C4-48DA-BC49-79AEAF881D24}" presName="level3hierChild" presStyleCnt="0"/>
      <dgm:spPr/>
    </dgm:pt>
  </dgm:ptLst>
  <dgm:cxnLst>
    <dgm:cxn modelId="{AFE0F10D-12EB-488C-B4ED-7ED2EBE2F7D0}" type="presOf" srcId="{75B37C77-53A5-42AC-AF14-B7D62AF07A38}" destId="{B870D676-F6C6-4EC9-948C-9612EABE2FBC}" srcOrd="0" destOrd="0" presId="urn:microsoft.com/office/officeart/2008/layout/HorizontalMultiLevelHierarchy"/>
    <dgm:cxn modelId="{7F2FE4BC-71AF-4A7A-BB43-A7C42E9995D4}" type="presOf" srcId="{3A74072A-B245-4C31-8BE9-C6205EB2A82F}" destId="{FEAD5D8B-2FD6-4848-91B6-593DE388945B}" srcOrd="1" destOrd="0" presId="urn:microsoft.com/office/officeart/2008/layout/HorizontalMultiLevelHierarchy"/>
    <dgm:cxn modelId="{B3417E60-F87C-4EEF-B941-1609518D1947}" srcId="{E63DA370-B7A3-4CA0-9150-D1E867AA18F2}" destId="{93A6B083-33B2-4DCD-B9DC-E2EEAA89EDD6}" srcOrd="0" destOrd="0" parTransId="{3A74072A-B245-4C31-8BE9-C6205EB2A82F}" sibTransId="{7170FBA1-247D-431C-A4E7-99B97F3D81BB}"/>
    <dgm:cxn modelId="{552FFC9C-E26D-4E47-ABBE-00A40C7642FD}" type="presOf" srcId="{93A6B083-33B2-4DCD-B9DC-E2EEAA89EDD6}" destId="{ADBEC7BD-49D2-4EF9-B644-B22D874FB3C3}" srcOrd="0" destOrd="0" presId="urn:microsoft.com/office/officeart/2008/layout/HorizontalMultiLevelHierarchy"/>
    <dgm:cxn modelId="{9DD9A93A-70D2-4C55-B04C-A1C3ABADA175}" type="presOf" srcId="{D8D074D8-F7BB-4889-B006-70F47C1F1669}" destId="{BBBD4AF4-0C84-424E-B975-5C4D3D2FCC2F}" srcOrd="0" destOrd="0" presId="urn:microsoft.com/office/officeart/2008/layout/HorizontalMultiLevelHierarchy"/>
    <dgm:cxn modelId="{28C5FCFF-1EB0-467C-997D-3F2DA657059B}" srcId="{28053689-FD21-49C3-AC36-CB834AECA6E4}" destId="{7AB7C27A-41AD-4B11-8474-89CFDA236A1B}" srcOrd="1" destOrd="0" parTransId="{FEB31ADE-98F1-44B4-A0E1-F052A7F57647}" sibTransId="{9D8896E9-AE84-431B-B164-CF364D55C76D}"/>
    <dgm:cxn modelId="{9E24248F-961D-4E32-9871-2C524382D31A}" srcId="{7AB7C27A-41AD-4B11-8474-89CFDA236A1B}" destId="{75B37C77-53A5-42AC-AF14-B7D62AF07A38}" srcOrd="2" destOrd="0" parTransId="{8073FE92-5D47-4D5D-B0BD-2C0AC2170CF0}" sibTransId="{C15913A9-77C9-4221-8CEE-593FB666B300}"/>
    <dgm:cxn modelId="{341E16B4-18EE-4361-A69A-1328ECF94579}" type="presOf" srcId="{03EC7E89-FBF9-48D6-B322-CBCFDD66BC1A}" destId="{65BB74F4-207E-4C73-AEAB-AF2096330F0D}" srcOrd="0" destOrd="0" presId="urn:microsoft.com/office/officeart/2008/layout/HorizontalMultiLevelHierarchy"/>
    <dgm:cxn modelId="{268B9ADB-3B1F-4E28-99DC-640394AE0F35}" type="presOf" srcId="{FEB31ADE-98F1-44B4-A0E1-F052A7F57647}" destId="{4EA46FB5-133E-43D1-8304-C10992D81FCE}" srcOrd="0" destOrd="0" presId="urn:microsoft.com/office/officeart/2008/layout/HorizontalMultiLevelHierarchy"/>
    <dgm:cxn modelId="{BF919CB6-38A1-4B0A-B115-3F63633F7119}" type="presOf" srcId="{BD47084E-8B90-4A83-8CC5-E2E4AA769611}" destId="{56A7B6EC-DD5D-4571-BA82-8A4DC4B1D669}" srcOrd="0" destOrd="0" presId="urn:microsoft.com/office/officeart/2008/layout/HorizontalMultiLevelHierarchy"/>
    <dgm:cxn modelId="{201D4116-D86F-4652-85B7-F6E653074854}" srcId="{7AB7C27A-41AD-4B11-8474-89CFDA236A1B}" destId="{87F865FB-69A6-4E41-B88A-11A8791BA1A9}" srcOrd="3" destOrd="0" parTransId="{D8D074D8-F7BB-4889-B006-70F47C1F1669}" sibTransId="{DAF90BA2-61B4-45FD-8C0D-B708ADE6C5FB}"/>
    <dgm:cxn modelId="{07C30415-28F3-4220-AB73-A2C4D2FA49F0}" type="presOf" srcId="{E9D2A55B-6DF8-4F10-A7E6-85346D8223C2}" destId="{BE7574CA-AD46-4194-9576-99AF4AF04B63}" srcOrd="1" destOrd="0" presId="urn:microsoft.com/office/officeart/2008/layout/HorizontalMultiLevelHierarchy"/>
    <dgm:cxn modelId="{65E0AC25-294B-4D5C-B829-1089F80A214C}" srcId="{28053689-FD21-49C3-AC36-CB834AECA6E4}" destId="{98DE70C6-38C4-48DA-BC49-79AEAF881D24}" srcOrd="2" destOrd="0" parTransId="{720A2DC8-851F-402D-B76A-843EA4753B5D}" sibTransId="{76EC9440-3D00-49D2-9315-0E2FF423BA74}"/>
    <dgm:cxn modelId="{6C0D7B39-DEE4-406C-B1E2-0CCEDB741B22}" type="presOf" srcId="{720A2DC8-851F-402D-B76A-843EA4753B5D}" destId="{08D24071-36DD-40E1-A85B-AE9468F40EDD}" srcOrd="1" destOrd="0" presId="urn:microsoft.com/office/officeart/2008/layout/HorizontalMultiLevelHierarchy"/>
    <dgm:cxn modelId="{3DAFB492-EA29-41D5-BC65-A50459808FA4}" type="presOf" srcId="{98DE70C6-38C4-48DA-BC49-79AEAF881D24}" destId="{8BF198CB-AA2A-4EB5-AF39-53D0D6C86481}" srcOrd="0" destOrd="0" presId="urn:microsoft.com/office/officeart/2008/layout/HorizontalMultiLevelHierarchy"/>
    <dgm:cxn modelId="{2F859005-12A0-4A4A-9D13-178FD84326C5}" type="presOf" srcId="{E63DA370-B7A3-4CA0-9150-D1E867AA18F2}" destId="{575BC1A2-2E64-4092-8F9D-63BC744B25C9}" srcOrd="0" destOrd="0" presId="urn:microsoft.com/office/officeart/2008/layout/HorizontalMultiLevelHierarchy"/>
    <dgm:cxn modelId="{96D433D7-0EFD-401B-ACE0-DC16E013A1C8}" srcId="{28053689-FD21-49C3-AC36-CB834AECA6E4}" destId="{0EE2F74C-298C-41D5-9D45-ED2E6105867B}" srcOrd="0" destOrd="0" parTransId="{4F33726A-F46A-4B60-A617-039147DB5EF7}" sibTransId="{F868B76D-3D79-4A1F-BFDE-FA1E820457F7}"/>
    <dgm:cxn modelId="{0787BE65-B5AB-4CBF-8297-82FB40D0E981}" type="presOf" srcId="{0673B2A2-7859-47BE-9A75-0CE3B818103B}" destId="{45D34B66-EA54-4692-92DB-AB1054986E56}" srcOrd="0" destOrd="0" presId="urn:microsoft.com/office/officeart/2008/layout/HorizontalMultiLevelHierarchy"/>
    <dgm:cxn modelId="{C93671E1-ACAA-44A7-A1DE-7C797AA536A6}" type="presOf" srcId="{0673B2A2-7859-47BE-9A75-0CE3B818103B}" destId="{7C471186-C39B-4CE0-B187-B451F6C3FEB1}" srcOrd="1" destOrd="0" presId="urn:microsoft.com/office/officeart/2008/layout/HorizontalMultiLevelHierarchy"/>
    <dgm:cxn modelId="{7E835B0C-6F8E-4502-AA87-86F618DD4AA6}" srcId="{0EE2F74C-298C-41D5-9D45-ED2E6105867B}" destId="{3F9DDD6D-F7A7-488F-ABB5-E61921CA3B01}" srcOrd="1" destOrd="0" parTransId="{85788DAC-A899-481D-B223-CEF8BA4C6A86}" sibTransId="{AB2B7479-A454-407D-A66B-53399E628D51}"/>
    <dgm:cxn modelId="{EB431CB0-501B-4194-B2C6-C94346B34D74}" srcId="{75B37C77-53A5-42AC-AF14-B7D62AF07A38}" destId="{03EC7E89-FBF9-48D6-B322-CBCFDD66BC1A}" srcOrd="0" destOrd="0" parTransId="{037AE046-96FB-4FF9-BBB9-02B12ED1DD18}" sibTransId="{9DF18BD8-7C71-43A1-8CC1-3EBC8E931955}"/>
    <dgm:cxn modelId="{F48ED891-19E5-4103-B84E-B99D162E378A}" type="presOf" srcId="{FEB31ADE-98F1-44B4-A0E1-F052A7F57647}" destId="{FC5D82FA-5671-46DB-AFD7-AA873C3EB14D}" srcOrd="1" destOrd="0" presId="urn:microsoft.com/office/officeart/2008/layout/HorizontalMultiLevelHierarchy"/>
    <dgm:cxn modelId="{EB460B02-653B-434E-9212-3F516835362A}" type="presOf" srcId="{E9D2A55B-6DF8-4F10-A7E6-85346D8223C2}" destId="{FC56E094-A0BD-477B-A812-837C31BA086C}" srcOrd="0" destOrd="0" presId="urn:microsoft.com/office/officeart/2008/layout/HorizontalMultiLevelHierarchy"/>
    <dgm:cxn modelId="{2EE02444-D4DC-461F-8C7D-D90F6D1718EC}" type="presOf" srcId="{F6AE21C9-33F7-418E-A1A8-74CD4CCDE397}" destId="{5FA6E57B-F1C7-47E2-B2BE-1ACB506D9775}" srcOrd="0" destOrd="0" presId="urn:microsoft.com/office/officeart/2008/layout/HorizontalMultiLevelHierarchy"/>
    <dgm:cxn modelId="{88FDC29E-C9E4-42A0-B35E-EE6F371E8918}" type="presOf" srcId="{929BAB30-BD41-49E4-BA14-21164D3705CB}" destId="{7ECA6E00-4949-4658-A487-7460CEB0C500}" srcOrd="0" destOrd="0" presId="urn:microsoft.com/office/officeart/2008/layout/HorizontalMultiLevelHierarchy"/>
    <dgm:cxn modelId="{1A072F4D-B024-402A-8533-3DA693DD51C7}" type="presOf" srcId="{720A2DC8-851F-402D-B76A-843EA4753B5D}" destId="{96992DD6-9651-4976-A9C7-CBCF3154CDF2}" srcOrd="0" destOrd="0" presId="urn:microsoft.com/office/officeart/2008/layout/HorizontalMultiLevelHierarchy"/>
    <dgm:cxn modelId="{1BF0641D-9890-4E45-8899-2FB4B48AC05A}" type="presOf" srcId="{3F9DDD6D-F7A7-488F-ABB5-E61921CA3B01}" destId="{9804CD8B-E200-4253-9FD2-316DF97BB34F}" srcOrd="0" destOrd="0" presId="urn:microsoft.com/office/officeart/2008/layout/HorizontalMultiLevelHierarchy"/>
    <dgm:cxn modelId="{0F60F887-45DF-4A43-8A2A-AFB7DAD541B9}" type="presOf" srcId="{F9D17B2B-2965-4073-8608-245C155615BB}" destId="{23A89A60-CCB1-4823-AADD-1C30E6DF6C5E}" srcOrd="1" destOrd="0" presId="urn:microsoft.com/office/officeart/2008/layout/HorizontalMultiLevelHierarchy"/>
    <dgm:cxn modelId="{340B77C3-0B43-4B6B-90C7-4B292D499E73}" srcId="{0EE2F74C-298C-41D5-9D45-ED2E6105867B}" destId="{9D053AFD-2F99-4F5F-9051-8FDAAB3915EF}" srcOrd="3" destOrd="0" parTransId="{F6AE21C9-33F7-418E-A1A8-74CD4CCDE397}" sibTransId="{B98DBDE1-0490-4CAA-A565-890375CC1E53}"/>
    <dgm:cxn modelId="{AFCA4A06-6FB8-42B1-9F6B-DB21323FFC6A}" type="presOf" srcId="{7AB7C27A-41AD-4B11-8474-89CFDA236A1B}" destId="{CFB5CB3E-A4CA-4C52-A3B0-390540040D7F}" srcOrd="0" destOrd="0" presId="urn:microsoft.com/office/officeart/2008/layout/HorizontalMultiLevelHierarchy"/>
    <dgm:cxn modelId="{82FA2DB4-0DB3-4EDF-A044-2AB73A9B7171}" type="presOf" srcId="{28053689-FD21-49C3-AC36-CB834AECA6E4}" destId="{2B6704A7-8269-49F7-9020-8110E02DB6D7}" srcOrd="0" destOrd="0" presId="urn:microsoft.com/office/officeart/2008/layout/HorizontalMultiLevelHierarchy"/>
    <dgm:cxn modelId="{F5BEA97D-1D95-40C9-8BA1-84A92EF49C7A}" type="presOf" srcId="{76F73013-E65F-4B15-9E33-31B3F9A4BF43}" destId="{A8131376-BADA-4EBD-8C00-C531A06AF956}" srcOrd="0" destOrd="0" presId="urn:microsoft.com/office/officeart/2008/layout/HorizontalMultiLevelHierarchy"/>
    <dgm:cxn modelId="{16251EF9-ACD6-4432-8F8D-C626C5B14217}" type="presOf" srcId="{8073FE92-5D47-4D5D-B0BD-2C0AC2170CF0}" destId="{02235F4A-6587-4375-B6B3-EF9DB8AF0083}" srcOrd="0" destOrd="0" presId="urn:microsoft.com/office/officeart/2008/layout/HorizontalMultiLevelHierarchy"/>
    <dgm:cxn modelId="{C90F56A1-5B55-4205-A4B1-8F246F9BE4A4}" type="presOf" srcId="{BD47084E-8B90-4A83-8CC5-E2E4AA769611}" destId="{FFDEB763-C2C7-4A50-9FA9-04B834621254}" srcOrd="1" destOrd="0" presId="urn:microsoft.com/office/officeart/2008/layout/HorizontalMultiLevelHierarchy"/>
    <dgm:cxn modelId="{F4B35C8B-8461-4682-9A14-9822ED3F1930}" type="presOf" srcId="{2A0D8F72-6C1E-42AA-BA75-0BCEC8C009C7}" destId="{9FC3BE59-1076-4488-B69A-B66F78E44C4A}" srcOrd="0" destOrd="0" presId="urn:microsoft.com/office/officeart/2008/layout/HorizontalMultiLevelHierarchy"/>
    <dgm:cxn modelId="{2D5CBF9E-C313-4670-B9A9-4F4ADECC7D4E}" srcId="{0EE2F74C-298C-41D5-9D45-ED2E6105867B}" destId="{56058EB4-1979-4275-912A-1FAC145E478A}" srcOrd="2" destOrd="0" parTransId="{E9D2A55B-6DF8-4F10-A7E6-85346D8223C2}" sibTransId="{A7FD8105-4523-4766-A333-36DE2D7B82DB}"/>
    <dgm:cxn modelId="{3872C6F0-6863-45CD-8CAF-9F1969F9DF92}" type="presOf" srcId="{85788DAC-A899-481D-B223-CEF8BA4C6A86}" destId="{43193031-9190-40F5-AF5A-A56EBA5B34EC}" srcOrd="1" destOrd="0" presId="urn:microsoft.com/office/officeart/2008/layout/HorizontalMultiLevelHierarchy"/>
    <dgm:cxn modelId="{914B4213-79B3-4E65-8E1D-4B9A00F036E2}" type="presOf" srcId="{D8D074D8-F7BB-4889-B006-70F47C1F1669}" destId="{858338A6-0568-4059-B11A-201BC1294040}" srcOrd="1" destOrd="0" presId="urn:microsoft.com/office/officeart/2008/layout/HorizontalMultiLevelHierarchy"/>
    <dgm:cxn modelId="{2060D73B-55A2-462D-B43B-554BDE0B5CDD}" type="presOf" srcId="{E60E0547-8A93-4CF6-A02E-9FF4E5CFEBD7}" destId="{86D6CB62-4DC2-426C-8FC8-A666F6E86C1B}" srcOrd="0" destOrd="0" presId="urn:microsoft.com/office/officeart/2008/layout/HorizontalMultiLevelHierarchy"/>
    <dgm:cxn modelId="{CEAEB0E6-007A-4977-BAFD-DDFCCAE4782F}" type="presOf" srcId="{037AE046-96FB-4FF9-BBB9-02B12ED1DD18}" destId="{501E3C79-36C7-437E-9AC3-00C37C0AFB7E}" srcOrd="1" destOrd="0" presId="urn:microsoft.com/office/officeart/2008/layout/HorizontalMultiLevelHierarchy"/>
    <dgm:cxn modelId="{4B833D25-941D-4DCB-AF66-5A1C02F43E37}" type="presOf" srcId="{56058EB4-1979-4275-912A-1FAC145E478A}" destId="{BBB5AC89-7577-43C8-A1D2-6461E0A001D8}" srcOrd="0" destOrd="0" presId="urn:microsoft.com/office/officeart/2008/layout/HorizontalMultiLevelHierarchy"/>
    <dgm:cxn modelId="{B4DBAC86-9C8F-488D-99A4-D4C11FA8F481}" srcId="{7AB7C27A-41AD-4B11-8474-89CFDA236A1B}" destId="{8DE17192-3F42-4579-B011-C21523B3CBE3}" srcOrd="0" destOrd="0" parTransId="{929BAB30-BD41-49E4-BA14-21164D3705CB}" sibTransId="{FE84E42A-AB30-410D-836D-1243B392A1B5}"/>
    <dgm:cxn modelId="{B44689B5-C053-4A7E-B693-E44E85237B44}" type="presOf" srcId="{87F865FB-69A6-4E41-B88A-11A8791BA1A9}" destId="{E4ADAB1E-FE73-4A5C-9C6D-A2DB8CCB7A8B}" srcOrd="0" destOrd="0" presId="urn:microsoft.com/office/officeart/2008/layout/HorizontalMultiLevelHierarchy"/>
    <dgm:cxn modelId="{194D4F01-1BED-4178-998F-5E5E32E63A71}" srcId="{8DE17192-3F42-4579-B011-C21523B3CBE3}" destId="{6451665F-5712-43F1-82A4-EED1BEBF3AED}" srcOrd="0" destOrd="0" parTransId="{E60E0547-8A93-4CF6-A02E-9FF4E5CFEBD7}" sibTransId="{C73D0632-18E8-4899-AE90-C15D1047E27D}"/>
    <dgm:cxn modelId="{1C694FDE-CD83-4049-810E-799E3E2A1DD5}" type="presOf" srcId="{85788DAC-A899-481D-B223-CEF8BA4C6A86}" destId="{48221F14-ED28-4147-9B87-21EDB0D3B898}" srcOrd="0" destOrd="0" presId="urn:microsoft.com/office/officeart/2008/layout/HorizontalMultiLevelHierarchy"/>
    <dgm:cxn modelId="{5525EC8E-8609-4582-B543-988F5D85C683}" type="presOf" srcId="{E60E0547-8A93-4CF6-A02E-9FF4E5CFEBD7}" destId="{63EC845A-33DB-44B7-BE67-E58481D307A7}" srcOrd="1" destOrd="0" presId="urn:microsoft.com/office/officeart/2008/layout/HorizontalMultiLevelHierarchy"/>
    <dgm:cxn modelId="{CF64DC56-410B-4CF4-AB45-2516C851AA1B}" type="presOf" srcId="{F6AE21C9-33F7-418E-A1A8-74CD4CCDE397}" destId="{C720456F-B9D0-4875-A2DB-DF5D582D32CF}" srcOrd="1" destOrd="0" presId="urn:microsoft.com/office/officeart/2008/layout/HorizontalMultiLevelHierarchy"/>
    <dgm:cxn modelId="{9D444681-B92C-41D0-B4F8-CDFA67DBED0F}" type="presOf" srcId="{4F33726A-F46A-4B60-A617-039147DB5EF7}" destId="{78D08CDD-A867-464F-AA42-56DC9A6E7035}" srcOrd="1" destOrd="0" presId="urn:microsoft.com/office/officeart/2008/layout/HorizontalMultiLevelHierarchy"/>
    <dgm:cxn modelId="{242CBB0E-B6E4-47D0-A0A1-2C39507C7A33}" type="presOf" srcId="{8DE17192-3F42-4579-B011-C21523B3CBE3}" destId="{6E850EFC-B9BC-4EAE-91A5-76C1FFC8C829}" srcOrd="0" destOrd="0" presId="urn:microsoft.com/office/officeart/2008/layout/HorizontalMultiLevelHierarchy"/>
    <dgm:cxn modelId="{72436483-F023-41C0-9156-3CB2F1B19C7A}" type="presOf" srcId="{0EE2F74C-298C-41D5-9D45-ED2E6105867B}" destId="{6AD6063D-EB93-4A01-B647-47803FB6F854}" srcOrd="0" destOrd="0" presId="urn:microsoft.com/office/officeart/2008/layout/HorizontalMultiLevelHierarchy"/>
    <dgm:cxn modelId="{699612C5-115F-4764-B30C-6422FF25E98D}" type="presOf" srcId="{4F33726A-F46A-4B60-A617-039147DB5EF7}" destId="{9542C7D8-965B-4918-AC79-C34D6F93E0FF}" srcOrd="0" destOrd="0" presId="urn:microsoft.com/office/officeart/2008/layout/HorizontalMultiLevelHierarchy"/>
    <dgm:cxn modelId="{5F559922-4D76-4309-878D-175830442DD7}" type="presOf" srcId="{037AE046-96FB-4FF9-BBB9-02B12ED1DD18}" destId="{EE097471-26EB-43FB-9A63-9DB6D9D5BDB0}" srcOrd="0" destOrd="0" presId="urn:microsoft.com/office/officeart/2008/layout/HorizontalMultiLevelHierarchy"/>
    <dgm:cxn modelId="{DA54BC81-A895-4969-BC4A-71A3A92B6535}" srcId="{7AB7C27A-41AD-4B11-8474-89CFDA236A1B}" destId="{E63DA370-B7A3-4CA0-9150-D1E867AA18F2}" srcOrd="1" destOrd="0" parTransId="{BD47084E-8B90-4A83-8CC5-E2E4AA769611}" sibTransId="{47A8A6C7-A715-4859-9437-4D0A7D2A1055}"/>
    <dgm:cxn modelId="{4E5EAA8E-B51B-4B6B-A688-05744D13968E}" type="presOf" srcId="{F9D17B2B-2965-4073-8608-245C155615BB}" destId="{881C3189-822A-4550-A8C2-3475B67344DA}" srcOrd="0" destOrd="0" presId="urn:microsoft.com/office/officeart/2008/layout/HorizontalMultiLevelHierarchy"/>
    <dgm:cxn modelId="{3B7E0018-80B6-4D35-971E-625C1AD6669E}" type="presOf" srcId="{3A74072A-B245-4C31-8BE9-C6205EB2A82F}" destId="{574ACE3F-4B3E-4D0E-8750-CAE6955924EA}" srcOrd="0" destOrd="0" presId="urn:microsoft.com/office/officeart/2008/layout/HorizontalMultiLevelHierarchy"/>
    <dgm:cxn modelId="{B84F1FDB-4211-4204-A908-8804AC105423}" srcId="{0EE2F74C-298C-41D5-9D45-ED2E6105867B}" destId="{76F73013-E65F-4B15-9E33-31B3F9A4BF43}" srcOrd="4" destOrd="0" parTransId="{F9D17B2B-2965-4073-8608-245C155615BB}" sibTransId="{B9623ADA-F2D1-4856-AD0D-4E297BD38AD8}"/>
    <dgm:cxn modelId="{CA08E018-1C01-4A47-B23B-A94A27EFC1E6}" type="presOf" srcId="{8073FE92-5D47-4D5D-B0BD-2C0AC2170CF0}" destId="{920681E3-E53A-4566-B716-DEE926EDF3C7}" srcOrd="1" destOrd="0" presId="urn:microsoft.com/office/officeart/2008/layout/HorizontalMultiLevelHierarchy"/>
    <dgm:cxn modelId="{A79A6121-5662-45D4-B67F-315A0ED45202}" srcId="{2A0D8F72-6C1E-42AA-BA75-0BCEC8C009C7}" destId="{28053689-FD21-49C3-AC36-CB834AECA6E4}" srcOrd="0" destOrd="0" parTransId="{61FFE460-71EF-4A81-947B-80D8F8F30F12}" sibTransId="{6855D026-2A94-4FFD-B6EF-FBC66244F63E}"/>
    <dgm:cxn modelId="{3B8D82F9-FBDB-42F5-842E-4DD0ABA06FCC}" type="presOf" srcId="{9D053AFD-2F99-4F5F-9051-8FDAAB3915EF}" destId="{2AD17CA1-7ABC-404B-87C6-8448974E1336}" srcOrd="0" destOrd="0" presId="urn:microsoft.com/office/officeart/2008/layout/HorizontalMultiLevelHierarchy"/>
    <dgm:cxn modelId="{67E686E2-5177-417A-ADD4-7000D737E7EF}" type="presOf" srcId="{8A5511CC-FF56-4FFA-AB5F-7093CC5FE257}" destId="{9C465DBA-0079-4CAA-AA72-0A51D780AAA8}" srcOrd="0" destOrd="0" presId="urn:microsoft.com/office/officeart/2008/layout/HorizontalMultiLevelHierarchy"/>
    <dgm:cxn modelId="{5DF3408A-FD37-4897-9F80-215BDD8CADFD}" type="presOf" srcId="{6451665F-5712-43F1-82A4-EED1BEBF3AED}" destId="{B15C7D77-0C91-4888-A5A6-9DF59B2EA36B}" srcOrd="0" destOrd="0" presId="urn:microsoft.com/office/officeart/2008/layout/HorizontalMultiLevelHierarchy"/>
    <dgm:cxn modelId="{72A7AA99-168C-457F-BE2B-253B98D1CA29}" type="presOf" srcId="{929BAB30-BD41-49E4-BA14-21164D3705CB}" destId="{E570919B-84F9-40DD-978B-A9BB5AE0C43C}" srcOrd="1" destOrd="0" presId="urn:microsoft.com/office/officeart/2008/layout/HorizontalMultiLevelHierarchy"/>
    <dgm:cxn modelId="{1DA68B79-8B7C-4179-82A5-E82B0FD82A74}" srcId="{0EE2F74C-298C-41D5-9D45-ED2E6105867B}" destId="{8A5511CC-FF56-4FFA-AB5F-7093CC5FE257}" srcOrd="0" destOrd="0" parTransId="{0673B2A2-7859-47BE-9A75-0CE3B818103B}" sibTransId="{7E210F45-3016-4BC2-9F07-81CD0F8C5757}"/>
    <dgm:cxn modelId="{D2A327CD-D996-4185-AC28-F29DC4588852}" type="presParOf" srcId="{9FC3BE59-1076-4488-B69A-B66F78E44C4A}" destId="{8C54DFD8-72FA-409C-8F62-6983A1FBDBAC}" srcOrd="0" destOrd="0" presId="urn:microsoft.com/office/officeart/2008/layout/HorizontalMultiLevelHierarchy"/>
    <dgm:cxn modelId="{5E9DAC3D-F9BD-42AD-94D8-537B395736AE}" type="presParOf" srcId="{8C54DFD8-72FA-409C-8F62-6983A1FBDBAC}" destId="{2B6704A7-8269-49F7-9020-8110E02DB6D7}" srcOrd="0" destOrd="0" presId="urn:microsoft.com/office/officeart/2008/layout/HorizontalMultiLevelHierarchy"/>
    <dgm:cxn modelId="{CDC663E0-6E1A-4C9B-A89B-03BC359BD035}" type="presParOf" srcId="{8C54DFD8-72FA-409C-8F62-6983A1FBDBAC}" destId="{DB99F941-A98E-4B8A-BF15-DC66793DE36F}" srcOrd="1" destOrd="0" presId="urn:microsoft.com/office/officeart/2008/layout/HorizontalMultiLevelHierarchy"/>
    <dgm:cxn modelId="{9D1F573B-AFD2-48B5-B5F5-AFE460ACCEEE}" type="presParOf" srcId="{DB99F941-A98E-4B8A-BF15-DC66793DE36F}" destId="{9542C7D8-965B-4918-AC79-C34D6F93E0FF}" srcOrd="0" destOrd="0" presId="urn:microsoft.com/office/officeart/2008/layout/HorizontalMultiLevelHierarchy"/>
    <dgm:cxn modelId="{A13AFB42-81BA-43DC-982D-2E3569A21EBF}" type="presParOf" srcId="{9542C7D8-965B-4918-AC79-C34D6F93E0FF}" destId="{78D08CDD-A867-464F-AA42-56DC9A6E7035}" srcOrd="0" destOrd="0" presId="urn:microsoft.com/office/officeart/2008/layout/HorizontalMultiLevelHierarchy"/>
    <dgm:cxn modelId="{39104C11-E286-42F5-A7C2-139A0D0509BF}" type="presParOf" srcId="{DB99F941-A98E-4B8A-BF15-DC66793DE36F}" destId="{CDBCEFF2-1ACC-4DD8-91F8-761B60205DC0}" srcOrd="1" destOrd="0" presId="urn:microsoft.com/office/officeart/2008/layout/HorizontalMultiLevelHierarchy"/>
    <dgm:cxn modelId="{271BA723-E329-4E0F-9981-7BC541492DB4}" type="presParOf" srcId="{CDBCEFF2-1ACC-4DD8-91F8-761B60205DC0}" destId="{6AD6063D-EB93-4A01-B647-47803FB6F854}" srcOrd="0" destOrd="0" presId="urn:microsoft.com/office/officeart/2008/layout/HorizontalMultiLevelHierarchy"/>
    <dgm:cxn modelId="{EEF1821D-A052-47FC-80B1-9F8EAFD34BD4}" type="presParOf" srcId="{CDBCEFF2-1ACC-4DD8-91F8-761B60205DC0}" destId="{196D442D-33D7-4B01-B66D-5E33CFE940BD}" srcOrd="1" destOrd="0" presId="urn:microsoft.com/office/officeart/2008/layout/HorizontalMultiLevelHierarchy"/>
    <dgm:cxn modelId="{556D24B6-4FD5-4F89-A052-27FFB1C0070D}" type="presParOf" srcId="{196D442D-33D7-4B01-B66D-5E33CFE940BD}" destId="{45D34B66-EA54-4692-92DB-AB1054986E56}" srcOrd="0" destOrd="0" presId="urn:microsoft.com/office/officeart/2008/layout/HorizontalMultiLevelHierarchy"/>
    <dgm:cxn modelId="{AB58C189-F00A-4BE1-8D8B-7FCA65EA55EC}" type="presParOf" srcId="{45D34B66-EA54-4692-92DB-AB1054986E56}" destId="{7C471186-C39B-4CE0-B187-B451F6C3FEB1}" srcOrd="0" destOrd="0" presId="urn:microsoft.com/office/officeart/2008/layout/HorizontalMultiLevelHierarchy"/>
    <dgm:cxn modelId="{3C900CA7-A1AE-4F55-95A0-8BF5AC35E2E3}" type="presParOf" srcId="{196D442D-33D7-4B01-B66D-5E33CFE940BD}" destId="{A1D3D9D2-16A9-4156-BAAC-93901343EC53}" srcOrd="1" destOrd="0" presId="urn:microsoft.com/office/officeart/2008/layout/HorizontalMultiLevelHierarchy"/>
    <dgm:cxn modelId="{9014EA71-8623-4878-A543-6F9076876B92}" type="presParOf" srcId="{A1D3D9D2-16A9-4156-BAAC-93901343EC53}" destId="{9C465DBA-0079-4CAA-AA72-0A51D780AAA8}" srcOrd="0" destOrd="0" presId="urn:microsoft.com/office/officeart/2008/layout/HorizontalMultiLevelHierarchy"/>
    <dgm:cxn modelId="{CAB6AF49-0363-49BA-AE51-4F16D77F7616}" type="presParOf" srcId="{A1D3D9D2-16A9-4156-BAAC-93901343EC53}" destId="{CF6373B7-D78C-49A4-8B2E-47D9B06BA79E}" srcOrd="1" destOrd="0" presId="urn:microsoft.com/office/officeart/2008/layout/HorizontalMultiLevelHierarchy"/>
    <dgm:cxn modelId="{41949632-8B7A-4FBE-A1B5-2D11DFFAB1B5}" type="presParOf" srcId="{196D442D-33D7-4B01-B66D-5E33CFE940BD}" destId="{48221F14-ED28-4147-9B87-21EDB0D3B898}" srcOrd="2" destOrd="0" presId="urn:microsoft.com/office/officeart/2008/layout/HorizontalMultiLevelHierarchy"/>
    <dgm:cxn modelId="{5EC41231-7AA2-40E5-A8D3-AC3E90E5333B}" type="presParOf" srcId="{48221F14-ED28-4147-9B87-21EDB0D3B898}" destId="{43193031-9190-40F5-AF5A-A56EBA5B34EC}" srcOrd="0" destOrd="0" presId="urn:microsoft.com/office/officeart/2008/layout/HorizontalMultiLevelHierarchy"/>
    <dgm:cxn modelId="{79855085-8134-4548-A420-9AF10C3F57EF}" type="presParOf" srcId="{196D442D-33D7-4B01-B66D-5E33CFE940BD}" destId="{0713ED53-8798-4BB3-9C83-F09689B477C0}" srcOrd="3" destOrd="0" presId="urn:microsoft.com/office/officeart/2008/layout/HorizontalMultiLevelHierarchy"/>
    <dgm:cxn modelId="{6E2DDDDD-F37B-449B-ACAA-39A692E426E2}" type="presParOf" srcId="{0713ED53-8798-4BB3-9C83-F09689B477C0}" destId="{9804CD8B-E200-4253-9FD2-316DF97BB34F}" srcOrd="0" destOrd="0" presId="urn:microsoft.com/office/officeart/2008/layout/HorizontalMultiLevelHierarchy"/>
    <dgm:cxn modelId="{F3C1483F-D064-4B57-939C-49D08575DD7C}" type="presParOf" srcId="{0713ED53-8798-4BB3-9C83-F09689B477C0}" destId="{DB8A992A-F02A-487E-9B78-703324A96A29}" srcOrd="1" destOrd="0" presId="urn:microsoft.com/office/officeart/2008/layout/HorizontalMultiLevelHierarchy"/>
    <dgm:cxn modelId="{1550F6A0-21EE-40C7-8ADA-D773D864FF35}" type="presParOf" srcId="{196D442D-33D7-4B01-B66D-5E33CFE940BD}" destId="{FC56E094-A0BD-477B-A812-837C31BA086C}" srcOrd="4" destOrd="0" presId="urn:microsoft.com/office/officeart/2008/layout/HorizontalMultiLevelHierarchy"/>
    <dgm:cxn modelId="{C9BD75FB-9C3D-430E-8698-66DA885B8C0A}" type="presParOf" srcId="{FC56E094-A0BD-477B-A812-837C31BA086C}" destId="{BE7574CA-AD46-4194-9576-99AF4AF04B63}" srcOrd="0" destOrd="0" presId="urn:microsoft.com/office/officeart/2008/layout/HorizontalMultiLevelHierarchy"/>
    <dgm:cxn modelId="{53283575-E8AA-4427-BF92-A0E1FA44FFF0}" type="presParOf" srcId="{196D442D-33D7-4B01-B66D-5E33CFE940BD}" destId="{53D66C71-23F4-4887-BF0B-3EBA88DA41AA}" srcOrd="5" destOrd="0" presId="urn:microsoft.com/office/officeart/2008/layout/HorizontalMultiLevelHierarchy"/>
    <dgm:cxn modelId="{F0BD9BE4-27ED-417A-97FF-B55319A1F4FB}" type="presParOf" srcId="{53D66C71-23F4-4887-BF0B-3EBA88DA41AA}" destId="{BBB5AC89-7577-43C8-A1D2-6461E0A001D8}" srcOrd="0" destOrd="0" presId="urn:microsoft.com/office/officeart/2008/layout/HorizontalMultiLevelHierarchy"/>
    <dgm:cxn modelId="{41955401-0AB0-4338-A308-47876753C10A}" type="presParOf" srcId="{53D66C71-23F4-4887-BF0B-3EBA88DA41AA}" destId="{514F0341-9289-409C-AA1B-E978C515BB04}" srcOrd="1" destOrd="0" presId="urn:microsoft.com/office/officeart/2008/layout/HorizontalMultiLevelHierarchy"/>
    <dgm:cxn modelId="{B4C34C6F-D7BC-4FF2-A625-20072694598C}" type="presParOf" srcId="{196D442D-33D7-4B01-B66D-5E33CFE940BD}" destId="{5FA6E57B-F1C7-47E2-B2BE-1ACB506D9775}" srcOrd="6" destOrd="0" presId="urn:microsoft.com/office/officeart/2008/layout/HorizontalMultiLevelHierarchy"/>
    <dgm:cxn modelId="{E00BA296-04E8-4229-842B-51A5EDB6BFC0}" type="presParOf" srcId="{5FA6E57B-F1C7-47E2-B2BE-1ACB506D9775}" destId="{C720456F-B9D0-4875-A2DB-DF5D582D32CF}" srcOrd="0" destOrd="0" presId="urn:microsoft.com/office/officeart/2008/layout/HorizontalMultiLevelHierarchy"/>
    <dgm:cxn modelId="{509539B5-0950-465A-9BB5-8B0B24182545}" type="presParOf" srcId="{196D442D-33D7-4B01-B66D-5E33CFE940BD}" destId="{BAC217F3-EE2C-4FE8-AF63-CB7EFB34DFC7}" srcOrd="7" destOrd="0" presId="urn:microsoft.com/office/officeart/2008/layout/HorizontalMultiLevelHierarchy"/>
    <dgm:cxn modelId="{9857762E-04CE-4A07-A3FC-F2CF2DEE6E26}" type="presParOf" srcId="{BAC217F3-EE2C-4FE8-AF63-CB7EFB34DFC7}" destId="{2AD17CA1-7ABC-404B-87C6-8448974E1336}" srcOrd="0" destOrd="0" presId="urn:microsoft.com/office/officeart/2008/layout/HorizontalMultiLevelHierarchy"/>
    <dgm:cxn modelId="{ACCA4D70-50E4-42BE-BBF5-F8AB56AA343C}" type="presParOf" srcId="{BAC217F3-EE2C-4FE8-AF63-CB7EFB34DFC7}" destId="{493C2B39-AD22-45F3-8AD3-3CED1DCF6898}" srcOrd="1" destOrd="0" presId="urn:microsoft.com/office/officeart/2008/layout/HorizontalMultiLevelHierarchy"/>
    <dgm:cxn modelId="{CA22BE81-D2EB-4199-8B86-794F4CF04E84}" type="presParOf" srcId="{196D442D-33D7-4B01-B66D-5E33CFE940BD}" destId="{881C3189-822A-4550-A8C2-3475B67344DA}" srcOrd="8" destOrd="0" presId="urn:microsoft.com/office/officeart/2008/layout/HorizontalMultiLevelHierarchy"/>
    <dgm:cxn modelId="{75B86726-59E1-42C4-9391-D6CF4722852D}" type="presParOf" srcId="{881C3189-822A-4550-A8C2-3475B67344DA}" destId="{23A89A60-CCB1-4823-AADD-1C30E6DF6C5E}" srcOrd="0" destOrd="0" presId="urn:microsoft.com/office/officeart/2008/layout/HorizontalMultiLevelHierarchy"/>
    <dgm:cxn modelId="{6A832448-8381-4107-A000-4C32CEC135BD}" type="presParOf" srcId="{196D442D-33D7-4B01-B66D-5E33CFE940BD}" destId="{36BF658D-5BC7-4390-A4CE-C3E1947257D6}" srcOrd="9" destOrd="0" presId="urn:microsoft.com/office/officeart/2008/layout/HorizontalMultiLevelHierarchy"/>
    <dgm:cxn modelId="{A5F2CE6F-CFAD-4475-BF84-1B0ED413DAD9}" type="presParOf" srcId="{36BF658D-5BC7-4390-A4CE-C3E1947257D6}" destId="{A8131376-BADA-4EBD-8C00-C531A06AF956}" srcOrd="0" destOrd="0" presId="urn:microsoft.com/office/officeart/2008/layout/HorizontalMultiLevelHierarchy"/>
    <dgm:cxn modelId="{FE7623CE-AA69-42D8-B541-97887EFD7F7F}" type="presParOf" srcId="{36BF658D-5BC7-4390-A4CE-C3E1947257D6}" destId="{1B25C3F0-8638-4E9B-85AE-C995828337A7}" srcOrd="1" destOrd="0" presId="urn:microsoft.com/office/officeart/2008/layout/HorizontalMultiLevelHierarchy"/>
    <dgm:cxn modelId="{B7AA4A37-5230-4744-AE2A-1E1120BECCDF}" type="presParOf" srcId="{DB99F941-A98E-4B8A-BF15-DC66793DE36F}" destId="{4EA46FB5-133E-43D1-8304-C10992D81FCE}" srcOrd="2" destOrd="0" presId="urn:microsoft.com/office/officeart/2008/layout/HorizontalMultiLevelHierarchy"/>
    <dgm:cxn modelId="{D5000326-E73C-4804-9AA9-B3EE4B6EC98E}" type="presParOf" srcId="{4EA46FB5-133E-43D1-8304-C10992D81FCE}" destId="{FC5D82FA-5671-46DB-AFD7-AA873C3EB14D}" srcOrd="0" destOrd="0" presId="urn:microsoft.com/office/officeart/2008/layout/HorizontalMultiLevelHierarchy"/>
    <dgm:cxn modelId="{DF92C596-9838-4B39-8A9A-CAC0035D637D}" type="presParOf" srcId="{DB99F941-A98E-4B8A-BF15-DC66793DE36F}" destId="{625BB62E-5FFF-4D9E-A57F-4F7936DB53AA}" srcOrd="3" destOrd="0" presId="urn:microsoft.com/office/officeart/2008/layout/HorizontalMultiLevelHierarchy"/>
    <dgm:cxn modelId="{248D006F-E6FD-4BA1-B34E-8DE1E54BE86E}" type="presParOf" srcId="{625BB62E-5FFF-4D9E-A57F-4F7936DB53AA}" destId="{CFB5CB3E-A4CA-4C52-A3B0-390540040D7F}" srcOrd="0" destOrd="0" presId="urn:microsoft.com/office/officeart/2008/layout/HorizontalMultiLevelHierarchy"/>
    <dgm:cxn modelId="{881561A1-E7BC-415B-923F-1427905B355F}" type="presParOf" srcId="{625BB62E-5FFF-4D9E-A57F-4F7936DB53AA}" destId="{4DB35939-453E-4FA3-B3E4-DA60D18DF7C5}" srcOrd="1" destOrd="0" presId="urn:microsoft.com/office/officeart/2008/layout/HorizontalMultiLevelHierarchy"/>
    <dgm:cxn modelId="{48CE5CC2-0C31-4FA5-89CE-4DDEFFE6A82A}" type="presParOf" srcId="{4DB35939-453E-4FA3-B3E4-DA60D18DF7C5}" destId="{7ECA6E00-4949-4658-A487-7460CEB0C500}" srcOrd="0" destOrd="0" presId="urn:microsoft.com/office/officeart/2008/layout/HorizontalMultiLevelHierarchy"/>
    <dgm:cxn modelId="{951B4318-1155-4A01-952D-F20A2C172AFF}" type="presParOf" srcId="{7ECA6E00-4949-4658-A487-7460CEB0C500}" destId="{E570919B-84F9-40DD-978B-A9BB5AE0C43C}" srcOrd="0" destOrd="0" presId="urn:microsoft.com/office/officeart/2008/layout/HorizontalMultiLevelHierarchy"/>
    <dgm:cxn modelId="{D5D5109A-97F6-4573-BEE0-690FD34160E8}" type="presParOf" srcId="{4DB35939-453E-4FA3-B3E4-DA60D18DF7C5}" destId="{5486E5DE-5D9C-4245-8420-E667D26371F3}" srcOrd="1" destOrd="0" presId="urn:microsoft.com/office/officeart/2008/layout/HorizontalMultiLevelHierarchy"/>
    <dgm:cxn modelId="{531A1DE8-416A-477B-94A9-3D724588A066}" type="presParOf" srcId="{5486E5DE-5D9C-4245-8420-E667D26371F3}" destId="{6E850EFC-B9BC-4EAE-91A5-76C1FFC8C829}" srcOrd="0" destOrd="0" presId="urn:microsoft.com/office/officeart/2008/layout/HorizontalMultiLevelHierarchy"/>
    <dgm:cxn modelId="{151BBC55-E363-45A3-AC61-FC96AA357CA5}" type="presParOf" srcId="{5486E5DE-5D9C-4245-8420-E667D26371F3}" destId="{38E41B81-FA04-45A0-AB69-F7F3E74029A7}" srcOrd="1" destOrd="0" presId="urn:microsoft.com/office/officeart/2008/layout/HorizontalMultiLevelHierarchy"/>
    <dgm:cxn modelId="{5A8C679D-45C5-4BF4-9B68-C61E8BB2CEF2}" type="presParOf" srcId="{38E41B81-FA04-45A0-AB69-F7F3E74029A7}" destId="{86D6CB62-4DC2-426C-8FC8-A666F6E86C1B}" srcOrd="0" destOrd="0" presId="urn:microsoft.com/office/officeart/2008/layout/HorizontalMultiLevelHierarchy"/>
    <dgm:cxn modelId="{CB15E95B-DC44-463A-BA93-14A945745ADD}" type="presParOf" srcId="{86D6CB62-4DC2-426C-8FC8-A666F6E86C1B}" destId="{63EC845A-33DB-44B7-BE67-E58481D307A7}" srcOrd="0" destOrd="0" presId="urn:microsoft.com/office/officeart/2008/layout/HorizontalMultiLevelHierarchy"/>
    <dgm:cxn modelId="{480061E0-60EB-4DA5-904D-86A278D0DDCC}" type="presParOf" srcId="{38E41B81-FA04-45A0-AB69-F7F3E74029A7}" destId="{DA816B56-F8FC-4D4B-87DC-18725AD2E8BC}" srcOrd="1" destOrd="0" presId="urn:microsoft.com/office/officeart/2008/layout/HorizontalMultiLevelHierarchy"/>
    <dgm:cxn modelId="{CB90CC0E-B2E2-42B1-BCA4-AA6872547866}" type="presParOf" srcId="{DA816B56-F8FC-4D4B-87DC-18725AD2E8BC}" destId="{B15C7D77-0C91-4888-A5A6-9DF59B2EA36B}" srcOrd="0" destOrd="0" presId="urn:microsoft.com/office/officeart/2008/layout/HorizontalMultiLevelHierarchy"/>
    <dgm:cxn modelId="{9BC1880D-4FA4-46E9-9324-CC8F816019E5}" type="presParOf" srcId="{DA816B56-F8FC-4D4B-87DC-18725AD2E8BC}" destId="{ED74FD0A-BB6B-4FFC-87A0-3106B0C7DD2F}" srcOrd="1" destOrd="0" presId="urn:microsoft.com/office/officeart/2008/layout/HorizontalMultiLevelHierarchy"/>
    <dgm:cxn modelId="{CBA23883-0292-4240-A334-5C204A4D9D18}" type="presParOf" srcId="{4DB35939-453E-4FA3-B3E4-DA60D18DF7C5}" destId="{56A7B6EC-DD5D-4571-BA82-8A4DC4B1D669}" srcOrd="2" destOrd="0" presId="urn:microsoft.com/office/officeart/2008/layout/HorizontalMultiLevelHierarchy"/>
    <dgm:cxn modelId="{E54FDFA4-49A7-4215-B13C-CDEEAC85A93D}" type="presParOf" srcId="{56A7B6EC-DD5D-4571-BA82-8A4DC4B1D669}" destId="{FFDEB763-C2C7-4A50-9FA9-04B834621254}" srcOrd="0" destOrd="0" presId="urn:microsoft.com/office/officeart/2008/layout/HorizontalMultiLevelHierarchy"/>
    <dgm:cxn modelId="{E576B469-B9B8-4949-BF4D-A7CAC02ABDBC}" type="presParOf" srcId="{4DB35939-453E-4FA3-B3E4-DA60D18DF7C5}" destId="{07B0DC66-E9F8-4DB4-9A61-100083040223}" srcOrd="3" destOrd="0" presId="urn:microsoft.com/office/officeart/2008/layout/HorizontalMultiLevelHierarchy"/>
    <dgm:cxn modelId="{626198FA-82DC-4BBB-A404-E42E7757D581}" type="presParOf" srcId="{07B0DC66-E9F8-4DB4-9A61-100083040223}" destId="{575BC1A2-2E64-4092-8F9D-63BC744B25C9}" srcOrd="0" destOrd="0" presId="urn:microsoft.com/office/officeart/2008/layout/HorizontalMultiLevelHierarchy"/>
    <dgm:cxn modelId="{AA109BDF-4237-46ED-8C1B-F32ECA7B029A}" type="presParOf" srcId="{07B0DC66-E9F8-4DB4-9A61-100083040223}" destId="{6F06F122-11B2-4185-9BA8-BFA5AD60390B}" srcOrd="1" destOrd="0" presId="urn:microsoft.com/office/officeart/2008/layout/HorizontalMultiLevelHierarchy"/>
    <dgm:cxn modelId="{D2A5B806-DEC7-44E9-9BFF-0EE173382B86}" type="presParOf" srcId="{6F06F122-11B2-4185-9BA8-BFA5AD60390B}" destId="{574ACE3F-4B3E-4D0E-8750-CAE6955924EA}" srcOrd="0" destOrd="0" presId="urn:microsoft.com/office/officeart/2008/layout/HorizontalMultiLevelHierarchy"/>
    <dgm:cxn modelId="{D32805E5-CDCA-4321-8608-1C6131A1932F}" type="presParOf" srcId="{574ACE3F-4B3E-4D0E-8750-CAE6955924EA}" destId="{FEAD5D8B-2FD6-4848-91B6-593DE388945B}" srcOrd="0" destOrd="0" presId="urn:microsoft.com/office/officeart/2008/layout/HorizontalMultiLevelHierarchy"/>
    <dgm:cxn modelId="{157CAAD4-AE1E-4623-9426-4356E1F850EC}" type="presParOf" srcId="{6F06F122-11B2-4185-9BA8-BFA5AD60390B}" destId="{183F37CD-2885-4536-A4B4-BDDA146F7A73}" srcOrd="1" destOrd="0" presId="urn:microsoft.com/office/officeart/2008/layout/HorizontalMultiLevelHierarchy"/>
    <dgm:cxn modelId="{6D08AF38-27A8-4C37-AFBA-7C1CD69FF878}" type="presParOf" srcId="{183F37CD-2885-4536-A4B4-BDDA146F7A73}" destId="{ADBEC7BD-49D2-4EF9-B644-B22D874FB3C3}" srcOrd="0" destOrd="0" presId="urn:microsoft.com/office/officeart/2008/layout/HorizontalMultiLevelHierarchy"/>
    <dgm:cxn modelId="{F1A0936B-DA42-4625-9695-85A4FEFF12AD}" type="presParOf" srcId="{183F37CD-2885-4536-A4B4-BDDA146F7A73}" destId="{773DA3D4-F5DD-4275-88BA-F2E144FA19F3}" srcOrd="1" destOrd="0" presId="urn:microsoft.com/office/officeart/2008/layout/HorizontalMultiLevelHierarchy"/>
    <dgm:cxn modelId="{01CBE5AE-0BD2-4095-AB77-FA732D343D14}" type="presParOf" srcId="{4DB35939-453E-4FA3-B3E4-DA60D18DF7C5}" destId="{02235F4A-6587-4375-B6B3-EF9DB8AF0083}" srcOrd="4" destOrd="0" presId="urn:microsoft.com/office/officeart/2008/layout/HorizontalMultiLevelHierarchy"/>
    <dgm:cxn modelId="{11FBA4CB-13B2-466C-94EB-7AF0DF7B836A}" type="presParOf" srcId="{02235F4A-6587-4375-B6B3-EF9DB8AF0083}" destId="{920681E3-E53A-4566-B716-DEE926EDF3C7}" srcOrd="0" destOrd="0" presId="urn:microsoft.com/office/officeart/2008/layout/HorizontalMultiLevelHierarchy"/>
    <dgm:cxn modelId="{DEFFCB61-E01C-4F95-BE27-6DB6B30A5E51}" type="presParOf" srcId="{4DB35939-453E-4FA3-B3E4-DA60D18DF7C5}" destId="{70F853BB-FAF4-4FED-AD40-75D3356BE384}" srcOrd="5" destOrd="0" presId="urn:microsoft.com/office/officeart/2008/layout/HorizontalMultiLevelHierarchy"/>
    <dgm:cxn modelId="{B549C7AF-D083-47CC-9C88-83A4A21EB447}" type="presParOf" srcId="{70F853BB-FAF4-4FED-AD40-75D3356BE384}" destId="{B870D676-F6C6-4EC9-948C-9612EABE2FBC}" srcOrd="0" destOrd="0" presId="urn:microsoft.com/office/officeart/2008/layout/HorizontalMultiLevelHierarchy"/>
    <dgm:cxn modelId="{C9565485-6F0D-42AC-A31A-3500431BECC1}" type="presParOf" srcId="{70F853BB-FAF4-4FED-AD40-75D3356BE384}" destId="{509EFB08-EA8E-4832-AE15-46CCFAFE8980}" srcOrd="1" destOrd="0" presId="urn:microsoft.com/office/officeart/2008/layout/HorizontalMultiLevelHierarchy"/>
    <dgm:cxn modelId="{A8930296-C24C-466E-BBFB-51D72893D045}" type="presParOf" srcId="{509EFB08-EA8E-4832-AE15-46CCFAFE8980}" destId="{EE097471-26EB-43FB-9A63-9DB6D9D5BDB0}" srcOrd="0" destOrd="0" presId="urn:microsoft.com/office/officeart/2008/layout/HorizontalMultiLevelHierarchy"/>
    <dgm:cxn modelId="{808E3126-E916-4FBC-BD46-A906C838BB44}" type="presParOf" srcId="{EE097471-26EB-43FB-9A63-9DB6D9D5BDB0}" destId="{501E3C79-36C7-437E-9AC3-00C37C0AFB7E}" srcOrd="0" destOrd="0" presId="urn:microsoft.com/office/officeart/2008/layout/HorizontalMultiLevelHierarchy"/>
    <dgm:cxn modelId="{5FEC605E-84FE-4E76-B73B-33DC4280144D}" type="presParOf" srcId="{509EFB08-EA8E-4832-AE15-46CCFAFE8980}" destId="{687D4EB9-57B5-4D90-A917-0B1BB5DC10E9}" srcOrd="1" destOrd="0" presId="urn:microsoft.com/office/officeart/2008/layout/HorizontalMultiLevelHierarchy"/>
    <dgm:cxn modelId="{15E0B85B-7B0B-4C22-9B1B-32AE7EE7ADD2}" type="presParOf" srcId="{687D4EB9-57B5-4D90-A917-0B1BB5DC10E9}" destId="{65BB74F4-207E-4C73-AEAB-AF2096330F0D}" srcOrd="0" destOrd="0" presId="urn:microsoft.com/office/officeart/2008/layout/HorizontalMultiLevelHierarchy"/>
    <dgm:cxn modelId="{C2A3917F-12F6-418E-AF09-A4E1CD23EF77}" type="presParOf" srcId="{687D4EB9-57B5-4D90-A917-0B1BB5DC10E9}" destId="{52BB5811-6209-4D7B-B83B-448262D88275}" srcOrd="1" destOrd="0" presId="urn:microsoft.com/office/officeart/2008/layout/HorizontalMultiLevelHierarchy"/>
    <dgm:cxn modelId="{6C98BBEC-E400-486C-A9E9-724B71711913}" type="presParOf" srcId="{4DB35939-453E-4FA3-B3E4-DA60D18DF7C5}" destId="{BBBD4AF4-0C84-424E-B975-5C4D3D2FCC2F}" srcOrd="6" destOrd="0" presId="urn:microsoft.com/office/officeart/2008/layout/HorizontalMultiLevelHierarchy"/>
    <dgm:cxn modelId="{DCFAC666-AC00-4E32-8D4A-07DA26659CA1}" type="presParOf" srcId="{BBBD4AF4-0C84-424E-B975-5C4D3D2FCC2F}" destId="{858338A6-0568-4059-B11A-201BC1294040}" srcOrd="0" destOrd="0" presId="urn:microsoft.com/office/officeart/2008/layout/HorizontalMultiLevelHierarchy"/>
    <dgm:cxn modelId="{29C97F88-3DBF-426A-A7A5-00E43DCE6AF2}" type="presParOf" srcId="{4DB35939-453E-4FA3-B3E4-DA60D18DF7C5}" destId="{A1DA32A4-830C-455D-8FD4-6057A9C2985B}" srcOrd="7" destOrd="0" presId="urn:microsoft.com/office/officeart/2008/layout/HorizontalMultiLevelHierarchy"/>
    <dgm:cxn modelId="{BCCC8D62-CA40-4B8D-BF9D-A13144F663C7}" type="presParOf" srcId="{A1DA32A4-830C-455D-8FD4-6057A9C2985B}" destId="{E4ADAB1E-FE73-4A5C-9C6D-A2DB8CCB7A8B}" srcOrd="0" destOrd="0" presId="urn:microsoft.com/office/officeart/2008/layout/HorizontalMultiLevelHierarchy"/>
    <dgm:cxn modelId="{FB93AE6E-151D-4C6F-AEBB-2C6D5213D728}" type="presParOf" srcId="{A1DA32A4-830C-455D-8FD4-6057A9C2985B}" destId="{E64B9802-02C3-4D3D-B07B-A9FC3975AF9D}" srcOrd="1" destOrd="0" presId="urn:microsoft.com/office/officeart/2008/layout/HorizontalMultiLevelHierarchy"/>
    <dgm:cxn modelId="{42AD1A77-96CC-4CCB-974E-3B6C81516E01}" type="presParOf" srcId="{DB99F941-A98E-4B8A-BF15-DC66793DE36F}" destId="{96992DD6-9651-4976-A9C7-CBCF3154CDF2}" srcOrd="4" destOrd="0" presId="urn:microsoft.com/office/officeart/2008/layout/HorizontalMultiLevelHierarchy"/>
    <dgm:cxn modelId="{8E0AFD4F-4324-488C-958E-4C4A1C7BDD6B}" type="presParOf" srcId="{96992DD6-9651-4976-A9C7-CBCF3154CDF2}" destId="{08D24071-36DD-40E1-A85B-AE9468F40EDD}" srcOrd="0" destOrd="0" presId="urn:microsoft.com/office/officeart/2008/layout/HorizontalMultiLevelHierarchy"/>
    <dgm:cxn modelId="{A836EF1C-F2A5-40D4-B4C2-24AC3473A514}" type="presParOf" srcId="{DB99F941-A98E-4B8A-BF15-DC66793DE36F}" destId="{8801086F-24EA-4EFD-A463-CA90360C7519}" srcOrd="5" destOrd="0" presId="urn:microsoft.com/office/officeart/2008/layout/HorizontalMultiLevelHierarchy"/>
    <dgm:cxn modelId="{ECA452BD-202F-4B51-8DF8-6FC24DEB1E5D}" type="presParOf" srcId="{8801086F-24EA-4EFD-A463-CA90360C7519}" destId="{8BF198CB-AA2A-4EB5-AF39-53D0D6C86481}" srcOrd="0" destOrd="0" presId="urn:microsoft.com/office/officeart/2008/layout/HorizontalMultiLevelHierarchy"/>
    <dgm:cxn modelId="{AFF123F6-5107-40CA-9C05-39C152731BFC}" type="presParOf" srcId="{8801086F-24EA-4EFD-A463-CA90360C7519}" destId="{3E2E3211-E781-4BEE-97DF-10FBD4B04DAC}"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A0D8F72-6C1E-42AA-BA75-0BCEC8C009C7}" type="doc">
      <dgm:prSet loTypeId="urn:microsoft.com/office/officeart/2005/8/layout/vList6" loCatId="process" qsTypeId="urn:microsoft.com/office/officeart/2005/8/quickstyle/simple3" qsCatId="simple" csTypeId="urn:microsoft.com/office/officeart/2005/8/colors/colorful1#10" csCatId="colorful" phldr="1"/>
      <dgm:spPr/>
      <dgm:t>
        <a:bodyPr/>
        <a:lstStyle/>
        <a:p>
          <a:pPr rtl="1"/>
          <a:endParaRPr lang="fa-IR"/>
        </a:p>
      </dgm:t>
    </dgm:pt>
    <dgm:pt modelId="{9BA5E24C-4D8F-44D6-80A1-76BE197A53D8}">
      <dgm:prSet/>
      <dgm:spPr/>
      <dgm:t>
        <a:bodyPr/>
        <a:lstStyle/>
        <a:p>
          <a:pPr rtl="1"/>
          <a:r>
            <a:rPr lang="fa-IR" b="1" smtClean="0"/>
            <a:t>دو مسأله:</a:t>
          </a:r>
          <a:endParaRPr lang="en-US"/>
        </a:p>
      </dgm:t>
    </dgm:pt>
    <dgm:pt modelId="{57EF2884-0F59-4BE3-AED8-FAD74C8B68C6}" type="parTrans" cxnId="{3566355B-B5F9-4F66-8005-A7A7C2FD07E0}">
      <dgm:prSet/>
      <dgm:spPr/>
      <dgm:t>
        <a:bodyPr/>
        <a:lstStyle/>
        <a:p>
          <a:pPr rtl="1"/>
          <a:endParaRPr lang="fa-IR"/>
        </a:p>
      </dgm:t>
    </dgm:pt>
    <dgm:pt modelId="{C4126277-E7F9-423B-83B7-CA02BC751F72}" type="sibTrans" cxnId="{3566355B-B5F9-4F66-8005-A7A7C2FD07E0}">
      <dgm:prSet/>
      <dgm:spPr/>
      <dgm:t>
        <a:bodyPr/>
        <a:lstStyle/>
        <a:p>
          <a:pPr rtl="1"/>
          <a:endParaRPr lang="fa-IR"/>
        </a:p>
      </dgm:t>
    </dgm:pt>
    <dgm:pt modelId="{CE3BCF0B-D21E-46A1-BD5B-D7F6E2D6D1E9}">
      <dgm:prSet/>
      <dgm:spPr/>
      <dgm:t>
        <a:bodyPr/>
        <a:lstStyle/>
        <a:p>
          <a:pPr rtl="1"/>
          <a:r>
            <a:rPr lang="fa-IR" dirty="0" smtClean="0"/>
            <a:t>1 ـ اگر مأموم سهواً پيش از امام جماعت سر از ركوع بردارد و دوباره به ركوع برگردد، امّا پيش</a:t>
          </a:r>
          <a:br>
            <a:rPr lang="fa-IR" dirty="0" smtClean="0"/>
          </a:br>
          <a:r>
            <a:rPr lang="fa-IR" dirty="0" smtClean="0"/>
            <a:t>از آنكه به ركوع برسد، امام سر بردارد، نمازش باطل است.</a:t>
          </a:r>
          <a:endParaRPr lang="en-US" dirty="0"/>
        </a:p>
      </dgm:t>
    </dgm:pt>
    <dgm:pt modelId="{FCC8220C-8A12-411D-9741-F26844E32C75}" type="parTrans" cxnId="{F0EF82B5-C8B0-4CBC-8EA2-19891E3D31F2}">
      <dgm:prSet/>
      <dgm:spPr/>
      <dgm:t>
        <a:bodyPr/>
        <a:lstStyle/>
        <a:p>
          <a:pPr rtl="1"/>
          <a:endParaRPr lang="fa-IR"/>
        </a:p>
      </dgm:t>
    </dgm:pt>
    <dgm:pt modelId="{74047D97-44AB-4F90-A89C-F5C95E9319A4}" type="sibTrans" cxnId="{F0EF82B5-C8B0-4CBC-8EA2-19891E3D31F2}">
      <dgm:prSet/>
      <dgm:spPr/>
      <dgm:t>
        <a:bodyPr/>
        <a:lstStyle/>
        <a:p>
          <a:pPr rtl="1"/>
          <a:endParaRPr lang="fa-IR"/>
        </a:p>
      </dgm:t>
    </dgm:pt>
    <dgm:pt modelId="{FBB0893F-3327-400B-BF5C-3BA246CB7DF6}">
      <dgm:prSet/>
      <dgm:spPr/>
      <dgm:t>
        <a:bodyPr/>
        <a:lstStyle/>
        <a:p>
          <a:pPr rtl="1"/>
          <a:r>
            <a:rPr lang="fa-IR" dirty="0" smtClean="0"/>
            <a:t>2 ـ اگر مأموم سهواً پيش از امام جماعت سر از سجده بردارد و دوباره به سجده برگردد و هنوز</a:t>
          </a:r>
          <a:br>
            <a:rPr lang="fa-IR" dirty="0" smtClean="0"/>
          </a:br>
          <a:r>
            <a:rPr lang="fa-IR" dirty="0" smtClean="0"/>
            <a:t>به سجده نرسيده، امام سر بردارد، نمازش صحيح است، ولى اگر در هر دو سجده اين اتفاق بيفتد، نمازش باطل است.</a:t>
          </a:r>
          <a:endParaRPr lang="en-US" dirty="0"/>
        </a:p>
      </dgm:t>
    </dgm:pt>
    <dgm:pt modelId="{91CCEE0A-C41C-4B3B-8437-6D0EA5050650}" type="parTrans" cxnId="{07B78279-C7B4-4E93-8D29-1A135B2FC115}">
      <dgm:prSet/>
      <dgm:spPr/>
      <dgm:t>
        <a:bodyPr/>
        <a:lstStyle/>
        <a:p>
          <a:pPr rtl="1"/>
          <a:endParaRPr lang="fa-IR"/>
        </a:p>
      </dgm:t>
    </dgm:pt>
    <dgm:pt modelId="{1202EC2D-D7BB-4F1D-AFC5-600C8734BB59}" type="sibTrans" cxnId="{07B78279-C7B4-4E93-8D29-1A135B2FC115}">
      <dgm:prSet/>
      <dgm:spPr/>
      <dgm:t>
        <a:bodyPr/>
        <a:lstStyle/>
        <a:p>
          <a:pPr rtl="1"/>
          <a:endParaRPr lang="fa-IR"/>
        </a:p>
      </dgm:t>
    </dgm:pt>
    <dgm:pt modelId="{B438493E-7527-4564-8A65-6C52945B31BD}" type="pres">
      <dgm:prSet presAssocID="{2A0D8F72-6C1E-42AA-BA75-0BCEC8C009C7}" presName="Name0" presStyleCnt="0">
        <dgm:presLayoutVars>
          <dgm:dir val="rev"/>
          <dgm:animLvl val="lvl"/>
          <dgm:resizeHandles/>
        </dgm:presLayoutVars>
      </dgm:prSet>
      <dgm:spPr/>
      <dgm:t>
        <a:bodyPr/>
        <a:lstStyle/>
        <a:p>
          <a:pPr rtl="1"/>
          <a:endParaRPr lang="fa-IR"/>
        </a:p>
      </dgm:t>
    </dgm:pt>
    <dgm:pt modelId="{71E8EF66-CF09-467E-BC63-31DA7819204F}" type="pres">
      <dgm:prSet presAssocID="{9BA5E24C-4D8F-44D6-80A1-76BE197A53D8}" presName="linNode" presStyleCnt="0"/>
      <dgm:spPr/>
    </dgm:pt>
    <dgm:pt modelId="{7F284832-F200-4A79-8FA1-240187F8F94D}" type="pres">
      <dgm:prSet presAssocID="{9BA5E24C-4D8F-44D6-80A1-76BE197A53D8}" presName="parentShp" presStyleLbl="node1" presStyleIdx="0" presStyleCnt="1">
        <dgm:presLayoutVars>
          <dgm:bulletEnabled val="1"/>
        </dgm:presLayoutVars>
      </dgm:prSet>
      <dgm:spPr/>
      <dgm:t>
        <a:bodyPr/>
        <a:lstStyle/>
        <a:p>
          <a:pPr rtl="1"/>
          <a:endParaRPr lang="fa-IR"/>
        </a:p>
      </dgm:t>
    </dgm:pt>
    <dgm:pt modelId="{C706FAEF-FCA7-4D7C-AA25-6F32D92D755E}" type="pres">
      <dgm:prSet presAssocID="{9BA5E24C-4D8F-44D6-80A1-76BE197A53D8}" presName="childShp" presStyleLbl="bgAccFollowNode1" presStyleIdx="0" presStyleCnt="1">
        <dgm:presLayoutVars>
          <dgm:bulletEnabled val="1"/>
        </dgm:presLayoutVars>
      </dgm:prSet>
      <dgm:spPr/>
      <dgm:t>
        <a:bodyPr/>
        <a:lstStyle/>
        <a:p>
          <a:pPr rtl="1"/>
          <a:endParaRPr lang="fa-IR"/>
        </a:p>
      </dgm:t>
    </dgm:pt>
  </dgm:ptLst>
  <dgm:cxnLst>
    <dgm:cxn modelId="{3566355B-B5F9-4F66-8005-A7A7C2FD07E0}" srcId="{2A0D8F72-6C1E-42AA-BA75-0BCEC8C009C7}" destId="{9BA5E24C-4D8F-44D6-80A1-76BE197A53D8}" srcOrd="0" destOrd="0" parTransId="{57EF2884-0F59-4BE3-AED8-FAD74C8B68C6}" sibTransId="{C4126277-E7F9-423B-83B7-CA02BC751F72}"/>
    <dgm:cxn modelId="{1A28A576-D8AF-4E5E-85C5-336273F90331}" type="presOf" srcId="{9BA5E24C-4D8F-44D6-80A1-76BE197A53D8}" destId="{7F284832-F200-4A79-8FA1-240187F8F94D}" srcOrd="0" destOrd="0" presId="urn:microsoft.com/office/officeart/2005/8/layout/vList6"/>
    <dgm:cxn modelId="{F63A6283-251F-4EE6-9EC5-C669B706168A}" type="presOf" srcId="{CE3BCF0B-D21E-46A1-BD5B-D7F6E2D6D1E9}" destId="{C706FAEF-FCA7-4D7C-AA25-6F32D92D755E}" srcOrd="0" destOrd="0" presId="urn:microsoft.com/office/officeart/2005/8/layout/vList6"/>
    <dgm:cxn modelId="{F0EF82B5-C8B0-4CBC-8EA2-19891E3D31F2}" srcId="{9BA5E24C-4D8F-44D6-80A1-76BE197A53D8}" destId="{CE3BCF0B-D21E-46A1-BD5B-D7F6E2D6D1E9}" srcOrd="0" destOrd="0" parTransId="{FCC8220C-8A12-411D-9741-F26844E32C75}" sibTransId="{74047D97-44AB-4F90-A89C-F5C95E9319A4}"/>
    <dgm:cxn modelId="{07B78279-C7B4-4E93-8D29-1A135B2FC115}" srcId="{9BA5E24C-4D8F-44D6-80A1-76BE197A53D8}" destId="{FBB0893F-3327-400B-BF5C-3BA246CB7DF6}" srcOrd="1" destOrd="0" parTransId="{91CCEE0A-C41C-4B3B-8437-6D0EA5050650}" sibTransId="{1202EC2D-D7BB-4F1D-AFC5-600C8734BB59}"/>
    <dgm:cxn modelId="{027BF2BE-EE44-406A-9608-ABBFDC096B94}" type="presOf" srcId="{2A0D8F72-6C1E-42AA-BA75-0BCEC8C009C7}" destId="{B438493E-7527-4564-8A65-6C52945B31BD}" srcOrd="0" destOrd="0" presId="urn:microsoft.com/office/officeart/2005/8/layout/vList6"/>
    <dgm:cxn modelId="{D341DF75-32F8-4FF7-A635-2C432976FD37}" type="presOf" srcId="{FBB0893F-3327-400B-BF5C-3BA246CB7DF6}" destId="{C706FAEF-FCA7-4D7C-AA25-6F32D92D755E}" srcOrd="0" destOrd="1" presId="urn:microsoft.com/office/officeart/2005/8/layout/vList6"/>
    <dgm:cxn modelId="{5AA5FFEB-86AC-4F47-A5B0-A243EEE1401A}" type="presParOf" srcId="{B438493E-7527-4564-8A65-6C52945B31BD}" destId="{71E8EF66-CF09-467E-BC63-31DA7819204F}" srcOrd="0" destOrd="0" presId="urn:microsoft.com/office/officeart/2005/8/layout/vList6"/>
    <dgm:cxn modelId="{1692920A-C708-4AA9-963D-1EBD6EDBE94D}" type="presParOf" srcId="{71E8EF66-CF09-467E-BC63-31DA7819204F}" destId="{7F284832-F200-4A79-8FA1-240187F8F94D}" srcOrd="0" destOrd="0" presId="urn:microsoft.com/office/officeart/2005/8/layout/vList6"/>
    <dgm:cxn modelId="{F5B52388-82FC-44FA-A2E9-72D3CE12570A}" type="presParOf" srcId="{71E8EF66-CF09-467E-BC63-31DA7819204F}" destId="{C706FAEF-FCA7-4D7C-AA25-6F32D92D755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A0D8F72-6C1E-42AA-BA75-0BCEC8C009C7}" type="doc">
      <dgm:prSet loTypeId="urn:microsoft.com/office/officeart/2008/layout/HorizontalMultiLevelHierarchy" loCatId="hierarchy" qsTypeId="urn:microsoft.com/office/officeart/2005/8/quickstyle/simple3" qsCatId="simple" csTypeId="urn:microsoft.com/office/officeart/2005/8/colors/colorful1#10" csCatId="colorful" phldr="1"/>
      <dgm:spPr/>
      <dgm:t>
        <a:bodyPr/>
        <a:lstStyle/>
        <a:p>
          <a:pPr rtl="1"/>
          <a:endParaRPr lang="fa-IR"/>
        </a:p>
      </dgm:t>
    </dgm:pt>
    <dgm:pt modelId="{C8C06892-69C7-4E6F-B83C-64613D396E42}">
      <dgm:prSet/>
      <dgm:spPr/>
      <dgm:t>
        <a:bodyPr/>
        <a:lstStyle/>
        <a:p>
          <a:pPr rtl="1"/>
          <a:r>
            <a:rPr lang="fa-IR" b="1" smtClean="0"/>
            <a:t>احكام نماز جماعت</a:t>
          </a:r>
          <a:endParaRPr lang="en-US"/>
        </a:p>
      </dgm:t>
    </dgm:pt>
    <dgm:pt modelId="{8EF7072A-895C-4E10-83E5-4B8E4291A5AC}" type="parTrans" cxnId="{DD0FE7A5-E488-4E2A-93B9-BA286DC1169D}">
      <dgm:prSet/>
      <dgm:spPr/>
      <dgm:t>
        <a:bodyPr/>
        <a:lstStyle/>
        <a:p>
          <a:pPr rtl="1"/>
          <a:endParaRPr lang="fa-IR"/>
        </a:p>
      </dgm:t>
    </dgm:pt>
    <dgm:pt modelId="{E0A36E5E-DC1D-4D93-B524-94FC2E8C19E5}" type="sibTrans" cxnId="{DD0FE7A5-E488-4E2A-93B9-BA286DC1169D}">
      <dgm:prSet/>
      <dgm:spPr/>
      <dgm:t>
        <a:bodyPr/>
        <a:lstStyle/>
        <a:p>
          <a:pPr rtl="1"/>
          <a:endParaRPr lang="fa-IR"/>
        </a:p>
      </dgm:t>
    </dgm:pt>
    <dgm:pt modelId="{8CD139D8-570A-4679-B471-C04119129F58}">
      <dgm:prSet/>
      <dgm:spPr/>
      <dgm:t>
        <a:bodyPr/>
        <a:lstStyle/>
        <a:p>
          <a:pPr rtl="1"/>
          <a:r>
            <a:rPr lang="fa-IR" dirty="0" smtClean="0"/>
            <a:t>1 ـ اگر جاى مأموم بلندتر از امام باشد، در صورتى كه بلندى آن به مقدار متعارف باشد، اشكال ندارد؛ مثل آنكه امام در صحن مسجد و مأموم در پشت بام به نماز بايستد، ولى اگر مثل ساختمان‏هاى چند طبقه اين زمان باشد، جماعت اشكال دارد.</a:t>
          </a:r>
          <a:endParaRPr lang="en-US" dirty="0"/>
        </a:p>
      </dgm:t>
    </dgm:pt>
    <dgm:pt modelId="{04E6E332-9016-420A-BA94-AB00454CC4BB}" type="parTrans" cxnId="{77A737B2-9907-4FB4-A423-704E92362C4F}">
      <dgm:prSet/>
      <dgm:spPr/>
      <dgm:t>
        <a:bodyPr/>
        <a:lstStyle/>
        <a:p>
          <a:pPr rtl="1"/>
          <a:endParaRPr lang="fa-IR"/>
        </a:p>
      </dgm:t>
    </dgm:pt>
    <dgm:pt modelId="{6E5AF5E6-1A02-4E86-84D1-1CE38BB405C5}" type="sibTrans" cxnId="{77A737B2-9907-4FB4-A423-704E92362C4F}">
      <dgm:prSet/>
      <dgm:spPr/>
      <dgm:t>
        <a:bodyPr/>
        <a:lstStyle/>
        <a:p>
          <a:pPr rtl="1"/>
          <a:endParaRPr lang="fa-IR"/>
        </a:p>
      </dgm:t>
    </dgm:pt>
    <dgm:pt modelId="{6B242B9C-ACB5-4535-A85A-4E4E022A078C}">
      <dgm:prSet/>
      <dgm:spPr/>
      <dgm:t>
        <a:bodyPr/>
        <a:lstStyle/>
        <a:p>
          <a:pPr rtl="1"/>
          <a:r>
            <a:rPr lang="fa-IR" dirty="0" smtClean="0"/>
            <a:t>2 ـ اگر بين كسانى كه در يك صف ايستاده‏اند، بچه مميز، يعنى بچه‏اى كه خوب و بد را مى‏فهمد، فاصله شود و فاصله بيش از يك گام باشد و:</a:t>
          </a:r>
          <a:endParaRPr lang="en-US" dirty="0"/>
        </a:p>
      </dgm:t>
    </dgm:pt>
    <dgm:pt modelId="{D9684135-B1B9-485D-AE7C-0A2E11729859}" type="parTrans" cxnId="{56981702-531C-4D2B-A0F5-DEF8324DFC27}">
      <dgm:prSet/>
      <dgm:spPr/>
      <dgm:t>
        <a:bodyPr/>
        <a:lstStyle/>
        <a:p>
          <a:pPr rtl="1"/>
          <a:endParaRPr lang="fa-IR"/>
        </a:p>
      </dgm:t>
    </dgm:pt>
    <dgm:pt modelId="{42BE7BB9-551E-4F99-AF24-BC0B90E40281}" type="sibTrans" cxnId="{56981702-531C-4D2B-A0F5-DEF8324DFC27}">
      <dgm:prSet/>
      <dgm:spPr/>
      <dgm:t>
        <a:bodyPr/>
        <a:lstStyle/>
        <a:p>
          <a:pPr rtl="1"/>
          <a:endParaRPr lang="fa-IR"/>
        </a:p>
      </dgm:t>
    </dgm:pt>
    <dgm:pt modelId="{EF2DA079-3D59-4A6A-8C7B-F60D64B0E07A}">
      <dgm:prSet/>
      <dgm:spPr/>
      <dgm:t>
        <a:bodyPr/>
        <a:lstStyle/>
        <a:p>
          <a:pPr rtl="1"/>
          <a:r>
            <a:rPr lang="fa-IR" dirty="0" smtClean="0"/>
            <a:t>مى‏دانند نماز او صحيح است      مى‏توانند اقتدا كند.</a:t>
          </a:r>
          <a:endParaRPr lang="en-US" dirty="0"/>
        </a:p>
      </dgm:t>
    </dgm:pt>
    <dgm:pt modelId="{60F186D1-209E-4D62-AA63-0883851E05EA}" type="parTrans" cxnId="{8BE17E20-E621-4CD3-91EC-1B4371CFCC8C}">
      <dgm:prSet/>
      <dgm:spPr/>
      <dgm:t>
        <a:bodyPr/>
        <a:lstStyle/>
        <a:p>
          <a:pPr rtl="1"/>
          <a:endParaRPr lang="fa-IR"/>
        </a:p>
      </dgm:t>
    </dgm:pt>
    <dgm:pt modelId="{4A489622-A038-4BF4-A26C-9F82A5CC79D5}" type="sibTrans" cxnId="{8BE17E20-E621-4CD3-91EC-1B4371CFCC8C}">
      <dgm:prSet/>
      <dgm:spPr/>
      <dgm:t>
        <a:bodyPr/>
        <a:lstStyle/>
        <a:p>
          <a:pPr rtl="1"/>
          <a:endParaRPr lang="fa-IR"/>
        </a:p>
      </dgm:t>
    </dgm:pt>
    <dgm:pt modelId="{BBD2BADD-A000-4B2E-BAEC-F1D81C96B165}">
      <dgm:prSet/>
      <dgm:spPr/>
      <dgm:t>
        <a:bodyPr/>
        <a:lstStyle/>
        <a:p>
          <a:pPr rtl="1"/>
          <a:r>
            <a:rPr lang="fa-IR" dirty="0" smtClean="0"/>
            <a:t>مى‏دانند نماز او باطل است      نمى‏توانند اقتدا كنند.</a:t>
          </a:r>
          <a:endParaRPr lang="en-US" dirty="0"/>
        </a:p>
      </dgm:t>
    </dgm:pt>
    <dgm:pt modelId="{F2E0DB7E-0030-4D9D-9CFB-0FA7309B8BF3}" type="parTrans" cxnId="{DC6CFB87-084D-4A31-A9FC-AB7AD6BABE61}">
      <dgm:prSet/>
      <dgm:spPr/>
      <dgm:t>
        <a:bodyPr/>
        <a:lstStyle/>
        <a:p>
          <a:pPr rtl="1"/>
          <a:endParaRPr lang="fa-IR"/>
        </a:p>
      </dgm:t>
    </dgm:pt>
    <dgm:pt modelId="{74C19C2D-BC92-4521-BC48-9B71CFC49A5B}" type="sibTrans" cxnId="{DC6CFB87-084D-4A31-A9FC-AB7AD6BABE61}">
      <dgm:prSet/>
      <dgm:spPr/>
      <dgm:t>
        <a:bodyPr/>
        <a:lstStyle/>
        <a:p>
          <a:pPr rtl="1"/>
          <a:endParaRPr lang="fa-IR"/>
        </a:p>
      </dgm:t>
    </dgm:pt>
    <dgm:pt modelId="{9BB5581B-D704-43F5-A25F-A6AFF83CA153}">
      <dgm:prSet/>
      <dgm:spPr/>
      <dgm:t>
        <a:bodyPr/>
        <a:lstStyle/>
        <a:p>
          <a:pPr rtl="1"/>
          <a:r>
            <a:rPr lang="fa-IR" dirty="0" smtClean="0"/>
            <a:t>نمى‏دانند نمازش صحيح است يا باطل      مى‏توانند اقتدا كنند.</a:t>
          </a:r>
          <a:endParaRPr lang="en-US" dirty="0"/>
        </a:p>
      </dgm:t>
    </dgm:pt>
    <dgm:pt modelId="{C1E587F5-AABB-40C2-B27E-2CA5CF3B8C0C}" type="parTrans" cxnId="{93D27199-1120-43CD-BBB0-5E8ABD42E372}">
      <dgm:prSet/>
      <dgm:spPr/>
      <dgm:t>
        <a:bodyPr/>
        <a:lstStyle/>
        <a:p>
          <a:pPr rtl="1"/>
          <a:endParaRPr lang="fa-IR"/>
        </a:p>
      </dgm:t>
    </dgm:pt>
    <dgm:pt modelId="{9659D9D2-F6DF-496A-999C-8CE011B68E7B}" type="sibTrans" cxnId="{93D27199-1120-43CD-BBB0-5E8ABD42E372}">
      <dgm:prSet/>
      <dgm:spPr/>
      <dgm:t>
        <a:bodyPr/>
        <a:lstStyle/>
        <a:p>
          <a:pPr rtl="1"/>
          <a:endParaRPr lang="fa-IR"/>
        </a:p>
      </dgm:t>
    </dgm:pt>
    <dgm:pt modelId="{0D1386D4-0AF2-42CE-A503-E3A90BDF389E}">
      <dgm:prSet/>
      <dgm:spPr/>
      <dgm:t>
        <a:bodyPr/>
        <a:lstStyle/>
        <a:p>
          <a:pPr rtl="1"/>
          <a:r>
            <a:rPr lang="fa-IR" dirty="0" smtClean="0"/>
            <a:t>3 ـ بعد از تكبير امام جماعت، اگر صف جلو آماده نماز و تكبير گفتن آنان نزديك باشد، كسى كه در صف بعد ايستاده، مى‏تواند تكبير بگويد.</a:t>
          </a:r>
          <a:endParaRPr lang="en-US" dirty="0"/>
        </a:p>
      </dgm:t>
    </dgm:pt>
    <dgm:pt modelId="{0B4DF45F-9B62-42C1-84F4-EDADB70626EF}" type="parTrans" cxnId="{CFF963C6-C83F-4BF7-B5D4-A22343EB0695}">
      <dgm:prSet/>
      <dgm:spPr/>
      <dgm:t>
        <a:bodyPr/>
        <a:lstStyle/>
        <a:p>
          <a:pPr rtl="1"/>
          <a:endParaRPr lang="fa-IR"/>
        </a:p>
      </dgm:t>
    </dgm:pt>
    <dgm:pt modelId="{2854D4D7-CF1B-464A-89CA-0DBFDC798F9B}" type="sibTrans" cxnId="{CFF963C6-C83F-4BF7-B5D4-A22343EB0695}">
      <dgm:prSet/>
      <dgm:spPr/>
      <dgm:t>
        <a:bodyPr/>
        <a:lstStyle/>
        <a:p>
          <a:pPr rtl="1"/>
          <a:endParaRPr lang="fa-IR"/>
        </a:p>
      </dgm:t>
    </dgm:pt>
    <dgm:pt modelId="{4EF43E25-9B76-4497-9703-ED699A4F39C2}">
      <dgm:prSet/>
      <dgm:spPr/>
      <dgm:t>
        <a:bodyPr/>
        <a:lstStyle/>
        <a:p>
          <a:pPr rtl="1"/>
          <a:r>
            <a:rPr lang="fa-IR" dirty="0" smtClean="0"/>
            <a:t>4 ـ اگر نماز همه كسانى كه در صف جلو هستند تمام شود يا همه آنها نيّت فرادا نمايند، اگر فاصله به اندازه يك قدم بزرگ نباشد، نماز صف بعد به‏طور جماعت صحيح است و اگر بيشتر از اين مقدار باشد، نماز آنان فرادا مى‏شود و صحيح است.</a:t>
          </a:r>
          <a:endParaRPr lang="en-US" dirty="0"/>
        </a:p>
      </dgm:t>
    </dgm:pt>
    <dgm:pt modelId="{359571D3-8ADE-475E-8F83-C6C6BAA0C1ED}" type="parTrans" cxnId="{6CD36683-270E-4B16-8AA5-229714EE36F1}">
      <dgm:prSet/>
      <dgm:spPr/>
      <dgm:t>
        <a:bodyPr/>
        <a:lstStyle/>
        <a:p>
          <a:pPr rtl="1"/>
          <a:endParaRPr lang="fa-IR"/>
        </a:p>
      </dgm:t>
    </dgm:pt>
    <dgm:pt modelId="{C839A5CB-895E-44E5-94C1-D4F5F55D68BE}" type="sibTrans" cxnId="{6CD36683-270E-4B16-8AA5-229714EE36F1}">
      <dgm:prSet/>
      <dgm:spPr/>
      <dgm:t>
        <a:bodyPr/>
        <a:lstStyle/>
        <a:p>
          <a:pPr rtl="1"/>
          <a:endParaRPr lang="fa-IR"/>
        </a:p>
      </dgm:t>
    </dgm:pt>
    <dgm:pt modelId="{7D7A065B-0C43-4764-8828-1A5D50E1CE54}">
      <dgm:prSet/>
      <dgm:spPr/>
      <dgm:t>
        <a:bodyPr/>
        <a:lstStyle/>
        <a:p>
          <a:pPr rtl="1"/>
          <a:r>
            <a:rPr lang="fa-IR" dirty="0" smtClean="0"/>
            <a:t>5 ـ اگر امام ايستاده باشد و مأموم نداند كه در كدام ركعت است، مى‏تواند اقتدا كند، ولى بايد حمد و سوره را به قصد قربت بخواند و چنانچه بعد بفهمد كه امام در ركعت اوّل يا دوّم بوده، نمازش صحيح است.</a:t>
          </a:r>
          <a:endParaRPr lang="en-US" dirty="0"/>
        </a:p>
      </dgm:t>
    </dgm:pt>
    <dgm:pt modelId="{923DE81D-9B7E-40E2-ABD1-956358A48AF0}" type="parTrans" cxnId="{A3564BEA-A19E-4FFF-9CBE-3E75E24BE905}">
      <dgm:prSet/>
      <dgm:spPr/>
      <dgm:t>
        <a:bodyPr/>
        <a:lstStyle/>
        <a:p>
          <a:pPr rtl="1"/>
          <a:endParaRPr lang="fa-IR"/>
        </a:p>
      </dgm:t>
    </dgm:pt>
    <dgm:pt modelId="{65DAA539-54E0-4721-9660-5D0FC6987518}" type="sibTrans" cxnId="{A3564BEA-A19E-4FFF-9CBE-3E75E24BE905}">
      <dgm:prSet/>
      <dgm:spPr/>
      <dgm:t>
        <a:bodyPr/>
        <a:lstStyle/>
        <a:p>
          <a:pPr rtl="1"/>
          <a:endParaRPr lang="fa-IR"/>
        </a:p>
      </dgm:t>
    </dgm:pt>
    <dgm:pt modelId="{3D21D0EB-FFA3-475E-BC35-02B54E104E0C}" type="pres">
      <dgm:prSet presAssocID="{2A0D8F72-6C1E-42AA-BA75-0BCEC8C009C7}" presName="Name0" presStyleCnt="0">
        <dgm:presLayoutVars>
          <dgm:chPref val="1"/>
          <dgm:dir val="rev"/>
          <dgm:animOne val="branch"/>
          <dgm:animLvl val="lvl"/>
          <dgm:resizeHandles val="exact"/>
        </dgm:presLayoutVars>
      </dgm:prSet>
      <dgm:spPr/>
      <dgm:t>
        <a:bodyPr/>
        <a:lstStyle/>
        <a:p>
          <a:pPr rtl="1"/>
          <a:endParaRPr lang="fa-IR"/>
        </a:p>
      </dgm:t>
    </dgm:pt>
    <dgm:pt modelId="{7720C3C7-ADF9-42AB-BC4B-1AED9EE0B336}" type="pres">
      <dgm:prSet presAssocID="{C8C06892-69C7-4E6F-B83C-64613D396E42}" presName="root1" presStyleCnt="0"/>
      <dgm:spPr/>
    </dgm:pt>
    <dgm:pt modelId="{0D55548B-8999-409C-B016-F496E61F5C0B}" type="pres">
      <dgm:prSet presAssocID="{C8C06892-69C7-4E6F-B83C-64613D396E42}" presName="LevelOneTextNode" presStyleLbl="node0" presStyleIdx="0" presStyleCnt="1">
        <dgm:presLayoutVars>
          <dgm:chPref val="3"/>
        </dgm:presLayoutVars>
      </dgm:prSet>
      <dgm:spPr/>
      <dgm:t>
        <a:bodyPr/>
        <a:lstStyle/>
        <a:p>
          <a:pPr rtl="1"/>
          <a:endParaRPr lang="fa-IR"/>
        </a:p>
      </dgm:t>
    </dgm:pt>
    <dgm:pt modelId="{38615A38-91B6-4180-9423-7F1D80B7D41B}" type="pres">
      <dgm:prSet presAssocID="{C8C06892-69C7-4E6F-B83C-64613D396E42}" presName="level2hierChild" presStyleCnt="0"/>
      <dgm:spPr/>
    </dgm:pt>
    <dgm:pt modelId="{4C0D6A30-BF99-4101-9BE2-63B3B6D9C7C2}" type="pres">
      <dgm:prSet presAssocID="{04E6E332-9016-420A-BA94-AB00454CC4BB}" presName="conn2-1" presStyleLbl="parChTrans1D2" presStyleIdx="0" presStyleCnt="5"/>
      <dgm:spPr/>
      <dgm:t>
        <a:bodyPr/>
        <a:lstStyle/>
        <a:p>
          <a:pPr rtl="1"/>
          <a:endParaRPr lang="fa-IR"/>
        </a:p>
      </dgm:t>
    </dgm:pt>
    <dgm:pt modelId="{B2BD651B-7FD7-44FE-BC34-B9F3F61B2F9F}" type="pres">
      <dgm:prSet presAssocID="{04E6E332-9016-420A-BA94-AB00454CC4BB}" presName="connTx" presStyleLbl="parChTrans1D2" presStyleIdx="0" presStyleCnt="5"/>
      <dgm:spPr/>
      <dgm:t>
        <a:bodyPr/>
        <a:lstStyle/>
        <a:p>
          <a:pPr rtl="1"/>
          <a:endParaRPr lang="fa-IR"/>
        </a:p>
      </dgm:t>
    </dgm:pt>
    <dgm:pt modelId="{BE50C328-607D-41DF-96D9-E08EC5FD82CC}" type="pres">
      <dgm:prSet presAssocID="{8CD139D8-570A-4679-B471-C04119129F58}" presName="root2" presStyleCnt="0"/>
      <dgm:spPr/>
    </dgm:pt>
    <dgm:pt modelId="{67A2E23A-1BBA-43BF-8858-E2E3D452FF1C}" type="pres">
      <dgm:prSet presAssocID="{8CD139D8-570A-4679-B471-C04119129F58}" presName="LevelTwoTextNode" presStyleLbl="node2" presStyleIdx="0" presStyleCnt="5">
        <dgm:presLayoutVars>
          <dgm:chPref val="3"/>
        </dgm:presLayoutVars>
      </dgm:prSet>
      <dgm:spPr/>
      <dgm:t>
        <a:bodyPr/>
        <a:lstStyle/>
        <a:p>
          <a:pPr rtl="1"/>
          <a:endParaRPr lang="fa-IR"/>
        </a:p>
      </dgm:t>
    </dgm:pt>
    <dgm:pt modelId="{D435BCC7-3A9E-44E4-98DD-C3AAB4FC9F91}" type="pres">
      <dgm:prSet presAssocID="{8CD139D8-570A-4679-B471-C04119129F58}" presName="level3hierChild" presStyleCnt="0"/>
      <dgm:spPr/>
    </dgm:pt>
    <dgm:pt modelId="{A7AB8236-9634-4C84-8B7F-B74DE233C703}" type="pres">
      <dgm:prSet presAssocID="{D9684135-B1B9-485D-AE7C-0A2E11729859}" presName="conn2-1" presStyleLbl="parChTrans1D2" presStyleIdx="1" presStyleCnt="5"/>
      <dgm:spPr/>
      <dgm:t>
        <a:bodyPr/>
        <a:lstStyle/>
        <a:p>
          <a:pPr rtl="1"/>
          <a:endParaRPr lang="fa-IR"/>
        </a:p>
      </dgm:t>
    </dgm:pt>
    <dgm:pt modelId="{D104F4FD-A66C-4497-93CF-0CFF514E779A}" type="pres">
      <dgm:prSet presAssocID="{D9684135-B1B9-485D-AE7C-0A2E11729859}" presName="connTx" presStyleLbl="parChTrans1D2" presStyleIdx="1" presStyleCnt="5"/>
      <dgm:spPr/>
      <dgm:t>
        <a:bodyPr/>
        <a:lstStyle/>
        <a:p>
          <a:pPr rtl="1"/>
          <a:endParaRPr lang="fa-IR"/>
        </a:p>
      </dgm:t>
    </dgm:pt>
    <dgm:pt modelId="{54C5D25A-EEAF-49B1-8212-98711FB96C23}" type="pres">
      <dgm:prSet presAssocID="{6B242B9C-ACB5-4535-A85A-4E4E022A078C}" presName="root2" presStyleCnt="0"/>
      <dgm:spPr/>
    </dgm:pt>
    <dgm:pt modelId="{2807F51E-F7AC-416B-80E7-9A3452EE2F10}" type="pres">
      <dgm:prSet presAssocID="{6B242B9C-ACB5-4535-A85A-4E4E022A078C}" presName="LevelTwoTextNode" presStyleLbl="node2" presStyleIdx="1" presStyleCnt="5">
        <dgm:presLayoutVars>
          <dgm:chPref val="3"/>
        </dgm:presLayoutVars>
      </dgm:prSet>
      <dgm:spPr/>
      <dgm:t>
        <a:bodyPr/>
        <a:lstStyle/>
        <a:p>
          <a:pPr rtl="1"/>
          <a:endParaRPr lang="fa-IR"/>
        </a:p>
      </dgm:t>
    </dgm:pt>
    <dgm:pt modelId="{8BD8E2BE-BAD3-4F49-9FAD-117BCB849F83}" type="pres">
      <dgm:prSet presAssocID="{6B242B9C-ACB5-4535-A85A-4E4E022A078C}" presName="level3hierChild" presStyleCnt="0"/>
      <dgm:spPr/>
    </dgm:pt>
    <dgm:pt modelId="{BBE12D57-E526-4AFE-BB39-34205F975089}" type="pres">
      <dgm:prSet presAssocID="{60F186D1-209E-4D62-AA63-0883851E05EA}" presName="conn2-1" presStyleLbl="parChTrans1D3" presStyleIdx="0" presStyleCnt="3"/>
      <dgm:spPr/>
      <dgm:t>
        <a:bodyPr/>
        <a:lstStyle/>
        <a:p>
          <a:pPr rtl="1"/>
          <a:endParaRPr lang="fa-IR"/>
        </a:p>
      </dgm:t>
    </dgm:pt>
    <dgm:pt modelId="{5B51CA9D-877C-4507-82AE-74FE4DE87CC3}" type="pres">
      <dgm:prSet presAssocID="{60F186D1-209E-4D62-AA63-0883851E05EA}" presName="connTx" presStyleLbl="parChTrans1D3" presStyleIdx="0" presStyleCnt="3"/>
      <dgm:spPr/>
      <dgm:t>
        <a:bodyPr/>
        <a:lstStyle/>
        <a:p>
          <a:pPr rtl="1"/>
          <a:endParaRPr lang="fa-IR"/>
        </a:p>
      </dgm:t>
    </dgm:pt>
    <dgm:pt modelId="{ADD62862-406E-4CF1-8D51-384B32AB6E99}" type="pres">
      <dgm:prSet presAssocID="{EF2DA079-3D59-4A6A-8C7B-F60D64B0E07A}" presName="root2" presStyleCnt="0"/>
      <dgm:spPr/>
    </dgm:pt>
    <dgm:pt modelId="{78DA31EC-D3A8-4195-8A5A-348278230833}" type="pres">
      <dgm:prSet presAssocID="{EF2DA079-3D59-4A6A-8C7B-F60D64B0E07A}" presName="LevelTwoTextNode" presStyleLbl="node3" presStyleIdx="0" presStyleCnt="3">
        <dgm:presLayoutVars>
          <dgm:chPref val="3"/>
        </dgm:presLayoutVars>
      </dgm:prSet>
      <dgm:spPr/>
      <dgm:t>
        <a:bodyPr/>
        <a:lstStyle/>
        <a:p>
          <a:pPr rtl="1"/>
          <a:endParaRPr lang="fa-IR"/>
        </a:p>
      </dgm:t>
    </dgm:pt>
    <dgm:pt modelId="{5E40C631-5A53-4CAF-B604-12DB99F25D69}" type="pres">
      <dgm:prSet presAssocID="{EF2DA079-3D59-4A6A-8C7B-F60D64B0E07A}" presName="level3hierChild" presStyleCnt="0"/>
      <dgm:spPr/>
    </dgm:pt>
    <dgm:pt modelId="{8C888BA4-8086-4130-848F-7402BE06D8FF}" type="pres">
      <dgm:prSet presAssocID="{F2E0DB7E-0030-4D9D-9CFB-0FA7309B8BF3}" presName="conn2-1" presStyleLbl="parChTrans1D3" presStyleIdx="1" presStyleCnt="3"/>
      <dgm:spPr/>
      <dgm:t>
        <a:bodyPr/>
        <a:lstStyle/>
        <a:p>
          <a:pPr rtl="1"/>
          <a:endParaRPr lang="fa-IR"/>
        </a:p>
      </dgm:t>
    </dgm:pt>
    <dgm:pt modelId="{2EE11377-DF56-4E98-A0D0-60F8220C1626}" type="pres">
      <dgm:prSet presAssocID="{F2E0DB7E-0030-4D9D-9CFB-0FA7309B8BF3}" presName="connTx" presStyleLbl="parChTrans1D3" presStyleIdx="1" presStyleCnt="3"/>
      <dgm:spPr/>
      <dgm:t>
        <a:bodyPr/>
        <a:lstStyle/>
        <a:p>
          <a:pPr rtl="1"/>
          <a:endParaRPr lang="fa-IR"/>
        </a:p>
      </dgm:t>
    </dgm:pt>
    <dgm:pt modelId="{5776EE20-BC74-483B-A01B-78157BAF2260}" type="pres">
      <dgm:prSet presAssocID="{BBD2BADD-A000-4B2E-BAEC-F1D81C96B165}" presName="root2" presStyleCnt="0"/>
      <dgm:spPr/>
    </dgm:pt>
    <dgm:pt modelId="{1AA01A1D-156D-42F9-9A48-1E5A21D9A809}" type="pres">
      <dgm:prSet presAssocID="{BBD2BADD-A000-4B2E-BAEC-F1D81C96B165}" presName="LevelTwoTextNode" presStyleLbl="node3" presStyleIdx="1" presStyleCnt="3">
        <dgm:presLayoutVars>
          <dgm:chPref val="3"/>
        </dgm:presLayoutVars>
      </dgm:prSet>
      <dgm:spPr/>
      <dgm:t>
        <a:bodyPr/>
        <a:lstStyle/>
        <a:p>
          <a:pPr rtl="1"/>
          <a:endParaRPr lang="fa-IR"/>
        </a:p>
      </dgm:t>
    </dgm:pt>
    <dgm:pt modelId="{4DE9E498-5323-42BB-BEF0-DF1B8481CB82}" type="pres">
      <dgm:prSet presAssocID="{BBD2BADD-A000-4B2E-BAEC-F1D81C96B165}" presName="level3hierChild" presStyleCnt="0"/>
      <dgm:spPr/>
    </dgm:pt>
    <dgm:pt modelId="{00F431FD-F173-4D57-B4A8-F76E659B55AE}" type="pres">
      <dgm:prSet presAssocID="{C1E587F5-AABB-40C2-B27E-2CA5CF3B8C0C}" presName="conn2-1" presStyleLbl="parChTrans1D3" presStyleIdx="2" presStyleCnt="3"/>
      <dgm:spPr/>
      <dgm:t>
        <a:bodyPr/>
        <a:lstStyle/>
        <a:p>
          <a:pPr rtl="1"/>
          <a:endParaRPr lang="fa-IR"/>
        </a:p>
      </dgm:t>
    </dgm:pt>
    <dgm:pt modelId="{CD318C33-BD71-412F-8BF8-FA79E824B547}" type="pres">
      <dgm:prSet presAssocID="{C1E587F5-AABB-40C2-B27E-2CA5CF3B8C0C}" presName="connTx" presStyleLbl="parChTrans1D3" presStyleIdx="2" presStyleCnt="3"/>
      <dgm:spPr/>
      <dgm:t>
        <a:bodyPr/>
        <a:lstStyle/>
        <a:p>
          <a:pPr rtl="1"/>
          <a:endParaRPr lang="fa-IR"/>
        </a:p>
      </dgm:t>
    </dgm:pt>
    <dgm:pt modelId="{7D9352E9-F579-44D7-85B9-564335B47995}" type="pres">
      <dgm:prSet presAssocID="{9BB5581B-D704-43F5-A25F-A6AFF83CA153}" presName="root2" presStyleCnt="0"/>
      <dgm:spPr/>
    </dgm:pt>
    <dgm:pt modelId="{79FC1AFD-5E18-4DC5-8F5A-9966DA4EBDE0}" type="pres">
      <dgm:prSet presAssocID="{9BB5581B-D704-43F5-A25F-A6AFF83CA153}" presName="LevelTwoTextNode" presStyleLbl="node3" presStyleIdx="2" presStyleCnt="3">
        <dgm:presLayoutVars>
          <dgm:chPref val="3"/>
        </dgm:presLayoutVars>
      </dgm:prSet>
      <dgm:spPr/>
      <dgm:t>
        <a:bodyPr/>
        <a:lstStyle/>
        <a:p>
          <a:pPr rtl="1"/>
          <a:endParaRPr lang="fa-IR"/>
        </a:p>
      </dgm:t>
    </dgm:pt>
    <dgm:pt modelId="{777361AC-5358-4A44-B789-BD7B41E36CBC}" type="pres">
      <dgm:prSet presAssocID="{9BB5581B-D704-43F5-A25F-A6AFF83CA153}" presName="level3hierChild" presStyleCnt="0"/>
      <dgm:spPr/>
    </dgm:pt>
    <dgm:pt modelId="{9EF6701D-AE45-409C-B241-7255A4846218}" type="pres">
      <dgm:prSet presAssocID="{0B4DF45F-9B62-42C1-84F4-EDADB70626EF}" presName="conn2-1" presStyleLbl="parChTrans1D2" presStyleIdx="2" presStyleCnt="5"/>
      <dgm:spPr/>
      <dgm:t>
        <a:bodyPr/>
        <a:lstStyle/>
        <a:p>
          <a:pPr rtl="1"/>
          <a:endParaRPr lang="fa-IR"/>
        </a:p>
      </dgm:t>
    </dgm:pt>
    <dgm:pt modelId="{0A85542A-B6DF-4308-9292-9BED1324C1AC}" type="pres">
      <dgm:prSet presAssocID="{0B4DF45F-9B62-42C1-84F4-EDADB70626EF}" presName="connTx" presStyleLbl="parChTrans1D2" presStyleIdx="2" presStyleCnt="5"/>
      <dgm:spPr/>
      <dgm:t>
        <a:bodyPr/>
        <a:lstStyle/>
        <a:p>
          <a:pPr rtl="1"/>
          <a:endParaRPr lang="fa-IR"/>
        </a:p>
      </dgm:t>
    </dgm:pt>
    <dgm:pt modelId="{3D6011F8-DE17-49A9-9C41-5B512712AB42}" type="pres">
      <dgm:prSet presAssocID="{0D1386D4-0AF2-42CE-A503-E3A90BDF389E}" presName="root2" presStyleCnt="0"/>
      <dgm:spPr/>
    </dgm:pt>
    <dgm:pt modelId="{3A74FBE3-B9DA-45B1-9D62-737B3A2BF20A}" type="pres">
      <dgm:prSet presAssocID="{0D1386D4-0AF2-42CE-A503-E3A90BDF389E}" presName="LevelTwoTextNode" presStyleLbl="node2" presStyleIdx="2" presStyleCnt="5">
        <dgm:presLayoutVars>
          <dgm:chPref val="3"/>
        </dgm:presLayoutVars>
      </dgm:prSet>
      <dgm:spPr/>
      <dgm:t>
        <a:bodyPr/>
        <a:lstStyle/>
        <a:p>
          <a:pPr rtl="1"/>
          <a:endParaRPr lang="fa-IR"/>
        </a:p>
      </dgm:t>
    </dgm:pt>
    <dgm:pt modelId="{0757FECB-4E0D-4093-B258-6F631843723A}" type="pres">
      <dgm:prSet presAssocID="{0D1386D4-0AF2-42CE-A503-E3A90BDF389E}" presName="level3hierChild" presStyleCnt="0"/>
      <dgm:spPr/>
    </dgm:pt>
    <dgm:pt modelId="{E1DA57C6-204C-4D26-8B30-EABEF60F87BB}" type="pres">
      <dgm:prSet presAssocID="{359571D3-8ADE-475E-8F83-C6C6BAA0C1ED}" presName="conn2-1" presStyleLbl="parChTrans1D2" presStyleIdx="3" presStyleCnt="5"/>
      <dgm:spPr/>
      <dgm:t>
        <a:bodyPr/>
        <a:lstStyle/>
        <a:p>
          <a:pPr rtl="1"/>
          <a:endParaRPr lang="fa-IR"/>
        </a:p>
      </dgm:t>
    </dgm:pt>
    <dgm:pt modelId="{D9DF0E6D-E806-4D92-BF85-3C4F023050F2}" type="pres">
      <dgm:prSet presAssocID="{359571D3-8ADE-475E-8F83-C6C6BAA0C1ED}" presName="connTx" presStyleLbl="parChTrans1D2" presStyleIdx="3" presStyleCnt="5"/>
      <dgm:spPr/>
      <dgm:t>
        <a:bodyPr/>
        <a:lstStyle/>
        <a:p>
          <a:pPr rtl="1"/>
          <a:endParaRPr lang="fa-IR"/>
        </a:p>
      </dgm:t>
    </dgm:pt>
    <dgm:pt modelId="{17782952-951D-48AA-BD08-DE8225AB5F18}" type="pres">
      <dgm:prSet presAssocID="{4EF43E25-9B76-4497-9703-ED699A4F39C2}" presName="root2" presStyleCnt="0"/>
      <dgm:spPr/>
    </dgm:pt>
    <dgm:pt modelId="{561AF714-01F7-4D3C-AFAD-71B5FC0EC77C}" type="pres">
      <dgm:prSet presAssocID="{4EF43E25-9B76-4497-9703-ED699A4F39C2}" presName="LevelTwoTextNode" presStyleLbl="node2" presStyleIdx="3" presStyleCnt="5" custScaleX="135786">
        <dgm:presLayoutVars>
          <dgm:chPref val="3"/>
        </dgm:presLayoutVars>
      </dgm:prSet>
      <dgm:spPr/>
      <dgm:t>
        <a:bodyPr/>
        <a:lstStyle/>
        <a:p>
          <a:pPr rtl="1"/>
          <a:endParaRPr lang="fa-IR"/>
        </a:p>
      </dgm:t>
    </dgm:pt>
    <dgm:pt modelId="{1385EF34-E481-40A1-A2A9-EE5686DFA038}" type="pres">
      <dgm:prSet presAssocID="{4EF43E25-9B76-4497-9703-ED699A4F39C2}" presName="level3hierChild" presStyleCnt="0"/>
      <dgm:spPr/>
    </dgm:pt>
    <dgm:pt modelId="{CA454D61-6C72-44B5-8922-6831C6C36734}" type="pres">
      <dgm:prSet presAssocID="{923DE81D-9B7E-40E2-ABD1-956358A48AF0}" presName="conn2-1" presStyleLbl="parChTrans1D2" presStyleIdx="4" presStyleCnt="5"/>
      <dgm:spPr/>
      <dgm:t>
        <a:bodyPr/>
        <a:lstStyle/>
        <a:p>
          <a:pPr rtl="1"/>
          <a:endParaRPr lang="fa-IR"/>
        </a:p>
      </dgm:t>
    </dgm:pt>
    <dgm:pt modelId="{B12DFE44-AE8F-4A6D-9141-5380B744CBA1}" type="pres">
      <dgm:prSet presAssocID="{923DE81D-9B7E-40E2-ABD1-956358A48AF0}" presName="connTx" presStyleLbl="parChTrans1D2" presStyleIdx="4" presStyleCnt="5"/>
      <dgm:spPr/>
      <dgm:t>
        <a:bodyPr/>
        <a:lstStyle/>
        <a:p>
          <a:pPr rtl="1"/>
          <a:endParaRPr lang="fa-IR"/>
        </a:p>
      </dgm:t>
    </dgm:pt>
    <dgm:pt modelId="{E49B2BC8-BD08-43C4-B329-CC8B71D592E8}" type="pres">
      <dgm:prSet presAssocID="{7D7A065B-0C43-4764-8828-1A5D50E1CE54}" presName="root2" presStyleCnt="0"/>
      <dgm:spPr/>
    </dgm:pt>
    <dgm:pt modelId="{C43E2A27-CD4F-4607-8CB3-E0C20F383F4B}" type="pres">
      <dgm:prSet presAssocID="{7D7A065B-0C43-4764-8828-1A5D50E1CE54}" presName="LevelTwoTextNode" presStyleLbl="node2" presStyleIdx="4" presStyleCnt="5" custScaleX="134450">
        <dgm:presLayoutVars>
          <dgm:chPref val="3"/>
        </dgm:presLayoutVars>
      </dgm:prSet>
      <dgm:spPr/>
      <dgm:t>
        <a:bodyPr/>
        <a:lstStyle/>
        <a:p>
          <a:pPr rtl="1"/>
          <a:endParaRPr lang="fa-IR"/>
        </a:p>
      </dgm:t>
    </dgm:pt>
    <dgm:pt modelId="{B9445D0A-7E6E-42D6-949C-D490D3CA4C31}" type="pres">
      <dgm:prSet presAssocID="{7D7A065B-0C43-4764-8828-1A5D50E1CE54}" presName="level3hierChild" presStyleCnt="0"/>
      <dgm:spPr/>
    </dgm:pt>
  </dgm:ptLst>
  <dgm:cxnLst>
    <dgm:cxn modelId="{5F053A4F-992A-4CBF-9153-3200B6BF5498}" type="presOf" srcId="{359571D3-8ADE-475E-8F83-C6C6BAA0C1ED}" destId="{D9DF0E6D-E806-4D92-BF85-3C4F023050F2}" srcOrd="1" destOrd="0" presId="urn:microsoft.com/office/officeart/2008/layout/HorizontalMultiLevelHierarchy"/>
    <dgm:cxn modelId="{F4403552-63F7-4C25-9A18-33F8A5C99E5F}" type="presOf" srcId="{9BB5581B-D704-43F5-A25F-A6AFF83CA153}" destId="{79FC1AFD-5E18-4DC5-8F5A-9966DA4EBDE0}" srcOrd="0" destOrd="0" presId="urn:microsoft.com/office/officeart/2008/layout/HorizontalMultiLevelHierarchy"/>
    <dgm:cxn modelId="{D19AAD23-ADE5-42FF-8108-C4810D07EFCD}" type="presOf" srcId="{4EF43E25-9B76-4497-9703-ED699A4F39C2}" destId="{561AF714-01F7-4D3C-AFAD-71B5FC0EC77C}" srcOrd="0" destOrd="0" presId="urn:microsoft.com/office/officeart/2008/layout/HorizontalMultiLevelHierarchy"/>
    <dgm:cxn modelId="{49C7E16A-AA56-4EB0-B868-559338B0F929}" type="presOf" srcId="{EF2DA079-3D59-4A6A-8C7B-F60D64B0E07A}" destId="{78DA31EC-D3A8-4195-8A5A-348278230833}" srcOrd="0" destOrd="0" presId="urn:microsoft.com/office/officeart/2008/layout/HorizontalMultiLevelHierarchy"/>
    <dgm:cxn modelId="{AE316F0C-8B14-434E-9C4E-14E672750F13}" type="presOf" srcId="{0B4DF45F-9B62-42C1-84F4-EDADB70626EF}" destId="{9EF6701D-AE45-409C-B241-7255A4846218}" srcOrd="0" destOrd="0" presId="urn:microsoft.com/office/officeart/2008/layout/HorizontalMultiLevelHierarchy"/>
    <dgm:cxn modelId="{0E4EA908-3FAA-42EB-A4E1-7EFB5459D896}" type="presOf" srcId="{F2E0DB7E-0030-4D9D-9CFB-0FA7309B8BF3}" destId="{2EE11377-DF56-4E98-A0D0-60F8220C1626}" srcOrd="1" destOrd="0" presId="urn:microsoft.com/office/officeart/2008/layout/HorizontalMultiLevelHierarchy"/>
    <dgm:cxn modelId="{2FE9921A-F05E-461F-B2C1-A87940381AC8}" type="presOf" srcId="{7D7A065B-0C43-4764-8828-1A5D50E1CE54}" destId="{C43E2A27-CD4F-4607-8CB3-E0C20F383F4B}" srcOrd="0" destOrd="0" presId="urn:microsoft.com/office/officeart/2008/layout/HorizontalMultiLevelHierarchy"/>
    <dgm:cxn modelId="{AF6D736F-54B5-40DD-8282-2F215065338B}" type="presOf" srcId="{BBD2BADD-A000-4B2E-BAEC-F1D81C96B165}" destId="{1AA01A1D-156D-42F9-9A48-1E5A21D9A809}" srcOrd="0" destOrd="0" presId="urn:microsoft.com/office/officeart/2008/layout/HorizontalMultiLevelHierarchy"/>
    <dgm:cxn modelId="{3B27756C-C2E0-4C86-A5C3-9310F7073418}" type="presOf" srcId="{04E6E332-9016-420A-BA94-AB00454CC4BB}" destId="{B2BD651B-7FD7-44FE-BC34-B9F3F61B2F9F}" srcOrd="1" destOrd="0" presId="urn:microsoft.com/office/officeart/2008/layout/HorizontalMultiLevelHierarchy"/>
    <dgm:cxn modelId="{D50DBA1A-BE23-4534-962B-0DE712654E2F}" type="presOf" srcId="{0D1386D4-0AF2-42CE-A503-E3A90BDF389E}" destId="{3A74FBE3-B9DA-45B1-9D62-737B3A2BF20A}" srcOrd="0" destOrd="0" presId="urn:microsoft.com/office/officeart/2008/layout/HorizontalMultiLevelHierarchy"/>
    <dgm:cxn modelId="{EEEAB53A-3AEE-4B84-B9ED-30E9ECAE4505}" type="presOf" srcId="{C8C06892-69C7-4E6F-B83C-64613D396E42}" destId="{0D55548B-8999-409C-B016-F496E61F5C0B}" srcOrd="0" destOrd="0" presId="urn:microsoft.com/office/officeart/2008/layout/HorizontalMultiLevelHierarchy"/>
    <dgm:cxn modelId="{6CD36683-270E-4B16-8AA5-229714EE36F1}" srcId="{C8C06892-69C7-4E6F-B83C-64613D396E42}" destId="{4EF43E25-9B76-4497-9703-ED699A4F39C2}" srcOrd="3" destOrd="0" parTransId="{359571D3-8ADE-475E-8F83-C6C6BAA0C1ED}" sibTransId="{C839A5CB-895E-44E5-94C1-D4F5F55D68BE}"/>
    <dgm:cxn modelId="{BF26323F-EF3E-41C1-9E26-EF2BD9FAC372}" type="presOf" srcId="{C1E587F5-AABB-40C2-B27E-2CA5CF3B8C0C}" destId="{00F431FD-F173-4D57-B4A8-F76E659B55AE}" srcOrd="0" destOrd="0" presId="urn:microsoft.com/office/officeart/2008/layout/HorizontalMultiLevelHierarchy"/>
    <dgm:cxn modelId="{A12F83BF-2B2B-4552-8E8C-0BF7D5227857}" type="presOf" srcId="{D9684135-B1B9-485D-AE7C-0A2E11729859}" destId="{A7AB8236-9634-4C84-8B7F-B74DE233C703}" srcOrd="0" destOrd="0" presId="urn:microsoft.com/office/officeart/2008/layout/HorizontalMultiLevelHierarchy"/>
    <dgm:cxn modelId="{8BE17E20-E621-4CD3-91EC-1B4371CFCC8C}" srcId="{6B242B9C-ACB5-4535-A85A-4E4E022A078C}" destId="{EF2DA079-3D59-4A6A-8C7B-F60D64B0E07A}" srcOrd="0" destOrd="0" parTransId="{60F186D1-209E-4D62-AA63-0883851E05EA}" sibTransId="{4A489622-A038-4BF4-A26C-9F82A5CC79D5}"/>
    <dgm:cxn modelId="{56981702-531C-4D2B-A0F5-DEF8324DFC27}" srcId="{C8C06892-69C7-4E6F-B83C-64613D396E42}" destId="{6B242B9C-ACB5-4535-A85A-4E4E022A078C}" srcOrd="1" destOrd="0" parTransId="{D9684135-B1B9-485D-AE7C-0A2E11729859}" sibTransId="{42BE7BB9-551E-4F99-AF24-BC0B90E40281}"/>
    <dgm:cxn modelId="{93D27199-1120-43CD-BBB0-5E8ABD42E372}" srcId="{6B242B9C-ACB5-4535-A85A-4E4E022A078C}" destId="{9BB5581B-D704-43F5-A25F-A6AFF83CA153}" srcOrd="2" destOrd="0" parTransId="{C1E587F5-AABB-40C2-B27E-2CA5CF3B8C0C}" sibTransId="{9659D9D2-F6DF-496A-999C-8CE011B68E7B}"/>
    <dgm:cxn modelId="{77A737B2-9907-4FB4-A423-704E92362C4F}" srcId="{C8C06892-69C7-4E6F-B83C-64613D396E42}" destId="{8CD139D8-570A-4679-B471-C04119129F58}" srcOrd="0" destOrd="0" parTransId="{04E6E332-9016-420A-BA94-AB00454CC4BB}" sibTransId="{6E5AF5E6-1A02-4E86-84D1-1CE38BB405C5}"/>
    <dgm:cxn modelId="{89DB6AD6-6DEA-4DC7-9D94-291552E7397D}" type="presOf" srcId="{923DE81D-9B7E-40E2-ABD1-956358A48AF0}" destId="{CA454D61-6C72-44B5-8922-6831C6C36734}" srcOrd="0" destOrd="0" presId="urn:microsoft.com/office/officeart/2008/layout/HorizontalMultiLevelHierarchy"/>
    <dgm:cxn modelId="{DD0FE7A5-E488-4E2A-93B9-BA286DC1169D}" srcId="{2A0D8F72-6C1E-42AA-BA75-0BCEC8C009C7}" destId="{C8C06892-69C7-4E6F-B83C-64613D396E42}" srcOrd="0" destOrd="0" parTransId="{8EF7072A-895C-4E10-83E5-4B8E4291A5AC}" sibTransId="{E0A36E5E-DC1D-4D93-B524-94FC2E8C19E5}"/>
    <dgm:cxn modelId="{C6E72F8C-1EC2-4BF6-8466-01E1B6DE3694}" type="presOf" srcId="{04E6E332-9016-420A-BA94-AB00454CC4BB}" destId="{4C0D6A30-BF99-4101-9BE2-63B3B6D9C7C2}" srcOrd="0" destOrd="0" presId="urn:microsoft.com/office/officeart/2008/layout/HorizontalMultiLevelHierarchy"/>
    <dgm:cxn modelId="{A3564BEA-A19E-4FFF-9CBE-3E75E24BE905}" srcId="{C8C06892-69C7-4E6F-B83C-64613D396E42}" destId="{7D7A065B-0C43-4764-8828-1A5D50E1CE54}" srcOrd="4" destOrd="0" parTransId="{923DE81D-9B7E-40E2-ABD1-956358A48AF0}" sibTransId="{65DAA539-54E0-4721-9660-5D0FC6987518}"/>
    <dgm:cxn modelId="{F4958966-3F61-49C6-822C-B9F8A2B469FE}" type="presOf" srcId="{8CD139D8-570A-4679-B471-C04119129F58}" destId="{67A2E23A-1BBA-43BF-8858-E2E3D452FF1C}" srcOrd="0" destOrd="0" presId="urn:microsoft.com/office/officeart/2008/layout/HorizontalMultiLevelHierarchy"/>
    <dgm:cxn modelId="{1858D949-BF38-430C-A4D1-2F82E69423B5}" type="presOf" srcId="{F2E0DB7E-0030-4D9D-9CFB-0FA7309B8BF3}" destId="{8C888BA4-8086-4130-848F-7402BE06D8FF}" srcOrd="0" destOrd="0" presId="urn:microsoft.com/office/officeart/2008/layout/HorizontalMultiLevelHierarchy"/>
    <dgm:cxn modelId="{681DCB73-E7D2-499C-B110-763275AE4950}" type="presOf" srcId="{923DE81D-9B7E-40E2-ABD1-956358A48AF0}" destId="{B12DFE44-AE8F-4A6D-9141-5380B744CBA1}" srcOrd="1" destOrd="0" presId="urn:microsoft.com/office/officeart/2008/layout/HorizontalMultiLevelHierarchy"/>
    <dgm:cxn modelId="{DBBD07D4-70C5-4578-9662-0C4C9AB31595}" type="presOf" srcId="{2A0D8F72-6C1E-42AA-BA75-0BCEC8C009C7}" destId="{3D21D0EB-FFA3-475E-BC35-02B54E104E0C}" srcOrd="0" destOrd="0" presId="urn:microsoft.com/office/officeart/2008/layout/HorizontalMultiLevelHierarchy"/>
    <dgm:cxn modelId="{DD1B72CB-A0F5-4514-A55A-CB1BE34CAAD2}" type="presOf" srcId="{D9684135-B1B9-485D-AE7C-0A2E11729859}" destId="{D104F4FD-A66C-4497-93CF-0CFF514E779A}" srcOrd="1" destOrd="0" presId="urn:microsoft.com/office/officeart/2008/layout/HorizontalMultiLevelHierarchy"/>
    <dgm:cxn modelId="{5E1B8E0F-ED5F-4477-AEA4-A05620E857DA}" type="presOf" srcId="{60F186D1-209E-4D62-AA63-0883851E05EA}" destId="{BBE12D57-E526-4AFE-BB39-34205F975089}" srcOrd="0" destOrd="0" presId="urn:microsoft.com/office/officeart/2008/layout/HorizontalMultiLevelHierarchy"/>
    <dgm:cxn modelId="{DC6CFB87-084D-4A31-A9FC-AB7AD6BABE61}" srcId="{6B242B9C-ACB5-4535-A85A-4E4E022A078C}" destId="{BBD2BADD-A000-4B2E-BAEC-F1D81C96B165}" srcOrd="1" destOrd="0" parTransId="{F2E0DB7E-0030-4D9D-9CFB-0FA7309B8BF3}" sibTransId="{74C19C2D-BC92-4521-BC48-9B71CFC49A5B}"/>
    <dgm:cxn modelId="{83358AD9-0283-48CA-BC68-F8C8AB1FBBCD}" type="presOf" srcId="{C1E587F5-AABB-40C2-B27E-2CA5CF3B8C0C}" destId="{CD318C33-BD71-412F-8BF8-FA79E824B547}" srcOrd="1" destOrd="0" presId="urn:microsoft.com/office/officeart/2008/layout/HorizontalMultiLevelHierarchy"/>
    <dgm:cxn modelId="{CFF963C6-C83F-4BF7-B5D4-A22343EB0695}" srcId="{C8C06892-69C7-4E6F-B83C-64613D396E42}" destId="{0D1386D4-0AF2-42CE-A503-E3A90BDF389E}" srcOrd="2" destOrd="0" parTransId="{0B4DF45F-9B62-42C1-84F4-EDADB70626EF}" sibTransId="{2854D4D7-CF1B-464A-89CA-0DBFDC798F9B}"/>
    <dgm:cxn modelId="{88E006B6-BA2B-4C66-9F24-C8BCE6969542}" type="presOf" srcId="{60F186D1-209E-4D62-AA63-0883851E05EA}" destId="{5B51CA9D-877C-4507-82AE-74FE4DE87CC3}" srcOrd="1" destOrd="0" presId="urn:microsoft.com/office/officeart/2008/layout/HorizontalMultiLevelHierarchy"/>
    <dgm:cxn modelId="{7EA45DC8-C76F-4B8E-97A9-C349851EAF83}" type="presOf" srcId="{359571D3-8ADE-475E-8F83-C6C6BAA0C1ED}" destId="{E1DA57C6-204C-4D26-8B30-EABEF60F87BB}" srcOrd="0" destOrd="0" presId="urn:microsoft.com/office/officeart/2008/layout/HorizontalMultiLevelHierarchy"/>
    <dgm:cxn modelId="{D1CD4232-09B0-4C63-B793-CE94515B0583}" type="presOf" srcId="{0B4DF45F-9B62-42C1-84F4-EDADB70626EF}" destId="{0A85542A-B6DF-4308-9292-9BED1324C1AC}" srcOrd="1" destOrd="0" presId="urn:microsoft.com/office/officeart/2008/layout/HorizontalMultiLevelHierarchy"/>
    <dgm:cxn modelId="{C1240578-0350-4659-A509-79446EF3B4ED}" type="presOf" srcId="{6B242B9C-ACB5-4535-A85A-4E4E022A078C}" destId="{2807F51E-F7AC-416B-80E7-9A3452EE2F10}" srcOrd="0" destOrd="0" presId="urn:microsoft.com/office/officeart/2008/layout/HorizontalMultiLevelHierarchy"/>
    <dgm:cxn modelId="{D33946A3-7DD2-4EB8-A3DE-F1BE14D88E77}" type="presParOf" srcId="{3D21D0EB-FFA3-475E-BC35-02B54E104E0C}" destId="{7720C3C7-ADF9-42AB-BC4B-1AED9EE0B336}" srcOrd="0" destOrd="0" presId="urn:microsoft.com/office/officeart/2008/layout/HorizontalMultiLevelHierarchy"/>
    <dgm:cxn modelId="{E3968BFD-DEF7-4B2F-B0B8-C59226841052}" type="presParOf" srcId="{7720C3C7-ADF9-42AB-BC4B-1AED9EE0B336}" destId="{0D55548B-8999-409C-B016-F496E61F5C0B}" srcOrd="0" destOrd="0" presId="urn:microsoft.com/office/officeart/2008/layout/HorizontalMultiLevelHierarchy"/>
    <dgm:cxn modelId="{6FBF52F0-222E-4B0D-A0FB-EA0D9006BF56}" type="presParOf" srcId="{7720C3C7-ADF9-42AB-BC4B-1AED9EE0B336}" destId="{38615A38-91B6-4180-9423-7F1D80B7D41B}" srcOrd="1" destOrd="0" presId="urn:microsoft.com/office/officeart/2008/layout/HorizontalMultiLevelHierarchy"/>
    <dgm:cxn modelId="{122D8194-E8F8-42CD-BF0E-7330F7D9EA0B}" type="presParOf" srcId="{38615A38-91B6-4180-9423-7F1D80B7D41B}" destId="{4C0D6A30-BF99-4101-9BE2-63B3B6D9C7C2}" srcOrd="0" destOrd="0" presId="urn:microsoft.com/office/officeart/2008/layout/HorizontalMultiLevelHierarchy"/>
    <dgm:cxn modelId="{EAF5A4F6-9C1E-4AEC-8DE0-932497D04D7B}" type="presParOf" srcId="{4C0D6A30-BF99-4101-9BE2-63B3B6D9C7C2}" destId="{B2BD651B-7FD7-44FE-BC34-B9F3F61B2F9F}" srcOrd="0" destOrd="0" presId="urn:microsoft.com/office/officeart/2008/layout/HorizontalMultiLevelHierarchy"/>
    <dgm:cxn modelId="{F87FB621-E6AA-4319-BAD1-BE8084D1B97B}" type="presParOf" srcId="{38615A38-91B6-4180-9423-7F1D80B7D41B}" destId="{BE50C328-607D-41DF-96D9-E08EC5FD82CC}" srcOrd="1" destOrd="0" presId="urn:microsoft.com/office/officeart/2008/layout/HorizontalMultiLevelHierarchy"/>
    <dgm:cxn modelId="{0FB00F0D-F4F6-4779-BE0A-FA62C0B6854C}" type="presParOf" srcId="{BE50C328-607D-41DF-96D9-E08EC5FD82CC}" destId="{67A2E23A-1BBA-43BF-8858-E2E3D452FF1C}" srcOrd="0" destOrd="0" presId="urn:microsoft.com/office/officeart/2008/layout/HorizontalMultiLevelHierarchy"/>
    <dgm:cxn modelId="{28CE72AC-9388-4234-8161-27C3E9FC9B6B}" type="presParOf" srcId="{BE50C328-607D-41DF-96D9-E08EC5FD82CC}" destId="{D435BCC7-3A9E-44E4-98DD-C3AAB4FC9F91}" srcOrd="1" destOrd="0" presId="urn:microsoft.com/office/officeart/2008/layout/HorizontalMultiLevelHierarchy"/>
    <dgm:cxn modelId="{C98ECC0B-3DF9-4228-8BA3-61AEC5E99184}" type="presParOf" srcId="{38615A38-91B6-4180-9423-7F1D80B7D41B}" destId="{A7AB8236-9634-4C84-8B7F-B74DE233C703}" srcOrd="2" destOrd="0" presId="urn:microsoft.com/office/officeart/2008/layout/HorizontalMultiLevelHierarchy"/>
    <dgm:cxn modelId="{C6E02D71-829E-4178-91B7-383FBF3782C5}" type="presParOf" srcId="{A7AB8236-9634-4C84-8B7F-B74DE233C703}" destId="{D104F4FD-A66C-4497-93CF-0CFF514E779A}" srcOrd="0" destOrd="0" presId="urn:microsoft.com/office/officeart/2008/layout/HorizontalMultiLevelHierarchy"/>
    <dgm:cxn modelId="{FF9839C0-9EEE-42D7-B3CD-374F9A542697}" type="presParOf" srcId="{38615A38-91B6-4180-9423-7F1D80B7D41B}" destId="{54C5D25A-EEAF-49B1-8212-98711FB96C23}" srcOrd="3" destOrd="0" presId="urn:microsoft.com/office/officeart/2008/layout/HorizontalMultiLevelHierarchy"/>
    <dgm:cxn modelId="{C3F562E4-446E-4154-A97D-6784178D82B2}" type="presParOf" srcId="{54C5D25A-EEAF-49B1-8212-98711FB96C23}" destId="{2807F51E-F7AC-416B-80E7-9A3452EE2F10}" srcOrd="0" destOrd="0" presId="urn:microsoft.com/office/officeart/2008/layout/HorizontalMultiLevelHierarchy"/>
    <dgm:cxn modelId="{8B01D99B-A845-4EE6-987E-1B6CB2DEE1FE}" type="presParOf" srcId="{54C5D25A-EEAF-49B1-8212-98711FB96C23}" destId="{8BD8E2BE-BAD3-4F49-9FAD-117BCB849F83}" srcOrd="1" destOrd="0" presId="urn:microsoft.com/office/officeart/2008/layout/HorizontalMultiLevelHierarchy"/>
    <dgm:cxn modelId="{B54F3762-D05A-40DB-9596-61A852623998}" type="presParOf" srcId="{8BD8E2BE-BAD3-4F49-9FAD-117BCB849F83}" destId="{BBE12D57-E526-4AFE-BB39-34205F975089}" srcOrd="0" destOrd="0" presId="urn:microsoft.com/office/officeart/2008/layout/HorizontalMultiLevelHierarchy"/>
    <dgm:cxn modelId="{585242DB-5953-4956-A806-8048ADB6D351}" type="presParOf" srcId="{BBE12D57-E526-4AFE-BB39-34205F975089}" destId="{5B51CA9D-877C-4507-82AE-74FE4DE87CC3}" srcOrd="0" destOrd="0" presId="urn:microsoft.com/office/officeart/2008/layout/HorizontalMultiLevelHierarchy"/>
    <dgm:cxn modelId="{A7DF68E3-830F-4F26-928D-439F759C85AB}" type="presParOf" srcId="{8BD8E2BE-BAD3-4F49-9FAD-117BCB849F83}" destId="{ADD62862-406E-4CF1-8D51-384B32AB6E99}" srcOrd="1" destOrd="0" presId="urn:microsoft.com/office/officeart/2008/layout/HorizontalMultiLevelHierarchy"/>
    <dgm:cxn modelId="{56727656-195A-4605-BA8D-587264137353}" type="presParOf" srcId="{ADD62862-406E-4CF1-8D51-384B32AB6E99}" destId="{78DA31EC-D3A8-4195-8A5A-348278230833}" srcOrd="0" destOrd="0" presId="urn:microsoft.com/office/officeart/2008/layout/HorizontalMultiLevelHierarchy"/>
    <dgm:cxn modelId="{B887B62F-4E50-4183-A779-1E998B506DD6}" type="presParOf" srcId="{ADD62862-406E-4CF1-8D51-384B32AB6E99}" destId="{5E40C631-5A53-4CAF-B604-12DB99F25D69}" srcOrd="1" destOrd="0" presId="urn:microsoft.com/office/officeart/2008/layout/HorizontalMultiLevelHierarchy"/>
    <dgm:cxn modelId="{952D139F-C769-466B-A11C-26E4FA159FE3}" type="presParOf" srcId="{8BD8E2BE-BAD3-4F49-9FAD-117BCB849F83}" destId="{8C888BA4-8086-4130-848F-7402BE06D8FF}" srcOrd="2" destOrd="0" presId="urn:microsoft.com/office/officeart/2008/layout/HorizontalMultiLevelHierarchy"/>
    <dgm:cxn modelId="{FAF093A6-1065-43CD-8C05-B994A810E63A}" type="presParOf" srcId="{8C888BA4-8086-4130-848F-7402BE06D8FF}" destId="{2EE11377-DF56-4E98-A0D0-60F8220C1626}" srcOrd="0" destOrd="0" presId="urn:microsoft.com/office/officeart/2008/layout/HorizontalMultiLevelHierarchy"/>
    <dgm:cxn modelId="{7C6592EF-A243-4CBF-A65D-44C58B86C0EC}" type="presParOf" srcId="{8BD8E2BE-BAD3-4F49-9FAD-117BCB849F83}" destId="{5776EE20-BC74-483B-A01B-78157BAF2260}" srcOrd="3" destOrd="0" presId="urn:microsoft.com/office/officeart/2008/layout/HorizontalMultiLevelHierarchy"/>
    <dgm:cxn modelId="{24E0F203-C639-446A-B206-384C705B698B}" type="presParOf" srcId="{5776EE20-BC74-483B-A01B-78157BAF2260}" destId="{1AA01A1D-156D-42F9-9A48-1E5A21D9A809}" srcOrd="0" destOrd="0" presId="urn:microsoft.com/office/officeart/2008/layout/HorizontalMultiLevelHierarchy"/>
    <dgm:cxn modelId="{2BCE760D-5600-4525-82EA-587CFE435A22}" type="presParOf" srcId="{5776EE20-BC74-483B-A01B-78157BAF2260}" destId="{4DE9E498-5323-42BB-BEF0-DF1B8481CB82}" srcOrd="1" destOrd="0" presId="urn:microsoft.com/office/officeart/2008/layout/HorizontalMultiLevelHierarchy"/>
    <dgm:cxn modelId="{4D42D035-7687-46F6-98EE-E455FAFF64A4}" type="presParOf" srcId="{8BD8E2BE-BAD3-4F49-9FAD-117BCB849F83}" destId="{00F431FD-F173-4D57-B4A8-F76E659B55AE}" srcOrd="4" destOrd="0" presId="urn:microsoft.com/office/officeart/2008/layout/HorizontalMultiLevelHierarchy"/>
    <dgm:cxn modelId="{22105EF2-60A7-44A9-AA54-A2C667BC30D0}" type="presParOf" srcId="{00F431FD-F173-4D57-B4A8-F76E659B55AE}" destId="{CD318C33-BD71-412F-8BF8-FA79E824B547}" srcOrd="0" destOrd="0" presId="urn:microsoft.com/office/officeart/2008/layout/HorizontalMultiLevelHierarchy"/>
    <dgm:cxn modelId="{6D99DB22-EB7A-4F4C-8592-F6C27557C2EA}" type="presParOf" srcId="{8BD8E2BE-BAD3-4F49-9FAD-117BCB849F83}" destId="{7D9352E9-F579-44D7-85B9-564335B47995}" srcOrd="5" destOrd="0" presId="urn:microsoft.com/office/officeart/2008/layout/HorizontalMultiLevelHierarchy"/>
    <dgm:cxn modelId="{7E561F53-D897-4DB1-B22F-8C5561E5514B}" type="presParOf" srcId="{7D9352E9-F579-44D7-85B9-564335B47995}" destId="{79FC1AFD-5E18-4DC5-8F5A-9966DA4EBDE0}" srcOrd="0" destOrd="0" presId="urn:microsoft.com/office/officeart/2008/layout/HorizontalMultiLevelHierarchy"/>
    <dgm:cxn modelId="{ED2B62CA-19A7-43DD-BF31-767664B601C4}" type="presParOf" srcId="{7D9352E9-F579-44D7-85B9-564335B47995}" destId="{777361AC-5358-4A44-B789-BD7B41E36CBC}" srcOrd="1" destOrd="0" presId="urn:microsoft.com/office/officeart/2008/layout/HorizontalMultiLevelHierarchy"/>
    <dgm:cxn modelId="{B0CD9C4A-1787-48EC-8B9E-D673C001B9ED}" type="presParOf" srcId="{38615A38-91B6-4180-9423-7F1D80B7D41B}" destId="{9EF6701D-AE45-409C-B241-7255A4846218}" srcOrd="4" destOrd="0" presId="urn:microsoft.com/office/officeart/2008/layout/HorizontalMultiLevelHierarchy"/>
    <dgm:cxn modelId="{31E1EB24-2472-400C-B46D-D6260E1F760E}" type="presParOf" srcId="{9EF6701D-AE45-409C-B241-7255A4846218}" destId="{0A85542A-B6DF-4308-9292-9BED1324C1AC}" srcOrd="0" destOrd="0" presId="urn:microsoft.com/office/officeart/2008/layout/HorizontalMultiLevelHierarchy"/>
    <dgm:cxn modelId="{FDD030C2-8DA6-4763-AAC8-6AA54CA63DE5}" type="presParOf" srcId="{38615A38-91B6-4180-9423-7F1D80B7D41B}" destId="{3D6011F8-DE17-49A9-9C41-5B512712AB42}" srcOrd="5" destOrd="0" presId="urn:microsoft.com/office/officeart/2008/layout/HorizontalMultiLevelHierarchy"/>
    <dgm:cxn modelId="{8EE52382-7291-4D4B-A716-54655C616BE6}" type="presParOf" srcId="{3D6011F8-DE17-49A9-9C41-5B512712AB42}" destId="{3A74FBE3-B9DA-45B1-9D62-737B3A2BF20A}" srcOrd="0" destOrd="0" presId="urn:microsoft.com/office/officeart/2008/layout/HorizontalMultiLevelHierarchy"/>
    <dgm:cxn modelId="{86FD01A0-08C7-4C3B-B991-49C22BDB8C5E}" type="presParOf" srcId="{3D6011F8-DE17-49A9-9C41-5B512712AB42}" destId="{0757FECB-4E0D-4093-B258-6F631843723A}" srcOrd="1" destOrd="0" presId="urn:microsoft.com/office/officeart/2008/layout/HorizontalMultiLevelHierarchy"/>
    <dgm:cxn modelId="{B195071B-5C10-4DA1-86ED-9A501D48EDA1}" type="presParOf" srcId="{38615A38-91B6-4180-9423-7F1D80B7D41B}" destId="{E1DA57C6-204C-4D26-8B30-EABEF60F87BB}" srcOrd="6" destOrd="0" presId="urn:microsoft.com/office/officeart/2008/layout/HorizontalMultiLevelHierarchy"/>
    <dgm:cxn modelId="{2BA543B1-B792-49BA-BD80-0F42597845FE}" type="presParOf" srcId="{E1DA57C6-204C-4D26-8B30-EABEF60F87BB}" destId="{D9DF0E6D-E806-4D92-BF85-3C4F023050F2}" srcOrd="0" destOrd="0" presId="urn:microsoft.com/office/officeart/2008/layout/HorizontalMultiLevelHierarchy"/>
    <dgm:cxn modelId="{1E9D9053-5F65-4E5C-BD24-5C2065991BA0}" type="presParOf" srcId="{38615A38-91B6-4180-9423-7F1D80B7D41B}" destId="{17782952-951D-48AA-BD08-DE8225AB5F18}" srcOrd="7" destOrd="0" presId="urn:microsoft.com/office/officeart/2008/layout/HorizontalMultiLevelHierarchy"/>
    <dgm:cxn modelId="{213DE8F8-749B-4841-A4B1-2410CF6EA483}" type="presParOf" srcId="{17782952-951D-48AA-BD08-DE8225AB5F18}" destId="{561AF714-01F7-4D3C-AFAD-71B5FC0EC77C}" srcOrd="0" destOrd="0" presId="urn:microsoft.com/office/officeart/2008/layout/HorizontalMultiLevelHierarchy"/>
    <dgm:cxn modelId="{792E3D2B-805A-4A2A-8A82-1EA52CA2B479}" type="presParOf" srcId="{17782952-951D-48AA-BD08-DE8225AB5F18}" destId="{1385EF34-E481-40A1-A2A9-EE5686DFA038}" srcOrd="1" destOrd="0" presId="urn:microsoft.com/office/officeart/2008/layout/HorizontalMultiLevelHierarchy"/>
    <dgm:cxn modelId="{48606AC0-55BE-4E4C-A5E1-6F3D737EA9DD}" type="presParOf" srcId="{38615A38-91B6-4180-9423-7F1D80B7D41B}" destId="{CA454D61-6C72-44B5-8922-6831C6C36734}" srcOrd="8" destOrd="0" presId="urn:microsoft.com/office/officeart/2008/layout/HorizontalMultiLevelHierarchy"/>
    <dgm:cxn modelId="{5070D2BF-FFD1-4BBF-A9F0-7C174BCCC46A}" type="presParOf" srcId="{CA454D61-6C72-44B5-8922-6831C6C36734}" destId="{B12DFE44-AE8F-4A6D-9141-5380B744CBA1}" srcOrd="0" destOrd="0" presId="urn:microsoft.com/office/officeart/2008/layout/HorizontalMultiLevelHierarchy"/>
    <dgm:cxn modelId="{BC621AD6-AF58-4D3C-BBD0-B7616995A05A}" type="presParOf" srcId="{38615A38-91B6-4180-9423-7F1D80B7D41B}" destId="{E49B2BC8-BD08-43C4-B329-CC8B71D592E8}" srcOrd="9" destOrd="0" presId="urn:microsoft.com/office/officeart/2008/layout/HorizontalMultiLevelHierarchy"/>
    <dgm:cxn modelId="{26521AD6-8DF9-4B8C-88BC-948CC6BF0396}" type="presParOf" srcId="{E49B2BC8-BD08-43C4-B329-CC8B71D592E8}" destId="{C43E2A27-CD4F-4607-8CB3-E0C20F383F4B}" srcOrd="0" destOrd="0" presId="urn:microsoft.com/office/officeart/2008/layout/HorizontalMultiLevelHierarchy"/>
    <dgm:cxn modelId="{F79FF80C-C084-45E9-AC0A-E17E5257AA68}" type="presParOf" srcId="{E49B2BC8-BD08-43C4-B329-CC8B71D592E8}" destId="{B9445D0A-7E6E-42D6-949C-D490D3CA4C31}"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0D8F72-6C1E-42AA-BA75-0BCEC8C009C7}" type="doc">
      <dgm:prSet loTypeId="urn:microsoft.com/office/officeart/2008/layout/RadialCluster" loCatId="cycle" qsTypeId="urn:microsoft.com/office/officeart/2005/8/quickstyle/simple3" qsCatId="simple" csTypeId="urn:microsoft.com/office/officeart/2005/8/colors/colorful1#10" csCatId="colorful" phldr="1"/>
      <dgm:spPr/>
      <dgm:t>
        <a:bodyPr/>
        <a:lstStyle/>
        <a:p>
          <a:pPr rtl="1"/>
          <a:endParaRPr lang="fa-IR"/>
        </a:p>
      </dgm:t>
    </dgm:pt>
    <dgm:pt modelId="{4A5FE19F-382E-46E1-A386-D36D53F6BB82}">
      <dgm:prSet/>
      <dgm:spPr/>
      <dgm:t>
        <a:bodyPr/>
        <a:lstStyle/>
        <a:p>
          <a:pPr rtl="1"/>
          <a:r>
            <a:rPr lang="fa-IR" b="1" smtClean="0"/>
            <a:t>اهميّت نماز جماعت</a:t>
          </a:r>
          <a:endParaRPr lang="en-US"/>
        </a:p>
      </dgm:t>
    </dgm:pt>
    <dgm:pt modelId="{9C9F7143-AEDD-43EB-B14E-D5E84F046F99}" type="parTrans" cxnId="{6DC46196-5C7E-431C-AEA6-0935F7142A90}">
      <dgm:prSet/>
      <dgm:spPr/>
      <dgm:t>
        <a:bodyPr/>
        <a:lstStyle/>
        <a:p>
          <a:pPr rtl="1"/>
          <a:endParaRPr lang="fa-IR"/>
        </a:p>
      </dgm:t>
    </dgm:pt>
    <dgm:pt modelId="{FF686F1F-C9B1-4402-8087-5D2159263714}" type="sibTrans" cxnId="{6DC46196-5C7E-431C-AEA6-0935F7142A90}">
      <dgm:prSet/>
      <dgm:spPr/>
      <dgm:t>
        <a:bodyPr/>
        <a:lstStyle/>
        <a:p>
          <a:pPr rtl="1"/>
          <a:endParaRPr lang="fa-IR"/>
        </a:p>
      </dgm:t>
    </dgm:pt>
    <dgm:pt modelId="{284A37C4-738A-4FE0-919C-5C01929C72C4}">
      <dgm:prSet custT="1"/>
      <dgm:spPr/>
      <dgm:t>
        <a:bodyPr/>
        <a:lstStyle/>
        <a:p>
          <a:pPr rtl="1"/>
          <a:r>
            <a:rPr lang="fa-IR" sz="1100" dirty="0" smtClean="0"/>
            <a:t>گذشته از آنكه در روايات، براى نماز جماعت اَجر و پاداش بسيارى وارد شده است، با دقّت در</a:t>
          </a:r>
          <a:br>
            <a:rPr lang="fa-IR" sz="1100" dirty="0" smtClean="0"/>
          </a:br>
          <a:r>
            <a:rPr lang="fa-IR" sz="1100" dirty="0" smtClean="0"/>
            <a:t>برخى از مسائل فقهى، به اهميّت اين عبادت پى مى‏بريم و در اينجا به برخى از آنها اشاره</a:t>
          </a:r>
          <a:br>
            <a:rPr lang="fa-IR" sz="1100" dirty="0" smtClean="0"/>
          </a:br>
          <a:r>
            <a:rPr lang="fa-IR" sz="1100" dirty="0" smtClean="0"/>
            <a:t>مى‏كنيم:</a:t>
          </a:r>
          <a:endParaRPr lang="en-US" sz="1100" dirty="0"/>
        </a:p>
      </dgm:t>
    </dgm:pt>
    <dgm:pt modelId="{E2202170-C3B7-440E-8156-2690EDB444B1}" type="parTrans" cxnId="{57C91D58-5410-4401-9AA2-39756E74F4F8}">
      <dgm:prSet/>
      <dgm:spPr/>
      <dgm:t>
        <a:bodyPr/>
        <a:lstStyle/>
        <a:p>
          <a:pPr rtl="1"/>
          <a:endParaRPr lang="fa-IR" sz="2800"/>
        </a:p>
      </dgm:t>
    </dgm:pt>
    <dgm:pt modelId="{95AC631F-B2A2-4A38-812B-0E9370CB0F34}" type="sibTrans" cxnId="{57C91D58-5410-4401-9AA2-39756E74F4F8}">
      <dgm:prSet/>
      <dgm:spPr/>
      <dgm:t>
        <a:bodyPr/>
        <a:lstStyle/>
        <a:p>
          <a:pPr rtl="1"/>
          <a:endParaRPr lang="fa-IR"/>
        </a:p>
      </dgm:t>
    </dgm:pt>
    <dgm:pt modelId="{E9707D05-93BB-4E58-B677-36EC4F40BC6C}">
      <dgm:prSet custT="1"/>
      <dgm:spPr/>
      <dgm:t>
        <a:bodyPr/>
        <a:lstStyle/>
        <a:p>
          <a:pPr rtl="1"/>
          <a:r>
            <a:rPr lang="fa-IR" sz="1600" dirty="0" smtClean="0"/>
            <a:t>1 ـ مستحب است نمازهاى واجب، به خصوص نمازهاى يوميّه را به جماعت بخوانند.</a:t>
          </a:r>
          <a:endParaRPr lang="en-US" sz="1600" dirty="0"/>
        </a:p>
      </dgm:t>
    </dgm:pt>
    <dgm:pt modelId="{CB1330B1-33C3-4BCA-BF8B-DD8417565E05}" type="parTrans" cxnId="{A718998E-2236-4812-ACA9-358811A2F1C9}">
      <dgm:prSet/>
      <dgm:spPr/>
      <dgm:t>
        <a:bodyPr/>
        <a:lstStyle/>
        <a:p>
          <a:pPr rtl="1"/>
          <a:endParaRPr lang="fa-IR" sz="2800"/>
        </a:p>
      </dgm:t>
    </dgm:pt>
    <dgm:pt modelId="{EA1D69DF-0822-4429-9A1C-D570283724F7}" type="sibTrans" cxnId="{A718998E-2236-4812-ACA9-358811A2F1C9}">
      <dgm:prSet/>
      <dgm:spPr/>
      <dgm:t>
        <a:bodyPr/>
        <a:lstStyle/>
        <a:p>
          <a:pPr rtl="1"/>
          <a:endParaRPr lang="fa-IR"/>
        </a:p>
      </dgm:t>
    </dgm:pt>
    <dgm:pt modelId="{673F10EA-3845-4D3B-9453-75ABC5793FD7}">
      <dgm:prSet custT="1"/>
      <dgm:spPr/>
      <dgm:t>
        <a:bodyPr/>
        <a:lstStyle/>
        <a:p>
          <a:pPr rtl="1"/>
          <a:r>
            <a:rPr lang="fa-IR" sz="1600" dirty="0" smtClean="0"/>
            <a:t>2 ـ شركت در نماز جماعت براى هر كس مستحب است، به‏ويژه براى همسايه مسجد.</a:t>
          </a:r>
          <a:endParaRPr lang="en-US" sz="1600" dirty="0"/>
        </a:p>
      </dgm:t>
    </dgm:pt>
    <dgm:pt modelId="{2DA003F0-897C-4704-842E-FCDC94EC984C}" type="parTrans" cxnId="{990021D9-6F67-4A58-8BA4-8D779AC7F0BD}">
      <dgm:prSet/>
      <dgm:spPr/>
      <dgm:t>
        <a:bodyPr/>
        <a:lstStyle/>
        <a:p>
          <a:pPr rtl="1"/>
          <a:endParaRPr lang="fa-IR" sz="2800"/>
        </a:p>
      </dgm:t>
    </dgm:pt>
    <dgm:pt modelId="{B299CE1A-1105-4880-AD1B-6559C6C6A947}" type="sibTrans" cxnId="{990021D9-6F67-4A58-8BA4-8D779AC7F0BD}">
      <dgm:prSet/>
      <dgm:spPr/>
      <dgm:t>
        <a:bodyPr/>
        <a:lstStyle/>
        <a:p>
          <a:pPr rtl="1"/>
          <a:endParaRPr lang="fa-IR"/>
        </a:p>
      </dgm:t>
    </dgm:pt>
    <dgm:pt modelId="{E0053CD5-3BA3-46DA-8DA0-C36BD43E2B68}">
      <dgm:prSet custT="1"/>
      <dgm:spPr/>
      <dgm:t>
        <a:bodyPr/>
        <a:lstStyle/>
        <a:p>
          <a:pPr rtl="1"/>
          <a:r>
            <a:rPr lang="fa-IR" sz="1600" dirty="0" smtClean="0"/>
            <a:t>3 ـ سزاوار نيست انسان بدون عذر نماز جماعت را ترك كند.</a:t>
          </a:r>
          <a:endParaRPr lang="en-US" sz="1600" dirty="0"/>
        </a:p>
      </dgm:t>
    </dgm:pt>
    <dgm:pt modelId="{57705C18-DB46-4F10-9439-7ED49C8F6B8B}" type="parTrans" cxnId="{746E5B4A-2569-48AB-871B-82A2C81DF71D}">
      <dgm:prSet/>
      <dgm:spPr/>
      <dgm:t>
        <a:bodyPr/>
        <a:lstStyle/>
        <a:p>
          <a:pPr rtl="1"/>
          <a:endParaRPr lang="fa-IR" sz="2800"/>
        </a:p>
      </dgm:t>
    </dgm:pt>
    <dgm:pt modelId="{10E08A0D-36D7-4DEE-9300-44E7015BCE3C}" type="sibTrans" cxnId="{746E5B4A-2569-48AB-871B-82A2C81DF71D}">
      <dgm:prSet/>
      <dgm:spPr/>
      <dgm:t>
        <a:bodyPr/>
        <a:lstStyle/>
        <a:p>
          <a:pPr rtl="1"/>
          <a:endParaRPr lang="fa-IR"/>
        </a:p>
      </dgm:t>
    </dgm:pt>
    <dgm:pt modelId="{0B8D192F-9226-426A-B106-00C92F2D692D}">
      <dgm:prSet custT="1"/>
      <dgm:spPr/>
      <dgm:t>
        <a:bodyPr/>
        <a:lstStyle/>
        <a:p>
          <a:pPr rtl="1"/>
          <a:r>
            <a:rPr lang="fa-IR" sz="1600" dirty="0" smtClean="0"/>
            <a:t>4 ـ حاضر نشدن در نماز جماعت از روى بى‏اعتنايى، جايز نيست.</a:t>
          </a:r>
          <a:endParaRPr lang="en-US" sz="1600" dirty="0"/>
        </a:p>
      </dgm:t>
    </dgm:pt>
    <dgm:pt modelId="{085DA83B-2510-44D5-8FE1-19300869D7D5}" type="parTrans" cxnId="{DDBC1003-87F3-4545-AC8D-09489FC59D32}">
      <dgm:prSet/>
      <dgm:spPr/>
      <dgm:t>
        <a:bodyPr/>
        <a:lstStyle/>
        <a:p>
          <a:pPr rtl="1"/>
          <a:endParaRPr lang="fa-IR" sz="2800"/>
        </a:p>
      </dgm:t>
    </dgm:pt>
    <dgm:pt modelId="{9E74084E-50BA-48A7-B1B2-222B0B541D31}" type="sibTrans" cxnId="{DDBC1003-87F3-4545-AC8D-09489FC59D32}">
      <dgm:prSet/>
      <dgm:spPr/>
      <dgm:t>
        <a:bodyPr/>
        <a:lstStyle/>
        <a:p>
          <a:pPr rtl="1"/>
          <a:endParaRPr lang="fa-IR"/>
        </a:p>
      </dgm:t>
    </dgm:pt>
    <dgm:pt modelId="{F20BB1C3-BD62-4AE6-9EA0-9F9CB66D2035}">
      <dgm:prSet custT="1"/>
      <dgm:spPr/>
      <dgm:t>
        <a:bodyPr/>
        <a:lstStyle/>
        <a:p>
          <a:pPr rtl="1"/>
          <a:r>
            <a:rPr lang="fa-IR" sz="1600" dirty="0" smtClean="0"/>
            <a:t>5 ـ مستحب است، انسان صبر كند كه نماز را به جماعت بخواند.</a:t>
          </a:r>
          <a:endParaRPr lang="en-US" sz="1600" dirty="0"/>
        </a:p>
      </dgm:t>
    </dgm:pt>
    <dgm:pt modelId="{53C89785-4F72-4A40-8EC7-A5E8A389B907}" type="parTrans" cxnId="{6EA59FCA-8284-4C12-ACE7-A574F0B3ADE6}">
      <dgm:prSet/>
      <dgm:spPr/>
      <dgm:t>
        <a:bodyPr/>
        <a:lstStyle/>
        <a:p>
          <a:pPr rtl="1"/>
          <a:endParaRPr lang="fa-IR" sz="2800"/>
        </a:p>
      </dgm:t>
    </dgm:pt>
    <dgm:pt modelId="{BF9799AE-E033-4F00-A328-1D1EB1020B70}" type="sibTrans" cxnId="{6EA59FCA-8284-4C12-ACE7-A574F0B3ADE6}">
      <dgm:prSet/>
      <dgm:spPr/>
      <dgm:t>
        <a:bodyPr/>
        <a:lstStyle/>
        <a:p>
          <a:pPr rtl="1"/>
          <a:endParaRPr lang="fa-IR"/>
        </a:p>
      </dgm:t>
    </dgm:pt>
    <dgm:pt modelId="{27E95FA2-B319-4CB3-9050-8A9539B8E556}">
      <dgm:prSet custT="1"/>
      <dgm:spPr/>
      <dgm:t>
        <a:bodyPr/>
        <a:lstStyle/>
        <a:p>
          <a:pPr rtl="1"/>
          <a:r>
            <a:rPr lang="fa-IR" sz="1600" dirty="0" smtClean="0"/>
            <a:t>6 ـ نماز جماعت، هر چند اوّل وقت خوانده نشود، از نماز فُراداىِ اوّل وقت بهتر است.</a:t>
          </a:r>
          <a:endParaRPr lang="en-US" sz="1600" dirty="0"/>
        </a:p>
      </dgm:t>
    </dgm:pt>
    <dgm:pt modelId="{7897A16B-DBE2-42E4-BCC5-FA7A07BD5EA4}" type="parTrans" cxnId="{EC64D0B2-DD59-44FE-B40E-D20F6503168F}">
      <dgm:prSet/>
      <dgm:spPr/>
      <dgm:t>
        <a:bodyPr/>
        <a:lstStyle/>
        <a:p>
          <a:pPr rtl="1"/>
          <a:endParaRPr lang="fa-IR" sz="2800"/>
        </a:p>
      </dgm:t>
    </dgm:pt>
    <dgm:pt modelId="{43E6607D-146C-4873-91D0-06E2A2195490}" type="sibTrans" cxnId="{EC64D0B2-DD59-44FE-B40E-D20F6503168F}">
      <dgm:prSet/>
      <dgm:spPr/>
      <dgm:t>
        <a:bodyPr/>
        <a:lstStyle/>
        <a:p>
          <a:pPr rtl="1"/>
          <a:endParaRPr lang="fa-IR"/>
        </a:p>
      </dgm:t>
    </dgm:pt>
    <dgm:pt modelId="{8D69394B-3570-4897-88CB-419D18FFB0A0}">
      <dgm:prSet custT="1"/>
      <dgm:spPr/>
      <dgm:t>
        <a:bodyPr/>
        <a:lstStyle/>
        <a:p>
          <a:pPr rtl="1"/>
          <a:r>
            <a:rPr lang="fa-IR" sz="1600" dirty="0" smtClean="0"/>
            <a:t>7 ـ نمازجماعتى كه مختصر خوانده مى‏شود، از نماز فُراداى طولانى بهتر است.</a:t>
          </a:r>
          <a:endParaRPr lang="en-US" sz="1600" dirty="0"/>
        </a:p>
      </dgm:t>
    </dgm:pt>
    <dgm:pt modelId="{84E00149-948C-4B4C-A194-27A147C417F5}" type="parTrans" cxnId="{F97C968F-B134-4260-8F66-BE8AE5E61840}">
      <dgm:prSet/>
      <dgm:spPr/>
      <dgm:t>
        <a:bodyPr/>
        <a:lstStyle/>
        <a:p>
          <a:pPr rtl="1"/>
          <a:endParaRPr lang="fa-IR" sz="2800"/>
        </a:p>
      </dgm:t>
    </dgm:pt>
    <dgm:pt modelId="{3CB34F3B-846C-4957-B609-4D5FB64AC62D}" type="sibTrans" cxnId="{F97C968F-B134-4260-8F66-BE8AE5E61840}">
      <dgm:prSet/>
      <dgm:spPr/>
      <dgm:t>
        <a:bodyPr/>
        <a:lstStyle/>
        <a:p>
          <a:pPr rtl="1"/>
          <a:endParaRPr lang="fa-IR"/>
        </a:p>
      </dgm:t>
    </dgm:pt>
    <dgm:pt modelId="{BE5262C1-96A8-4B14-97E7-3AB2C44B02F2}">
      <dgm:prSet custT="1"/>
      <dgm:spPr/>
      <dgm:t>
        <a:bodyPr/>
        <a:lstStyle/>
        <a:p>
          <a:pPr rtl="1"/>
          <a:r>
            <a:rPr lang="fa-IR" sz="1600" dirty="0" smtClean="0"/>
            <a:t>8 ـ وقتى كه جماعت برپا مى‏شود، مستحب است كسى كه نمازش را فُرادا خوانده دوباره به</a:t>
          </a:r>
          <a:br>
            <a:rPr lang="fa-IR" sz="1600" dirty="0" smtClean="0"/>
          </a:br>
          <a:r>
            <a:rPr lang="fa-IR" sz="1600" dirty="0" smtClean="0"/>
            <a:t>جماعت بخواند.</a:t>
          </a:r>
          <a:endParaRPr lang="en-US" sz="1600" dirty="0"/>
        </a:p>
      </dgm:t>
    </dgm:pt>
    <dgm:pt modelId="{A058895D-3EEB-4EE7-B690-3FB8AF687BEA}" type="parTrans" cxnId="{3B7D4020-B6EE-4AF4-ABC3-028FC7E65904}">
      <dgm:prSet/>
      <dgm:spPr/>
      <dgm:t>
        <a:bodyPr/>
        <a:lstStyle/>
        <a:p>
          <a:pPr rtl="1"/>
          <a:endParaRPr lang="fa-IR" sz="2800"/>
        </a:p>
      </dgm:t>
    </dgm:pt>
    <dgm:pt modelId="{1A6A2D46-558B-4B69-AA4B-4ECD23DCF8E5}" type="sibTrans" cxnId="{3B7D4020-B6EE-4AF4-ABC3-028FC7E65904}">
      <dgm:prSet/>
      <dgm:spPr/>
      <dgm:t>
        <a:bodyPr/>
        <a:lstStyle/>
        <a:p>
          <a:pPr rtl="1"/>
          <a:endParaRPr lang="fa-IR"/>
        </a:p>
      </dgm:t>
    </dgm:pt>
    <dgm:pt modelId="{CCD371C1-45E6-4232-9549-5133C27431BD}">
      <dgm:prSet custT="1"/>
      <dgm:spPr/>
      <dgm:t>
        <a:bodyPr/>
        <a:lstStyle/>
        <a:p>
          <a:pPr rtl="1"/>
          <a:r>
            <a:rPr lang="fa-IR" sz="1600" dirty="0" smtClean="0"/>
            <a:t>9 ـ امام يا مأموم مى‏تواند نمازى را كه به جماعت خوانده، دوباره به جماعت بخواند، در</a:t>
          </a:r>
          <a:br>
            <a:rPr lang="fa-IR" sz="1600" dirty="0" smtClean="0"/>
          </a:br>
          <a:r>
            <a:rPr lang="fa-IR" sz="1600" dirty="0" smtClean="0"/>
            <a:t>صورتى كه جماعت دوّم و اشخاص آن غير از جماعت اوّل باشند.</a:t>
          </a:r>
          <a:endParaRPr lang="fa-IR" sz="1600" dirty="0"/>
        </a:p>
      </dgm:t>
    </dgm:pt>
    <dgm:pt modelId="{4279E7E3-EFC1-40DA-AD56-1CF08ED4103A}" type="parTrans" cxnId="{488B5994-273E-43AF-A6B0-55B1630197FD}">
      <dgm:prSet/>
      <dgm:spPr/>
      <dgm:t>
        <a:bodyPr/>
        <a:lstStyle/>
        <a:p>
          <a:pPr rtl="1"/>
          <a:endParaRPr lang="fa-IR" sz="2800"/>
        </a:p>
      </dgm:t>
    </dgm:pt>
    <dgm:pt modelId="{93EEDEFC-78CD-4F17-AAD6-00B7E462FEC6}" type="sibTrans" cxnId="{488B5994-273E-43AF-A6B0-55B1630197FD}">
      <dgm:prSet/>
      <dgm:spPr/>
      <dgm:t>
        <a:bodyPr/>
        <a:lstStyle/>
        <a:p>
          <a:pPr rtl="1"/>
          <a:endParaRPr lang="fa-IR"/>
        </a:p>
      </dgm:t>
    </dgm:pt>
    <dgm:pt modelId="{058850FD-7154-4520-A199-766688BF254B}" type="pres">
      <dgm:prSet presAssocID="{2A0D8F72-6C1E-42AA-BA75-0BCEC8C009C7}" presName="Name0" presStyleCnt="0">
        <dgm:presLayoutVars>
          <dgm:chMax val="1"/>
          <dgm:chPref val="1"/>
          <dgm:dir val="rev"/>
          <dgm:animOne val="branch"/>
          <dgm:animLvl val="lvl"/>
        </dgm:presLayoutVars>
      </dgm:prSet>
      <dgm:spPr/>
      <dgm:t>
        <a:bodyPr/>
        <a:lstStyle/>
        <a:p>
          <a:pPr rtl="1"/>
          <a:endParaRPr lang="fa-IR"/>
        </a:p>
      </dgm:t>
    </dgm:pt>
    <dgm:pt modelId="{AF200BAE-F015-49FB-9CEF-3DC8B1467A5B}" type="pres">
      <dgm:prSet presAssocID="{4A5FE19F-382E-46E1-A386-D36D53F6BB82}" presName="textCenter" presStyleLbl="node1" presStyleIdx="0" presStyleCnt="11" custScaleX="79280" custScaleY="64824" custLinFactNeighborX="46868" custLinFactNeighborY="0"/>
      <dgm:spPr/>
      <dgm:t>
        <a:bodyPr/>
        <a:lstStyle/>
        <a:p>
          <a:pPr rtl="1"/>
          <a:endParaRPr lang="fa-IR"/>
        </a:p>
      </dgm:t>
    </dgm:pt>
    <dgm:pt modelId="{5F0DBF69-00DE-4647-A03C-6E9425AD2967}" type="pres">
      <dgm:prSet presAssocID="{4A5FE19F-382E-46E1-A386-D36D53F6BB82}" presName="cycle_1" presStyleCnt="0"/>
      <dgm:spPr/>
    </dgm:pt>
    <dgm:pt modelId="{F66364F7-6A5A-45E0-BA80-9108591B2D3F}" type="pres">
      <dgm:prSet presAssocID="{284A37C4-738A-4FE0-919C-5C01929C72C4}" presName="childCenter1" presStyleLbl="node1" presStyleIdx="1" presStyleCnt="11" custScaleX="257146" custScaleY="216233" custLinFactNeighborX="16007" custLinFactNeighborY="1306"/>
      <dgm:spPr/>
      <dgm:t>
        <a:bodyPr/>
        <a:lstStyle/>
        <a:p>
          <a:pPr rtl="1"/>
          <a:endParaRPr lang="fa-IR"/>
        </a:p>
      </dgm:t>
    </dgm:pt>
    <dgm:pt modelId="{DBC1D3B8-45C9-4F94-9FEC-C244EC3313E8}" type="pres">
      <dgm:prSet presAssocID="{CB1330B1-33C3-4BCA-BF8B-DD8417565E05}" presName="Name141" presStyleLbl="parChTrans1D3" presStyleIdx="0" presStyleCnt="9"/>
      <dgm:spPr/>
      <dgm:t>
        <a:bodyPr/>
        <a:lstStyle/>
        <a:p>
          <a:pPr rtl="1"/>
          <a:endParaRPr lang="fa-IR"/>
        </a:p>
      </dgm:t>
    </dgm:pt>
    <dgm:pt modelId="{1C78628E-39F8-4AF6-B213-41FE4117B7F2}" type="pres">
      <dgm:prSet presAssocID="{E9707D05-93BB-4E58-B677-36EC4F40BC6C}" presName="text1" presStyleLbl="node1" presStyleIdx="2" presStyleCnt="11" custScaleX="257146" custScaleY="216233" custRadScaleRad="122238" custRadScaleInc="288496">
        <dgm:presLayoutVars>
          <dgm:bulletEnabled val="1"/>
        </dgm:presLayoutVars>
      </dgm:prSet>
      <dgm:spPr/>
      <dgm:t>
        <a:bodyPr/>
        <a:lstStyle/>
        <a:p>
          <a:pPr rtl="1"/>
          <a:endParaRPr lang="fa-IR"/>
        </a:p>
      </dgm:t>
    </dgm:pt>
    <dgm:pt modelId="{C7E69D91-EB4A-4794-90D3-F836D6DE642D}" type="pres">
      <dgm:prSet presAssocID="{2DA003F0-897C-4704-842E-FCDC94EC984C}" presName="Name141" presStyleLbl="parChTrans1D3" presStyleIdx="1" presStyleCnt="9"/>
      <dgm:spPr/>
      <dgm:t>
        <a:bodyPr/>
        <a:lstStyle/>
        <a:p>
          <a:pPr rtl="1"/>
          <a:endParaRPr lang="fa-IR"/>
        </a:p>
      </dgm:t>
    </dgm:pt>
    <dgm:pt modelId="{473A2D54-D8A2-4B74-9E51-45C1CED9A942}" type="pres">
      <dgm:prSet presAssocID="{673F10EA-3845-4D3B-9453-75ABC5793FD7}" presName="text1" presStyleLbl="node1" presStyleIdx="3" presStyleCnt="11" custScaleX="257146" custScaleY="216233" custRadScaleRad="78174" custRadScaleInc="215683">
        <dgm:presLayoutVars>
          <dgm:bulletEnabled val="1"/>
        </dgm:presLayoutVars>
      </dgm:prSet>
      <dgm:spPr/>
      <dgm:t>
        <a:bodyPr/>
        <a:lstStyle/>
        <a:p>
          <a:pPr rtl="1"/>
          <a:endParaRPr lang="fa-IR"/>
        </a:p>
      </dgm:t>
    </dgm:pt>
    <dgm:pt modelId="{FA7883C1-E231-423C-ADEB-25F55291F844}" type="pres">
      <dgm:prSet presAssocID="{57705C18-DB46-4F10-9439-7ED49C8F6B8B}" presName="Name141" presStyleLbl="parChTrans1D3" presStyleIdx="2" presStyleCnt="9"/>
      <dgm:spPr/>
      <dgm:t>
        <a:bodyPr/>
        <a:lstStyle/>
        <a:p>
          <a:pPr rtl="1"/>
          <a:endParaRPr lang="fa-IR"/>
        </a:p>
      </dgm:t>
    </dgm:pt>
    <dgm:pt modelId="{8A96D08B-E10E-446D-95EC-09A8B6E1E679}" type="pres">
      <dgm:prSet presAssocID="{E0053CD5-3BA3-46DA-8DA0-C36BD43E2B68}" presName="text1" presStyleLbl="node1" presStyleIdx="4" presStyleCnt="11" custScaleX="257146" custScaleY="216233" custRadScaleRad="92027" custRadScaleInc="67007">
        <dgm:presLayoutVars>
          <dgm:bulletEnabled val="1"/>
        </dgm:presLayoutVars>
      </dgm:prSet>
      <dgm:spPr/>
      <dgm:t>
        <a:bodyPr/>
        <a:lstStyle/>
        <a:p>
          <a:pPr rtl="1"/>
          <a:endParaRPr lang="fa-IR"/>
        </a:p>
      </dgm:t>
    </dgm:pt>
    <dgm:pt modelId="{3A6BDDD5-C969-4BD6-A5DC-CA16BE8ED370}" type="pres">
      <dgm:prSet presAssocID="{085DA83B-2510-44D5-8FE1-19300869D7D5}" presName="Name141" presStyleLbl="parChTrans1D3" presStyleIdx="3" presStyleCnt="9"/>
      <dgm:spPr/>
      <dgm:t>
        <a:bodyPr/>
        <a:lstStyle/>
        <a:p>
          <a:pPr rtl="1"/>
          <a:endParaRPr lang="fa-IR"/>
        </a:p>
      </dgm:t>
    </dgm:pt>
    <dgm:pt modelId="{0FC4D6BF-0792-41AC-AEC6-3EDEC2F97CB7}" type="pres">
      <dgm:prSet presAssocID="{0B8D192F-9226-426A-B106-00C92F2D692D}" presName="text1" presStyleLbl="node1" presStyleIdx="5" presStyleCnt="11" custScaleX="257146" custScaleY="216233" custRadScaleRad="128722" custRadScaleInc="923">
        <dgm:presLayoutVars>
          <dgm:bulletEnabled val="1"/>
        </dgm:presLayoutVars>
      </dgm:prSet>
      <dgm:spPr/>
      <dgm:t>
        <a:bodyPr/>
        <a:lstStyle/>
        <a:p>
          <a:pPr rtl="1"/>
          <a:endParaRPr lang="fa-IR"/>
        </a:p>
      </dgm:t>
    </dgm:pt>
    <dgm:pt modelId="{35C2ACCA-53AF-48DA-B577-5F633F2E53C6}" type="pres">
      <dgm:prSet presAssocID="{53C89785-4F72-4A40-8EC7-A5E8A389B907}" presName="Name141" presStyleLbl="parChTrans1D3" presStyleIdx="4" presStyleCnt="9"/>
      <dgm:spPr/>
      <dgm:t>
        <a:bodyPr/>
        <a:lstStyle/>
        <a:p>
          <a:pPr rtl="1"/>
          <a:endParaRPr lang="fa-IR"/>
        </a:p>
      </dgm:t>
    </dgm:pt>
    <dgm:pt modelId="{47B94D83-5884-4B1F-B478-5984B125C6A3}" type="pres">
      <dgm:prSet presAssocID="{F20BB1C3-BD62-4AE6-9EA0-9F9CB66D2035}" presName="text1" presStyleLbl="node1" presStyleIdx="6" presStyleCnt="11" custScaleX="257146" custScaleY="216233" custRadScaleRad="84798" custRadScaleInc="0">
        <dgm:presLayoutVars>
          <dgm:bulletEnabled val="1"/>
        </dgm:presLayoutVars>
      </dgm:prSet>
      <dgm:spPr/>
      <dgm:t>
        <a:bodyPr/>
        <a:lstStyle/>
        <a:p>
          <a:pPr rtl="1"/>
          <a:endParaRPr lang="fa-IR"/>
        </a:p>
      </dgm:t>
    </dgm:pt>
    <dgm:pt modelId="{5A3FE2CD-BCA9-4DB5-8C00-8EF5B00BEC51}" type="pres">
      <dgm:prSet presAssocID="{7897A16B-DBE2-42E4-BCC5-FA7A07BD5EA4}" presName="Name141" presStyleLbl="parChTrans1D3" presStyleIdx="5" presStyleCnt="9"/>
      <dgm:spPr/>
      <dgm:t>
        <a:bodyPr/>
        <a:lstStyle/>
        <a:p>
          <a:pPr rtl="1"/>
          <a:endParaRPr lang="fa-IR"/>
        </a:p>
      </dgm:t>
    </dgm:pt>
    <dgm:pt modelId="{5B1C6D1D-9F0B-4196-8B6F-A8A859DA165F}" type="pres">
      <dgm:prSet presAssocID="{27E95FA2-B319-4CB3-9050-8A9539B8E556}" presName="text1" presStyleLbl="node1" presStyleIdx="7" presStyleCnt="11" custScaleX="257146" custScaleY="216233" custRadScaleRad="130776" custRadScaleInc="-24280">
        <dgm:presLayoutVars>
          <dgm:bulletEnabled val="1"/>
        </dgm:presLayoutVars>
      </dgm:prSet>
      <dgm:spPr/>
      <dgm:t>
        <a:bodyPr/>
        <a:lstStyle/>
        <a:p>
          <a:pPr rtl="1"/>
          <a:endParaRPr lang="fa-IR"/>
        </a:p>
      </dgm:t>
    </dgm:pt>
    <dgm:pt modelId="{F7742150-6F89-4FCB-B5AA-66EEE2260144}" type="pres">
      <dgm:prSet presAssocID="{84E00149-948C-4B4C-A194-27A147C417F5}" presName="Name141" presStyleLbl="parChTrans1D3" presStyleIdx="6" presStyleCnt="9"/>
      <dgm:spPr/>
      <dgm:t>
        <a:bodyPr/>
        <a:lstStyle/>
        <a:p>
          <a:pPr rtl="1"/>
          <a:endParaRPr lang="fa-IR"/>
        </a:p>
      </dgm:t>
    </dgm:pt>
    <dgm:pt modelId="{32508C9F-C2BF-4598-96AB-4EFEE577B483}" type="pres">
      <dgm:prSet presAssocID="{8D69394B-3570-4897-88CB-419D18FFB0A0}" presName="text1" presStyleLbl="node1" presStyleIdx="8" presStyleCnt="11" custScaleX="257146" custScaleY="216233" custRadScaleRad="97881" custRadScaleInc="-86146">
        <dgm:presLayoutVars>
          <dgm:bulletEnabled val="1"/>
        </dgm:presLayoutVars>
      </dgm:prSet>
      <dgm:spPr/>
      <dgm:t>
        <a:bodyPr/>
        <a:lstStyle/>
        <a:p>
          <a:pPr rtl="1"/>
          <a:endParaRPr lang="fa-IR"/>
        </a:p>
      </dgm:t>
    </dgm:pt>
    <dgm:pt modelId="{8F2733FA-EE01-44F2-8108-7684633ED982}" type="pres">
      <dgm:prSet presAssocID="{A058895D-3EEB-4EE7-B690-3FB8AF687BEA}" presName="Name141" presStyleLbl="parChTrans1D3" presStyleIdx="7" presStyleCnt="9"/>
      <dgm:spPr/>
      <dgm:t>
        <a:bodyPr/>
        <a:lstStyle/>
        <a:p>
          <a:pPr rtl="1"/>
          <a:endParaRPr lang="fa-IR"/>
        </a:p>
      </dgm:t>
    </dgm:pt>
    <dgm:pt modelId="{3B2025F3-8C5B-4F75-B337-EF24A5BF51C9}" type="pres">
      <dgm:prSet presAssocID="{BE5262C1-96A8-4B14-97E7-3AB2C44B02F2}" presName="text1" presStyleLbl="node1" presStyleIdx="9" presStyleCnt="11" custScaleX="257146" custScaleY="216233" custRadScaleRad="84883" custRadScaleInc="-223287">
        <dgm:presLayoutVars>
          <dgm:bulletEnabled val="1"/>
        </dgm:presLayoutVars>
      </dgm:prSet>
      <dgm:spPr/>
      <dgm:t>
        <a:bodyPr/>
        <a:lstStyle/>
        <a:p>
          <a:pPr rtl="1"/>
          <a:endParaRPr lang="fa-IR"/>
        </a:p>
      </dgm:t>
    </dgm:pt>
    <dgm:pt modelId="{1AA0EBFE-D2C1-4944-8297-2A6E9D1FF797}" type="pres">
      <dgm:prSet presAssocID="{4279E7E3-EFC1-40DA-AD56-1CF08ED4103A}" presName="Name141" presStyleLbl="parChTrans1D3" presStyleIdx="8" presStyleCnt="9"/>
      <dgm:spPr/>
      <dgm:t>
        <a:bodyPr/>
        <a:lstStyle/>
        <a:p>
          <a:pPr rtl="1"/>
          <a:endParaRPr lang="fa-IR"/>
        </a:p>
      </dgm:t>
    </dgm:pt>
    <dgm:pt modelId="{5B473C44-B8E7-4765-B62C-561A9F7765CD}" type="pres">
      <dgm:prSet presAssocID="{CCD371C1-45E6-4232-9549-5133C27431BD}" presName="text1" presStyleLbl="node1" presStyleIdx="10" presStyleCnt="11" custScaleX="257146" custScaleY="275208" custRadScaleRad="135169" custRadScaleInc="-276169">
        <dgm:presLayoutVars>
          <dgm:bulletEnabled val="1"/>
        </dgm:presLayoutVars>
      </dgm:prSet>
      <dgm:spPr/>
      <dgm:t>
        <a:bodyPr/>
        <a:lstStyle/>
        <a:p>
          <a:pPr rtl="1"/>
          <a:endParaRPr lang="fa-IR"/>
        </a:p>
      </dgm:t>
    </dgm:pt>
    <dgm:pt modelId="{BD7A8699-FE39-4394-8085-72D3A31AC636}" type="pres">
      <dgm:prSet presAssocID="{E2202170-C3B7-440E-8156-2690EDB444B1}" presName="Name144" presStyleLbl="parChTrans1D2" presStyleIdx="0" presStyleCnt="1"/>
      <dgm:spPr/>
      <dgm:t>
        <a:bodyPr/>
        <a:lstStyle/>
        <a:p>
          <a:pPr rtl="1"/>
          <a:endParaRPr lang="fa-IR"/>
        </a:p>
      </dgm:t>
    </dgm:pt>
  </dgm:ptLst>
  <dgm:cxnLst>
    <dgm:cxn modelId="{990021D9-6F67-4A58-8BA4-8D779AC7F0BD}" srcId="{284A37C4-738A-4FE0-919C-5C01929C72C4}" destId="{673F10EA-3845-4D3B-9453-75ABC5793FD7}" srcOrd="1" destOrd="0" parTransId="{2DA003F0-897C-4704-842E-FCDC94EC984C}" sibTransId="{B299CE1A-1105-4880-AD1B-6559C6C6A947}"/>
    <dgm:cxn modelId="{9150A206-8D88-45E3-81AD-B3FD0D10E9B4}" type="presOf" srcId="{E2202170-C3B7-440E-8156-2690EDB444B1}" destId="{BD7A8699-FE39-4394-8085-72D3A31AC636}" srcOrd="0" destOrd="0" presId="urn:microsoft.com/office/officeart/2008/layout/RadialCluster"/>
    <dgm:cxn modelId="{920284C6-6A7E-4256-8A25-F6ABC496DD3B}" type="presOf" srcId="{CB1330B1-33C3-4BCA-BF8B-DD8417565E05}" destId="{DBC1D3B8-45C9-4F94-9FEC-C244EC3313E8}" srcOrd="0" destOrd="0" presId="urn:microsoft.com/office/officeart/2008/layout/RadialCluster"/>
    <dgm:cxn modelId="{CFB6F398-E776-42C7-911B-361D6F9D598D}" type="presOf" srcId="{4279E7E3-EFC1-40DA-AD56-1CF08ED4103A}" destId="{1AA0EBFE-D2C1-4944-8297-2A6E9D1FF797}" srcOrd="0" destOrd="0" presId="urn:microsoft.com/office/officeart/2008/layout/RadialCluster"/>
    <dgm:cxn modelId="{A718998E-2236-4812-ACA9-358811A2F1C9}" srcId="{284A37C4-738A-4FE0-919C-5C01929C72C4}" destId="{E9707D05-93BB-4E58-B677-36EC4F40BC6C}" srcOrd="0" destOrd="0" parTransId="{CB1330B1-33C3-4BCA-BF8B-DD8417565E05}" sibTransId="{EA1D69DF-0822-4429-9A1C-D570283724F7}"/>
    <dgm:cxn modelId="{B4DF177B-E5E2-4EC8-B2A6-A2503B3D76B8}" type="presOf" srcId="{E9707D05-93BB-4E58-B677-36EC4F40BC6C}" destId="{1C78628E-39F8-4AF6-B213-41FE4117B7F2}" srcOrd="0" destOrd="0" presId="urn:microsoft.com/office/officeart/2008/layout/RadialCluster"/>
    <dgm:cxn modelId="{39E245A0-6E80-42C8-B713-6CB0C4BD6759}" type="presOf" srcId="{BE5262C1-96A8-4B14-97E7-3AB2C44B02F2}" destId="{3B2025F3-8C5B-4F75-B337-EF24A5BF51C9}" srcOrd="0" destOrd="0" presId="urn:microsoft.com/office/officeart/2008/layout/RadialCluster"/>
    <dgm:cxn modelId="{4629FBE6-6B37-4467-872D-8EDC0AEC3A90}" type="presOf" srcId="{CCD371C1-45E6-4232-9549-5133C27431BD}" destId="{5B473C44-B8E7-4765-B62C-561A9F7765CD}" srcOrd="0" destOrd="0" presId="urn:microsoft.com/office/officeart/2008/layout/RadialCluster"/>
    <dgm:cxn modelId="{6DC46196-5C7E-431C-AEA6-0935F7142A90}" srcId="{2A0D8F72-6C1E-42AA-BA75-0BCEC8C009C7}" destId="{4A5FE19F-382E-46E1-A386-D36D53F6BB82}" srcOrd="0" destOrd="0" parTransId="{9C9F7143-AEDD-43EB-B14E-D5E84F046F99}" sibTransId="{FF686F1F-C9B1-4402-8087-5D2159263714}"/>
    <dgm:cxn modelId="{DDBC1003-87F3-4545-AC8D-09489FC59D32}" srcId="{284A37C4-738A-4FE0-919C-5C01929C72C4}" destId="{0B8D192F-9226-426A-B106-00C92F2D692D}" srcOrd="3" destOrd="0" parTransId="{085DA83B-2510-44D5-8FE1-19300869D7D5}" sibTransId="{9E74084E-50BA-48A7-B1B2-222B0B541D31}"/>
    <dgm:cxn modelId="{B2A36EEB-8520-46DF-B740-DBD00558A0A6}" type="presOf" srcId="{673F10EA-3845-4D3B-9453-75ABC5793FD7}" destId="{473A2D54-D8A2-4B74-9E51-45C1CED9A942}" srcOrd="0" destOrd="0" presId="urn:microsoft.com/office/officeart/2008/layout/RadialCluster"/>
    <dgm:cxn modelId="{D61183F4-B83A-401E-8F21-7387968D67FF}" type="presOf" srcId="{0B8D192F-9226-426A-B106-00C92F2D692D}" destId="{0FC4D6BF-0792-41AC-AEC6-3EDEC2F97CB7}" srcOrd="0" destOrd="0" presId="urn:microsoft.com/office/officeart/2008/layout/RadialCluster"/>
    <dgm:cxn modelId="{9801B218-D07A-43A2-9C57-6C67DD089B9B}" type="presOf" srcId="{27E95FA2-B319-4CB3-9050-8A9539B8E556}" destId="{5B1C6D1D-9F0B-4196-8B6F-A8A859DA165F}" srcOrd="0" destOrd="0" presId="urn:microsoft.com/office/officeart/2008/layout/RadialCluster"/>
    <dgm:cxn modelId="{57C91D58-5410-4401-9AA2-39756E74F4F8}" srcId="{4A5FE19F-382E-46E1-A386-D36D53F6BB82}" destId="{284A37C4-738A-4FE0-919C-5C01929C72C4}" srcOrd="0" destOrd="0" parTransId="{E2202170-C3B7-440E-8156-2690EDB444B1}" sibTransId="{95AC631F-B2A2-4A38-812B-0E9370CB0F34}"/>
    <dgm:cxn modelId="{306AC3BE-DE3C-4E3D-AA03-D56AB622B8BF}" type="presOf" srcId="{2DA003F0-897C-4704-842E-FCDC94EC984C}" destId="{C7E69D91-EB4A-4794-90D3-F836D6DE642D}" srcOrd="0" destOrd="0" presId="urn:microsoft.com/office/officeart/2008/layout/RadialCluster"/>
    <dgm:cxn modelId="{EC64D0B2-DD59-44FE-B40E-D20F6503168F}" srcId="{284A37C4-738A-4FE0-919C-5C01929C72C4}" destId="{27E95FA2-B319-4CB3-9050-8A9539B8E556}" srcOrd="5" destOrd="0" parTransId="{7897A16B-DBE2-42E4-BCC5-FA7A07BD5EA4}" sibTransId="{43E6607D-146C-4873-91D0-06E2A2195490}"/>
    <dgm:cxn modelId="{F97C968F-B134-4260-8F66-BE8AE5E61840}" srcId="{284A37C4-738A-4FE0-919C-5C01929C72C4}" destId="{8D69394B-3570-4897-88CB-419D18FFB0A0}" srcOrd="6" destOrd="0" parTransId="{84E00149-948C-4B4C-A194-27A147C417F5}" sibTransId="{3CB34F3B-846C-4957-B609-4D5FB64AC62D}"/>
    <dgm:cxn modelId="{12D3E480-A4CD-448F-BAC9-6BE327B6F211}" type="presOf" srcId="{A058895D-3EEB-4EE7-B690-3FB8AF687BEA}" destId="{8F2733FA-EE01-44F2-8108-7684633ED982}" srcOrd="0" destOrd="0" presId="urn:microsoft.com/office/officeart/2008/layout/RadialCluster"/>
    <dgm:cxn modelId="{746E5B4A-2569-48AB-871B-82A2C81DF71D}" srcId="{284A37C4-738A-4FE0-919C-5C01929C72C4}" destId="{E0053CD5-3BA3-46DA-8DA0-C36BD43E2B68}" srcOrd="2" destOrd="0" parTransId="{57705C18-DB46-4F10-9439-7ED49C8F6B8B}" sibTransId="{10E08A0D-36D7-4DEE-9300-44E7015BCE3C}"/>
    <dgm:cxn modelId="{488B5994-273E-43AF-A6B0-55B1630197FD}" srcId="{284A37C4-738A-4FE0-919C-5C01929C72C4}" destId="{CCD371C1-45E6-4232-9549-5133C27431BD}" srcOrd="8" destOrd="0" parTransId="{4279E7E3-EFC1-40DA-AD56-1CF08ED4103A}" sibTransId="{93EEDEFC-78CD-4F17-AAD6-00B7E462FEC6}"/>
    <dgm:cxn modelId="{3B7D4020-B6EE-4AF4-ABC3-028FC7E65904}" srcId="{284A37C4-738A-4FE0-919C-5C01929C72C4}" destId="{BE5262C1-96A8-4B14-97E7-3AB2C44B02F2}" srcOrd="7" destOrd="0" parTransId="{A058895D-3EEB-4EE7-B690-3FB8AF687BEA}" sibTransId="{1A6A2D46-558B-4B69-AA4B-4ECD23DCF8E5}"/>
    <dgm:cxn modelId="{6429B4E8-73D5-422E-9CAC-85CA2460296A}" type="presOf" srcId="{8D69394B-3570-4897-88CB-419D18FFB0A0}" destId="{32508C9F-C2BF-4598-96AB-4EFEE577B483}" srcOrd="0" destOrd="0" presId="urn:microsoft.com/office/officeart/2008/layout/RadialCluster"/>
    <dgm:cxn modelId="{D64E0CF0-18C7-41E2-9207-3CA26720C705}" type="presOf" srcId="{E0053CD5-3BA3-46DA-8DA0-C36BD43E2B68}" destId="{8A96D08B-E10E-446D-95EC-09A8B6E1E679}" srcOrd="0" destOrd="0" presId="urn:microsoft.com/office/officeart/2008/layout/RadialCluster"/>
    <dgm:cxn modelId="{FB948D09-C476-4914-A8E2-44A04C214A24}" type="presOf" srcId="{57705C18-DB46-4F10-9439-7ED49C8F6B8B}" destId="{FA7883C1-E231-423C-ADEB-25F55291F844}" srcOrd="0" destOrd="0" presId="urn:microsoft.com/office/officeart/2008/layout/RadialCluster"/>
    <dgm:cxn modelId="{C756422F-B66F-44E8-82F2-1A3B89309A16}" type="presOf" srcId="{F20BB1C3-BD62-4AE6-9EA0-9F9CB66D2035}" destId="{47B94D83-5884-4B1F-B478-5984B125C6A3}" srcOrd="0" destOrd="0" presId="urn:microsoft.com/office/officeart/2008/layout/RadialCluster"/>
    <dgm:cxn modelId="{581CF01D-0C73-42FB-807A-E96AB6A3383B}" type="presOf" srcId="{84E00149-948C-4B4C-A194-27A147C417F5}" destId="{F7742150-6F89-4FCB-B5AA-66EEE2260144}" srcOrd="0" destOrd="0" presId="urn:microsoft.com/office/officeart/2008/layout/RadialCluster"/>
    <dgm:cxn modelId="{FBF46C4C-8F33-400C-AF10-FA2736CD288C}" type="presOf" srcId="{53C89785-4F72-4A40-8EC7-A5E8A389B907}" destId="{35C2ACCA-53AF-48DA-B577-5F633F2E53C6}" srcOrd="0" destOrd="0" presId="urn:microsoft.com/office/officeart/2008/layout/RadialCluster"/>
    <dgm:cxn modelId="{4D1FD7F5-35EA-4D00-A515-A14B0A0DEBCB}" type="presOf" srcId="{4A5FE19F-382E-46E1-A386-D36D53F6BB82}" destId="{AF200BAE-F015-49FB-9CEF-3DC8B1467A5B}" srcOrd="0" destOrd="0" presId="urn:microsoft.com/office/officeart/2008/layout/RadialCluster"/>
    <dgm:cxn modelId="{B8300B86-EF02-4EA8-AC8D-EB8656A9C2E3}" type="presOf" srcId="{7897A16B-DBE2-42E4-BCC5-FA7A07BD5EA4}" destId="{5A3FE2CD-BCA9-4DB5-8C00-8EF5B00BEC51}" srcOrd="0" destOrd="0" presId="urn:microsoft.com/office/officeart/2008/layout/RadialCluster"/>
    <dgm:cxn modelId="{1A204B85-8AE7-4F99-A384-74B171237EE8}" type="presOf" srcId="{085DA83B-2510-44D5-8FE1-19300869D7D5}" destId="{3A6BDDD5-C969-4BD6-A5DC-CA16BE8ED370}" srcOrd="0" destOrd="0" presId="urn:microsoft.com/office/officeart/2008/layout/RadialCluster"/>
    <dgm:cxn modelId="{2C51476D-54BD-43C0-ABE5-A9897DF4757B}" type="presOf" srcId="{2A0D8F72-6C1E-42AA-BA75-0BCEC8C009C7}" destId="{058850FD-7154-4520-A199-766688BF254B}" srcOrd="0" destOrd="0" presId="urn:microsoft.com/office/officeart/2008/layout/RadialCluster"/>
    <dgm:cxn modelId="{CE6176DB-62E6-4934-B0A1-9C1EE622F00C}" type="presOf" srcId="{284A37C4-738A-4FE0-919C-5C01929C72C4}" destId="{F66364F7-6A5A-45E0-BA80-9108591B2D3F}" srcOrd="0" destOrd="0" presId="urn:microsoft.com/office/officeart/2008/layout/RadialCluster"/>
    <dgm:cxn modelId="{6EA59FCA-8284-4C12-ACE7-A574F0B3ADE6}" srcId="{284A37C4-738A-4FE0-919C-5C01929C72C4}" destId="{F20BB1C3-BD62-4AE6-9EA0-9F9CB66D2035}" srcOrd="4" destOrd="0" parTransId="{53C89785-4F72-4A40-8EC7-A5E8A389B907}" sibTransId="{BF9799AE-E033-4F00-A328-1D1EB1020B70}"/>
    <dgm:cxn modelId="{134904F3-2749-4C93-BA0B-3FE346A61C41}" type="presParOf" srcId="{058850FD-7154-4520-A199-766688BF254B}" destId="{AF200BAE-F015-49FB-9CEF-3DC8B1467A5B}" srcOrd="0" destOrd="0" presId="urn:microsoft.com/office/officeart/2008/layout/RadialCluster"/>
    <dgm:cxn modelId="{CF9EC47A-A5E2-4142-9354-1F1E690AFD7C}" type="presParOf" srcId="{058850FD-7154-4520-A199-766688BF254B}" destId="{5F0DBF69-00DE-4647-A03C-6E9425AD2967}" srcOrd="1" destOrd="0" presId="urn:microsoft.com/office/officeart/2008/layout/RadialCluster"/>
    <dgm:cxn modelId="{DF27F191-C73B-4DBB-8724-83A0D6776840}" type="presParOf" srcId="{5F0DBF69-00DE-4647-A03C-6E9425AD2967}" destId="{F66364F7-6A5A-45E0-BA80-9108591B2D3F}" srcOrd="0" destOrd="0" presId="urn:microsoft.com/office/officeart/2008/layout/RadialCluster"/>
    <dgm:cxn modelId="{281B92E7-6024-439C-93FC-8348B00873D4}" type="presParOf" srcId="{5F0DBF69-00DE-4647-A03C-6E9425AD2967}" destId="{DBC1D3B8-45C9-4F94-9FEC-C244EC3313E8}" srcOrd="1" destOrd="0" presId="urn:microsoft.com/office/officeart/2008/layout/RadialCluster"/>
    <dgm:cxn modelId="{2AB10B66-21BD-4B2A-90DF-3DF33E49D95E}" type="presParOf" srcId="{5F0DBF69-00DE-4647-A03C-6E9425AD2967}" destId="{1C78628E-39F8-4AF6-B213-41FE4117B7F2}" srcOrd="2" destOrd="0" presId="urn:microsoft.com/office/officeart/2008/layout/RadialCluster"/>
    <dgm:cxn modelId="{23A02BCA-55BE-4155-86C7-57C405D019F5}" type="presParOf" srcId="{5F0DBF69-00DE-4647-A03C-6E9425AD2967}" destId="{C7E69D91-EB4A-4794-90D3-F836D6DE642D}" srcOrd="3" destOrd="0" presId="urn:microsoft.com/office/officeart/2008/layout/RadialCluster"/>
    <dgm:cxn modelId="{B60B7A4C-19D6-4EC6-B989-B41082291092}" type="presParOf" srcId="{5F0DBF69-00DE-4647-A03C-6E9425AD2967}" destId="{473A2D54-D8A2-4B74-9E51-45C1CED9A942}" srcOrd="4" destOrd="0" presId="urn:microsoft.com/office/officeart/2008/layout/RadialCluster"/>
    <dgm:cxn modelId="{C927EE11-5659-433C-92B1-29D096CCB6E6}" type="presParOf" srcId="{5F0DBF69-00DE-4647-A03C-6E9425AD2967}" destId="{FA7883C1-E231-423C-ADEB-25F55291F844}" srcOrd="5" destOrd="0" presId="urn:microsoft.com/office/officeart/2008/layout/RadialCluster"/>
    <dgm:cxn modelId="{7A4A2270-29A2-4890-8AFF-885528DD80A4}" type="presParOf" srcId="{5F0DBF69-00DE-4647-A03C-6E9425AD2967}" destId="{8A96D08B-E10E-446D-95EC-09A8B6E1E679}" srcOrd="6" destOrd="0" presId="urn:microsoft.com/office/officeart/2008/layout/RadialCluster"/>
    <dgm:cxn modelId="{356CF88F-048D-4484-9B70-0E93804B33C9}" type="presParOf" srcId="{5F0DBF69-00DE-4647-A03C-6E9425AD2967}" destId="{3A6BDDD5-C969-4BD6-A5DC-CA16BE8ED370}" srcOrd="7" destOrd="0" presId="urn:microsoft.com/office/officeart/2008/layout/RadialCluster"/>
    <dgm:cxn modelId="{119FFCB2-0E20-4CF0-B61D-5DC1EEE3956E}" type="presParOf" srcId="{5F0DBF69-00DE-4647-A03C-6E9425AD2967}" destId="{0FC4D6BF-0792-41AC-AEC6-3EDEC2F97CB7}" srcOrd="8" destOrd="0" presId="urn:microsoft.com/office/officeart/2008/layout/RadialCluster"/>
    <dgm:cxn modelId="{C1917D04-3FE4-47B5-A025-C66D54E947CE}" type="presParOf" srcId="{5F0DBF69-00DE-4647-A03C-6E9425AD2967}" destId="{35C2ACCA-53AF-48DA-B577-5F633F2E53C6}" srcOrd="9" destOrd="0" presId="urn:microsoft.com/office/officeart/2008/layout/RadialCluster"/>
    <dgm:cxn modelId="{1CA4D8F1-9149-48C4-833B-A36516DEB029}" type="presParOf" srcId="{5F0DBF69-00DE-4647-A03C-6E9425AD2967}" destId="{47B94D83-5884-4B1F-B478-5984B125C6A3}" srcOrd="10" destOrd="0" presId="urn:microsoft.com/office/officeart/2008/layout/RadialCluster"/>
    <dgm:cxn modelId="{65B910B4-0B4F-4A81-8B12-FE4B28C59618}" type="presParOf" srcId="{5F0DBF69-00DE-4647-A03C-6E9425AD2967}" destId="{5A3FE2CD-BCA9-4DB5-8C00-8EF5B00BEC51}" srcOrd="11" destOrd="0" presId="urn:microsoft.com/office/officeart/2008/layout/RadialCluster"/>
    <dgm:cxn modelId="{261EF1EC-8E78-4B2D-9C8D-54434C37CA7D}" type="presParOf" srcId="{5F0DBF69-00DE-4647-A03C-6E9425AD2967}" destId="{5B1C6D1D-9F0B-4196-8B6F-A8A859DA165F}" srcOrd="12" destOrd="0" presId="urn:microsoft.com/office/officeart/2008/layout/RadialCluster"/>
    <dgm:cxn modelId="{B34A9080-C69B-495D-860A-746FE82ADBB5}" type="presParOf" srcId="{5F0DBF69-00DE-4647-A03C-6E9425AD2967}" destId="{F7742150-6F89-4FCB-B5AA-66EEE2260144}" srcOrd="13" destOrd="0" presId="urn:microsoft.com/office/officeart/2008/layout/RadialCluster"/>
    <dgm:cxn modelId="{E1F1ED92-E0CB-4D1E-9E8B-9F3544DE91DE}" type="presParOf" srcId="{5F0DBF69-00DE-4647-A03C-6E9425AD2967}" destId="{32508C9F-C2BF-4598-96AB-4EFEE577B483}" srcOrd="14" destOrd="0" presId="urn:microsoft.com/office/officeart/2008/layout/RadialCluster"/>
    <dgm:cxn modelId="{F9EFD96E-5D0D-48E3-BA17-34AA693F2B6D}" type="presParOf" srcId="{5F0DBF69-00DE-4647-A03C-6E9425AD2967}" destId="{8F2733FA-EE01-44F2-8108-7684633ED982}" srcOrd="15" destOrd="0" presId="urn:microsoft.com/office/officeart/2008/layout/RadialCluster"/>
    <dgm:cxn modelId="{D2815401-A08A-4A18-9BCB-D2355C3653B2}" type="presParOf" srcId="{5F0DBF69-00DE-4647-A03C-6E9425AD2967}" destId="{3B2025F3-8C5B-4F75-B337-EF24A5BF51C9}" srcOrd="16" destOrd="0" presId="urn:microsoft.com/office/officeart/2008/layout/RadialCluster"/>
    <dgm:cxn modelId="{A83F2F48-8B15-4C23-9C35-5B334C929478}" type="presParOf" srcId="{5F0DBF69-00DE-4647-A03C-6E9425AD2967}" destId="{1AA0EBFE-D2C1-4944-8297-2A6E9D1FF797}" srcOrd="17" destOrd="0" presId="urn:microsoft.com/office/officeart/2008/layout/RadialCluster"/>
    <dgm:cxn modelId="{A4B4B0C0-A1DF-45C6-9F7B-EC10A40C094C}" type="presParOf" srcId="{5F0DBF69-00DE-4647-A03C-6E9425AD2967}" destId="{5B473C44-B8E7-4765-B62C-561A9F7765CD}" srcOrd="18" destOrd="0" presId="urn:microsoft.com/office/officeart/2008/layout/RadialCluster"/>
    <dgm:cxn modelId="{F23C607A-F262-4435-9EB1-886993160303}" type="presParOf" srcId="{058850FD-7154-4520-A199-766688BF254B}" destId="{BD7A8699-FE39-4394-8085-72D3A31AC636}" srcOrd="2"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0D8F72-6C1E-42AA-BA75-0BCEC8C009C7}" type="doc">
      <dgm:prSet loTypeId="urn:microsoft.com/office/officeart/2008/layout/HorizontalMultiLevelHierarchy" loCatId="hierarchy" qsTypeId="urn:microsoft.com/office/officeart/2005/8/quickstyle/simple3" qsCatId="simple" csTypeId="urn:microsoft.com/office/officeart/2005/8/colors/colorful1#10" csCatId="colorful" phldr="1"/>
      <dgm:spPr/>
      <dgm:t>
        <a:bodyPr/>
        <a:lstStyle/>
        <a:p>
          <a:pPr rtl="1"/>
          <a:endParaRPr lang="fa-IR"/>
        </a:p>
      </dgm:t>
    </dgm:pt>
    <dgm:pt modelId="{3DC727E6-59A9-4D8D-84B8-41AB20E194B7}">
      <dgm:prSet/>
      <dgm:spPr/>
      <dgm:t>
        <a:bodyPr/>
        <a:lstStyle/>
        <a:p>
          <a:pPr rtl="1"/>
          <a:r>
            <a:rPr lang="fa-IR" b="1" smtClean="0"/>
            <a:t>شرايط نماز جماعت</a:t>
          </a:r>
          <a:endParaRPr lang="en-US"/>
        </a:p>
      </dgm:t>
    </dgm:pt>
    <dgm:pt modelId="{22F21CDC-5EB7-4B7F-A2A9-E9BDA7336C21}" type="parTrans" cxnId="{E0E78D62-6164-4259-B68C-18ACFCFDF964}">
      <dgm:prSet/>
      <dgm:spPr/>
      <dgm:t>
        <a:bodyPr/>
        <a:lstStyle/>
        <a:p>
          <a:pPr rtl="1"/>
          <a:endParaRPr lang="fa-IR"/>
        </a:p>
      </dgm:t>
    </dgm:pt>
    <dgm:pt modelId="{B2528ED4-E185-4904-9F0C-5F7AFAFDE7A1}" type="sibTrans" cxnId="{E0E78D62-6164-4259-B68C-18ACFCFDF964}">
      <dgm:prSet/>
      <dgm:spPr/>
      <dgm:t>
        <a:bodyPr/>
        <a:lstStyle/>
        <a:p>
          <a:pPr rtl="1"/>
          <a:endParaRPr lang="fa-IR"/>
        </a:p>
      </dgm:t>
    </dgm:pt>
    <dgm:pt modelId="{C8AEA893-D547-4D8C-85CE-6FEE56BCA603}">
      <dgm:prSet/>
      <dgm:spPr/>
      <dgm:t>
        <a:bodyPr/>
        <a:lstStyle/>
        <a:p>
          <a:pPr rtl="1"/>
          <a:r>
            <a:rPr lang="fa-IR" dirty="0" smtClean="0"/>
            <a:t>در نماز جماعت، شرايط زير بايد مراعات شود:</a:t>
          </a:r>
          <a:endParaRPr lang="en-US" dirty="0"/>
        </a:p>
      </dgm:t>
    </dgm:pt>
    <dgm:pt modelId="{D6BD72B4-2777-4AC9-8AA6-DA8AC3F36F1C}" type="parTrans" cxnId="{132F9012-3ECC-4495-A49A-AB43C3935DBC}">
      <dgm:prSet/>
      <dgm:spPr/>
      <dgm:t>
        <a:bodyPr/>
        <a:lstStyle/>
        <a:p>
          <a:pPr rtl="1"/>
          <a:endParaRPr lang="fa-IR"/>
        </a:p>
      </dgm:t>
    </dgm:pt>
    <dgm:pt modelId="{CC7C0277-B75B-44F6-8582-C0F506DAA8FC}" type="sibTrans" cxnId="{132F9012-3ECC-4495-A49A-AB43C3935DBC}">
      <dgm:prSet/>
      <dgm:spPr/>
      <dgm:t>
        <a:bodyPr/>
        <a:lstStyle/>
        <a:p>
          <a:pPr rtl="1"/>
          <a:endParaRPr lang="fa-IR"/>
        </a:p>
      </dgm:t>
    </dgm:pt>
    <dgm:pt modelId="{4FC23AA9-1BF3-4F32-A67B-C5C4B2892ADA}">
      <dgm:prSet/>
      <dgm:spPr/>
      <dgm:t>
        <a:bodyPr/>
        <a:lstStyle/>
        <a:p>
          <a:pPr rtl="1"/>
          <a:r>
            <a:rPr lang="fa-IR" dirty="0" smtClean="0"/>
            <a:t>مأموم از امام جلوتر نايستد و بنا بر احتياط واجب بايد كمى عقب‏تر بايستد.</a:t>
          </a:r>
          <a:endParaRPr lang="en-US" dirty="0"/>
        </a:p>
      </dgm:t>
    </dgm:pt>
    <dgm:pt modelId="{903B6E2A-2451-4753-8DE1-4AD57BDF39C5}" type="parTrans" cxnId="{E7AF5833-1C0D-440A-B181-71731F07AD6D}">
      <dgm:prSet/>
      <dgm:spPr/>
      <dgm:t>
        <a:bodyPr/>
        <a:lstStyle/>
        <a:p>
          <a:pPr rtl="1"/>
          <a:endParaRPr lang="fa-IR"/>
        </a:p>
      </dgm:t>
    </dgm:pt>
    <dgm:pt modelId="{811722A7-17C1-48DD-94C4-C1CAC230D663}" type="sibTrans" cxnId="{E7AF5833-1C0D-440A-B181-71731F07AD6D}">
      <dgm:prSet/>
      <dgm:spPr/>
      <dgm:t>
        <a:bodyPr/>
        <a:lstStyle/>
        <a:p>
          <a:pPr rtl="1"/>
          <a:endParaRPr lang="fa-IR"/>
        </a:p>
      </dgm:t>
    </dgm:pt>
    <dgm:pt modelId="{E157223A-E4E1-4664-94CD-C0414861C805}">
      <dgm:prSet/>
      <dgm:spPr/>
      <dgm:t>
        <a:bodyPr/>
        <a:lstStyle/>
        <a:p>
          <a:pPr rtl="1"/>
          <a:r>
            <a:rPr lang="fa-IR" dirty="0" smtClean="0"/>
            <a:t>جايگاه امام جماعت از جايگاه مأمومين بالاتر نباشد.</a:t>
          </a:r>
          <a:endParaRPr lang="en-US" dirty="0"/>
        </a:p>
      </dgm:t>
    </dgm:pt>
    <dgm:pt modelId="{3D594B63-E14B-4884-A18D-65E30FA3CD3D}" type="parTrans" cxnId="{5F7AF83C-71BB-4CD2-A389-7A42FEFFB81D}">
      <dgm:prSet/>
      <dgm:spPr/>
      <dgm:t>
        <a:bodyPr/>
        <a:lstStyle/>
        <a:p>
          <a:pPr rtl="1"/>
          <a:endParaRPr lang="fa-IR"/>
        </a:p>
      </dgm:t>
    </dgm:pt>
    <dgm:pt modelId="{CE416B82-5628-4481-95EA-94DBA70C5409}" type="sibTrans" cxnId="{5F7AF83C-71BB-4CD2-A389-7A42FEFFB81D}">
      <dgm:prSet/>
      <dgm:spPr/>
      <dgm:t>
        <a:bodyPr/>
        <a:lstStyle/>
        <a:p>
          <a:pPr rtl="1"/>
          <a:endParaRPr lang="fa-IR"/>
        </a:p>
      </dgm:t>
    </dgm:pt>
    <dgm:pt modelId="{266F0AE8-F013-4957-831A-BEE35392BA66}">
      <dgm:prSet/>
      <dgm:spPr/>
      <dgm:t>
        <a:bodyPr/>
        <a:lstStyle/>
        <a:p>
          <a:pPr rtl="1"/>
          <a:r>
            <a:rPr lang="fa-IR" dirty="0" smtClean="0"/>
            <a:t>فاصله امام و مأموم و فاصله صف‏ها، زياد نباشد.</a:t>
          </a:r>
          <a:endParaRPr lang="en-US" dirty="0"/>
        </a:p>
      </dgm:t>
    </dgm:pt>
    <dgm:pt modelId="{29E8A77A-396B-46D4-A4EF-F5996AA8522F}" type="parTrans" cxnId="{A46DA6B8-B122-4DC2-86D5-330721BBA013}">
      <dgm:prSet/>
      <dgm:spPr/>
      <dgm:t>
        <a:bodyPr/>
        <a:lstStyle/>
        <a:p>
          <a:pPr rtl="1"/>
          <a:endParaRPr lang="fa-IR"/>
        </a:p>
      </dgm:t>
    </dgm:pt>
    <dgm:pt modelId="{59720C6D-9149-4AFE-BA30-851031007394}" type="sibTrans" cxnId="{A46DA6B8-B122-4DC2-86D5-330721BBA013}">
      <dgm:prSet/>
      <dgm:spPr/>
      <dgm:t>
        <a:bodyPr/>
        <a:lstStyle/>
        <a:p>
          <a:pPr rtl="1"/>
          <a:endParaRPr lang="fa-IR"/>
        </a:p>
      </dgm:t>
    </dgm:pt>
    <dgm:pt modelId="{E21A5640-3984-444D-87A8-2945775B49D6}">
      <dgm:prSet/>
      <dgm:spPr/>
      <dgm:t>
        <a:bodyPr/>
        <a:lstStyle/>
        <a:p>
          <a:pPr rtl="1"/>
          <a:r>
            <a:rPr lang="fa-IR" dirty="0" smtClean="0"/>
            <a:t>بين امام و مأموم و همچنين بين صف‏ها چيزى مانند ديوار يا پرده مانع نباشد، ولى نصب</a:t>
          </a:r>
          <a:br>
            <a:rPr lang="fa-IR" dirty="0" smtClean="0"/>
          </a:br>
          <a:r>
            <a:rPr lang="fa-IR" dirty="0" smtClean="0"/>
            <a:t>پرده بين صفِ مردها و زن‏ها اشكال ندارد.</a:t>
          </a:r>
          <a:endParaRPr lang="fa-IR" dirty="0"/>
        </a:p>
      </dgm:t>
    </dgm:pt>
    <dgm:pt modelId="{74117A72-3977-41B5-B325-2F31AABEAC18}" type="parTrans" cxnId="{E6F21C31-98E3-4FDC-A610-B1AC27FB751F}">
      <dgm:prSet/>
      <dgm:spPr/>
      <dgm:t>
        <a:bodyPr/>
        <a:lstStyle/>
        <a:p>
          <a:pPr rtl="1"/>
          <a:endParaRPr lang="fa-IR"/>
        </a:p>
      </dgm:t>
    </dgm:pt>
    <dgm:pt modelId="{C70EBF83-93AA-42C3-81CC-2F3254FE4970}" type="sibTrans" cxnId="{E6F21C31-98E3-4FDC-A610-B1AC27FB751F}">
      <dgm:prSet/>
      <dgm:spPr/>
      <dgm:t>
        <a:bodyPr/>
        <a:lstStyle/>
        <a:p>
          <a:pPr rtl="1"/>
          <a:endParaRPr lang="fa-IR"/>
        </a:p>
      </dgm:t>
    </dgm:pt>
    <dgm:pt modelId="{5544D193-874D-4290-8B7E-3BC699E843ED}" type="pres">
      <dgm:prSet presAssocID="{2A0D8F72-6C1E-42AA-BA75-0BCEC8C009C7}" presName="Name0" presStyleCnt="0">
        <dgm:presLayoutVars>
          <dgm:chPref val="1"/>
          <dgm:dir val="rev"/>
          <dgm:animOne val="branch"/>
          <dgm:animLvl val="lvl"/>
          <dgm:resizeHandles val="exact"/>
        </dgm:presLayoutVars>
      </dgm:prSet>
      <dgm:spPr/>
      <dgm:t>
        <a:bodyPr/>
        <a:lstStyle/>
        <a:p>
          <a:pPr rtl="1"/>
          <a:endParaRPr lang="fa-IR"/>
        </a:p>
      </dgm:t>
    </dgm:pt>
    <dgm:pt modelId="{882F0D46-9FC0-460C-871D-4A574E352961}" type="pres">
      <dgm:prSet presAssocID="{3DC727E6-59A9-4D8D-84B8-41AB20E194B7}" presName="root1" presStyleCnt="0"/>
      <dgm:spPr/>
    </dgm:pt>
    <dgm:pt modelId="{93F1EF9E-6610-4CD7-94AC-114D65D568BD}" type="pres">
      <dgm:prSet presAssocID="{3DC727E6-59A9-4D8D-84B8-41AB20E194B7}" presName="LevelOneTextNode" presStyleLbl="node0" presStyleIdx="0" presStyleCnt="1">
        <dgm:presLayoutVars>
          <dgm:chPref val="3"/>
        </dgm:presLayoutVars>
      </dgm:prSet>
      <dgm:spPr/>
      <dgm:t>
        <a:bodyPr/>
        <a:lstStyle/>
        <a:p>
          <a:pPr rtl="1"/>
          <a:endParaRPr lang="fa-IR"/>
        </a:p>
      </dgm:t>
    </dgm:pt>
    <dgm:pt modelId="{ACA08B99-D9D0-4F7A-A1E1-92B1F6B3DC5E}" type="pres">
      <dgm:prSet presAssocID="{3DC727E6-59A9-4D8D-84B8-41AB20E194B7}" presName="level2hierChild" presStyleCnt="0"/>
      <dgm:spPr/>
    </dgm:pt>
    <dgm:pt modelId="{7536A4EE-6410-4742-A18E-74E7045A78CE}" type="pres">
      <dgm:prSet presAssocID="{D6BD72B4-2777-4AC9-8AA6-DA8AC3F36F1C}" presName="conn2-1" presStyleLbl="parChTrans1D2" presStyleIdx="0" presStyleCnt="1"/>
      <dgm:spPr/>
      <dgm:t>
        <a:bodyPr/>
        <a:lstStyle/>
        <a:p>
          <a:pPr rtl="1"/>
          <a:endParaRPr lang="fa-IR"/>
        </a:p>
      </dgm:t>
    </dgm:pt>
    <dgm:pt modelId="{08D1059B-291B-41ED-88C4-F09EA0D56A2F}" type="pres">
      <dgm:prSet presAssocID="{D6BD72B4-2777-4AC9-8AA6-DA8AC3F36F1C}" presName="connTx" presStyleLbl="parChTrans1D2" presStyleIdx="0" presStyleCnt="1"/>
      <dgm:spPr/>
      <dgm:t>
        <a:bodyPr/>
        <a:lstStyle/>
        <a:p>
          <a:pPr rtl="1"/>
          <a:endParaRPr lang="fa-IR"/>
        </a:p>
      </dgm:t>
    </dgm:pt>
    <dgm:pt modelId="{43224E83-D007-44D3-BECA-2DBD4A7D9384}" type="pres">
      <dgm:prSet presAssocID="{C8AEA893-D547-4D8C-85CE-6FEE56BCA603}" presName="root2" presStyleCnt="0"/>
      <dgm:spPr/>
    </dgm:pt>
    <dgm:pt modelId="{4EACE708-02E7-4E1C-A022-970367A3A09E}" type="pres">
      <dgm:prSet presAssocID="{C8AEA893-D547-4D8C-85CE-6FEE56BCA603}" presName="LevelTwoTextNode" presStyleLbl="node2" presStyleIdx="0" presStyleCnt="1" custScaleX="55383" custScaleY="145569">
        <dgm:presLayoutVars>
          <dgm:chPref val="3"/>
        </dgm:presLayoutVars>
      </dgm:prSet>
      <dgm:spPr/>
      <dgm:t>
        <a:bodyPr/>
        <a:lstStyle/>
        <a:p>
          <a:pPr rtl="1"/>
          <a:endParaRPr lang="fa-IR"/>
        </a:p>
      </dgm:t>
    </dgm:pt>
    <dgm:pt modelId="{FADC4167-4C66-4EFC-B621-C76A19153D79}" type="pres">
      <dgm:prSet presAssocID="{C8AEA893-D547-4D8C-85CE-6FEE56BCA603}" presName="level3hierChild" presStyleCnt="0"/>
      <dgm:spPr/>
    </dgm:pt>
    <dgm:pt modelId="{5F935EF0-F130-4836-88FA-584A0CAA0401}" type="pres">
      <dgm:prSet presAssocID="{903B6E2A-2451-4753-8DE1-4AD57BDF39C5}" presName="conn2-1" presStyleLbl="parChTrans1D3" presStyleIdx="0" presStyleCnt="4"/>
      <dgm:spPr/>
      <dgm:t>
        <a:bodyPr/>
        <a:lstStyle/>
        <a:p>
          <a:pPr rtl="1"/>
          <a:endParaRPr lang="fa-IR"/>
        </a:p>
      </dgm:t>
    </dgm:pt>
    <dgm:pt modelId="{6A1A83F9-2ED5-401C-B9AC-3C4AE1AD485F}" type="pres">
      <dgm:prSet presAssocID="{903B6E2A-2451-4753-8DE1-4AD57BDF39C5}" presName="connTx" presStyleLbl="parChTrans1D3" presStyleIdx="0" presStyleCnt="4"/>
      <dgm:spPr/>
      <dgm:t>
        <a:bodyPr/>
        <a:lstStyle/>
        <a:p>
          <a:pPr rtl="1"/>
          <a:endParaRPr lang="fa-IR"/>
        </a:p>
      </dgm:t>
    </dgm:pt>
    <dgm:pt modelId="{F27DB10E-45EA-4E56-9E9D-3E65AD978A3F}" type="pres">
      <dgm:prSet presAssocID="{4FC23AA9-1BF3-4F32-A67B-C5C4B2892ADA}" presName="root2" presStyleCnt="0"/>
      <dgm:spPr/>
    </dgm:pt>
    <dgm:pt modelId="{367ED60E-B6BF-44D7-A9C5-9FDB1CEE4C2B}" type="pres">
      <dgm:prSet presAssocID="{4FC23AA9-1BF3-4F32-A67B-C5C4B2892ADA}" presName="LevelTwoTextNode" presStyleLbl="node3" presStyleIdx="0" presStyleCnt="4">
        <dgm:presLayoutVars>
          <dgm:chPref val="3"/>
        </dgm:presLayoutVars>
      </dgm:prSet>
      <dgm:spPr/>
      <dgm:t>
        <a:bodyPr/>
        <a:lstStyle/>
        <a:p>
          <a:pPr rtl="1"/>
          <a:endParaRPr lang="fa-IR"/>
        </a:p>
      </dgm:t>
    </dgm:pt>
    <dgm:pt modelId="{2D916891-7F35-48E3-8E58-41546F13CB61}" type="pres">
      <dgm:prSet presAssocID="{4FC23AA9-1BF3-4F32-A67B-C5C4B2892ADA}" presName="level3hierChild" presStyleCnt="0"/>
      <dgm:spPr/>
    </dgm:pt>
    <dgm:pt modelId="{EF4AF9A9-0F8C-4138-A0BE-BD4E95195AC5}" type="pres">
      <dgm:prSet presAssocID="{3D594B63-E14B-4884-A18D-65E30FA3CD3D}" presName="conn2-1" presStyleLbl="parChTrans1D3" presStyleIdx="1" presStyleCnt="4"/>
      <dgm:spPr/>
      <dgm:t>
        <a:bodyPr/>
        <a:lstStyle/>
        <a:p>
          <a:pPr rtl="1"/>
          <a:endParaRPr lang="fa-IR"/>
        </a:p>
      </dgm:t>
    </dgm:pt>
    <dgm:pt modelId="{1E19CCA6-C2E8-4C86-912C-DEA3B0D448DF}" type="pres">
      <dgm:prSet presAssocID="{3D594B63-E14B-4884-A18D-65E30FA3CD3D}" presName="connTx" presStyleLbl="parChTrans1D3" presStyleIdx="1" presStyleCnt="4"/>
      <dgm:spPr/>
      <dgm:t>
        <a:bodyPr/>
        <a:lstStyle/>
        <a:p>
          <a:pPr rtl="1"/>
          <a:endParaRPr lang="fa-IR"/>
        </a:p>
      </dgm:t>
    </dgm:pt>
    <dgm:pt modelId="{8BF61E5B-6527-49FF-8C82-CB3CB08D49FC}" type="pres">
      <dgm:prSet presAssocID="{E157223A-E4E1-4664-94CD-C0414861C805}" presName="root2" presStyleCnt="0"/>
      <dgm:spPr/>
    </dgm:pt>
    <dgm:pt modelId="{A7257F47-F687-4DEC-BC3C-1D995B810336}" type="pres">
      <dgm:prSet presAssocID="{E157223A-E4E1-4664-94CD-C0414861C805}" presName="LevelTwoTextNode" presStyleLbl="node3" presStyleIdx="1" presStyleCnt="4">
        <dgm:presLayoutVars>
          <dgm:chPref val="3"/>
        </dgm:presLayoutVars>
      </dgm:prSet>
      <dgm:spPr/>
      <dgm:t>
        <a:bodyPr/>
        <a:lstStyle/>
        <a:p>
          <a:pPr rtl="1"/>
          <a:endParaRPr lang="fa-IR"/>
        </a:p>
      </dgm:t>
    </dgm:pt>
    <dgm:pt modelId="{CD90932F-5E3A-42D9-BE26-E13B45AA1B00}" type="pres">
      <dgm:prSet presAssocID="{E157223A-E4E1-4664-94CD-C0414861C805}" presName="level3hierChild" presStyleCnt="0"/>
      <dgm:spPr/>
    </dgm:pt>
    <dgm:pt modelId="{5FDC8D46-6B61-4788-B44D-DD1CBBDE5DF3}" type="pres">
      <dgm:prSet presAssocID="{29E8A77A-396B-46D4-A4EF-F5996AA8522F}" presName="conn2-1" presStyleLbl="parChTrans1D3" presStyleIdx="2" presStyleCnt="4"/>
      <dgm:spPr/>
      <dgm:t>
        <a:bodyPr/>
        <a:lstStyle/>
        <a:p>
          <a:pPr rtl="1"/>
          <a:endParaRPr lang="fa-IR"/>
        </a:p>
      </dgm:t>
    </dgm:pt>
    <dgm:pt modelId="{0733D917-CA0C-48EA-AAD2-580EE02A4722}" type="pres">
      <dgm:prSet presAssocID="{29E8A77A-396B-46D4-A4EF-F5996AA8522F}" presName="connTx" presStyleLbl="parChTrans1D3" presStyleIdx="2" presStyleCnt="4"/>
      <dgm:spPr/>
      <dgm:t>
        <a:bodyPr/>
        <a:lstStyle/>
        <a:p>
          <a:pPr rtl="1"/>
          <a:endParaRPr lang="fa-IR"/>
        </a:p>
      </dgm:t>
    </dgm:pt>
    <dgm:pt modelId="{E71DB6C3-7EBE-4976-8966-573248E0EE36}" type="pres">
      <dgm:prSet presAssocID="{266F0AE8-F013-4957-831A-BEE35392BA66}" presName="root2" presStyleCnt="0"/>
      <dgm:spPr/>
    </dgm:pt>
    <dgm:pt modelId="{06BCDDC4-A7DD-49A2-92D4-1ED85EC09C9A}" type="pres">
      <dgm:prSet presAssocID="{266F0AE8-F013-4957-831A-BEE35392BA66}" presName="LevelTwoTextNode" presStyleLbl="node3" presStyleIdx="2" presStyleCnt="4">
        <dgm:presLayoutVars>
          <dgm:chPref val="3"/>
        </dgm:presLayoutVars>
      </dgm:prSet>
      <dgm:spPr/>
      <dgm:t>
        <a:bodyPr/>
        <a:lstStyle/>
        <a:p>
          <a:pPr rtl="1"/>
          <a:endParaRPr lang="fa-IR"/>
        </a:p>
      </dgm:t>
    </dgm:pt>
    <dgm:pt modelId="{FA4E7785-84AC-43B3-9A3A-57EE972B0483}" type="pres">
      <dgm:prSet presAssocID="{266F0AE8-F013-4957-831A-BEE35392BA66}" presName="level3hierChild" presStyleCnt="0"/>
      <dgm:spPr/>
    </dgm:pt>
    <dgm:pt modelId="{F907219D-C969-47CC-B04E-E95F1D9AC215}" type="pres">
      <dgm:prSet presAssocID="{74117A72-3977-41B5-B325-2F31AABEAC18}" presName="conn2-1" presStyleLbl="parChTrans1D3" presStyleIdx="3" presStyleCnt="4"/>
      <dgm:spPr/>
      <dgm:t>
        <a:bodyPr/>
        <a:lstStyle/>
        <a:p>
          <a:pPr rtl="1"/>
          <a:endParaRPr lang="fa-IR"/>
        </a:p>
      </dgm:t>
    </dgm:pt>
    <dgm:pt modelId="{D14EA10A-F472-4564-AB45-16D54DE4C41C}" type="pres">
      <dgm:prSet presAssocID="{74117A72-3977-41B5-B325-2F31AABEAC18}" presName="connTx" presStyleLbl="parChTrans1D3" presStyleIdx="3" presStyleCnt="4"/>
      <dgm:spPr/>
      <dgm:t>
        <a:bodyPr/>
        <a:lstStyle/>
        <a:p>
          <a:pPr rtl="1"/>
          <a:endParaRPr lang="fa-IR"/>
        </a:p>
      </dgm:t>
    </dgm:pt>
    <dgm:pt modelId="{341F040E-93AF-4C7F-A2DF-DA7D4D6C38EE}" type="pres">
      <dgm:prSet presAssocID="{E21A5640-3984-444D-87A8-2945775B49D6}" presName="root2" presStyleCnt="0"/>
      <dgm:spPr/>
    </dgm:pt>
    <dgm:pt modelId="{CD4B9B06-7F3D-4C22-AECA-45F94FEF5882}" type="pres">
      <dgm:prSet presAssocID="{E21A5640-3984-444D-87A8-2945775B49D6}" presName="LevelTwoTextNode" presStyleLbl="node3" presStyleIdx="3" presStyleCnt="4">
        <dgm:presLayoutVars>
          <dgm:chPref val="3"/>
        </dgm:presLayoutVars>
      </dgm:prSet>
      <dgm:spPr/>
      <dgm:t>
        <a:bodyPr/>
        <a:lstStyle/>
        <a:p>
          <a:pPr rtl="1"/>
          <a:endParaRPr lang="fa-IR"/>
        </a:p>
      </dgm:t>
    </dgm:pt>
    <dgm:pt modelId="{D86A040D-D304-4171-B2C5-CA2CACB42D33}" type="pres">
      <dgm:prSet presAssocID="{E21A5640-3984-444D-87A8-2945775B49D6}" presName="level3hierChild" presStyleCnt="0"/>
      <dgm:spPr/>
    </dgm:pt>
  </dgm:ptLst>
  <dgm:cxnLst>
    <dgm:cxn modelId="{FFB244D7-31CB-469F-A51E-B0EEAB7ADBD6}" type="presOf" srcId="{3D594B63-E14B-4884-A18D-65E30FA3CD3D}" destId="{EF4AF9A9-0F8C-4138-A0BE-BD4E95195AC5}" srcOrd="0" destOrd="0" presId="urn:microsoft.com/office/officeart/2008/layout/HorizontalMultiLevelHierarchy"/>
    <dgm:cxn modelId="{CF8D0BA7-96FD-413A-ABF4-83EB3914A6B8}" type="presOf" srcId="{74117A72-3977-41B5-B325-2F31AABEAC18}" destId="{F907219D-C969-47CC-B04E-E95F1D9AC215}" srcOrd="0" destOrd="0" presId="urn:microsoft.com/office/officeart/2008/layout/HorizontalMultiLevelHierarchy"/>
    <dgm:cxn modelId="{F918606C-B266-4EBC-B792-B1E069546C14}" type="presOf" srcId="{266F0AE8-F013-4957-831A-BEE35392BA66}" destId="{06BCDDC4-A7DD-49A2-92D4-1ED85EC09C9A}" srcOrd="0" destOrd="0" presId="urn:microsoft.com/office/officeart/2008/layout/HorizontalMultiLevelHierarchy"/>
    <dgm:cxn modelId="{E7AF5833-1C0D-440A-B181-71731F07AD6D}" srcId="{C8AEA893-D547-4D8C-85CE-6FEE56BCA603}" destId="{4FC23AA9-1BF3-4F32-A67B-C5C4B2892ADA}" srcOrd="0" destOrd="0" parTransId="{903B6E2A-2451-4753-8DE1-4AD57BDF39C5}" sibTransId="{811722A7-17C1-48DD-94C4-C1CAC230D663}"/>
    <dgm:cxn modelId="{F24E6EB4-7024-4ACB-B26B-503654E50307}" type="presOf" srcId="{3DC727E6-59A9-4D8D-84B8-41AB20E194B7}" destId="{93F1EF9E-6610-4CD7-94AC-114D65D568BD}" srcOrd="0" destOrd="0" presId="urn:microsoft.com/office/officeart/2008/layout/HorizontalMultiLevelHierarchy"/>
    <dgm:cxn modelId="{927497FB-6372-4BA2-A9E6-2EA42F3A1712}" type="presOf" srcId="{3D594B63-E14B-4884-A18D-65E30FA3CD3D}" destId="{1E19CCA6-C2E8-4C86-912C-DEA3B0D448DF}" srcOrd="1" destOrd="0" presId="urn:microsoft.com/office/officeart/2008/layout/HorizontalMultiLevelHierarchy"/>
    <dgm:cxn modelId="{1C0F1C33-3F42-47FD-BB42-DD7A34FDF01A}" type="presOf" srcId="{D6BD72B4-2777-4AC9-8AA6-DA8AC3F36F1C}" destId="{7536A4EE-6410-4742-A18E-74E7045A78CE}" srcOrd="0" destOrd="0" presId="urn:microsoft.com/office/officeart/2008/layout/HorizontalMultiLevelHierarchy"/>
    <dgm:cxn modelId="{A9A2B0C5-D01B-4B15-A880-35C744A9286A}" type="presOf" srcId="{903B6E2A-2451-4753-8DE1-4AD57BDF39C5}" destId="{5F935EF0-F130-4836-88FA-584A0CAA0401}" srcOrd="0" destOrd="0" presId="urn:microsoft.com/office/officeart/2008/layout/HorizontalMultiLevelHierarchy"/>
    <dgm:cxn modelId="{DB7EC6E5-C567-41E3-9499-BC77C3E69361}" type="presOf" srcId="{29E8A77A-396B-46D4-A4EF-F5996AA8522F}" destId="{5FDC8D46-6B61-4788-B44D-DD1CBBDE5DF3}" srcOrd="0" destOrd="0" presId="urn:microsoft.com/office/officeart/2008/layout/HorizontalMultiLevelHierarchy"/>
    <dgm:cxn modelId="{17A6AF70-2771-4A5A-8784-DF956FEEB479}" type="presOf" srcId="{C8AEA893-D547-4D8C-85CE-6FEE56BCA603}" destId="{4EACE708-02E7-4E1C-A022-970367A3A09E}" srcOrd="0" destOrd="0" presId="urn:microsoft.com/office/officeart/2008/layout/HorizontalMultiLevelHierarchy"/>
    <dgm:cxn modelId="{5696B3AE-C225-4D1F-8ACD-F42509837C08}" type="presOf" srcId="{4FC23AA9-1BF3-4F32-A67B-C5C4B2892ADA}" destId="{367ED60E-B6BF-44D7-A9C5-9FDB1CEE4C2B}" srcOrd="0" destOrd="0" presId="urn:microsoft.com/office/officeart/2008/layout/HorizontalMultiLevelHierarchy"/>
    <dgm:cxn modelId="{E0E78D62-6164-4259-B68C-18ACFCFDF964}" srcId="{2A0D8F72-6C1E-42AA-BA75-0BCEC8C009C7}" destId="{3DC727E6-59A9-4D8D-84B8-41AB20E194B7}" srcOrd="0" destOrd="0" parTransId="{22F21CDC-5EB7-4B7F-A2A9-E9BDA7336C21}" sibTransId="{B2528ED4-E185-4904-9F0C-5F7AFAFDE7A1}"/>
    <dgm:cxn modelId="{AD884D81-7B5C-4A3B-9997-E890E1BBA6D4}" type="presOf" srcId="{74117A72-3977-41B5-B325-2F31AABEAC18}" destId="{D14EA10A-F472-4564-AB45-16D54DE4C41C}" srcOrd="1" destOrd="0" presId="urn:microsoft.com/office/officeart/2008/layout/HorizontalMultiLevelHierarchy"/>
    <dgm:cxn modelId="{A46DA6B8-B122-4DC2-86D5-330721BBA013}" srcId="{C8AEA893-D547-4D8C-85CE-6FEE56BCA603}" destId="{266F0AE8-F013-4957-831A-BEE35392BA66}" srcOrd="2" destOrd="0" parTransId="{29E8A77A-396B-46D4-A4EF-F5996AA8522F}" sibTransId="{59720C6D-9149-4AFE-BA30-851031007394}"/>
    <dgm:cxn modelId="{DA9BDBAD-FBBB-43ED-91A4-76838D8D9E02}" type="presOf" srcId="{E157223A-E4E1-4664-94CD-C0414861C805}" destId="{A7257F47-F687-4DEC-BC3C-1D995B810336}" srcOrd="0" destOrd="0" presId="urn:microsoft.com/office/officeart/2008/layout/HorizontalMultiLevelHierarchy"/>
    <dgm:cxn modelId="{7788D2B8-C16D-4D4F-A653-97E5E3D1D122}" type="presOf" srcId="{E21A5640-3984-444D-87A8-2945775B49D6}" destId="{CD4B9B06-7F3D-4C22-AECA-45F94FEF5882}" srcOrd="0" destOrd="0" presId="urn:microsoft.com/office/officeart/2008/layout/HorizontalMultiLevelHierarchy"/>
    <dgm:cxn modelId="{A573D431-07A9-45D5-82A2-8BA5EE0342B5}" type="presOf" srcId="{2A0D8F72-6C1E-42AA-BA75-0BCEC8C009C7}" destId="{5544D193-874D-4290-8B7E-3BC699E843ED}" srcOrd="0" destOrd="0" presId="urn:microsoft.com/office/officeart/2008/layout/HorizontalMultiLevelHierarchy"/>
    <dgm:cxn modelId="{E6F21C31-98E3-4FDC-A610-B1AC27FB751F}" srcId="{C8AEA893-D547-4D8C-85CE-6FEE56BCA603}" destId="{E21A5640-3984-444D-87A8-2945775B49D6}" srcOrd="3" destOrd="0" parTransId="{74117A72-3977-41B5-B325-2F31AABEAC18}" sibTransId="{C70EBF83-93AA-42C3-81CC-2F3254FE4970}"/>
    <dgm:cxn modelId="{5F7AF83C-71BB-4CD2-A389-7A42FEFFB81D}" srcId="{C8AEA893-D547-4D8C-85CE-6FEE56BCA603}" destId="{E157223A-E4E1-4664-94CD-C0414861C805}" srcOrd="1" destOrd="0" parTransId="{3D594B63-E14B-4884-A18D-65E30FA3CD3D}" sibTransId="{CE416B82-5628-4481-95EA-94DBA70C5409}"/>
    <dgm:cxn modelId="{631AA7C0-43F4-468E-8A6B-6EB6987016B4}" type="presOf" srcId="{D6BD72B4-2777-4AC9-8AA6-DA8AC3F36F1C}" destId="{08D1059B-291B-41ED-88C4-F09EA0D56A2F}" srcOrd="1" destOrd="0" presId="urn:microsoft.com/office/officeart/2008/layout/HorizontalMultiLevelHierarchy"/>
    <dgm:cxn modelId="{10EF5F53-B1A2-4C68-B961-22828A4F3568}" type="presOf" srcId="{29E8A77A-396B-46D4-A4EF-F5996AA8522F}" destId="{0733D917-CA0C-48EA-AAD2-580EE02A4722}" srcOrd="1" destOrd="0" presId="urn:microsoft.com/office/officeart/2008/layout/HorizontalMultiLevelHierarchy"/>
    <dgm:cxn modelId="{1EE9D6D6-77E3-434D-8E6A-C62143D600C0}" type="presOf" srcId="{903B6E2A-2451-4753-8DE1-4AD57BDF39C5}" destId="{6A1A83F9-2ED5-401C-B9AC-3C4AE1AD485F}" srcOrd="1" destOrd="0" presId="urn:microsoft.com/office/officeart/2008/layout/HorizontalMultiLevelHierarchy"/>
    <dgm:cxn modelId="{132F9012-3ECC-4495-A49A-AB43C3935DBC}" srcId="{3DC727E6-59A9-4D8D-84B8-41AB20E194B7}" destId="{C8AEA893-D547-4D8C-85CE-6FEE56BCA603}" srcOrd="0" destOrd="0" parTransId="{D6BD72B4-2777-4AC9-8AA6-DA8AC3F36F1C}" sibTransId="{CC7C0277-B75B-44F6-8582-C0F506DAA8FC}"/>
    <dgm:cxn modelId="{7A3F7A8C-90E2-422E-827D-C0FC829D8149}" type="presParOf" srcId="{5544D193-874D-4290-8B7E-3BC699E843ED}" destId="{882F0D46-9FC0-460C-871D-4A574E352961}" srcOrd="0" destOrd="0" presId="urn:microsoft.com/office/officeart/2008/layout/HorizontalMultiLevelHierarchy"/>
    <dgm:cxn modelId="{459EAD90-B586-4393-89BC-C4084F66131D}" type="presParOf" srcId="{882F0D46-9FC0-460C-871D-4A574E352961}" destId="{93F1EF9E-6610-4CD7-94AC-114D65D568BD}" srcOrd="0" destOrd="0" presId="urn:microsoft.com/office/officeart/2008/layout/HorizontalMultiLevelHierarchy"/>
    <dgm:cxn modelId="{7B95246A-3D67-426A-B2D8-772F65172432}" type="presParOf" srcId="{882F0D46-9FC0-460C-871D-4A574E352961}" destId="{ACA08B99-D9D0-4F7A-A1E1-92B1F6B3DC5E}" srcOrd="1" destOrd="0" presId="urn:microsoft.com/office/officeart/2008/layout/HorizontalMultiLevelHierarchy"/>
    <dgm:cxn modelId="{0FB5A9E7-50AE-4034-AC41-FDA5C7549123}" type="presParOf" srcId="{ACA08B99-D9D0-4F7A-A1E1-92B1F6B3DC5E}" destId="{7536A4EE-6410-4742-A18E-74E7045A78CE}" srcOrd="0" destOrd="0" presId="urn:microsoft.com/office/officeart/2008/layout/HorizontalMultiLevelHierarchy"/>
    <dgm:cxn modelId="{D2C8A367-F55F-47C1-9DD3-E484AF9952BD}" type="presParOf" srcId="{7536A4EE-6410-4742-A18E-74E7045A78CE}" destId="{08D1059B-291B-41ED-88C4-F09EA0D56A2F}" srcOrd="0" destOrd="0" presId="urn:microsoft.com/office/officeart/2008/layout/HorizontalMultiLevelHierarchy"/>
    <dgm:cxn modelId="{FD906738-0DF4-4DBA-89E2-FC8612F1AE47}" type="presParOf" srcId="{ACA08B99-D9D0-4F7A-A1E1-92B1F6B3DC5E}" destId="{43224E83-D007-44D3-BECA-2DBD4A7D9384}" srcOrd="1" destOrd="0" presId="urn:microsoft.com/office/officeart/2008/layout/HorizontalMultiLevelHierarchy"/>
    <dgm:cxn modelId="{BCB8FD12-B767-4B1E-8316-C8513882742A}" type="presParOf" srcId="{43224E83-D007-44D3-BECA-2DBD4A7D9384}" destId="{4EACE708-02E7-4E1C-A022-970367A3A09E}" srcOrd="0" destOrd="0" presId="urn:microsoft.com/office/officeart/2008/layout/HorizontalMultiLevelHierarchy"/>
    <dgm:cxn modelId="{AFDCE9CA-E134-4CFD-98FB-469DD5B06310}" type="presParOf" srcId="{43224E83-D007-44D3-BECA-2DBD4A7D9384}" destId="{FADC4167-4C66-4EFC-B621-C76A19153D79}" srcOrd="1" destOrd="0" presId="urn:microsoft.com/office/officeart/2008/layout/HorizontalMultiLevelHierarchy"/>
    <dgm:cxn modelId="{0D6D898E-9927-4B39-A383-88131588549D}" type="presParOf" srcId="{FADC4167-4C66-4EFC-B621-C76A19153D79}" destId="{5F935EF0-F130-4836-88FA-584A0CAA0401}" srcOrd="0" destOrd="0" presId="urn:microsoft.com/office/officeart/2008/layout/HorizontalMultiLevelHierarchy"/>
    <dgm:cxn modelId="{CABECFD2-4293-4E2E-97A0-4C077DA9B05E}" type="presParOf" srcId="{5F935EF0-F130-4836-88FA-584A0CAA0401}" destId="{6A1A83F9-2ED5-401C-B9AC-3C4AE1AD485F}" srcOrd="0" destOrd="0" presId="urn:microsoft.com/office/officeart/2008/layout/HorizontalMultiLevelHierarchy"/>
    <dgm:cxn modelId="{2EBD8695-E910-404D-B549-EC3D7D81DC28}" type="presParOf" srcId="{FADC4167-4C66-4EFC-B621-C76A19153D79}" destId="{F27DB10E-45EA-4E56-9E9D-3E65AD978A3F}" srcOrd="1" destOrd="0" presId="urn:microsoft.com/office/officeart/2008/layout/HorizontalMultiLevelHierarchy"/>
    <dgm:cxn modelId="{B50EAEFD-0F81-4121-95A5-11EC557760E2}" type="presParOf" srcId="{F27DB10E-45EA-4E56-9E9D-3E65AD978A3F}" destId="{367ED60E-B6BF-44D7-A9C5-9FDB1CEE4C2B}" srcOrd="0" destOrd="0" presId="urn:microsoft.com/office/officeart/2008/layout/HorizontalMultiLevelHierarchy"/>
    <dgm:cxn modelId="{EB4D4030-4479-4E40-B621-49F608C1B885}" type="presParOf" srcId="{F27DB10E-45EA-4E56-9E9D-3E65AD978A3F}" destId="{2D916891-7F35-48E3-8E58-41546F13CB61}" srcOrd="1" destOrd="0" presId="urn:microsoft.com/office/officeart/2008/layout/HorizontalMultiLevelHierarchy"/>
    <dgm:cxn modelId="{20B3C74C-2942-410B-A246-76B391A2EBF5}" type="presParOf" srcId="{FADC4167-4C66-4EFC-B621-C76A19153D79}" destId="{EF4AF9A9-0F8C-4138-A0BE-BD4E95195AC5}" srcOrd="2" destOrd="0" presId="urn:microsoft.com/office/officeart/2008/layout/HorizontalMultiLevelHierarchy"/>
    <dgm:cxn modelId="{FD3FBCB2-354A-4A0F-94DA-102B21FB4ADA}" type="presParOf" srcId="{EF4AF9A9-0F8C-4138-A0BE-BD4E95195AC5}" destId="{1E19CCA6-C2E8-4C86-912C-DEA3B0D448DF}" srcOrd="0" destOrd="0" presId="urn:microsoft.com/office/officeart/2008/layout/HorizontalMultiLevelHierarchy"/>
    <dgm:cxn modelId="{B830B07A-1055-4D4E-B929-4FD5ADFE8483}" type="presParOf" srcId="{FADC4167-4C66-4EFC-B621-C76A19153D79}" destId="{8BF61E5B-6527-49FF-8C82-CB3CB08D49FC}" srcOrd="3" destOrd="0" presId="urn:microsoft.com/office/officeart/2008/layout/HorizontalMultiLevelHierarchy"/>
    <dgm:cxn modelId="{7A01BB22-DB71-40AF-9BB4-946ADF9F8853}" type="presParOf" srcId="{8BF61E5B-6527-49FF-8C82-CB3CB08D49FC}" destId="{A7257F47-F687-4DEC-BC3C-1D995B810336}" srcOrd="0" destOrd="0" presId="urn:microsoft.com/office/officeart/2008/layout/HorizontalMultiLevelHierarchy"/>
    <dgm:cxn modelId="{90281E0C-3AF1-42C6-BF24-C66F52294EE8}" type="presParOf" srcId="{8BF61E5B-6527-49FF-8C82-CB3CB08D49FC}" destId="{CD90932F-5E3A-42D9-BE26-E13B45AA1B00}" srcOrd="1" destOrd="0" presId="urn:microsoft.com/office/officeart/2008/layout/HorizontalMultiLevelHierarchy"/>
    <dgm:cxn modelId="{D0CF8B7F-14DF-4836-AB8B-2458251B6CBA}" type="presParOf" srcId="{FADC4167-4C66-4EFC-B621-C76A19153D79}" destId="{5FDC8D46-6B61-4788-B44D-DD1CBBDE5DF3}" srcOrd="4" destOrd="0" presId="urn:microsoft.com/office/officeart/2008/layout/HorizontalMultiLevelHierarchy"/>
    <dgm:cxn modelId="{40E1EDE4-45ED-4D49-B4D0-E39325033372}" type="presParOf" srcId="{5FDC8D46-6B61-4788-B44D-DD1CBBDE5DF3}" destId="{0733D917-CA0C-48EA-AAD2-580EE02A4722}" srcOrd="0" destOrd="0" presId="urn:microsoft.com/office/officeart/2008/layout/HorizontalMultiLevelHierarchy"/>
    <dgm:cxn modelId="{FEC919EB-F72D-4FFF-B133-DE6E8414F08A}" type="presParOf" srcId="{FADC4167-4C66-4EFC-B621-C76A19153D79}" destId="{E71DB6C3-7EBE-4976-8966-573248E0EE36}" srcOrd="5" destOrd="0" presId="urn:microsoft.com/office/officeart/2008/layout/HorizontalMultiLevelHierarchy"/>
    <dgm:cxn modelId="{980082B8-7502-4EF8-9493-3331E45D6DA2}" type="presParOf" srcId="{E71DB6C3-7EBE-4976-8966-573248E0EE36}" destId="{06BCDDC4-A7DD-49A2-92D4-1ED85EC09C9A}" srcOrd="0" destOrd="0" presId="urn:microsoft.com/office/officeart/2008/layout/HorizontalMultiLevelHierarchy"/>
    <dgm:cxn modelId="{33E6ACF1-2FE8-411B-B926-80D13BC09563}" type="presParOf" srcId="{E71DB6C3-7EBE-4976-8966-573248E0EE36}" destId="{FA4E7785-84AC-43B3-9A3A-57EE972B0483}" srcOrd="1" destOrd="0" presId="urn:microsoft.com/office/officeart/2008/layout/HorizontalMultiLevelHierarchy"/>
    <dgm:cxn modelId="{89B8D60D-9FD7-4D79-8D99-FA2674A65EC4}" type="presParOf" srcId="{FADC4167-4C66-4EFC-B621-C76A19153D79}" destId="{F907219D-C969-47CC-B04E-E95F1D9AC215}" srcOrd="6" destOrd="0" presId="urn:microsoft.com/office/officeart/2008/layout/HorizontalMultiLevelHierarchy"/>
    <dgm:cxn modelId="{0505F37F-F9BD-49B6-92AF-811B51144AD7}" type="presParOf" srcId="{F907219D-C969-47CC-B04E-E95F1D9AC215}" destId="{D14EA10A-F472-4564-AB45-16D54DE4C41C}" srcOrd="0" destOrd="0" presId="urn:microsoft.com/office/officeart/2008/layout/HorizontalMultiLevelHierarchy"/>
    <dgm:cxn modelId="{71DE8693-F495-48F4-AB12-1422647D2CA5}" type="presParOf" srcId="{FADC4167-4C66-4EFC-B621-C76A19153D79}" destId="{341F040E-93AF-4C7F-A2DF-DA7D4D6C38EE}" srcOrd="7" destOrd="0" presId="urn:microsoft.com/office/officeart/2008/layout/HorizontalMultiLevelHierarchy"/>
    <dgm:cxn modelId="{D66F8CCB-3B7B-4C3D-AD42-378388D85ED2}" type="presParOf" srcId="{341F040E-93AF-4C7F-A2DF-DA7D4D6C38EE}" destId="{CD4B9B06-7F3D-4C22-AECA-45F94FEF5882}" srcOrd="0" destOrd="0" presId="urn:microsoft.com/office/officeart/2008/layout/HorizontalMultiLevelHierarchy"/>
    <dgm:cxn modelId="{539D9CD6-B4C6-4CD2-93A3-E93D9DD02904}" type="presParOf" srcId="{341F040E-93AF-4C7F-A2DF-DA7D4D6C38EE}" destId="{D86A040D-D304-4171-B2C5-CA2CACB42D33}"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0D8F72-6C1E-42AA-BA75-0BCEC8C009C7}" type="doc">
      <dgm:prSet loTypeId="urn:microsoft.com/office/officeart/2008/layout/HorizontalMultiLevelHierarchy" loCatId="hierarchy" qsTypeId="urn:microsoft.com/office/officeart/2005/8/quickstyle/simple3" qsCatId="simple" csTypeId="urn:microsoft.com/office/officeart/2005/8/colors/colorful1#10" csCatId="colorful" phldr="1"/>
      <dgm:spPr/>
      <dgm:t>
        <a:bodyPr/>
        <a:lstStyle/>
        <a:p>
          <a:pPr rtl="1"/>
          <a:endParaRPr lang="fa-IR"/>
        </a:p>
      </dgm:t>
    </dgm:pt>
    <dgm:pt modelId="{82333A7A-026D-4D3B-9C0B-F00F4FACE43E}">
      <dgm:prSet/>
      <dgm:spPr/>
      <dgm:t>
        <a:bodyPr/>
        <a:lstStyle/>
        <a:p>
          <a:pPr rtl="1"/>
          <a:r>
            <a:rPr lang="fa-IR" b="1" smtClean="0"/>
            <a:t>شرايط امام جماعت</a:t>
          </a:r>
          <a:endParaRPr lang="en-US"/>
        </a:p>
      </dgm:t>
    </dgm:pt>
    <dgm:pt modelId="{E6DC4372-6F49-4BC7-BE7A-2DD0FECBC33C}" type="parTrans" cxnId="{65C30DB7-4110-4A84-9FD1-BFDF1705CE32}">
      <dgm:prSet/>
      <dgm:spPr/>
      <dgm:t>
        <a:bodyPr/>
        <a:lstStyle/>
        <a:p>
          <a:pPr rtl="1"/>
          <a:endParaRPr lang="fa-IR"/>
        </a:p>
      </dgm:t>
    </dgm:pt>
    <dgm:pt modelId="{AE49E2C4-D67E-43F1-8B67-AE9570323205}" type="sibTrans" cxnId="{65C30DB7-4110-4A84-9FD1-BFDF1705CE32}">
      <dgm:prSet/>
      <dgm:spPr/>
      <dgm:t>
        <a:bodyPr/>
        <a:lstStyle/>
        <a:p>
          <a:pPr rtl="1"/>
          <a:endParaRPr lang="fa-IR"/>
        </a:p>
      </dgm:t>
    </dgm:pt>
    <dgm:pt modelId="{1F59F1B3-1A9E-41D1-817E-8AA78B02EFAF}">
      <dgm:prSet/>
      <dgm:spPr/>
      <dgm:t>
        <a:bodyPr/>
        <a:lstStyle/>
        <a:p>
          <a:pPr rtl="1"/>
          <a:r>
            <a:rPr lang="fa-IR" dirty="0" smtClean="0"/>
            <a:t>امام جماعت بايد اين شرايط را دارا باشد:</a:t>
          </a:r>
          <a:endParaRPr lang="en-US" dirty="0"/>
        </a:p>
      </dgm:t>
    </dgm:pt>
    <dgm:pt modelId="{46C8EDE0-D570-4A41-A56F-C9798D3274D5}" type="parTrans" cxnId="{3D2DFF9F-114E-44D0-B57B-A0837BD9791C}">
      <dgm:prSet/>
      <dgm:spPr/>
      <dgm:t>
        <a:bodyPr/>
        <a:lstStyle/>
        <a:p>
          <a:pPr rtl="1"/>
          <a:endParaRPr lang="fa-IR"/>
        </a:p>
      </dgm:t>
    </dgm:pt>
    <dgm:pt modelId="{CF3E0F5C-04B8-4967-8C1F-B01848B661BC}" type="sibTrans" cxnId="{3D2DFF9F-114E-44D0-B57B-A0837BD9791C}">
      <dgm:prSet/>
      <dgm:spPr/>
      <dgm:t>
        <a:bodyPr/>
        <a:lstStyle/>
        <a:p>
          <a:pPr rtl="1"/>
          <a:endParaRPr lang="fa-IR"/>
        </a:p>
      </dgm:t>
    </dgm:pt>
    <dgm:pt modelId="{F20036BD-DE43-47AD-96F9-B19EB328D0DA}">
      <dgm:prSet/>
      <dgm:spPr/>
      <dgm:t>
        <a:bodyPr/>
        <a:lstStyle/>
        <a:p>
          <a:pPr rtl="1"/>
          <a:r>
            <a:rPr lang="fa-IR" dirty="0" smtClean="0"/>
            <a:t>بلوغ و عقل.</a:t>
          </a:r>
          <a:endParaRPr lang="en-US" dirty="0"/>
        </a:p>
      </dgm:t>
    </dgm:pt>
    <dgm:pt modelId="{253CBE1A-BDE3-4BBB-AEB7-C51999CABC19}" type="parTrans" cxnId="{C82069AF-5139-4624-97CC-E7B38ABCE586}">
      <dgm:prSet/>
      <dgm:spPr/>
      <dgm:t>
        <a:bodyPr/>
        <a:lstStyle/>
        <a:p>
          <a:pPr rtl="1"/>
          <a:endParaRPr lang="fa-IR"/>
        </a:p>
      </dgm:t>
    </dgm:pt>
    <dgm:pt modelId="{C27D292D-0197-46B6-BDE9-77CD00E368B7}" type="sibTrans" cxnId="{C82069AF-5139-4624-97CC-E7B38ABCE586}">
      <dgm:prSet/>
      <dgm:spPr/>
      <dgm:t>
        <a:bodyPr/>
        <a:lstStyle/>
        <a:p>
          <a:pPr rtl="1"/>
          <a:endParaRPr lang="fa-IR"/>
        </a:p>
      </dgm:t>
    </dgm:pt>
    <dgm:pt modelId="{48ADE0CA-27DA-4A7A-B3C1-376E45DCDEC9}">
      <dgm:prSet/>
      <dgm:spPr/>
      <dgm:t>
        <a:bodyPr/>
        <a:lstStyle/>
        <a:p>
          <a:pPr rtl="1"/>
          <a:r>
            <a:rPr lang="fa-IR" dirty="0" smtClean="0"/>
            <a:t>عدالت.</a:t>
          </a:r>
          <a:endParaRPr lang="en-US" dirty="0"/>
        </a:p>
      </dgm:t>
    </dgm:pt>
    <dgm:pt modelId="{34A13E4B-69F2-4ED8-9881-898D69B68C26}" type="parTrans" cxnId="{7CFEEA98-DD47-4E62-B308-4081A92A10EB}">
      <dgm:prSet/>
      <dgm:spPr/>
      <dgm:t>
        <a:bodyPr/>
        <a:lstStyle/>
        <a:p>
          <a:pPr rtl="1"/>
          <a:endParaRPr lang="fa-IR"/>
        </a:p>
      </dgm:t>
    </dgm:pt>
    <dgm:pt modelId="{AD6C47BC-DB42-414B-AC61-D30B3EB9CABD}" type="sibTrans" cxnId="{7CFEEA98-DD47-4E62-B308-4081A92A10EB}">
      <dgm:prSet/>
      <dgm:spPr/>
      <dgm:t>
        <a:bodyPr/>
        <a:lstStyle/>
        <a:p>
          <a:pPr rtl="1"/>
          <a:endParaRPr lang="fa-IR"/>
        </a:p>
      </dgm:t>
    </dgm:pt>
    <dgm:pt modelId="{6AE1D8FF-74EF-4BAB-A252-38B6B61F7BA7}">
      <dgm:prSet/>
      <dgm:spPr/>
      <dgm:t>
        <a:bodyPr/>
        <a:lstStyle/>
        <a:p>
          <a:pPr rtl="1"/>
          <a:r>
            <a:rPr lang="fa-IR" dirty="0" smtClean="0"/>
            <a:t>مرد بودن.</a:t>
          </a:r>
          <a:endParaRPr lang="en-US" dirty="0"/>
        </a:p>
      </dgm:t>
    </dgm:pt>
    <dgm:pt modelId="{169F8068-9989-4C53-B7BF-A2FA566B2B0E}" type="parTrans" cxnId="{3D296DF0-46E4-4243-842B-8B0DBD91F628}">
      <dgm:prSet/>
      <dgm:spPr/>
      <dgm:t>
        <a:bodyPr/>
        <a:lstStyle/>
        <a:p>
          <a:pPr rtl="1"/>
          <a:endParaRPr lang="fa-IR"/>
        </a:p>
      </dgm:t>
    </dgm:pt>
    <dgm:pt modelId="{0ADDE9EC-D70D-4943-B8FE-A371D0799C61}" type="sibTrans" cxnId="{3D296DF0-46E4-4243-842B-8B0DBD91F628}">
      <dgm:prSet/>
      <dgm:spPr/>
      <dgm:t>
        <a:bodyPr/>
        <a:lstStyle/>
        <a:p>
          <a:pPr rtl="1"/>
          <a:endParaRPr lang="fa-IR"/>
        </a:p>
      </dgm:t>
    </dgm:pt>
    <dgm:pt modelId="{4EBAC387-F444-4CE9-9837-F9ACBCEB64EE}">
      <dgm:prSet/>
      <dgm:spPr/>
      <dgm:t>
        <a:bodyPr/>
        <a:lstStyle/>
        <a:p>
          <a:pPr rtl="1"/>
          <a:r>
            <a:rPr lang="fa-IR" dirty="0" smtClean="0"/>
            <a:t>صحيح خواندن نماز.</a:t>
          </a:r>
          <a:endParaRPr lang="en-US" dirty="0"/>
        </a:p>
      </dgm:t>
    </dgm:pt>
    <dgm:pt modelId="{E3F44E80-DB44-4C28-AD3E-D6D8EF370531}" type="parTrans" cxnId="{A6A0588C-E201-4084-A53A-19A03288A7C4}">
      <dgm:prSet/>
      <dgm:spPr/>
      <dgm:t>
        <a:bodyPr/>
        <a:lstStyle/>
        <a:p>
          <a:pPr rtl="1"/>
          <a:endParaRPr lang="fa-IR"/>
        </a:p>
      </dgm:t>
    </dgm:pt>
    <dgm:pt modelId="{9A194DDF-0A8F-4F34-863E-FC359E119734}" type="sibTrans" cxnId="{A6A0588C-E201-4084-A53A-19A03288A7C4}">
      <dgm:prSet/>
      <dgm:spPr/>
      <dgm:t>
        <a:bodyPr/>
        <a:lstStyle/>
        <a:p>
          <a:pPr rtl="1"/>
          <a:endParaRPr lang="fa-IR"/>
        </a:p>
      </dgm:t>
    </dgm:pt>
    <dgm:pt modelId="{34B995BA-AE85-43CD-B8B8-C72A1F8BD1A6}">
      <dgm:prSet/>
      <dgm:spPr/>
      <dgm:t>
        <a:bodyPr/>
        <a:lstStyle/>
        <a:p>
          <a:pPr rtl="1"/>
          <a:r>
            <a:rPr lang="fa-IR" dirty="0" smtClean="0"/>
            <a:t>مسلوس و مبطون نبودن، بنابر احتياط واجب.</a:t>
          </a:r>
          <a:endParaRPr lang="en-US" dirty="0"/>
        </a:p>
      </dgm:t>
    </dgm:pt>
    <dgm:pt modelId="{03732E74-56F6-4C29-8747-5C34E11E88B6}" type="parTrans" cxnId="{090992A0-690D-4B58-919C-ACE33082B011}">
      <dgm:prSet/>
      <dgm:spPr/>
      <dgm:t>
        <a:bodyPr/>
        <a:lstStyle/>
        <a:p>
          <a:pPr rtl="1"/>
          <a:endParaRPr lang="fa-IR"/>
        </a:p>
      </dgm:t>
    </dgm:pt>
    <dgm:pt modelId="{FBF94E66-E1FD-4C8C-A3FA-ED8406A3B76F}" type="sibTrans" cxnId="{090992A0-690D-4B58-919C-ACE33082B011}">
      <dgm:prSet/>
      <dgm:spPr/>
      <dgm:t>
        <a:bodyPr/>
        <a:lstStyle/>
        <a:p>
          <a:pPr rtl="1"/>
          <a:endParaRPr lang="fa-IR"/>
        </a:p>
      </dgm:t>
    </dgm:pt>
    <dgm:pt modelId="{D9EB9A48-EC80-45B0-861E-43CA03AD6D28}">
      <dgm:prSet/>
      <dgm:spPr/>
      <dgm:t>
        <a:bodyPr/>
        <a:lstStyle/>
        <a:p>
          <a:pPr rtl="1"/>
          <a:r>
            <a:rPr lang="fa-IR" dirty="0" smtClean="0"/>
            <a:t>نداشتن بيمارى خوره يا پيسى، بنابر احتياط واجب.</a:t>
          </a:r>
          <a:endParaRPr lang="en-US" dirty="0"/>
        </a:p>
      </dgm:t>
    </dgm:pt>
    <dgm:pt modelId="{42A3007B-2F46-4542-BE09-35F9CA0F03FE}" type="parTrans" cxnId="{8CFABFD3-F45A-4285-9419-9EAD22086805}">
      <dgm:prSet/>
      <dgm:spPr/>
      <dgm:t>
        <a:bodyPr/>
        <a:lstStyle/>
        <a:p>
          <a:pPr rtl="1"/>
          <a:endParaRPr lang="fa-IR"/>
        </a:p>
      </dgm:t>
    </dgm:pt>
    <dgm:pt modelId="{65C8058E-EF37-4534-BEA5-FF8CCD814F74}" type="sibTrans" cxnId="{8CFABFD3-F45A-4285-9419-9EAD22086805}">
      <dgm:prSet/>
      <dgm:spPr/>
      <dgm:t>
        <a:bodyPr/>
        <a:lstStyle/>
        <a:p>
          <a:pPr rtl="1"/>
          <a:endParaRPr lang="fa-IR"/>
        </a:p>
      </dgm:t>
    </dgm:pt>
    <dgm:pt modelId="{E915BD2C-C3C2-480E-AD5E-771F55CF2EE0}">
      <dgm:prSet/>
      <dgm:spPr/>
      <dgm:t>
        <a:bodyPr/>
        <a:lstStyle/>
        <a:p>
          <a:pPr rtl="1"/>
          <a:r>
            <a:rPr lang="fa-IR" dirty="0" smtClean="0"/>
            <a:t>با لباس نجس نماز نخواندن، بنابر احتياط واجب.</a:t>
          </a:r>
          <a:endParaRPr lang="en-US" dirty="0"/>
        </a:p>
      </dgm:t>
    </dgm:pt>
    <dgm:pt modelId="{2FA068E9-31D2-4F07-8944-C7C353E0E4C5}" type="parTrans" cxnId="{3322A54E-ABA8-431C-A2CC-15E1803218F1}">
      <dgm:prSet/>
      <dgm:spPr/>
      <dgm:t>
        <a:bodyPr/>
        <a:lstStyle/>
        <a:p>
          <a:pPr rtl="1"/>
          <a:endParaRPr lang="fa-IR"/>
        </a:p>
      </dgm:t>
    </dgm:pt>
    <dgm:pt modelId="{DE593A75-432F-4A95-8D35-6071EF76709A}" type="sibTrans" cxnId="{3322A54E-ABA8-431C-A2CC-15E1803218F1}">
      <dgm:prSet/>
      <dgm:spPr/>
      <dgm:t>
        <a:bodyPr/>
        <a:lstStyle/>
        <a:p>
          <a:pPr rtl="1"/>
          <a:endParaRPr lang="fa-IR"/>
        </a:p>
      </dgm:t>
    </dgm:pt>
    <dgm:pt modelId="{32601A3C-B8DC-48AD-81D5-DB46F72C2CDD}" type="pres">
      <dgm:prSet presAssocID="{2A0D8F72-6C1E-42AA-BA75-0BCEC8C009C7}" presName="Name0" presStyleCnt="0">
        <dgm:presLayoutVars>
          <dgm:chPref val="1"/>
          <dgm:dir val="rev"/>
          <dgm:animOne val="branch"/>
          <dgm:animLvl val="lvl"/>
          <dgm:resizeHandles val="exact"/>
        </dgm:presLayoutVars>
      </dgm:prSet>
      <dgm:spPr/>
      <dgm:t>
        <a:bodyPr/>
        <a:lstStyle/>
        <a:p>
          <a:pPr rtl="1"/>
          <a:endParaRPr lang="fa-IR"/>
        </a:p>
      </dgm:t>
    </dgm:pt>
    <dgm:pt modelId="{8DB66579-7F27-427E-B48E-2C1FFD13F391}" type="pres">
      <dgm:prSet presAssocID="{82333A7A-026D-4D3B-9C0B-F00F4FACE43E}" presName="root1" presStyleCnt="0"/>
      <dgm:spPr/>
    </dgm:pt>
    <dgm:pt modelId="{AED6FD28-7C29-416F-A4BA-ACDC23E5E938}" type="pres">
      <dgm:prSet presAssocID="{82333A7A-026D-4D3B-9C0B-F00F4FACE43E}" presName="LevelOneTextNode" presStyleLbl="node0" presStyleIdx="0" presStyleCnt="1">
        <dgm:presLayoutVars>
          <dgm:chPref val="3"/>
        </dgm:presLayoutVars>
      </dgm:prSet>
      <dgm:spPr/>
      <dgm:t>
        <a:bodyPr/>
        <a:lstStyle/>
        <a:p>
          <a:pPr rtl="1"/>
          <a:endParaRPr lang="fa-IR"/>
        </a:p>
      </dgm:t>
    </dgm:pt>
    <dgm:pt modelId="{E3CD39AE-E03D-414B-97DC-8D3FE006201B}" type="pres">
      <dgm:prSet presAssocID="{82333A7A-026D-4D3B-9C0B-F00F4FACE43E}" presName="level2hierChild" presStyleCnt="0"/>
      <dgm:spPr/>
    </dgm:pt>
    <dgm:pt modelId="{C93122AB-0E0F-4B75-97BC-2DB9D436B17B}" type="pres">
      <dgm:prSet presAssocID="{46C8EDE0-D570-4A41-A56F-C9798D3274D5}" presName="conn2-1" presStyleLbl="parChTrans1D2" presStyleIdx="0" presStyleCnt="1"/>
      <dgm:spPr/>
      <dgm:t>
        <a:bodyPr/>
        <a:lstStyle/>
        <a:p>
          <a:pPr rtl="1"/>
          <a:endParaRPr lang="fa-IR"/>
        </a:p>
      </dgm:t>
    </dgm:pt>
    <dgm:pt modelId="{4A87BB7F-A3C8-4C92-8FDC-4AF970C84127}" type="pres">
      <dgm:prSet presAssocID="{46C8EDE0-D570-4A41-A56F-C9798D3274D5}" presName="connTx" presStyleLbl="parChTrans1D2" presStyleIdx="0" presStyleCnt="1"/>
      <dgm:spPr/>
      <dgm:t>
        <a:bodyPr/>
        <a:lstStyle/>
        <a:p>
          <a:pPr rtl="1"/>
          <a:endParaRPr lang="fa-IR"/>
        </a:p>
      </dgm:t>
    </dgm:pt>
    <dgm:pt modelId="{6668E1E4-36DF-4EA3-A25C-9B641C7D5624}" type="pres">
      <dgm:prSet presAssocID="{1F59F1B3-1A9E-41D1-817E-8AA78B02EFAF}" presName="root2" presStyleCnt="0"/>
      <dgm:spPr/>
    </dgm:pt>
    <dgm:pt modelId="{BCB7E85A-52D6-4AD9-B583-00A852FC4B4D}" type="pres">
      <dgm:prSet presAssocID="{1F59F1B3-1A9E-41D1-817E-8AA78B02EFAF}" presName="LevelTwoTextNode" presStyleLbl="node2" presStyleIdx="0" presStyleCnt="1" custScaleX="72673" custScaleY="176336">
        <dgm:presLayoutVars>
          <dgm:chPref val="3"/>
        </dgm:presLayoutVars>
      </dgm:prSet>
      <dgm:spPr/>
      <dgm:t>
        <a:bodyPr/>
        <a:lstStyle/>
        <a:p>
          <a:pPr rtl="1"/>
          <a:endParaRPr lang="fa-IR"/>
        </a:p>
      </dgm:t>
    </dgm:pt>
    <dgm:pt modelId="{3FA317BA-B689-4513-A89D-D6421F8F2B66}" type="pres">
      <dgm:prSet presAssocID="{1F59F1B3-1A9E-41D1-817E-8AA78B02EFAF}" presName="level3hierChild" presStyleCnt="0"/>
      <dgm:spPr/>
    </dgm:pt>
    <dgm:pt modelId="{F324701C-ACC9-40A8-B810-964B62E69E9C}" type="pres">
      <dgm:prSet presAssocID="{253CBE1A-BDE3-4BBB-AEB7-C51999CABC19}" presName="conn2-1" presStyleLbl="parChTrans1D3" presStyleIdx="0" presStyleCnt="7"/>
      <dgm:spPr/>
      <dgm:t>
        <a:bodyPr/>
        <a:lstStyle/>
        <a:p>
          <a:pPr rtl="1"/>
          <a:endParaRPr lang="fa-IR"/>
        </a:p>
      </dgm:t>
    </dgm:pt>
    <dgm:pt modelId="{C1DAD384-E0C7-439D-8DED-33B5477F640E}" type="pres">
      <dgm:prSet presAssocID="{253CBE1A-BDE3-4BBB-AEB7-C51999CABC19}" presName="connTx" presStyleLbl="parChTrans1D3" presStyleIdx="0" presStyleCnt="7"/>
      <dgm:spPr/>
      <dgm:t>
        <a:bodyPr/>
        <a:lstStyle/>
        <a:p>
          <a:pPr rtl="1"/>
          <a:endParaRPr lang="fa-IR"/>
        </a:p>
      </dgm:t>
    </dgm:pt>
    <dgm:pt modelId="{F73D671A-1BD7-4E77-9859-9628F2DFD87F}" type="pres">
      <dgm:prSet presAssocID="{F20036BD-DE43-47AD-96F9-B19EB328D0DA}" presName="root2" presStyleCnt="0"/>
      <dgm:spPr/>
    </dgm:pt>
    <dgm:pt modelId="{8911C9D4-CEE4-4F5C-A911-B1BC818C33E8}" type="pres">
      <dgm:prSet presAssocID="{F20036BD-DE43-47AD-96F9-B19EB328D0DA}" presName="LevelTwoTextNode" presStyleLbl="node3" presStyleIdx="0" presStyleCnt="7" custScaleX="206460">
        <dgm:presLayoutVars>
          <dgm:chPref val="3"/>
        </dgm:presLayoutVars>
      </dgm:prSet>
      <dgm:spPr/>
      <dgm:t>
        <a:bodyPr/>
        <a:lstStyle/>
        <a:p>
          <a:pPr rtl="1"/>
          <a:endParaRPr lang="fa-IR"/>
        </a:p>
      </dgm:t>
    </dgm:pt>
    <dgm:pt modelId="{21F416E4-8722-4F3F-BF4A-A841B68EB6D3}" type="pres">
      <dgm:prSet presAssocID="{F20036BD-DE43-47AD-96F9-B19EB328D0DA}" presName="level3hierChild" presStyleCnt="0"/>
      <dgm:spPr/>
    </dgm:pt>
    <dgm:pt modelId="{56B6C6BB-E044-4AA6-B325-2E1511B193A9}" type="pres">
      <dgm:prSet presAssocID="{34A13E4B-69F2-4ED8-9881-898D69B68C26}" presName="conn2-1" presStyleLbl="parChTrans1D3" presStyleIdx="1" presStyleCnt="7"/>
      <dgm:spPr/>
      <dgm:t>
        <a:bodyPr/>
        <a:lstStyle/>
        <a:p>
          <a:pPr rtl="1"/>
          <a:endParaRPr lang="fa-IR"/>
        </a:p>
      </dgm:t>
    </dgm:pt>
    <dgm:pt modelId="{138B51BD-262D-4E9A-879D-C2889C0D76FD}" type="pres">
      <dgm:prSet presAssocID="{34A13E4B-69F2-4ED8-9881-898D69B68C26}" presName="connTx" presStyleLbl="parChTrans1D3" presStyleIdx="1" presStyleCnt="7"/>
      <dgm:spPr/>
      <dgm:t>
        <a:bodyPr/>
        <a:lstStyle/>
        <a:p>
          <a:pPr rtl="1"/>
          <a:endParaRPr lang="fa-IR"/>
        </a:p>
      </dgm:t>
    </dgm:pt>
    <dgm:pt modelId="{BBAA789A-4739-4EB4-9C2D-D610440F79C5}" type="pres">
      <dgm:prSet presAssocID="{48ADE0CA-27DA-4A7A-B3C1-376E45DCDEC9}" presName="root2" presStyleCnt="0"/>
      <dgm:spPr/>
    </dgm:pt>
    <dgm:pt modelId="{3A74742A-3238-4995-828F-186F149EB59E}" type="pres">
      <dgm:prSet presAssocID="{48ADE0CA-27DA-4A7A-B3C1-376E45DCDEC9}" presName="LevelTwoTextNode" presStyleLbl="node3" presStyleIdx="1" presStyleCnt="7" custScaleX="206460">
        <dgm:presLayoutVars>
          <dgm:chPref val="3"/>
        </dgm:presLayoutVars>
      </dgm:prSet>
      <dgm:spPr/>
      <dgm:t>
        <a:bodyPr/>
        <a:lstStyle/>
        <a:p>
          <a:pPr rtl="1"/>
          <a:endParaRPr lang="fa-IR"/>
        </a:p>
      </dgm:t>
    </dgm:pt>
    <dgm:pt modelId="{E5FCA0C8-AB81-4EAB-8E77-68A54483FDF2}" type="pres">
      <dgm:prSet presAssocID="{48ADE0CA-27DA-4A7A-B3C1-376E45DCDEC9}" presName="level3hierChild" presStyleCnt="0"/>
      <dgm:spPr/>
    </dgm:pt>
    <dgm:pt modelId="{FF31FC13-FAEF-4BF0-8455-CE5C374B1326}" type="pres">
      <dgm:prSet presAssocID="{169F8068-9989-4C53-B7BF-A2FA566B2B0E}" presName="conn2-1" presStyleLbl="parChTrans1D3" presStyleIdx="2" presStyleCnt="7"/>
      <dgm:spPr/>
      <dgm:t>
        <a:bodyPr/>
        <a:lstStyle/>
        <a:p>
          <a:pPr rtl="1"/>
          <a:endParaRPr lang="fa-IR"/>
        </a:p>
      </dgm:t>
    </dgm:pt>
    <dgm:pt modelId="{A860FAD4-888B-41E1-81FB-4F3D75868C17}" type="pres">
      <dgm:prSet presAssocID="{169F8068-9989-4C53-B7BF-A2FA566B2B0E}" presName="connTx" presStyleLbl="parChTrans1D3" presStyleIdx="2" presStyleCnt="7"/>
      <dgm:spPr/>
      <dgm:t>
        <a:bodyPr/>
        <a:lstStyle/>
        <a:p>
          <a:pPr rtl="1"/>
          <a:endParaRPr lang="fa-IR"/>
        </a:p>
      </dgm:t>
    </dgm:pt>
    <dgm:pt modelId="{9BE9D37F-E6C9-49F3-AA2E-7941FC8B5980}" type="pres">
      <dgm:prSet presAssocID="{6AE1D8FF-74EF-4BAB-A252-38B6B61F7BA7}" presName="root2" presStyleCnt="0"/>
      <dgm:spPr/>
    </dgm:pt>
    <dgm:pt modelId="{BF1C9B52-FBEF-4B1E-B968-A22FC2206B11}" type="pres">
      <dgm:prSet presAssocID="{6AE1D8FF-74EF-4BAB-A252-38B6B61F7BA7}" presName="LevelTwoTextNode" presStyleLbl="node3" presStyleIdx="2" presStyleCnt="7" custScaleX="206460">
        <dgm:presLayoutVars>
          <dgm:chPref val="3"/>
        </dgm:presLayoutVars>
      </dgm:prSet>
      <dgm:spPr/>
      <dgm:t>
        <a:bodyPr/>
        <a:lstStyle/>
        <a:p>
          <a:pPr rtl="1"/>
          <a:endParaRPr lang="fa-IR"/>
        </a:p>
      </dgm:t>
    </dgm:pt>
    <dgm:pt modelId="{9229399D-CB47-4933-8F15-6A351417006C}" type="pres">
      <dgm:prSet presAssocID="{6AE1D8FF-74EF-4BAB-A252-38B6B61F7BA7}" presName="level3hierChild" presStyleCnt="0"/>
      <dgm:spPr/>
    </dgm:pt>
    <dgm:pt modelId="{BE18F462-0B06-4CAE-9BB7-034E855EDDC7}" type="pres">
      <dgm:prSet presAssocID="{E3F44E80-DB44-4C28-AD3E-D6D8EF370531}" presName="conn2-1" presStyleLbl="parChTrans1D3" presStyleIdx="3" presStyleCnt="7"/>
      <dgm:spPr/>
      <dgm:t>
        <a:bodyPr/>
        <a:lstStyle/>
        <a:p>
          <a:pPr rtl="1"/>
          <a:endParaRPr lang="fa-IR"/>
        </a:p>
      </dgm:t>
    </dgm:pt>
    <dgm:pt modelId="{6B280BB6-2C1A-4A54-89DE-8494D0F21F2A}" type="pres">
      <dgm:prSet presAssocID="{E3F44E80-DB44-4C28-AD3E-D6D8EF370531}" presName="connTx" presStyleLbl="parChTrans1D3" presStyleIdx="3" presStyleCnt="7"/>
      <dgm:spPr/>
      <dgm:t>
        <a:bodyPr/>
        <a:lstStyle/>
        <a:p>
          <a:pPr rtl="1"/>
          <a:endParaRPr lang="fa-IR"/>
        </a:p>
      </dgm:t>
    </dgm:pt>
    <dgm:pt modelId="{625D04F0-77AA-491E-BF56-7A904FBCD651}" type="pres">
      <dgm:prSet presAssocID="{4EBAC387-F444-4CE9-9837-F9ACBCEB64EE}" presName="root2" presStyleCnt="0"/>
      <dgm:spPr/>
    </dgm:pt>
    <dgm:pt modelId="{9E04E150-45A9-45F1-9500-5E5C081D72E7}" type="pres">
      <dgm:prSet presAssocID="{4EBAC387-F444-4CE9-9837-F9ACBCEB64EE}" presName="LevelTwoTextNode" presStyleLbl="node3" presStyleIdx="3" presStyleCnt="7" custScaleX="206460">
        <dgm:presLayoutVars>
          <dgm:chPref val="3"/>
        </dgm:presLayoutVars>
      </dgm:prSet>
      <dgm:spPr/>
      <dgm:t>
        <a:bodyPr/>
        <a:lstStyle/>
        <a:p>
          <a:pPr rtl="1"/>
          <a:endParaRPr lang="fa-IR"/>
        </a:p>
      </dgm:t>
    </dgm:pt>
    <dgm:pt modelId="{E77BA473-0E3B-47C8-9E87-DB6F7FAB561F}" type="pres">
      <dgm:prSet presAssocID="{4EBAC387-F444-4CE9-9837-F9ACBCEB64EE}" presName="level3hierChild" presStyleCnt="0"/>
      <dgm:spPr/>
    </dgm:pt>
    <dgm:pt modelId="{78EFC4CF-A035-4B7F-A8F4-C657D34E9B23}" type="pres">
      <dgm:prSet presAssocID="{03732E74-56F6-4C29-8747-5C34E11E88B6}" presName="conn2-1" presStyleLbl="parChTrans1D3" presStyleIdx="4" presStyleCnt="7"/>
      <dgm:spPr/>
      <dgm:t>
        <a:bodyPr/>
        <a:lstStyle/>
        <a:p>
          <a:pPr rtl="1"/>
          <a:endParaRPr lang="fa-IR"/>
        </a:p>
      </dgm:t>
    </dgm:pt>
    <dgm:pt modelId="{3C83811E-BA8E-4C0A-BD61-87DF9E020D8E}" type="pres">
      <dgm:prSet presAssocID="{03732E74-56F6-4C29-8747-5C34E11E88B6}" presName="connTx" presStyleLbl="parChTrans1D3" presStyleIdx="4" presStyleCnt="7"/>
      <dgm:spPr/>
      <dgm:t>
        <a:bodyPr/>
        <a:lstStyle/>
        <a:p>
          <a:pPr rtl="1"/>
          <a:endParaRPr lang="fa-IR"/>
        </a:p>
      </dgm:t>
    </dgm:pt>
    <dgm:pt modelId="{99DDA485-959D-45FB-840D-A18A55004E93}" type="pres">
      <dgm:prSet presAssocID="{34B995BA-AE85-43CD-B8B8-C72A1F8BD1A6}" presName="root2" presStyleCnt="0"/>
      <dgm:spPr/>
    </dgm:pt>
    <dgm:pt modelId="{68BC6E5E-D7D9-441D-850E-78A3F6C23C3A}" type="pres">
      <dgm:prSet presAssocID="{34B995BA-AE85-43CD-B8B8-C72A1F8BD1A6}" presName="LevelTwoTextNode" presStyleLbl="node3" presStyleIdx="4" presStyleCnt="7" custScaleX="206460">
        <dgm:presLayoutVars>
          <dgm:chPref val="3"/>
        </dgm:presLayoutVars>
      </dgm:prSet>
      <dgm:spPr/>
      <dgm:t>
        <a:bodyPr/>
        <a:lstStyle/>
        <a:p>
          <a:pPr rtl="1"/>
          <a:endParaRPr lang="fa-IR"/>
        </a:p>
      </dgm:t>
    </dgm:pt>
    <dgm:pt modelId="{AE1A2438-2823-491D-97A5-BD9B2CD421AE}" type="pres">
      <dgm:prSet presAssocID="{34B995BA-AE85-43CD-B8B8-C72A1F8BD1A6}" presName="level3hierChild" presStyleCnt="0"/>
      <dgm:spPr/>
    </dgm:pt>
    <dgm:pt modelId="{D4461322-17A1-49D0-B618-833F077AC822}" type="pres">
      <dgm:prSet presAssocID="{42A3007B-2F46-4542-BE09-35F9CA0F03FE}" presName="conn2-1" presStyleLbl="parChTrans1D3" presStyleIdx="5" presStyleCnt="7"/>
      <dgm:spPr/>
      <dgm:t>
        <a:bodyPr/>
        <a:lstStyle/>
        <a:p>
          <a:pPr rtl="1"/>
          <a:endParaRPr lang="fa-IR"/>
        </a:p>
      </dgm:t>
    </dgm:pt>
    <dgm:pt modelId="{D4129B9B-D3CE-4110-B3E7-32429014D6F0}" type="pres">
      <dgm:prSet presAssocID="{42A3007B-2F46-4542-BE09-35F9CA0F03FE}" presName="connTx" presStyleLbl="parChTrans1D3" presStyleIdx="5" presStyleCnt="7"/>
      <dgm:spPr/>
      <dgm:t>
        <a:bodyPr/>
        <a:lstStyle/>
        <a:p>
          <a:pPr rtl="1"/>
          <a:endParaRPr lang="fa-IR"/>
        </a:p>
      </dgm:t>
    </dgm:pt>
    <dgm:pt modelId="{3BF80775-023B-4E54-9A2D-A6376A1F1660}" type="pres">
      <dgm:prSet presAssocID="{D9EB9A48-EC80-45B0-861E-43CA03AD6D28}" presName="root2" presStyleCnt="0"/>
      <dgm:spPr/>
    </dgm:pt>
    <dgm:pt modelId="{5C4F8DAF-52DD-4441-A71A-688F2DEF1459}" type="pres">
      <dgm:prSet presAssocID="{D9EB9A48-EC80-45B0-861E-43CA03AD6D28}" presName="LevelTwoTextNode" presStyleLbl="node3" presStyleIdx="5" presStyleCnt="7" custScaleX="206460">
        <dgm:presLayoutVars>
          <dgm:chPref val="3"/>
        </dgm:presLayoutVars>
      </dgm:prSet>
      <dgm:spPr/>
      <dgm:t>
        <a:bodyPr/>
        <a:lstStyle/>
        <a:p>
          <a:pPr rtl="1"/>
          <a:endParaRPr lang="fa-IR"/>
        </a:p>
      </dgm:t>
    </dgm:pt>
    <dgm:pt modelId="{C24578CA-EE48-4384-82E2-F26E27EDE154}" type="pres">
      <dgm:prSet presAssocID="{D9EB9A48-EC80-45B0-861E-43CA03AD6D28}" presName="level3hierChild" presStyleCnt="0"/>
      <dgm:spPr/>
    </dgm:pt>
    <dgm:pt modelId="{5B3BA858-1066-4637-A7EA-6413DCAF6484}" type="pres">
      <dgm:prSet presAssocID="{2FA068E9-31D2-4F07-8944-C7C353E0E4C5}" presName="conn2-1" presStyleLbl="parChTrans1D3" presStyleIdx="6" presStyleCnt="7"/>
      <dgm:spPr/>
      <dgm:t>
        <a:bodyPr/>
        <a:lstStyle/>
        <a:p>
          <a:pPr rtl="1"/>
          <a:endParaRPr lang="fa-IR"/>
        </a:p>
      </dgm:t>
    </dgm:pt>
    <dgm:pt modelId="{3CCE2758-8BF3-4E69-AF2E-C842216E42EF}" type="pres">
      <dgm:prSet presAssocID="{2FA068E9-31D2-4F07-8944-C7C353E0E4C5}" presName="connTx" presStyleLbl="parChTrans1D3" presStyleIdx="6" presStyleCnt="7"/>
      <dgm:spPr/>
      <dgm:t>
        <a:bodyPr/>
        <a:lstStyle/>
        <a:p>
          <a:pPr rtl="1"/>
          <a:endParaRPr lang="fa-IR"/>
        </a:p>
      </dgm:t>
    </dgm:pt>
    <dgm:pt modelId="{840E47D2-F281-4997-A221-51211EE14398}" type="pres">
      <dgm:prSet presAssocID="{E915BD2C-C3C2-480E-AD5E-771F55CF2EE0}" presName="root2" presStyleCnt="0"/>
      <dgm:spPr/>
    </dgm:pt>
    <dgm:pt modelId="{DE256233-4D8A-4331-ABD1-6C9A8D68A492}" type="pres">
      <dgm:prSet presAssocID="{E915BD2C-C3C2-480E-AD5E-771F55CF2EE0}" presName="LevelTwoTextNode" presStyleLbl="node3" presStyleIdx="6" presStyleCnt="7" custScaleX="206460">
        <dgm:presLayoutVars>
          <dgm:chPref val="3"/>
        </dgm:presLayoutVars>
      </dgm:prSet>
      <dgm:spPr/>
      <dgm:t>
        <a:bodyPr/>
        <a:lstStyle/>
        <a:p>
          <a:pPr rtl="1"/>
          <a:endParaRPr lang="fa-IR"/>
        </a:p>
      </dgm:t>
    </dgm:pt>
    <dgm:pt modelId="{2C37A160-7A0C-4AC3-ACD9-BBE301096737}" type="pres">
      <dgm:prSet presAssocID="{E915BD2C-C3C2-480E-AD5E-771F55CF2EE0}" presName="level3hierChild" presStyleCnt="0"/>
      <dgm:spPr/>
    </dgm:pt>
  </dgm:ptLst>
  <dgm:cxnLst>
    <dgm:cxn modelId="{8CFABFD3-F45A-4285-9419-9EAD22086805}" srcId="{1F59F1B3-1A9E-41D1-817E-8AA78B02EFAF}" destId="{D9EB9A48-EC80-45B0-861E-43CA03AD6D28}" srcOrd="5" destOrd="0" parTransId="{42A3007B-2F46-4542-BE09-35F9CA0F03FE}" sibTransId="{65C8058E-EF37-4534-BEA5-FF8CCD814F74}"/>
    <dgm:cxn modelId="{3A4CED80-5408-46EF-96ED-D22C9BCF84FA}" type="presOf" srcId="{03732E74-56F6-4C29-8747-5C34E11E88B6}" destId="{3C83811E-BA8E-4C0A-BD61-87DF9E020D8E}" srcOrd="1" destOrd="0" presId="urn:microsoft.com/office/officeart/2008/layout/HorizontalMultiLevelHierarchy"/>
    <dgm:cxn modelId="{88B78C82-DD0C-48F3-A8C6-B4EF1098E559}" type="presOf" srcId="{42A3007B-2F46-4542-BE09-35F9CA0F03FE}" destId="{D4129B9B-D3CE-4110-B3E7-32429014D6F0}" srcOrd="1" destOrd="0" presId="urn:microsoft.com/office/officeart/2008/layout/HorizontalMultiLevelHierarchy"/>
    <dgm:cxn modelId="{3D296DF0-46E4-4243-842B-8B0DBD91F628}" srcId="{1F59F1B3-1A9E-41D1-817E-8AA78B02EFAF}" destId="{6AE1D8FF-74EF-4BAB-A252-38B6B61F7BA7}" srcOrd="2" destOrd="0" parTransId="{169F8068-9989-4C53-B7BF-A2FA566B2B0E}" sibTransId="{0ADDE9EC-D70D-4943-B8FE-A371D0799C61}"/>
    <dgm:cxn modelId="{8F942E87-A32A-46EE-BD9C-84B9DD18824E}" type="presOf" srcId="{46C8EDE0-D570-4A41-A56F-C9798D3274D5}" destId="{4A87BB7F-A3C8-4C92-8FDC-4AF970C84127}" srcOrd="1" destOrd="0" presId="urn:microsoft.com/office/officeart/2008/layout/HorizontalMultiLevelHierarchy"/>
    <dgm:cxn modelId="{67E89105-3F0F-4144-8434-FAE9A2344035}" type="presOf" srcId="{42A3007B-2F46-4542-BE09-35F9CA0F03FE}" destId="{D4461322-17A1-49D0-B618-833F077AC822}" srcOrd="0" destOrd="0" presId="urn:microsoft.com/office/officeart/2008/layout/HorizontalMultiLevelHierarchy"/>
    <dgm:cxn modelId="{65C30DB7-4110-4A84-9FD1-BFDF1705CE32}" srcId="{2A0D8F72-6C1E-42AA-BA75-0BCEC8C009C7}" destId="{82333A7A-026D-4D3B-9C0B-F00F4FACE43E}" srcOrd="0" destOrd="0" parTransId="{E6DC4372-6F49-4BC7-BE7A-2DD0FECBC33C}" sibTransId="{AE49E2C4-D67E-43F1-8B67-AE9570323205}"/>
    <dgm:cxn modelId="{45F8204B-4261-4461-9FB2-034F27724D76}" type="presOf" srcId="{E3F44E80-DB44-4C28-AD3E-D6D8EF370531}" destId="{BE18F462-0B06-4CAE-9BB7-034E855EDDC7}" srcOrd="0" destOrd="0" presId="urn:microsoft.com/office/officeart/2008/layout/HorizontalMultiLevelHierarchy"/>
    <dgm:cxn modelId="{D9A71B7F-7FD6-4E6E-9947-4544EC831A48}" type="presOf" srcId="{34B995BA-AE85-43CD-B8B8-C72A1F8BD1A6}" destId="{68BC6E5E-D7D9-441D-850E-78A3F6C23C3A}" srcOrd="0" destOrd="0" presId="urn:microsoft.com/office/officeart/2008/layout/HorizontalMultiLevelHierarchy"/>
    <dgm:cxn modelId="{1DEB6101-2DE2-4E97-83B3-112C4DAA399B}" type="presOf" srcId="{03732E74-56F6-4C29-8747-5C34E11E88B6}" destId="{78EFC4CF-A035-4B7F-A8F4-C657D34E9B23}" srcOrd="0" destOrd="0" presId="urn:microsoft.com/office/officeart/2008/layout/HorizontalMultiLevelHierarchy"/>
    <dgm:cxn modelId="{713E235F-2703-4969-8B06-73FDBB28E121}" type="presOf" srcId="{6AE1D8FF-74EF-4BAB-A252-38B6B61F7BA7}" destId="{BF1C9B52-FBEF-4B1E-B968-A22FC2206B11}" srcOrd="0" destOrd="0" presId="urn:microsoft.com/office/officeart/2008/layout/HorizontalMultiLevelHierarchy"/>
    <dgm:cxn modelId="{83AA70C4-9484-41BC-A842-D8FCAAA5C7B0}" type="presOf" srcId="{E915BD2C-C3C2-480E-AD5E-771F55CF2EE0}" destId="{DE256233-4D8A-4331-ABD1-6C9A8D68A492}" srcOrd="0" destOrd="0" presId="urn:microsoft.com/office/officeart/2008/layout/HorizontalMultiLevelHierarchy"/>
    <dgm:cxn modelId="{86AF5554-C374-4F99-AB3C-B26C4D4D2AB3}" type="presOf" srcId="{F20036BD-DE43-47AD-96F9-B19EB328D0DA}" destId="{8911C9D4-CEE4-4F5C-A911-B1BC818C33E8}" srcOrd="0" destOrd="0" presId="urn:microsoft.com/office/officeart/2008/layout/HorizontalMultiLevelHierarchy"/>
    <dgm:cxn modelId="{26863122-FDAF-44A7-A778-61E942817D8E}" type="presOf" srcId="{D9EB9A48-EC80-45B0-861E-43CA03AD6D28}" destId="{5C4F8DAF-52DD-4441-A71A-688F2DEF1459}" srcOrd="0" destOrd="0" presId="urn:microsoft.com/office/officeart/2008/layout/HorizontalMultiLevelHierarchy"/>
    <dgm:cxn modelId="{D2CD23AA-8565-42A1-A910-FF4F9FC52C1F}" type="presOf" srcId="{2FA068E9-31D2-4F07-8944-C7C353E0E4C5}" destId="{5B3BA858-1066-4637-A7EA-6413DCAF6484}" srcOrd="0" destOrd="0" presId="urn:microsoft.com/office/officeart/2008/layout/HorizontalMultiLevelHierarchy"/>
    <dgm:cxn modelId="{0C3B83F9-CD3A-47B4-802D-ECCE4C76393F}" type="presOf" srcId="{2FA068E9-31D2-4F07-8944-C7C353E0E4C5}" destId="{3CCE2758-8BF3-4E69-AF2E-C842216E42EF}" srcOrd="1" destOrd="0" presId="urn:microsoft.com/office/officeart/2008/layout/HorizontalMultiLevelHierarchy"/>
    <dgm:cxn modelId="{47D6667B-C851-4E96-8133-BBB3AC6F8A47}" type="presOf" srcId="{48ADE0CA-27DA-4A7A-B3C1-376E45DCDEC9}" destId="{3A74742A-3238-4995-828F-186F149EB59E}" srcOrd="0" destOrd="0" presId="urn:microsoft.com/office/officeart/2008/layout/HorizontalMultiLevelHierarchy"/>
    <dgm:cxn modelId="{313F7F56-82D8-49D1-9288-E2E19309C3C8}" type="presOf" srcId="{169F8068-9989-4C53-B7BF-A2FA566B2B0E}" destId="{FF31FC13-FAEF-4BF0-8455-CE5C374B1326}" srcOrd="0" destOrd="0" presId="urn:microsoft.com/office/officeart/2008/layout/HorizontalMultiLevelHierarchy"/>
    <dgm:cxn modelId="{AFAD5E34-B267-425B-BF4C-10A365E44E71}" type="presOf" srcId="{253CBE1A-BDE3-4BBB-AEB7-C51999CABC19}" destId="{C1DAD384-E0C7-439D-8DED-33B5477F640E}" srcOrd="1" destOrd="0" presId="urn:microsoft.com/office/officeart/2008/layout/HorizontalMultiLevelHierarchy"/>
    <dgm:cxn modelId="{58417B2A-1A9E-4428-92DE-1BFB17E0130C}" type="presOf" srcId="{82333A7A-026D-4D3B-9C0B-F00F4FACE43E}" destId="{AED6FD28-7C29-416F-A4BA-ACDC23E5E938}" srcOrd="0" destOrd="0" presId="urn:microsoft.com/office/officeart/2008/layout/HorizontalMultiLevelHierarchy"/>
    <dgm:cxn modelId="{3D2DFF9F-114E-44D0-B57B-A0837BD9791C}" srcId="{82333A7A-026D-4D3B-9C0B-F00F4FACE43E}" destId="{1F59F1B3-1A9E-41D1-817E-8AA78B02EFAF}" srcOrd="0" destOrd="0" parTransId="{46C8EDE0-D570-4A41-A56F-C9798D3274D5}" sibTransId="{CF3E0F5C-04B8-4967-8C1F-B01848B661BC}"/>
    <dgm:cxn modelId="{266F5618-21A7-48B4-8D82-EC2AE118C3A8}" type="presOf" srcId="{46C8EDE0-D570-4A41-A56F-C9798D3274D5}" destId="{C93122AB-0E0F-4B75-97BC-2DB9D436B17B}" srcOrd="0" destOrd="0" presId="urn:microsoft.com/office/officeart/2008/layout/HorizontalMultiLevelHierarchy"/>
    <dgm:cxn modelId="{795128BE-AC5F-4A5B-9F55-55C36D3D70DA}" type="presOf" srcId="{2A0D8F72-6C1E-42AA-BA75-0BCEC8C009C7}" destId="{32601A3C-B8DC-48AD-81D5-DB46F72C2CDD}" srcOrd="0" destOrd="0" presId="urn:microsoft.com/office/officeart/2008/layout/HorizontalMultiLevelHierarchy"/>
    <dgm:cxn modelId="{9DEC14A2-0A17-4B85-93C8-7F4D3A3A0E0E}" type="presOf" srcId="{E3F44E80-DB44-4C28-AD3E-D6D8EF370531}" destId="{6B280BB6-2C1A-4A54-89DE-8494D0F21F2A}" srcOrd="1" destOrd="0" presId="urn:microsoft.com/office/officeart/2008/layout/HorizontalMultiLevelHierarchy"/>
    <dgm:cxn modelId="{697B2AEA-FFD0-4DB4-BCA9-6EEDE61BEB4E}" type="presOf" srcId="{4EBAC387-F444-4CE9-9837-F9ACBCEB64EE}" destId="{9E04E150-45A9-45F1-9500-5E5C081D72E7}" srcOrd="0" destOrd="0" presId="urn:microsoft.com/office/officeart/2008/layout/HorizontalMultiLevelHierarchy"/>
    <dgm:cxn modelId="{C82069AF-5139-4624-97CC-E7B38ABCE586}" srcId="{1F59F1B3-1A9E-41D1-817E-8AA78B02EFAF}" destId="{F20036BD-DE43-47AD-96F9-B19EB328D0DA}" srcOrd="0" destOrd="0" parTransId="{253CBE1A-BDE3-4BBB-AEB7-C51999CABC19}" sibTransId="{C27D292D-0197-46B6-BDE9-77CD00E368B7}"/>
    <dgm:cxn modelId="{F7D8700F-2946-4D94-98EF-48EE649036EA}" type="presOf" srcId="{34A13E4B-69F2-4ED8-9881-898D69B68C26}" destId="{56B6C6BB-E044-4AA6-B325-2E1511B193A9}" srcOrd="0" destOrd="0" presId="urn:microsoft.com/office/officeart/2008/layout/HorizontalMultiLevelHierarchy"/>
    <dgm:cxn modelId="{7CFEEA98-DD47-4E62-B308-4081A92A10EB}" srcId="{1F59F1B3-1A9E-41D1-817E-8AA78B02EFAF}" destId="{48ADE0CA-27DA-4A7A-B3C1-376E45DCDEC9}" srcOrd="1" destOrd="0" parTransId="{34A13E4B-69F2-4ED8-9881-898D69B68C26}" sibTransId="{AD6C47BC-DB42-414B-AC61-D30B3EB9CABD}"/>
    <dgm:cxn modelId="{41E58536-BF17-47D1-BEFF-F8380668C89F}" type="presOf" srcId="{1F59F1B3-1A9E-41D1-817E-8AA78B02EFAF}" destId="{BCB7E85A-52D6-4AD9-B583-00A852FC4B4D}" srcOrd="0" destOrd="0" presId="urn:microsoft.com/office/officeart/2008/layout/HorizontalMultiLevelHierarchy"/>
    <dgm:cxn modelId="{186468A9-E505-4B4E-86A8-60D183DE2839}" type="presOf" srcId="{169F8068-9989-4C53-B7BF-A2FA566B2B0E}" destId="{A860FAD4-888B-41E1-81FB-4F3D75868C17}" srcOrd="1" destOrd="0" presId="urn:microsoft.com/office/officeart/2008/layout/HorizontalMultiLevelHierarchy"/>
    <dgm:cxn modelId="{A6A0588C-E201-4084-A53A-19A03288A7C4}" srcId="{1F59F1B3-1A9E-41D1-817E-8AA78B02EFAF}" destId="{4EBAC387-F444-4CE9-9837-F9ACBCEB64EE}" srcOrd="3" destOrd="0" parTransId="{E3F44E80-DB44-4C28-AD3E-D6D8EF370531}" sibTransId="{9A194DDF-0A8F-4F34-863E-FC359E119734}"/>
    <dgm:cxn modelId="{090992A0-690D-4B58-919C-ACE33082B011}" srcId="{1F59F1B3-1A9E-41D1-817E-8AA78B02EFAF}" destId="{34B995BA-AE85-43CD-B8B8-C72A1F8BD1A6}" srcOrd="4" destOrd="0" parTransId="{03732E74-56F6-4C29-8747-5C34E11E88B6}" sibTransId="{FBF94E66-E1FD-4C8C-A3FA-ED8406A3B76F}"/>
    <dgm:cxn modelId="{6F2F8A85-3B83-4181-BDA7-403193D9381B}" type="presOf" srcId="{253CBE1A-BDE3-4BBB-AEB7-C51999CABC19}" destId="{F324701C-ACC9-40A8-B810-964B62E69E9C}" srcOrd="0" destOrd="0" presId="urn:microsoft.com/office/officeart/2008/layout/HorizontalMultiLevelHierarchy"/>
    <dgm:cxn modelId="{6C23B8F2-B311-4425-84F3-204FB933F351}" type="presOf" srcId="{34A13E4B-69F2-4ED8-9881-898D69B68C26}" destId="{138B51BD-262D-4E9A-879D-C2889C0D76FD}" srcOrd="1" destOrd="0" presId="urn:microsoft.com/office/officeart/2008/layout/HorizontalMultiLevelHierarchy"/>
    <dgm:cxn modelId="{3322A54E-ABA8-431C-A2CC-15E1803218F1}" srcId="{1F59F1B3-1A9E-41D1-817E-8AA78B02EFAF}" destId="{E915BD2C-C3C2-480E-AD5E-771F55CF2EE0}" srcOrd="6" destOrd="0" parTransId="{2FA068E9-31D2-4F07-8944-C7C353E0E4C5}" sibTransId="{DE593A75-432F-4A95-8D35-6071EF76709A}"/>
    <dgm:cxn modelId="{B82E138C-66A8-43C0-923C-150777B90D99}" type="presParOf" srcId="{32601A3C-B8DC-48AD-81D5-DB46F72C2CDD}" destId="{8DB66579-7F27-427E-B48E-2C1FFD13F391}" srcOrd="0" destOrd="0" presId="urn:microsoft.com/office/officeart/2008/layout/HorizontalMultiLevelHierarchy"/>
    <dgm:cxn modelId="{57BB8305-3FB7-4214-AF73-0DACD16A24D8}" type="presParOf" srcId="{8DB66579-7F27-427E-B48E-2C1FFD13F391}" destId="{AED6FD28-7C29-416F-A4BA-ACDC23E5E938}" srcOrd="0" destOrd="0" presId="urn:microsoft.com/office/officeart/2008/layout/HorizontalMultiLevelHierarchy"/>
    <dgm:cxn modelId="{5EDD4C78-D1DB-40B6-9606-D8E0F83FADCF}" type="presParOf" srcId="{8DB66579-7F27-427E-B48E-2C1FFD13F391}" destId="{E3CD39AE-E03D-414B-97DC-8D3FE006201B}" srcOrd="1" destOrd="0" presId="urn:microsoft.com/office/officeart/2008/layout/HorizontalMultiLevelHierarchy"/>
    <dgm:cxn modelId="{D8F76129-7570-4BFF-94F3-F61A1813160A}" type="presParOf" srcId="{E3CD39AE-E03D-414B-97DC-8D3FE006201B}" destId="{C93122AB-0E0F-4B75-97BC-2DB9D436B17B}" srcOrd="0" destOrd="0" presId="urn:microsoft.com/office/officeart/2008/layout/HorizontalMultiLevelHierarchy"/>
    <dgm:cxn modelId="{C4351B5E-6BC6-4839-A944-A7E6037B331F}" type="presParOf" srcId="{C93122AB-0E0F-4B75-97BC-2DB9D436B17B}" destId="{4A87BB7F-A3C8-4C92-8FDC-4AF970C84127}" srcOrd="0" destOrd="0" presId="urn:microsoft.com/office/officeart/2008/layout/HorizontalMultiLevelHierarchy"/>
    <dgm:cxn modelId="{C830D3F4-AE2B-4DE0-A335-28CBEA32F9B4}" type="presParOf" srcId="{E3CD39AE-E03D-414B-97DC-8D3FE006201B}" destId="{6668E1E4-36DF-4EA3-A25C-9B641C7D5624}" srcOrd="1" destOrd="0" presId="urn:microsoft.com/office/officeart/2008/layout/HorizontalMultiLevelHierarchy"/>
    <dgm:cxn modelId="{5F2A23EE-57FD-40A9-8767-75667B0A7617}" type="presParOf" srcId="{6668E1E4-36DF-4EA3-A25C-9B641C7D5624}" destId="{BCB7E85A-52D6-4AD9-B583-00A852FC4B4D}" srcOrd="0" destOrd="0" presId="urn:microsoft.com/office/officeart/2008/layout/HorizontalMultiLevelHierarchy"/>
    <dgm:cxn modelId="{F6180767-4E11-4562-B5A4-461D5CF12E13}" type="presParOf" srcId="{6668E1E4-36DF-4EA3-A25C-9B641C7D5624}" destId="{3FA317BA-B689-4513-A89D-D6421F8F2B66}" srcOrd="1" destOrd="0" presId="urn:microsoft.com/office/officeart/2008/layout/HorizontalMultiLevelHierarchy"/>
    <dgm:cxn modelId="{9E639EF6-93AB-4DCE-A74F-BD61F6261050}" type="presParOf" srcId="{3FA317BA-B689-4513-A89D-D6421F8F2B66}" destId="{F324701C-ACC9-40A8-B810-964B62E69E9C}" srcOrd="0" destOrd="0" presId="urn:microsoft.com/office/officeart/2008/layout/HorizontalMultiLevelHierarchy"/>
    <dgm:cxn modelId="{0B4367B7-5F5E-47D6-9FAE-BE0B2EC1E477}" type="presParOf" srcId="{F324701C-ACC9-40A8-B810-964B62E69E9C}" destId="{C1DAD384-E0C7-439D-8DED-33B5477F640E}" srcOrd="0" destOrd="0" presId="urn:microsoft.com/office/officeart/2008/layout/HorizontalMultiLevelHierarchy"/>
    <dgm:cxn modelId="{5C324B2B-3146-4D43-AAF0-C2482EF009DF}" type="presParOf" srcId="{3FA317BA-B689-4513-A89D-D6421F8F2B66}" destId="{F73D671A-1BD7-4E77-9859-9628F2DFD87F}" srcOrd="1" destOrd="0" presId="urn:microsoft.com/office/officeart/2008/layout/HorizontalMultiLevelHierarchy"/>
    <dgm:cxn modelId="{15ADEC0C-2319-4D75-9A13-95937D6FAFB4}" type="presParOf" srcId="{F73D671A-1BD7-4E77-9859-9628F2DFD87F}" destId="{8911C9D4-CEE4-4F5C-A911-B1BC818C33E8}" srcOrd="0" destOrd="0" presId="urn:microsoft.com/office/officeart/2008/layout/HorizontalMultiLevelHierarchy"/>
    <dgm:cxn modelId="{B8ACF2AA-2D20-4B3C-96D3-80ACEFED71A0}" type="presParOf" srcId="{F73D671A-1BD7-4E77-9859-9628F2DFD87F}" destId="{21F416E4-8722-4F3F-BF4A-A841B68EB6D3}" srcOrd="1" destOrd="0" presId="urn:microsoft.com/office/officeart/2008/layout/HorizontalMultiLevelHierarchy"/>
    <dgm:cxn modelId="{9DDFC15C-A7A8-473B-B108-1196AA621895}" type="presParOf" srcId="{3FA317BA-B689-4513-A89D-D6421F8F2B66}" destId="{56B6C6BB-E044-4AA6-B325-2E1511B193A9}" srcOrd="2" destOrd="0" presId="urn:microsoft.com/office/officeart/2008/layout/HorizontalMultiLevelHierarchy"/>
    <dgm:cxn modelId="{DCF0AC60-273A-45AF-824E-A8F73A6567ED}" type="presParOf" srcId="{56B6C6BB-E044-4AA6-B325-2E1511B193A9}" destId="{138B51BD-262D-4E9A-879D-C2889C0D76FD}" srcOrd="0" destOrd="0" presId="urn:microsoft.com/office/officeart/2008/layout/HorizontalMultiLevelHierarchy"/>
    <dgm:cxn modelId="{BCB97F81-6FCB-4AB1-BC65-7B8FF8AD0D4A}" type="presParOf" srcId="{3FA317BA-B689-4513-A89D-D6421F8F2B66}" destId="{BBAA789A-4739-4EB4-9C2D-D610440F79C5}" srcOrd="3" destOrd="0" presId="urn:microsoft.com/office/officeart/2008/layout/HorizontalMultiLevelHierarchy"/>
    <dgm:cxn modelId="{1FEB287F-BBCB-40E2-BCEB-93C441F55A21}" type="presParOf" srcId="{BBAA789A-4739-4EB4-9C2D-D610440F79C5}" destId="{3A74742A-3238-4995-828F-186F149EB59E}" srcOrd="0" destOrd="0" presId="urn:microsoft.com/office/officeart/2008/layout/HorizontalMultiLevelHierarchy"/>
    <dgm:cxn modelId="{A4F747DC-3A8B-4548-B047-83225B6B13DB}" type="presParOf" srcId="{BBAA789A-4739-4EB4-9C2D-D610440F79C5}" destId="{E5FCA0C8-AB81-4EAB-8E77-68A54483FDF2}" srcOrd="1" destOrd="0" presId="urn:microsoft.com/office/officeart/2008/layout/HorizontalMultiLevelHierarchy"/>
    <dgm:cxn modelId="{8146D06E-0041-40ED-A213-BB8BCDA44461}" type="presParOf" srcId="{3FA317BA-B689-4513-A89D-D6421F8F2B66}" destId="{FF31FC13-FAEF-4BF0-8455-CE5C374B1326}" srcOrd="4" destOrd="0" presId="urn:microsoft.com/office/officeart/2008/layout/HorizontalMultiLevelHierarchy"/>
    <dgm:cxn modelId="{F98AB360-C8DC-45B7-A440-48F94335C8F5}" type="presParOf" srcId="{FF31FC13-FAEF-4BF0-8455-CE5C374B1326}" destId="{A860FAD4-888B-41E1-81FB-4F3D75868C17}" srcOrd="0" destOrd="0" presId="urn:microsoft.com/office/officeart/2008/layout/HorizontalMultiLevelHierarchy"/>
    <dgm:cxn modelId="{06ACE662-1CD6-40A2-911C-3B7AA4D0267D}" type="presParOf" srcId="{3FA317BA-B689-4513-A89D-D6421F8F2B66}" destId="{9BE9D37F-E6C9-49F3-AA2E-7941FC8B5980}" srcOrd="5" destOrd="0" presId="urn:microsoft.com/office/officeart/2008/layout/HorizontalMultiLevelHierarchy"/>
    <dgm:cxn modelId="{3EF4F41B-237C-4ADC-9BF0-35C6D3E6FD8D}" type="presParOf" srcId="{9BE9D37F-E6C9-49F3-AA2E-7941FC8B5980}" destId="{BF1C9B52-FBEF-4B1E-B968-A22FC2206B11}" srcOrd="0" destOrd="0" presId="urn:microsoft.com/office/officeart/2008/layout/HorizontalMultiLevelHierarchy"/>
    <dgm:cxn modelId="{FC99A78C-2A5B-4E56-8520-AF6B0BE8E5AD}" type="presParOf" srcId="{9BE9D37F-E6C9-49F3-AA2E-7941FC8B5980}" destId="{9229399D-CB47-4933-8F15-6A351417006C}" srcOrd="1" destOrd="0" presId="urn:microsoft.com/office/officeart/2008/layout/HorizontalMultiLevelHierarchy"/>
    <dgm:cxn modelId="{2D7BED03-CE54-4C06-8BF9-72CCEB8E6BA0}" type="presParOf" srcId="{3FA317BA-B689-4513-A89D-D6421F8F2B66}" destId="{BE18F462-0B06-4CAE-9BB7-034E855EDDC7}" srcOrd="6" destOrd="0" presId="urn:microsoft.com/office/officeart/2008/layout/HorizontalMultiLevelHierarchy"/>
    <dgm:cxn modelId="{8508944F-7233-4098-A0DC-4F5DC455046C}" type="presParOf" srcId="{BE18F462-0B06-4CAE-9BB7-034E855EDDC7}" destId="{6B280BB6-2C1A-4A54-89DE-8494D0F21F2A}" srcOrd="0" destOrd="0" presId="urn:microsoft.com/office/officeart/2008/layout/HorizontalMultiLevelHierarchy"/>
    <dgm:cxn modelId="{899C68A2-F0F4-4F49-AAA2-D212BDF4AD63}" type="presParOf" srcId="{3FA317BA-B689-4513-A89D-D6421F8F2B66}" destId="{625D04F0-77AA-491E-BF56-7A904FBCD651}" srcOrd="7" destOrd="0" presId="urn:microsoft.com/office/officeart/2008/layout/HorizontalMultiLevelHierarchy"/>
    <dgm:cxn modelId="{B8FE206A-6936-40D4-8CD4-E6A5A417C39C}" type="presParOf" srcId="{625D04F0-77AA-491E-BF56-7A904FBCD651}" destId="{9E04E150-45A9-45F1-9500-5E5C081D72E7}" srcOrd="0" destOrd="0" presId="urn:microsoft.com/office/officeart/2008/layout/HorizontalMultiLevelHierarchy"/>
    <dgm:cxn modelId="{B5E4BC76-0156-4ACC-823C-F56D0509F6A0}" type="presParOf" srcId="{625D04F0-77AA-491E-BF56-7A904FBCD651}" destId="{E77BA473-0E3B-47C8-9E87-DB6F7FAB561F}" srcOrd="1" destOrd="0" presId="urn:microsoft.com/office/officeart/2008/layout/HorizontalMultiLevelHierarchy"/>
    <dgm:cxn modelId="{78E124FA-964D-4640-934B-E50132305FCF}" type="presParOf" srcId="{3FA317BA-B689-4513-A89D-D6421F8F2B66}" destId="{78EFC4CF-A035-4B7F-A8F4-C657D34E9B23}" srcOrd="8" destOrd="0" presId="urn:microsoft.com/office/officeart/2008/layout/HorizontalMultiLevelHierarchy"/>
    <dgm:cxn modelId="{C87654E4-E452-4AD9-916B-88A9A5BDF101}" type="presParOf" srcId="{78EFC4CF-A035-4B7F-A8F4-C657D34E9B23}" destId="{3C83811E-BA8E-4C0A-BD61-87DF9E020D8E}" srcOrd="0" destOrd="0" presId="urn:microsoft.com/office/officeart/2008/layout/HorizontalMultiLevelHierarchy"/>
    <dgm:cxn modelId="{FD9380D6-3498-4B39-8D95-1E8F2ACF27F9}" type="presParOf" srcId="{3FA317BA-B689-4513-A89D-D6421F8F2B66}" destId="{99DDA485-959D-45FB-840D-A18A55004E93}" srcOrd="9" destOrd="0" presId="urn:microsoft.com/office/officeart/2008/layout/HorizontalMultiLevelHierarchy"/>
    <dgm:cxn modelId="{CB786DBC-ED98-4DDC-8830-1B957DE213E6}" type="presParOf" srcId="{99DDA485-959D-45FB-840D-A18A55004E93}" destId="{68BC6E5E-D7D9-441D-850E-78A3F6C23C3A}" srcOrd="0" destOrd="0" presId="urn:microsoft.com/office/officeart/2008/layout/HorizontalMultiLevelHierarchy"/>
    <dgm:cxn modelId="{4B266329-84FC-4F00-A615-1E3AED17FAC3}" type="presParOf" srcId="{99DDA485-959D-45FB-840D-A18A55004E93}" destId="{AE1A2438-2823-491D-97A5-BD9B2CD421AE}" srcOrd="1" destOrd="0" presId="urn:microsoft.com/office/officeart/2008/layout/HorizontalMultiLevelHierarchy"/>
    <dgm:cxn modelId="{2E8D897B-A56F-4F53-87DB-F32041539B49}" type="presParOf" srcId="{3FA317BA-B689-4513-A89D-D6421F8F2B66}" destId="{D4461322-17A1-49D0-B618-833F077AC822}" srcOrd="10" destOrd="0" presId="urn:microsoft.com/office/officeart/2008/layout/HorizontalMultiLevelHierarchy"/>
    <dgm:cxn modelId="{5392B4A5-0775-471D-9424-2B4B5A613784}" type="presParOf" srcId="{D4461322-17A1-49D0-B618-833F077AC822}" destId="{D4129B9B-D3CE-4110-B3E7-32429014D6F0}" srcOrd="0" destOrd="0" presId="urn:microsoft.com/office/officeart/2008/layout/HorizontalMultiLevelHierarchy"/>
    <dgm:cxn modelId="{B99B1286-4750-442C-9A0B-5826BC28346B}" type="presParOf" srcId="{3FA317BA-B689-4513-A89D-D6421F8F2B66}" destId="{3BF80775-023B-4E54-9A2D-A6376A1F1660}" srcOrd="11" destOrd="0" presId="urn:microsoft.com/office/officeart/2008/layout/HorizontalMultiLevelHierarchy"/>
    <dgm:cxn modelId="{5D885F97-A24D-47EF-8C92-2DE93436A8FA}" type="presParOf" srcId="{3BF80775-023B-4E54-9A2D-A6376A1F1660}" destId="{5C4F8DAF-52DD-4441-A71A-688F2DEF1459}" srcOrd="0" destOrd="0" presId="urn:microsoft.com/office/officeart/2008/layout/HorizontalMultiLevelHierarchy"/>
    <dgm:cxn modelId="{9E56A334-49CA-4570-9340-A12EA1D5F73F}" type="presParOf" srcId="{3BF80775-023B-4E54-9A2D-A6376A1F1660}" destId="{C24578CA-EE48-4384-82E2-F26E27EDE154}" srcOrd="1" destOrd="0" presId="urn:microsoft.com/office/officeart/2008/layout/HorizontalMultiLevelHierarchy"/>
    <dgm:cxn modelId="{81C5A4D9-1857-40D6-B9F7-6A8EAF6FC841}" type="presParOf" srcId="{3FA317BA-B689-4513-A89D-D6421F8F2B66}" destId="{5B3BA858-1066-4637-A7EA-6413DCAF6484}" srcOrd="12" destOrd="0" presId="urn:microsoft.com/office/officeart/2008/layout/HorizontalMultiLevelHierarchy"/>
    <dgm:cxn modelId="{BE4CEEA6-60DD-4A14-90C9-3414A66505C6}" type="presParOf" srcId="{5B3BA858-1066-4637-A7EA-6413DCAF6484}" destId="{3CCE2758-8BF3-4E69-AF2E-C842216E42EF}" srcOrd="0" destOrd="0" presId="urn:microsoft.com/office/officeart/2008/layout/HorizontalMultiLevelHierarchy"/>
    <dgm:cxn modelId="{AE4AF88E-C845-4D3F-B3C3-9BD3EB903433}" type="presParOf" srcId="{3FA317BA-B689-4513-A89D-D6421F8F2B66}" destId="{840E47D2-F281-4997-A221-51211EE14398}" srcOrd="13" destOrd="0" presId="urn:microsoft.com/office/officeart/2008/layout/HorizontalMultiLevelHierarchy"/>
    <dgm:cxn modelId="{5CD09409-AEC6-40A3-AEB2-97CA23AB853B}" type="presParOf" srcId="{840E47D2-F281-4997-A221-51211EE14398}" destId="{DE256233-4D8A-4331-ABD1-6C9A8D68A492}" srcOrd="0" destOrd="0" presId="urn:microsoft.com/office/officeart/2008/layout/HorizontalMultiLevelHierarchy"/>
    <dgm:cxn modelId="{EEDE3570-BBA2-4E9B-AC9A-EB89FF91BF8C}" type="presParOf" srcId="{840E47D2-F281-4997-A221-51211EE14398}" destId="{2C37A160-7A0C-4AC3-ACD9-BBE301096737}"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A0D8F72-6C1E-42AA-BA75-0BCEC8C009C7}" type="doc">
      <dgm:prSet loTypeId="urn:microsoft.com/office/officeart/2005/8/layout/hList2#1" loCatId="picture" qsTypeId="urn:microsoft.com/office/officeart/2005/8/quickstyle/simple3" qsCatId="simple" csTypeId="urn:microsoft.com/office/officeart/2005/8/colors/colorful1#10" csCatId="colorful" phldr="1"/>
      <dgm:spPr/>
      <dgm:t>
        <a:bodyPr/>
        <a:lstStyle/>
        <a:p>
          <a:pPr rtl="1"/>
          <a:endParaRPr lang="fa-IR"/>
        </a:p>
      </dgm:t>
    </dgm:pt>
    <dgm:pt modelId="{09AECFFF-C4FF-44DA-ADAC-8ED0C59220B2}">
      <dgm:prSet/>
      <dgm:spPr/>
      <dgm:t>
        <a:bodyPr/>
        <a:lstStyle/>
        <a:p>
          <a:pPr rtl="1"/>
          <a:r>
            <a:rPr lang="fa-IR" b="1" smtClean="0"/>
            <a:t>چند مسأله:</a:t>
          </a:r>
          <a:endParaRPr lang="en-US"/>
        </a:p>
      </dgm:t>
    </dgm:pt>
    <dgm:pt modelId="{C9F5245E-1F4E-4D9C-BB62-6621E1E78645}" type="parTrans" cxnId="{E8377EF6-E231-4128-A13B-3233BEABDADE}">
      <dgm:prSet/>
      <dgm:spPr/>
      <dgm:t>
        <a:bodyPr/>
        <a:lstStyle/>
        <a:p>
          <a:pPr rtl="1"/>
          <a:endParaRPr lang="fa-IR"/>
        </a:p>
      </dgm:t>
    </dgm:pt>
    <dgm:pt modelId="{15CD6F9F-93CD-4D89-BDBB-C9F2D055CDE3}" type="sibTrans" cxnId="{E8377EF6-E231-4128-A13B-3233BEABDADE}">
      <dgm:prSet/>
      <dgm:spPr/>
      <dgm:t>
        <a:bodyPr/>
        <a:lstStyle/>
        <a:p>
          <a:pPr rtl="1"/>
          <a:endParaRPr lang="fa-IR"/>
        </a:p>
      </dgm:t>
    </dgm:pt>
    <dgm:pt modelId="{CD2BC04E-1DE0-4FD8-A5E8-22FC08934048}">
      <dgm:prSet/>
      <dgm:spPr/>
      <dgm:t>
        <a:bodyPr/>
        <a:lstStyle/>
        <a:p>
          <a:pPr rtl="1"/>
          <a:r>
            <a:rPr lang="fa-IR" dirty="0" smtClean="0"/>
            <a:t>1 ـ كسى كه ايستاده نماز مى‏خواند نمى‏تواند به كسى كه نشسته يا خوابيده نماز مى‏خواند</a:t>
          </a:r>
          <a:br>
            <a:rPr lang="fa-IR" dirty="0" smtClean="0"/>
          </a:br>
          <a:r>
            <a:rPr lang="fa-IR" dirty="0" smtClean="0"/>
            <a:t>اقتدا كند.</a:t>
          </a:r>
          <a:endParaRPr lang="en-US" dirty="0"/>
        </a:p>
      </dgm:t>
    </dgm:pt>
    <dgm:pt modelId="{7362B5E6-A421-42DB-BA68-0D5249776E70}" type="parTrans" cxnId="{36436306-C8B5-4740-8E4F-4DCF0FE3FD8F}">
      <dgm:prSet/>
      <dgm:spPr/>
      <dgm:t>
        <a:bodyPr/>
        <a:lstStyle/>
        <a:p>
          <a:pPr rtl="1"/>
          <a:endParaRPr lang="fa-IR"/>
        </a:p>
      </dgm:t>
    </dgm:pt>
    <dgm:pt modelId="{068467DA-C6D8-4DEF-8486-DF660FA01035}" type="sibTrans" cxnId="{36436306-C8B5-4740-8E4F-4DCF0FE3FD8F}">
      <dgm:prSet/>
      <dgm:spPr/>
      <dgm:t>
        <a:bodyPr/>
        <a:lstStyle/>
        <a:p>
          <a:pPr rtl="1"/>
          <a:endParaRPr lang="fa-IR"/>
        </a:p>
      </dgm:t>
    </dgm:pt>
    <dgm:pt modelId="{8A56F893-C6C0-4D21-AC80-1266D67E29F5}">
      <dgm:prSet/>
      <dgm:spPr/>
      <dgm:t>
        <a:bodyPr/>
        <a:lstStyle/>
        <a:p>
          <a:pPr rtl="1"/>
          <a:r>
            <a:rPr lang="fa-IR" dirty="0" smtClean="0"/>
            <a:t>2 ـ اگر امام جماعت به واسطه عذرى با تيمّم يا با وضوى جبيره‏اى نماز بخواند، مى‏شود به او</a:t>
          </a:r>
          <a:br>
            <a:rPr lang="fa-IR" dirty="0" smtClean="0"/>
          </a:br>
          <a:r>
            <a:rPr lang="fa-IR" dirty="0" smtClean="0"/>
            <a:t>اقتدا كرد.</a:t>
          </a:r>
          <a:endParaRPr lang="en-US" dirty="0"/>
        </a:p>
      </dgm:t>
    </dgm:pt>
    <dgm:pt modelId="{B6A4CC04-58A4-4D1F-A833-601C913B3C92}" type="parTrans" cxnId="{9A6EDA20-6749-442C-B104-EA197D1700C3}">
      <dgm:prSet/>
      <dgm:spPr/>
      <dgm:t>
        <a:bodyPr/>
        <a:lstStyle/>
        <a:p>
          <a:pPr rtl="1"/>
          <a:endParaRPr lang="fa-IR"/>
        </a:p>
      </dgm:t>
    </dgm:pt>
    <dgm:pt modelId="{B0C77D1A-EDA6-42F2-8BF0-9A592804C1B1}" type="sibTrans" cxnId="{9A6EDA20-6749-442C-B104-EA197D1700C3}">
      <dgm:prSet/>
      <dgm:spPr/>
      <dgm:t>
        <a:bodyPr/>
        <a:lstStyle/>
        <a:p>
          <a:pPr rtl="1"/>
          <a:endParaRPr lang="fa-IR"/>
        </a:p>
      </dgm:t>
    </dgm:pt>
    <dgm:pt modelId="{3B20A926-887E-43FB-8A40-9C268887AE1B}">
      <dgm:prSet/>
      <dgm:spPr/>
      <dgm:t>
        <a:bodyPr/>
        <a:lstStyle/>
        <a:p>
          <a:pPr rtl="1"/>
          <a:r>
            <a:rPr lang="fa-IR" dirty="0" smtClean="0"/>
            <a:t>3 ـ اگر امام جماعت به واسطه عذرى با لباس نجس نماز مى‏خواند، بنابر احتياط واجب نبايد</a:t>
          </a:r>
          <a:br>
            <a:rPr lang="fa-IR" dirty="0" smtClean="0"/>
          </a:br>
          <a:r>
            <a:rPr lang="fa-IR" dirty="0" smtClean="0"/>
            <a:t>به او اقتدا كرد.</a:t>
          </a:r>
          <a:endParaRPr lang="en-US" dirty="0"/>
        </a:p>
      </dgm:t>
    </dgm:pt>
    <dgm:pt modelId="{222F721B-F727-4854-9199-887538E7DD2E}" type="parTrans" cxnId="{D07E434B-1B5F-4C5D-BFFF-485FA6692D02}">
      <dgm:prSet/>
      <dgm:spPr/>
      <dgm:t>
        <a:bodyPr/>
        <a:lstStyle/>
        <a:p>
          <a:pPr rtl="1"/>
          <a:endParaRPr lang="fa-IR"/>
        </a:p>
      </dgm:t>
    </dgm:pt>
    <dgm:pt modelId="{6F365A70-A556-4445-AF78-F59127AA18D1}" type="sibTrans" cxnId="{D07E434B-1B5F-4C5D-BFFF-485FA6692D02}">
      <dgm:prSet/>
      <dgm:spPr/>
      <dgm:t>
        <a:bodyPr/>
        <a:lstStyle/>
        <a:p>
          <a:pPr rtl="1"/>
          <a:endParaRPr lang="fa-IR"/>
        </a:p>
      </dgm:t>
    </dgm:pt>
    <dgm:pt modelId="{2E2D5374-3A8D-43ED-8588-17D9D3B9BCCE}">
      <dgm:prSet/>
      <dgm:spPr/>
      <dgm:t>
        <a:bodyPr/>
        <a:lstStyle/>
        <a:p>
          <a:pPr rtl="1"/>
          <a:r>
            <a:rPr lang="fa-IR" b="1" dirty="0" smtClean="0"/>
            <a:t>استفتا</a:t>
          </a:r>
          <a:endParaRPr lang="en-US" dirty="0"/>
        </a:p>
      </dgm:t>
    </dgm:pt>
    <dgm:pt modelId="{E1B6EA56-6C49-40C7-BEE4-DDE4FE643534}" type="parTrans" cxnId="{27692D35-D2BC-4C96-97FD-E0A86F50CD98}">
      <dgm:prSet/>
      <dgm:spPr/>
      <dgm:t>
        <a:bodyPr/>
        <a:lstStyle/>
        <a:p>
          <a:pPr rtl="1"/>
          <a:endParaRPr lang="fa-IR"/>
        </a:p>
      </dgm:t>
    </dgm:pt>
    <dgm:pt modelId="{1F0EA44B-A9B2-4471-9CF9-CE1F3EF27046}" type="sibTrans" cxnId="{27692D35-D2BC-4C96-97FD-E0A86F50CD98}">
      <dgm:prSet/>
      <dgm:spPr/>
      <dgm:t>
        <a:bodyPr/>
        <a:lstStyle/>
        <a:p>
          <a:pPr rtl="1"/>
          <a:endParaRPr lang="fa-IR"/>
        </a:p>
      </dgm:t>
    </dgm:pt>
    <dgm:pt modelId="{1899C3B3-7DA1-4FAD-A4CA-F67B97055E75}">
      <dgm:prSet/>
      <dgm:spPr/>
      <dgm:t>
        <a:bodyPr/>
        <a:lstStyle/>
        <a:p>
          <a:pPr rtl="1"/>
          <a:r>
            <a:rPr lang="fa-IR" dirty="0" smtClean="0"/>
            <a:t>س 1 ـ آيا مأمومى كه قرائتش فصيح‏تر از امام جماعت است، مى‏تواند براى نماز جماعت به اين</a:t>
          </a:r>
          <a:br>
            <a:rPr lang="fa-IR" dirty="0" smtClean="0"/>
          </a:br>
          <a:r>
            <a:rPr lang="fa-IR" dirty="0" smtClean="0"/>
            <a:t>امام اقتدا كند؟</a:t>
          </a:r>
          <a:endParaRPr lang="en-US" dirty="0"/>
        </a:p>
      </dgm:t>
    </dgm:pt>
    <dgm:pt modelId="{390113F0-4C24-4CDB-AD7C-8E0A8F6116CC}" type="parTrans" cxnId="{D340706E-05F2-434F-BE94-1F9DBBE7174D}">
      <dgm:prSet/>
      <dgm:spPr/>
      <dgm:t>
        <a:bodyPr/>
        <a:lstStyle/>
        <a:p>
          <a:pPr rtl="1"/>
          <a:endParaRPr lang="fa-IR"/>
        </a:p>
      </dgm:t>
    </dgm:pt>
    <dgm:pt modelId="{7DDA7506-5F8A-423B-87D0-259DBD62210B}" type="sibTrans" cxnId="{D340706E-05F2-434F-BE94-1F9DBBE7174D}">
      <dgm:prSet/>
      <dgm:spPr/>
      <dgm:t>
        <a:bodyPr/>
        <a:lstStyle/>
        <a:p>
          <a:pPr rtl="1"/>
          <a:endParaRPr lang="fa-IR"/>
        </a:p>
      </dgm:t>
    </dgm:pt>
    <dgm:pt modelId="{F0B12C95-F9B4-487F-87A1-B283C2C83EA7}">
      <dgm:prSet/>
      <dgm:spPr/>
      <dgm:t>
        <a:bodyPr/>
        <a:lstStyle/>
        <a:p>
          <a:pPr rtl="1"/>
          <a:r>
            <a:rPr lang="fa-IR" b="1" dirty="0" smtClean="0"/>
            <a:t>ج ـ اقتدا صحيح است.</a:t>
          </a:r>
          <a:endParaRPr lang="en-US" dirty="0"/>
        </a:p>
      </dgm:t>
    </dgm:pt>
    <dgm:pt modelId="{618E0780-AD58-403B-B092-D2B459D7211F}" type="parTrans" cxnId="{E50E10F1-3867-40A8-9784-DF14603DEE4E}">
      <dgm:prSet/>
      <dgm:spPr/>
      <dgm:t>
        <a:bodyPr/>
        <a:lstStyle/>
        <a:p>
          <a:pPr rtl="1"/>
          <a:endParaRPr lang="fa-IR"/>
        </a:p>
      </dgm:t>
    </dgm:pt>
    <dgm:pt modelId="{A84C5FDE-8927-4467-BCF1-0855EFD62D3A}" type="sibTrans" cxnId="{E50E10F1-3867-40A8-9784-DF14603DEE4E}">
      <dgm:prSet/>
      <dgm:spPr/>
      <dgm:t>
        <a:bodyPr/>
        <a:lstStyle/>
        <a:p>
          <a:pPr rtl="1"/>
          <a:endParaRPr lang="fa-IR"/>
        </a:p>
      </dgm:t>
    </dgm:pt>
    <dgm:pt modelId="{6DE47B1B-CF4E-4537-85EE-F4A6D87F0E63}">
      <dgm:prSet/>
      <dgm:spPr/>
      <dgm:t>
        <a:bodyPr/>
        <a:lstStyle/>
        <a:p>
          <a:pPr rtl="1"/>
          <a:r>
            <a:rPr lang="fa-IR" dirty="0" smtClean="0"/>
            <a:t>س 2 ـ آيا مى‏شود به مأمومى كه در نماز چهار ركعتى دو ركعت آن را به جماعت خوانده و دو ركعت</a:t>
          </a:r>
          <a:br>
            <a:rPr lang="fa-IR" dirty="0" smtClean="0"/>
          </a:br>
          <a:r>
            <a:rPr lang="fa-IR" dirty="0" smtClean="0"/>
            <a:t>باقى مانده را فرادا مى‏خواند اقتدا كرد؟</a:t>
          </a:r>
          <a:endParaRPr lang="en-US" dirty="0"/>
        </a:p>
      </dgm:t>
    </dgm:pt>
    <dgm:pt modelId="{CB39BBA6-53B5-4164-82DA-5C069BA8CFA1}" type="parTrans" cxnId="{8BEF3A78-DB23-4F48-9519-D3DA5D1D81FB}">
      <dgm:prSet/>
      <dgm:spPr/>
      <dgm:t>
        <a:bodyPr/>
        <a:lstStyle/>
        <a:p>
          <a:pPr rtl="1"/>
          <a:endParaRPr lang="fa-IR"/>
        </a:p>
      </dgm:t>
    </dgm:pt>
    <dgm:pt modelId="{3DBFC31A-102A-47FD-A1A8-8D3682F3D2AE}" type="sibTrans" cxnId="{8BEF3A78-DB23-4F48-9519-D3DA5D1D81FB}">
      <dgm:prSet/>
      <dgm:spPr/>
      <dgm:t>
        <a:bodyPr/>
        <a:lstStyle/>
        <a:p>
          <a:pPr rtl="1"/>
          <a:endParaRPr lang="fa-IR"/>
        </a:p>
      </dgm:t>
    </dgm:pt>
    <dgm:pt modelId="{86E7532F-A233-44B7-B8FE-73E714E9FE69}">
      <dgm:prSet/>
      <dgm:spPr/>
      <dgm:t>
        <a:bodyPr/>
        <a:lstStyle/>
        <a:p>
          <a:pPr rtl="1"/>
          <a:r>
            <a:rPr lang="fa-IR" b="1" dirty="0" smtClean="0"/>
            <a:t>ج ـ مانع ندارد.</a:t>
          </a:r>
          <a:endParaRPr lang="fa-IR" dirty="0"/>
        </a:p>
      </dgm:t>
    </dgm:pt>
    <dgm:pt modelId="{2E13B162-FBF7-42AF-9DD7-825CA320B337}" type="parTrans" cxnId="{BD726C19-D560-4AD8-8F09-87266CCA9871}">
      <dgm:prSet/>
      <dgm:spPr/>
      <dgm:t>
        <a:bodyPr/>
        <a:lstStyle/>
        <a:p>
          <a:pPr rtl="1"/>
          <a:endParaRPr lang="fa-IR"/>
        </a:p>
      </dgm:t>
    </dgm:pt>
    <dgm:pt modelId="{81238A47-5151-41B7-B62B-9A37363DC1E2}" type="sibTrans" cxnId="{BD726C19-D560-4AD8-8F09-87266CCA9871}">
      <dgm:prSet/>
      <dgm:spPr/>
      <dgm:t>
        <a:bodyPr/>
        <a:lstStyle/>
        <a:p>
          <a:pPr rtl="1"/>
          <a:endParaRPr lang="fa-IR"/>
        </a:p>
      </dgm:t>
    </dgm:pt>
    <dgm:pt modelId="{E8A650BD-14FE-4513-AF02-6FCBBF5D7A7D}" type="pres">
      <dgm:prSet presAssocID="{2A0D8F72-6C1E-42AA-BA75-0BCEC8C009C7}" presName="linearFlow" presStyleCnt="0">
        <dgm:presLayoutVars>
          <dgm:dir val="rev"/>
          <dgm:animLvl val="lvl"/>
          <dgm:resizeHandles/>
        </dgm:presLayoutVars>
      </dgm:prSet>
      <dgm:spPr/>
      <dgm:t>
        <a:bodyPr/>
        <a:lstStyle/>
        <a:p>
          <a:pPr rtl="1"/>
          <a:endParaRPr lang="fa-IR"/>
        </a:p>
      </dgm:t>
    </dgm:pt>
    <dgm:pt modelId="{0B655B34-8FF9-4930-8428-72321E8C5148}" type="pres">
      <dgm:prSet presAssocID="{09AECFFF-C4FF-44DA-ADAC-8ED0C59220B2}" presName="compositeNode" presStyleCnt="0">
        <dgm:presLayoutVars>
          <dgm:bulletEnabled val="1"/>
        </dgm:presLayoutVars>
      </dgm:prSet>
      <dgm:spPr/>
    </dgm:pt>
    <dgm:pt modelId="{EA3EDBBB-16F7-406F-B46B-E18596C5F46C}" type="pres">
      <dgm:prSet presAssocID="{09AECFFF-C4FF-44DA-ADAC-8ED0C59220B2}" presName="image" presStyleLbl="fgImgPlace1" presStyleIdx="0" presStyleCnt="2"/>
      <dgm:spPr/>
    </dgm:pt>
    <dgm:pt modelId="{871B3A76-57EC-45B2-BCEA-6648DE045734}" type="pres">
      <dgm:prSet presAssocID="{09AECFFF-C4FF-44DA-ADAC-8ED0C59220B2}" presName="childNode" presStyleLbl="node1" presStyleIdx="0" presStyleCnt="2">
        <dgm:presLayoutVars>
          <dgm:bulletEnabled val="1"/>
        </dgm:presLayoutVars>
      </dgm:prSet>
      <dgm:spPr/>
      <dgm:t>
        <a:bodyPr/>
        <a:lstStyle/>
        <a:p>
          <a:pPr rtl="1"/>
          <a:endParaRPr lang="fa-IR"/>
        </a:p>
      </dgm:t>
    </dgm:pt>
    <dgm:pt modelId="{4C5C56AD-E378-46A1-AC0B-032B8175B0C0}" type="pres">
      <dgm:prSet presAssocID="{09AECFFF-C4FF-44DA-ADAC-8ED0C59220B2}" presName="parentNode" presStyleLbl="revTx" presStyleIdx="0" presStyleCnt="2">
        <dgm:presLayoutVars>
          <dgm:chMax val="0"/>
          <dgm:bulletEnabled val="1"/>
        </dgm:presLayoutVars>
      </dgm:prSet>
      <dgm:spPr/>
      <dgm:t>
        <a:bodyPr/>
        <a:lstStyle/>
        <a:p>
          <a:pPr rtl="1"/>
          <a:endParaRPr lang="fa-IR"/>
        </a:p>
      </dgm:t>
    </dgm:pt>
    <dgm:pt modelId="{BF14255C-26A3-4829-B107-6C7C4510EED7}" type="pres">
      <dgm:prSet presAssocID="{15CD6F9F-93CD-4D89-BDBB-C9F2D055CDE3}" presName="sibTrans" presStyleCnt="0"/>
      <dgm:spPr/>
    </dgm:pt>
    <dgm:pt modelId="{A5D8AF9C-A4F3-4A99-AE91-D6670EEEA6BA}" type="pres">
      <dgm:prSet presAssocID="{2E2D5374-3A8D-43ED-8588-17D9D3B9BCCE}" presName="compositeNode" presStyleCnt="0">
        <dgm:presLayoutVars>
          <dgm:bulletEnabled val="1"/>
        </dgm:presLayoutVars>
      </dgm:prSet>
      <dgm:spPr/>
    </dgm:pt>
    <dgm:pt modelId="{6D2A766E-8CD2-471A-B66B-78A9EEF6CF71}" type="pres">
      <dgm:prSet presAssocID="{2E2D5374-3A8D-43ED-8588-17D9D3B9BCCE}" presName="image" presStyleLbl="fgImgPlace1" presStyleIdx="1" presStyleCnt="2"/>
      <dgm:spPr/>
    </dgm:pt>
    <dgm:pt modelId="{C09C26AA-9DEB-4824-BB06-FCFD5A40DDB5}" type="pres">
      <dgm:prSet presAssocID="{2E2D5374-3A8D-43ED-8588-17D9D3B9BCCE}" presName="childNode" presStyleLbl="node1" presStyleIdx="1" presStyleCnt="2" custLinFactNeighborY="-369">
        <dgm:presLayoutVars>
          <dgm:bulletEnabled val="1"/>
        </dgm:presLayoutVars>
      </dgm:prSet>
      <dgm:spPr/>
      <dgm:t>
        <a:bodyPr/>
        <a:lstStyle/>
        <a:p>
          <a:pPr rtl="1"/>
          <a:endParaRPr lang="fa-IR"/>
        </a:p>
      </dgm:t>
    </dgm:pt>
    <dgm:pt modelId="{55883803-19C7-4CB5-9D5B-DD62B8A6DBCA}" type="pres">
      <dgm:prSet presAssocID="{2E2D5374-3A8D-43ED-8588-17D9D3B9BCCE}" presName="parentNode" presStyleLbl="revTx" presStyleIdx="1" presStyleCnt="2">
        <dgm:presLayoutVars>
          <dgm:chMax val="0"/>
          <dgm:bulletEnabled val="1"/>
        </dgm:presLayoutVars>
      </dgm:prSet>
      <dgm:spPr/>
      <dgm:t>
        <a:bodyPr/>
        <a:lstStyle/>
        <a:p>
          <a:pPr rtl="1"/>
          <a:endParaRPr lang="fa-IR"/>
        </a:p>
      </dgm:t>
    </dgm:pt>
  </dgm:ptLst>
  <dgm:cxnLst>
    <dgm:cxn modelId="{E040D519-3BF0-4F7E-ADD1-9CFA1BE6D8D9}" type="presOf" srcId="{8A56F893-C6C0-4D21-AC80-1266D67E29F5}" destId="{871B3A76-57EC-45B2-BCEA-6648DE045734}" srcOrd="0" destOrd="1" presId="urn:microsoft.com/office/officeart/2005/8/layout/hList2#1"/>
    <dgm:cxn modelId="{93AAC2AB-E25A-4C45-B0FB-20437A5FB895}" type="presOf" srcId="{F0B12C95-F9B4-487F-87A1-B283C2C83EA7}" destId="{C09C26AA-9DEB-4824-BB06-FCFD5A40DDB5}" srcOrd="0" destOrd="1" presId="urn:microsoft.com/office/officeart/2005/8/layout/hList2#1"/>
    <dgm:cxn modelId="{E8377EF6-E231-4128-A13B-3233BEABDADE}" srcId="{2A0D8F72-6C1E-42AA-BA75-0BCEC8C009C7}" destId="{09AECFFF-C4FF-44DA-ADAC-8ED0C59220B2}" srcOrd="0" destOrd="0" parTransId="{C9F5245E-1F4E-4D9C-BB62-6621E1E78645}" sibTransId="{15CD6F9F-93CD-4D89-BDBB-C9F2D055CDE3}"/>
    <dgm:cxn modelId="{995302A9-B648-4576-B15E-2FEA0051D385}" type="presOf" srcId="{86E7532F-A233-44B7-B8FE-73E714E9FE69}" destId="{C09C26AA-9DEB-4824-BB06-FCFD5A40DDB5}" srcOrd="0" destOrd="3" presId="urn:microsoft.com/office/officeart/2005/8/layout/hList2#1"/>
    <dgm:cxn modelId="{91017D82-0508-4774-9885-B1B29FCF05E2}" type="presOf" srcId="{CD2BC04E-1DE0-4FD8-A5E8-22FC08934048}" destId="{871B3A76-57EC-45B2-BCEA-6648DE045734}" srcOrd="0" destOrd="0" presId="urn:microsoft.com/office/officeart/2005/8/layout/hList2#1"/>
    <dgm:cxn modelId="{410C7DAE-7CD8-4875-9FCA-59EC6E6CE0D9}" type="presOf" srcId="{2A0D8F72-6C1E-42AA-BA75-0BCEC8C009C7}" destId="{E8A650BD-14FE-4513-AF02-6FCBBF5D7A7D}" srcOrd="0" destOrd="0" presId="urn:microsoft.com/office/officeart/2005/8/layout/hList2#1"/>
    <dgm:cxn modelId="{C0502D21-AF6B-484C-A250-C43D121A1370}" type="presOf" srcId="{1899C3B3-7DA1-4FAD-A4CA-F67B97055E75}" destId="{C09C26AA-9DEB-4824-BB06-FCFD5A40DDB5}" srcOrd="0" destOrd="0" presId="urn:microsoft.com/office/officeart/2005/8/layout/hList2#1"/>
    <dgm:cxn modelId="{AE321774-7579-4676-9F3C-91EA964FA7DF}" type="presOf" srcId="{6DE47B1B-CF4E-4537-85EE-F4A6D87F0E63}" destId="{C09C26AA-9DEB-4824-BB06-FCFD5A40DDB5}" srcOrd="0" destOrd="2" presId="urn:microsoft.com/office/officeart/2005/8/layout/hList2#1"/>
    <dgm:cxn modelId="{27692D35-D2BC-4C96-97FD-E0A86F50CD98}" srcId="{2A0D8F72-6C1E-42AA-BA75-0BCEC8C009C7}" destId="{2E2D5374-3A8D-43ED-8588-17D9D3B9BCCE}" srcOrd="1" destOrd="0" parTransId="{E1B6EA56-6C49-40C7-BEE4-DDE4FE643534}" sibTransId="{1F0EA44B-A9B2-4471-9CF9-CE1F3EF27046}"/>
    <dgm:cxn modelId="{E50E10F1-3867-40A8-9784-DF14603DEE4E}" srcId="{1899C3B3-7DA1-4FAD-A4CA-F67B97055E75}" destId="{F0B12C95-F9B4-487F-87A1-B283C2C83EA7}" srcOrd="0" destOrd="0" parTransId="{618E0780-AD58-403B-B092-D2B459D7211F}" sibTransId="{A84C5FDE-8927-4467-BCF1-0855EFD62D3A}"/>
    <dgm:cxn modelId="{9A6EDA20-6749-442C-B104-EA197D1700C3}" srcId="{09AECFFF-C4FF-44DA-ADAC-8ED0C59220B2}" destId="{8A56F893-C6C0-4D21-AC80-1266D67E29F5}" srcOrd="1" destOrd="0" parTransId="{B6A4CC04-58A4-4D1F-A833-601C913B3C92}" sibTransId="{B0C77D1A-EDA6-42F2-8BF0-9A592804C1B1}"/>
    <dgm:cxn modelId="{9D28F232-4F65-498C-9774-18557FE62EF5}" type="presOf" srcId="{3B20A926-887E-43FB-8A40-9C268887AE1B}" destId="{871B3A76-57EC-45B2-BCEA-6648DE045734}" srcOrd="0" destOrd="2" presId="urn:microsoft.com/office/officeart/2005/8/layout/hList2#1"/>
    <dgm:cxn modelId="{D07E434B-1B5F-4C5D-BFFF-485FA6692D02}" srcId="{09AECFFF-C4FF-44DA-ADAC-8ED0C59220B2}" destId="{3B20A926-887E-43FB-8A40-9C268887AE1B}" srcOrd="2" destOrd="0" parTransId="{222F721B-F727-4854-9199-887538E7DD2E}" sibTransId="{6F365A70-A556-4445-AF78-F59127AA18D1}"/>
    <dgm:cxn modelId="{D340706E-05F2-434F-BE94-1F9DBBE7174D}" srcId="{2E2D5374-3A8D-43ED-8588-17D9D3B9BCCE}" destId="{1899C3B3-7DA1-4FAD-A4CA-F67B97055E75}" srcOrd="0" destOrd="0" parTransId="{390113F0-4C24-4CDB-AD7C-8E0A8F6116CC}" sibTransId="{7DDA7506-5F8A-423B-87D0-259DBD62210B}"/>
    <dgm:cxn modelId="{7D6980E4-EA80-4687-8229-5BDFB5D6AE00}" type="presOf" srcId="{2E2D5374-3A8D-43ED-8588-17D9D3B9BCCE}" destId="{55883803-19C7-4CB5-9D5B-DD62B8A6DBCA}" srcOrd="0" destOrd="0" presId="urn:microsoft.com/office/officeart/2005/8/layout/hList2#1"/>
    <dgm:cxn modelId="{BD726C19-D560-4AD8-8F09-87266CCA9871}" srcId="{6DE47B1B-CF4E-4537-85EE-F4A6D87F0E63}" destId="{86E7532F-A233-44B7-B8FE-73E714E9FE69}" srcOrd="0" destOrd="0" parTransId="{2E13B162-FBF7-42AF-9DD7-825CA320B337}" sibTransId="{81238A47-5151-41B7-B62B-9A37363DC1E2}"/>
    <dgm:cxn modelId="{8BEF3A78-DB23-4F48-9519-D3DA5D1D81FB}" srcId="{2E2D5374-3A8D-43ED-8588-17D9D3B9BCCE}" destId="{6DE47B1B-CF4E-4537-85EE-F4A6D87F0E63}" srcOrd="1" destOrd="0" parTransId="{CB39BBA6-53B5-4164-82DA-5C069BA8CFA1}" sibTransId="{3DBFC31A-102A-47FD-A1A8-8D3682F3D2AE}"/>
    <dgm:cxn modelId="{BDBE30DE-7465-474A-A25B-227D95D5546C}" type="presOf" srcId="{09AECFFF-C4FF-44DA-ADAC-8ED0C59220B2}" destId="{4C5C56AD-E378-46A1-AC0B-032B8175B0C0}" srcOrd="0" destOrd="0" presId="urn:microsoft.com/office/officeart/2005/8/layout/hList2#1"/>
    <dgm:cxn modelId="{36436306-C8B5-4740-8E4F-4DCF0FE3FD8F}" srcId="{09AECFFF-C4FF-44DA-ADAC-8ED0C59220B2}" destId="{CD2BC04E-1DE0-4FD8-A5E8-22FC08934048}" srcOrd="0" destOrd="0" parTransId="{7362B5E6-A421-42DB-BA68-0D5249776E70}" sibTransId="{068467DA-C6D8-4DEF-8486-DF660FA01035}"/>
    <dgm:cxn modelId="{D3E41BCF-1BB3-492A-A9C4-B1DDE512B09D}" type="presParOf" srcId="{E8A650BD-14FE-4513-AF02-6FCBBF5D7A7D}" destId="{0B655B34-8FF9-4930-8428-72321E8C5148}" srcOrd="0" destOrd="0" presId="urn:microsoft.com/office/officeart/2005/8/layout/hList2#1"/>
    <dgm:cxn modelId="{03457DDE-0730-4526-B465-CE1A7FD98F2F}" type="presParOf" srcId="{0B655B34-8FF9-4930-8428-72321E8C5148}" destId="{EA3EDBBB-16F7-406F-B46B-E18596C5F46C}" srcOrd="0" destOrd="0" presId="urn:microsoft.com/office/officeart/2005/8/layout/hList2#1"/>
    <dgm:cxn modelId="{61220888-5523-4DAC-83CA-364EF35A4354}" type="presParOf" srcId="{0B655B34-8FF9-4930-8428-72321E8C5148}" destId="{871B3A76-57EC-45B2-BCEA-6648DE045734}" srcOrd="1" destOrd="0" presId="urn:microsoft.com/office/officeart/2005/8/layout/hList2#1"/>
    <dgm:cxn modelId="{09721131-BBFE-4597-9D3C-011DFF35F69C}" type="presParOf" srcId="{0B655B34-8FF9-4930-8428-72321E8C5148}" destId="{4C5C56AD-E378-46A1-AC0B-032B8175B0C0}" srcOrd="2" destOrd="0" presId="urn:microsoft.com/office/officeart/2005/8/layout/hList2#1"/>
    <dgm:cxn modelId="{3E01DAFE-BD1F-4001-9FAB-290925DAB6B0}" type="presParOf" srcId="{E8A650BD-14FE-4513-AF02-6FCBBF5D7A7D}" destId="{BF14255C-26A3-4829-B107-6C7C4510EED7}" srcOrd="1" destOrd="0" presId="urn:microsoft.com/office/officeart/2005/8/layout/hList2#1"/>
    <dgm:cxn modelId="{F1B4DFD7-D006-443C-A7C4-5BE3353E9026}" type="presParOf" srcId="{E8A650BD-14FE-4513-AF02-6FCBBF5D7A7D}" destId="{A5D8AF9C-A4F3-4A99-AE91-D6670EEEA6BA}" srcOrd="2" destOrd="0" presId="urn:microsoft.com/office/officeart/2005/8/layout/hList2#1"/>
    <dgm:cxn modelId="{2A2108C5-8916-4FB3-9E8F-0403D1A85F86}" type="presParOf" srcId="{A5D8AF9C-A4F3-4A99-AE91-D6670EEEA6BA}" destId="{6D2A766E-8CD2-471A-B66B-78A9EEF6CF71}" srcOrd="0" destOrd="0" presId="urn:microsoft.com/office/officeart/2005/8/layout/hList2#1"/>
    <dgm:cxn modelId="{D7AF74E2-2717-494B-B7F6-DAF706AA98EA}" type="presParOf" srcId="{A5D8AF9C-A4F3-4A99-AE91-D6670EEEA6BA}" destId="{C09C26AA-9DEB-4824-BB06-FCFD5A40DDB5}" srcOrd="1" destOrd="0" presId="urn:microsoft.com/office/officeart/2005/8/layout/hList2#1"/>
    <dgm:cxn modelId="{09C4ED4E-2C7B-4BF6-BD51-569702D41D75}" type="presParOf" srcId="{A5D8AF9C-A4F3-4A99-AE91-D6670EEEA6BA}" destId="{55883803-19C7-4CB5-9D5B-DD62B8A6DBCA}" srcOrd="2" destOrd="0" presId="urn:microsoft.com/office/officeart/2005/8/layout/h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A0D8F72-6C1E-42AA-BA75-0BCEC8C009C7}" type="doc">
      <dgm:prSet loTypeId="urn:microsoft.com/office/officeart/2005/8/layout/hierarchy1" loCatId="hierarchy" qsTypeId="urn:microsoft.com/office/officeart/2005/8/quickstyle/3d3" qsCatId="3D" csTypeId="urn:microsoft.com/office/officeart/2005/8/colors/colorful2" csCatId="colorful" phldr="1"/>
      <dgm:spPr/>
      <dgm:t>
        <a:bodyPr/>
        <a:lstStyle/>
        <a:p>
          <a:pPr rtl="1"/>
          <a:endParaRPr lang="fa-IR"/>
        </a:p>
      </dgm:t>
    </dgm:pt>
    <dgm:pt modelId="{216ABF3D-1808-4D19-AC75-BDF8731D43B7}">
      <dgm:prSet custT="1"/>
      <dgm:spPr/>
      <dgm:t>
        <a:bodyPr/>
        <a:lstStyle/>
        <a:p>
          <a:pPr rtl="1"/>
          <a:r>
            <a:rPr lang="fa-IR" sz="2800" b="1" dirty="0" smtClean="0"/>
            <a:t>اقتدا به امام جماعت</a:t>
          </a:r>
          <a:endParaRPr lang="en-US" sz="2800" dirty="0"/>
        </a:p>
      </dgm:t>
    </dgm:pt>
    <dgm:pt modelId="{6A86328C-760A-405F-A3DA-80BD577B2CB0}" type="parTrans" cxnId="{8E1199BE-B158-4AB8-AF05-7BC7B12DC044}">
      <dgm:prSet/>
      <dgm:spPr/>
      <dgm:t>
        <a:bodyPr/>
        <a:lstStyle/>
        <a:p>
          <a:pPr rtl="1"/>
          <a:endParaRPr lang="fa-IR"/>
        </a:p>
      </dgm:t>
    </dgm:pt>
    <dgm:pt modelId="{1FF3BDF6-7BC6-42D2-9752-831881D52ADD}" type="sibTrans" cxnId="{8E1199BE-B158-4AB8-AF05-7BC7B12DC044}">
      <dgm:prSet/>
      <dgm:spPr/>
      <dgm:t>
        <a:bodyPr/>
        <a:lstStyle/>
        <a:p>
          <a:pPr rtl="1"/>
          <a:endParaRPr lang="fa-IR"/>
        </a:p>
      </dgm:t>
    </dgm:pt>
    <dgm:pt modelId="{B178B0A0-442B-48A1-B744-EDE82FC47189}">
      <dgm:prSet custT="1"/>
      <dgm:spPr/>
      <dgm:t>
        <a:bodyPr/>
        <a:lstStyle/>
        <a:p>
          <a:pPr rtl="1"/>
          <a:r>
            <a:rPr lang="fa-IR" sz="2800" b="1" dirty="0" smtClean="0"/>
            <a:t>ركعت اوّل </a:t>
          </a:r>
          <a:endParaRPr lang="en-US" sz="2800" dirty="0"/>
        </a:p>
      </dgm:t>
    </dgm:pt>
    <dgm:pt modelId="{C68EC8BF-C039-4EA2-B224-5E48E8A76193}" type="parTrans" cxnId="{3466B29F-4684-4742-8CD8-44F2F8FD0438}">
      <dgm:prSet/>
      <dgm:spPr/>
      <dgm:t>
        <a:bodyPr/>
        <a:lstStyle/>
        <a:p>
          <a:pPr rtl="1"/>
          <a:endParaRPr lang="fa-IR" sz="3200"/>
        </a:p>
      </dgm:t>
    </dgm:pt>
    <dgm:pt modelId="{1BC5EA27-60BA-4DDC-B7AC-4A086107A93B}" type="sibTrans" cxnId="{3466B29F-4684-4742-8CD8-44F2F8FD0438}">
      <dgm:prSet/>
      <dgm:spPr/>
      <dgm:t>
        <a:bodyPr/>
        <a:lstStyle/>
        <a:p>
          <a:pPr rtl="1"/>
          <a:endParaRPr lang="fa-IR"/>
        </a:p>
      </dgm:t>
    </dgm:pt>
    <dgm:pt modelId="{13576EB9-0BD9-4055-B151-6A331A75D97C}">
      <dgm:prSet custT="1"/>
      <dgm:spPr/>
      <dgm:t>
        <a:bodyPr/>
        <a:lstStyle/>
        <a:p>
          <a:pPr rtl="1"/>
          <a:r>
            <a:rPr lang="fa-IR" sz="1800" b="1" dirty="0" smtClean="0"/>
            <a:t>1 ـ در بين قرائت: </a:t>
          </a:r>
          <a:r>
            <a:rPr lang="fa-IR" sz="1800" dirty="0" smtClean="0"/>
            <a:t>مأموم حمد و سوره را نمى‏خواند و بقيّه اعمال را با امام جماعت بجا مى‏آورد.</a:t>
          </a:r>
          <a:endParaRPr lang="en-US" sz="1800" dirty="0"/>
        </a:p>
      </dgm:t>
    </dgm:pt>
    <dgm:pt modelId="{90006A15-1A3D-4B07-87F8-BE86E136EB10}" type="parTrans" cxnId="{9B84DD7C-3918-478F-821E-A51366C5E48C}">
      <dgm:prSet/>
      <dgm:spPr/>
      <dgm:t>
        <a:bodyPr/>
        <a:lstStyle/>
        <a:p>
          <a:pPr rtl="1"/>
          <a:endParaRPr lang="fa-IR" sz="3200"/>
        </a:p>
      </dgm:t>
    </dgm:pt>
    <dgm:pt modelId="{0C34E862-98B7-4E00-8874-0D82280C29F0}" type="sibTrans" cxnId="{9B84DD7C-3918-478F-821E-A51366C5E48C}">
      <dgm:prSet/>
      <dgm:spPr/>
      <dgm:t>
        <a:bodyPr/>
        <a:lstStyle/>
        <a:p>
          <a:pPr rtl="1"/>
          <a:endParaRPr lang="fa-IR"/>
        </a:p>
      </dgm:t>
    </dgm:pt>
    <dgm:pt modelId="{CA4971C3-8FF9-4914-BF77-3028BC6EB1C4}">
      <dgm:prSet custT="1"/>
      <dgm:spPr/>
      <dgm:t>
        <a:bodyPr/>
        <a:lstStyle/>
        <a:p>
          <a:pPr rtl="1"/>
          <a:r>
            <a:rPr lang="fa-IR" sz="1800" b="1" dirty="0" smtClean="0"/>
            <a:t>2 ـ در ركوع: </a:t>
          </a:r>
          <a:r>
            <a:rPr lang="fa-IR" sz="1800" dirty="0" smtClean="0"/>
            <a:t>ركوع و بقيه اعمال را با امام جماعت بجا مى‏آورد.</a:t>
          </a:r>
          <a:endParaRPr lang="fa-IR" sz="1800" dirty="0"/>
        </a:p>
      </dgm:t>
    </dgm:pt>
    <dgm:pt modelId="{0B4ADFCA-FD2A-4C79-B7C8-A8CBC69D8F07}" type="parTrans" cxnId="{EEB76F63-CEF3-45AD-8013-ECED86BC7A1F}">
      <dgm:prSet/>
      <dgm:spPr/>
      <dgm:t>
        <a:bodyPr/>
        <a:lstStyle/>
        <a:p>
          <a:pPr rtl="1"/>
          <a:endParaRPr lang="fa-IR" sz="3200"/>
        </a:p>
      </dgm:t>
    </dgm:pt>
    <dgm:pt modelId="{A956FCA6-457D-4BE3-A290-054281A102FB}" type="sibTrans" cxnId="{EEB76F63-CEF3-45AD-8013-ECED86BC7A1F}">
      <dgm:prSet/>
      <dgm:spPr/>
      <dgm:t>
        <a:bodyPr/>
        <a:lstStyle/>
        <a:p>
          <a:pPr rtl="1"/>
          <a:endParaRPr lang="fa-IR"/>
        </a:p>
      </dgm:t>
    </dgm:pt>
    <dgm:pt modelId="{8DD79E59-EF88-45EF-9FDD-1A0436E67815}" type="pres">
      <dgm:prSet presAssocID="{2A0D8F72-6C1E-42AA-BA75-0BCEC8C009C7}" presName="hierChild1" presStyleCnt="0">
        <dgm:presLayoutVars>
          <dgm:chPref val="1"/>
          <dgm:dir val="rev"/>
          <dgm:animOne val="branch"/>
          <dgm:animLvl val="lvl"/>
          <dgm:resizeHandles/>
        </dgm:presLayoutVars>
      </dgm:prSet>
      <dgm:spPr/>
      <dgm:t>
        <a:bodyPr/>
        <a:lstStyle/>
        <a:p>
          <a:pPr rtl="1"/>
          <a:endParaRPr lang="fa-IR"/>
        </a:p>
      </dgm:t>
    </dgm:pt>
    <dgm:pt modelId="{D5849957-3563-46D9-AAB7-B4E3DEABB929}" type="pres">
      <dgm:prSet presAssocID="{216ABF3D-1808-4D19-AC75-BDF8731D43B7}" presName="hierRoot1" presStyleCnt="0"/>
      <dgm:spPr/>
      <dgm:t>
        <a:bodyPr/>
        <a:lstStyle/>
        <a:p>
          <a:pPr rtl="1"/>
          <a:endParaRPr lang="fa-IR"/>
        </a:p>
      </dgm:t>
    </dgm:pt>
    <dgm:pt modelId="{9CDAC2BE-532C-4FF7-B9B3-607866340053}" type="pres">
      <dgm:prSet presAssocID="{216ABF3D-1808-4D19-AC75-BDF8731D43B7}" presName="composite" presStyleCnt="0"/>
      <dgm:spPr/>
      <dgm:t>
        <a:bodyPr/>
        <a:lstStyle/>
        <a:p>
          <a:pPr rtl="1"/>
          <a:endParaRPr lang="fa-IR"/>
        </a:p>
      </dgm:t>
    </dgm:pt>
    <dgm:pt modelId="{99320E65-68EE-4185-B410-20B70A1CBD2F}" type="pres">
      <dgm:prSet presAssocID="{216ABF3D-1808-4D19-AC75-BDF8731D43B7}" presName="background" presStyleLbl="node0" presStyleIdx="0" presStyleCnt="1"/>
      <dgm:spPr/>
      <dgm:t>
        <a:bodyPr/>
        <a:lstStyle/>
        <a:p>
          <a:pPr rtl="1"/>
          <a:endParaRPr lang="fa-IR"/>
        </a:p>
      </dgm:t>
    </dgm:pt>
    <dgm:pt modelId="{BBC5CA45-DD83-444C-B5CF-D06AF6904987}" type="pres">
      <dgm:prSet presAssocID="{216ABF3D-1808-4D19-AC75-BDF8731D43B7}" presName="text" presStyleLbl="fgAcc0" presStyleIdx="0" presStyleCnt="1">
        <dgm:presLayoutVars>
          <dgm:chPref val="3"/>
        </dgm:presLayoutVars>
      </dgm:prSet>
      <dgm:spPr/>
      <dgm:t>
        <a:bodyPr/>
        <a:lstStyle/>
        <a:p>
          <a:pPr rtl="1"/>
          <a:endParaRPr lang="fa-IR"/>
        </a:p>
      </dgm:t>
    </dgm:pt>
    <dgm:pt modelId="{59DD641A-84CB-4D60-AA59-C0A23695E056}" type="pres">
      <dgm:prSet presAssocID="{216ABF3D-1808-4D19-AC75-BDF8731D43B7}" presName="hierChild2" presStyleCnt="0"/>
      <dgm:spPr/>
      <dgm:t>
        <a:bodyPr/>
        <a:lstStyle/>
        <a:p>
          <a:pPr rtl="1"/>
          <a:endParaRPr lang="fa-IR"/>
        </a:p>
      </dgm:t>
    </dgm:pt>
    <dgm:pt modelId="{8F3C0C0F-55BC-4CB4-93CA-7758C113DBBD}" type="pres">
      <dgm:prSet presAssocID="{C68EC8BF-C039-4EA2-B224-5E48E8A76193}" presName="Name10" presStyleLbl="parChTrans1D2" presStyleIdx="0" presStyleCnt="1"/>
      <dgm:spPr/>
      <dgm:t>
        <a:bodyPr/>
        <a:lstStyle/>
        <a:p>
          <a:pPr rtl="1"/>
          <a:endParaRPr lang="fa-IR"/>
        </a:p>
      </dgm:t>
    </dgm:pt>
    <dgm:pt modelId="{BE6FF830-6F4B-40AB-A212-D62F954C935D}" type="pres">
      <dgm:prSet presAssocID="{B178B0A0-442B-48A1-B744-EDE82FC47189}" presName="hierRoot2" presStyleCnt="0"/>
      <dgm:spPr/>
      <dgm:t>
        <a:bodyPr/>
        <a:lstStyle/>
        <a:p>
          <a:pPr rtl="1"/>
          <a:endParaRPr lang="fa-IR"/>
        </a:p>
      </dgm:t>
    </dgm:pt>
    <dgm:pt modelId="{3590F456-5006-4A0B-9136-502AEB4C7A46}" type="pres">
      <dgm:prSet presAssocID="{B178B0A0-442B-48A1-B744-EDE82FC47189}" presName="composite2" presStyleCnt="0"/>
      <dgm:spPr/>
      <dgm:t>
        <a:bodyPr/>
        <a:lstStyle/>
        <a:p>
          <a:pPr rtl="1"/>
          <a:endParaRPr lang="fa-IR"/>
        </a:p>
      </dgm:t>
    </dgm:pt>
    <dgm:pt modelId="{F60D5139-83CB-4AEC-A7FD-FFCF77E38E00}" type="pres">
      <dgm:prSet presAssocID="{B178B0A0-442B-48A1-B744-EDE82FC47189}" presName="background2" presStyleLbl="node2" presStyleIdx="0" presStyleCnt="1"/>
      <dgm:spPr/>
      <dgm:t>
        <a:bodyPr/>
        <a:lstStyle/>
        <a:p>
          <a:pPr rtl="1"/>
          <a:endParaRPr lang="fa-IR"/>
        </a:p>
      </dgm:t>
    </dgm:pt>
    <dgm:pt modelId="{557EC714-BAE6-47BA-A854-765F554648FA}" type="pres">
      <dgm:prSet presAssocID="{B178B0A0-442B-48A1-B744-EDE82FC47189}" presName="text2" presStyleLbl="fgAcc2" presStyleIdx="0" presStyleCnt="1">
        <dgm:presLayoutVars>
          <dgm:chPref val="3"/>
        </dgm:presLayoutVars>
      </dgm:prSet>
      <dgm:spPr/>
      <dgm:t>
        <a:bodyPr/>
        <a:lstStyle/>
        <a:p>
          <a:pPr rtl="1"/>
          <a:endParaRPr lang="fa-IR"/>
        </a:p>
      </dgm:t>
    </dgm:pt>
    <dgm:pt modelId="{B7180368-06A6-4CB2-9CB2-07B65BEA25D1}" type="pres">
      <dgm:prSet presAssocID="{B178B0A0-442B-48A1-B744-EDE82FC47189}" presName="hierChild3" presStyleCnt="0"/>
      <dgm:spPr/>
      <dgm:t>
        <a:bodyPr/>
        <a:lstStyle/>
        <a:p>
          <a:pPr rtl="1"/>
          <a:endParaRPr lang="fa-IR"/>
        </a:p>
      </dgm:t>
    </dgm:pt>
    <dgm:pt modelId="{7AF9CE67-3233-4749-A492-FA2B2635192A}" type="pres">
      <dgm:prSet presAssocID="{90006A15-1A3D-4B07-87F8-BE86E136EB10}" presName="Name17" presStyleLbl="parChTrans1D3" presStyleIdx="0" presStyleCnt="2"/>
      <dgm:spPr/>
      <dgm:t>
        <a:bodyPr/>
        <a:lstStyle/>
        <a:p>
          <a:pPr rtl="1"/>
          <a:endParaRPr lang="fa-IR"/>
        </a:p>
      </dgm:t>
    </dgm:pt>
    <dgm:pt modelId="{B14FB68A-7448-41CE-88AB-B98D6CED2325}" type="pres">
      <dgm:prSet presAssocID="{13576EB9-0BD9-4055-B151-6A331A75D97C}" presName="hierRoot3" presStyleCnt="0"/>
      <dgm:spPr/>
      <dgm:t>
        <a:bodyPr/>
        <a:lstStyle/>
        <a:p>
          <a:pPr rtl="1"/>
          <a:endParaRPr lang="fa-IR"/>
        </a:p>
      </dgm:t>
    </dgm:pt>
    <dgm:pt modelId="{1C5BCC50-2C75-4A3A-A8CB-7B2864D19787}" type="pres">
      <dgm:prSet presAssocID="{13576EB9-0BD9-4055-B151-6A331A75D97C}" presName="composite3" presStyleCnt="0"/>
      <dgm:spPr/>
      <dgm:t>
        <a:bodyPr/>
        <a:lstStyle/>
        <a:p>
          <a:pPr rtl="1"/>
          <a:endParaRPr lang="fa-IR"/>
        </a:p>
      </dgm:t>
    </dgm:pt>
    <dgm:pt modelId="{4FECDBEB-630C-4582-AD0D-CBF15970E16C}" type="pres">
      <dgm:prSet presAssocID="{13576EB9-0BD9-4055-B151-6A331A75D97C}" presName="background3" presStyleLbl="node3" presStyleIdx="0" presStyleCnt="2"/>
      <dgm:spPr/>
      <dgm:t>
        <a:bodyPr/>
        <a:lstStyle/>
        <a:p>
          <a:pPr rtl="1"/>
          <a:endParaRPr lang="fa-IR"/>
        </a:p>
      </dgm:t>
    </dgm:pt>
    <dgm:pt modelId="{B7A6C50B-384E-4946-89F2-A9DE05087B40}" type="pres">
      <dgm:prSet presAssocID="{13576EB9-0BD9-4055-B151-6A331A75D97C}" presName="text3" presStyleLbl="fgAcc3" presStyleIdx="0" presStyleCnt="2">
        <dgm:presLayoutVars>
          <dgm:chPref val="3"/>
        </dgm:presLayoutVars>
      </dgm:prSet>
      <dgm:spPr/>
      <dgm:t>
        <a:bodyPr/>
        <a:lstStyle/>
        <a:p>
          <a:pPr rtl="1"/>
          <a:endParaRPr lang="fa-IR"/>
        </a:p>
      </dgm:t>
    </dgm:pt>
    <dgm:pt modelId="{41C288D7-EDC0-49DD-BEE5-AB72ECD6F548}" type="pres">
      <dgm:prSet presAssocID="{13576EB9-0BD9-4055-B151-6A331A75D97C}" presName="hierChild4" presStyleCnt="0"/>
      <dgm:spPr/>
      <dgm:t>
        <a:bodyPr/>
        <a:lstStyle/>
        <a:p>
          <a:pPr rtl="1"/>
          <a:endParaRPr lang="fa-IR"/>
        </a:p>
      </dgm:t>
    </dgm:pt>
    <dgm:pt modelId="{E7CA94FA-B751-47E0-918F-91CB3E42098A}" type="pres">
      <dgm:prSet presAssocID="{0B4ADFCA-FD2A-4C79-B7C8-A8CBC69D8F07}" presName="Name17" presStyleLbl="parChTrans1D3" presStyleIdx="1" presStyleCnt="2"/>
      <dgm:spPr/>
      <dgm:t>
        <a:bodyPr/>
        <a:lstStyle/>
        <a:p>
          <a:pPr rtl="1"/>
          <a:endParaRPr lang="fa-IR"/>
        </a:p>
      </dgm:t>
    </dgm:pt>
    <dgm:pt modelId="{04406E6C-C677-4600-BD71-26DFD17D734F}" type="pres">
      <dgm:prSet presAssocID="{CA4971C3-8FF9-4914-BF77-3028BC6EB1C4}" presName="hierRoot3" presStyleCnt="0"/>
      <dgm:spPr/>
      <dgm:t>
        <a:bodyPr/>
        <a:lstStyle/>
        <a:p>
          <a:pPr rtl="1"/>
          <a:endParaRPr lang="fa-IR"/>
        </a:p>
      </dgm:t>
    </dgm:pt>
    <dgm:pt modelId="{18AF6C57-5CE3-4625-8C46-1288FF399C38}" type="pres">
      <dgm:prSet presAssocID="{CA4971C3-8FF9-4914-BF77-3028BC6EB1C4}" presName="composite3" presStyleCnt="0"/>
      <dgm:spPr/>
      <dgm:t>
        <a:bodyPr/>
        <a:lstStyle/>
        <a:p>
          <a:pPr rtl="1"/>
          <a:endParaRPr lang="fa-IR"/>
        </a:p>
      </dgm:t>
    </dgm:pt>
    <dgm:pt modelId="{83FF8CFE-2985-4423-A02A-A5A8EC7A4E50}" type="pres">
      <dgm:prSet presAssocID="{CA4971C3-8FF9-4914-BF77-3028BC6EB1C4}" presName="background3" presStyleLbl="node3" presStyleIdx="1" presStyleCnt="2"/>
      <dgm:spPr/>
      <dgm:t>
        <a:bodyPr/>
        <a:lstStyle/>
        <a:p>
          <a:pPr rtl="1"/>
          <a:endParaRPr lang="fa-IR"/>
        </a:p>
      </dgm:t>
    </dgm:pt>
    <dgm:pt modelId="{F8EB37FB-D41D-43EE-A1E5-393FCEE1089F}" type="pres">
      <dgm:prSet presAssocID="{CA4971C3-8FF9-4914-BF77-3028BC6EB1C4}" presName="text3" presStyleLbl="fgAcc3" presStyleIdx="1" presStyleCnt="2">
        <dgm:presLayoutVars>
          <dgm:chPref val="3"/>
        </dgm:presLayoutVars>
      </dgm:prSet>
      <dgm:spPr/>
      <dgm:t>
        <a:bodyPr/>
        <a:lstStyle/>
        <a:p>
          <a:pPr rtl="1"/>
          <a:endParaRPr lang="fa-IR"/>
        </a:p>
      </dgm:t>
    </dgm:pt>
    <dgm:pt modelId="{2F43ABE5-96E9-4BD0-930D-8394DDDA5209}" type="pres">
      <dgm:prSet presAssocID="{CA4971C3-8FF9-4914-BF77-3028BC6EB1C4}" presName="hierChild4" presStyleCnt="0"/>
      <dgm:spPr/>
      <dgm:t>
        <a:bodyPr/>
        <a:lstStyle/>
        <a:p>
          <a:pPr rtl="1"/>
          <a:endParaRPr lang="fa-IR"/>
        </a:p>
      </dgm:t>
    </dgm:pt>
  </dgm:ptLst>
  <dgm:cxnLst>
    <dgm:cxn modelId="{D731E860-21B6-4527-ADB0-FCB0E64200B3}" type="presOf" srcId="{13576EB9-0BD9-4055-B151-6A331A75D97C}" destId="{B7A6C50B-384E-4946-89F2-A9DE05087B40}" srcOrd="0" destOrd="0" presId="urn:microsoft.com/office/officeart/2005/8/layout/hierarchy1"/>
    <dgm:cxn modelId="{9B84DD7C-3918-478F-821E-A51366C5E48C}" srcId="{B178B0A0-442B-48A1-B744-EDE82FC47189}" destId="{13576EB9-0BD9-4055-B151-6A331A75D97C}" srcOrd="0" destOrd="0" parTransId="{90006A15-1A3D-4B07-87F8-BE86E136EB10}" sibTransId="{0C34E862-98B7-4E00-8874-0D82280C29F0}"/>
    <dgm:cxn modelId="{6C478A2C-990B-4BCB-B61F-62EC07B05BCE}" type="presOf" srcId="{CA4971C3-8FF9-4914-BF77-3028BC6EB1C4}" destId="{F8EB37FB-D41D-43EE-A1E5-393FCEE1089F}" srcOrd="0" destOrd="0" presId="urn:microsoft.com/office/officeart/2005/8/layout/hierarchy1"/>
    <dgm:cxn modelId="{3466B29F-4684-4742-8CD8-44F2F8FD0438}" srcId="{216ABF3D-1808-4D19-AC75-BDF8731D43B7}" destId="{B178B0A0-442B-48A1-B744-EDE82FC47189}" srcOrd="0" destOrd="0" parTransId="{C68EC8BF-C039-4EA2-B224-5E48E8A76193}" sibTransId="{1BC5EA27-60BA-4DDC-B7AC-4A086107A93B}"/>
    <dgm:cxn modelId="{8E1199BE-B158-4AB8-AF05-7BC7B12DC044}" srcId="{2A0D8F72-6C1E-42AA-BA75-0BCEC8C009C7}" destId="{216ABF3D-1808-4D19-AC75-BDF8731D43B7}" srcOrd="0" destOrd="0" parTransId="{6A86328C-760A-405F-A3DA-80BD577B2CB0}" sibTransId="{1FF3BDF6-7BC6-42D2-9752-831881D52ADD}"/>
    <dgm:cxn modelId="{05EAECF2-AD58-444D-8BBE-25B3EED83FAD}" type="presOf" srcId="{216ABF3D-1808-4D19-AC75-BDF8731D43B7}" destId="{BBC5CA45-DD83-444C-B5CF-D06AF6904987}" srcOrd="0" destOrd="0" presId="urn:microsoft.com/office/officeart/2005/8/layout/hierarchy1"/>
    <dgm:cxn modelId="{438772F7-04C3-49D5-838F-7CFD959F680D}" type="presOf" srcId="{0B4ADFCA-FD2A-4C79-B7C8-A8CBC69D8F07}" destId="{E7CA94FA-B751-47E0-918F-91CB3E42098A}" srcOrd="0" destOrd="0" presId="urn:microsoft.com/office/officeart/2005/8/layout/hierarchy1"/>
    <dgm:cxn modelId="{4D424DE5-2364-451E-B29B-35853402AC9D}" type="presOf" srcId="{B178B0A0-442B-48A1-B744-EDE82FC47189}" destId="{557EC714-BAE6-47BA-A854-765F554648FA}" srcOrd="0" destOrd="0" presId="urn:microsoft.com/office/officeart/2005/8/layout/hierarchy1"/>
    <dgm:cxn modelId="{9C53271E-6B85-44F0-9B10-47C7171516A7}" type="presOf" srcId="{2A0D8F72-6C1E-42AA-BA75-0BCEC8C009C7}" destId="{8DD79E59-EF88-45EF-9FDD-1A0436E67815}" srcOrd="0" destOrd="0" presId="urn:microsoft.com/office/officeart/2005/8/layout/hierarchy1"/>
    <dgm:cxn modelId="{CCC9A3F5-AF18-4216-B44F-0597B37E7F4A}" type="presOf" srcId="{C68EC8BF-C039-4EA2-B224-5E48E8A76193}" destId="{8F3C0C0F-55BC-4CB4-93CA-7758C113DBBD}" srcOrd="0" destOrd="0" presId="urn:microsoft.com/office/officeart/2005/8/layout/hierarchy1"/>
    <dgm:cxn modelId="{EEB76F63-CEF3-45AD-8013-ECED86BC7A1F}" srcId="{B178B0A0-442B-48A1-B744-EDE82FC47189}" destId="{CA4971C3-8FF9-4914-BF77-3028BC6EB1C4}" srcOrd="1" destOrd="0" parTransId="{0B4ADFCA-FD2A-4C79-B7C8-A8CBC69D8F07}" sibTransId="{A956FCA6-457D-4BE3-A290-054281A102FB}"/>
    <dgm:cxn modelId="{9CC226F3-3741-466A-B8E6-B49FD8F61264}" type="presOf" srcId="{90006A15-1A3D-4B07-87F8-BE86E136EB10}" destId="{7AF9CE67-3233-4749-A492-FA2B2635192A}" srcOrd="0" destOrd="0" presId="urn:microsoft.com/office/officeart/2005/8/layout/hierarchy1"/>
    <dgm:cxn modelId="{B55D99C5-6BC9-4A39-A2D7-52023EC04649}" type="presParOf" srcId="{8DD79E59-EF88-45EF-9FDD-1A0436E67815}" destId="{D5849957-3563-46D9-AAB7-B4E3DEABB929}" srcOrd="0" destOrd="0" presId="urn:microsoft.com/office/officeart/2005/8/layout/hierarchy1"/>
    <dgm:cxn modelId="{5434E666-E73A-4F13-A888-E10219B0451F}" type="presParOf" srcId="{D5849957-3563-46D9-AAB7-B4E3DEABB929}" destId="{9CDAC2BE-532C-4FF7-B9B3-607866340053}" srcOrd="0" destOrd="0" presId="urn:microsoft.com/office/officeart/2005/8/layout/hierarchy1"/>
    <dgm:cxn modelId="{D3BE289B-7860-4CD8-A498-324EFEDD3CF7}" type="presParOf" srcId="{9CDAC2BE-532C-4FF7-B9B3-607866340053}" destId="{99320E65-68EE-4185-B410-20B70A1CBD2F}" srcOrd="0" destOrd="0" presId="urn:microsoft.com/office/officeart/2005/8/layout/hierarchy1"/>
    <dgm:cxn modelId="{3BA2244A-10F2-4CF8-A4C3-D83DC8E8B665}" type="presParOf" srcId="{9CDAC2BE-532C-4FF7-B9B3-607866340053}" destId="{BBC5CA45-DD83-444C-B5CF-D06AF6904987}" srcOrd="1" destOrd="0" presId="urn:microsoft.com/office/officeart/2005/8/layout/hierarchy1"/>
    <dgm:cxn modelId="{0AEAD8EA-F556-4ECC-8F6D-C3381D1A5E5B}" type="presParOf" srcId="{D5849957-3563-46D9-AAB7-B4E3DEABB929}" destId="{59DD641A-84CB-4D60-AA59-C0A23695E056}" srcOrd="1" destOrd="0" presId="urn:microsoft.com/office/officeart/2005/8/layout/hierarchy1"/>
    <dgm:cxn modelId="{D8C28E09-DC77-458F-B915-D554A23EF65F}" type="presParOf" srcId="{59DD641A-84CB-4D60-AA59-C0A23695E056}" destId="{8F3C0C0F-55BC-4CB4-93CA-7758C113DBBD}" srcOrd="0" destOrd="0" presId="urn:microsoft.com/office/officeart/2005/8/layout/hierarchy1"/>
    <dgm:cxn modelId="{BCA1AB74-4349-4DAB-B265-49C6D06A47DD}" type="presParOf" srcId="{59DD641A-84CB-4D60-AA59-C0A23695E056}" destId="{BE6FF830-6F4B-40AB-A212-D62F954C935D}" srcOrd="1" destOrd="0" presId="urn:microsoft.com/office/officeart/2005/8/layout/hierarchy1"/>
    <dgm:cxn modelId="{37030B59-5CCB-4B8A-928E-C843129357DD}" type="presParOf" srcId="{BE6FF830-6F4B-40AB-A212-D62F954C935D}" destId="{3590F456-5006-4A0B-9136-502AEB4C7A46}" srcOrd="0" destOrd="0" presId="urn:microsoft.com/office/officeart/2005/8/layout/hierarchy1"/>
    <dgm:cxn modelId="{FA0ADEF4-4278-4498-A0E2-DF6C9BCDB587}" type="presParOf" srcId="{3590F456-5006-4A0B-9136-502AEB4C7A46}" destId="{F60D5139-83CB-4AEC-A7FD-FFCF77E38E00}" srcOrd="0" destOrd="0" presId="urn:microsoft.com/office/officeart/2005/8/layout/hierarchy1"/>
    <dgm:cxn modelId="{9B337236-EB94-4ACB-A172-66810E401CBE}" type="presParOf" srcId="{3590F456-5006-4A0B-9136-502AEB4C7A46}" destId="{557EC714-BAE6-47BA-A854-765F554648FA}" srcOrd="1" destOrd="0" presId="urn:microsoft.com/office/officeart/2005/8/layout/hierarchy1"/>
    <dgm:cxn modelId="{6E6CA80F-0BE0-4CD1-9CA2-1B3018F8EA4B}" type="presParOf" srcId="{BE6FF830-6F4B-40AB-A212-D62F954C935D}" destId="{B7180368-06A6-4CB2-9CB2-07B65BEA25D1}" srcOrd="1" destOrd="0" presId="urn:microsoft.com/office/officeart/2005/8/layout/hierarchy1"/>
    <dgm:cxn modelId="{FDA40A3B-52B8-4C56-AF35-64FC8D0832D1}" type="presParOf" srcId="{B7180368-06A6-4CB2-9CB2-07B65BEA25D1}" destId="{7AF9CE67-3233-4749-A492-FA2B2635192A}" srcOrd="0" destOrd="0" presId="urn:microsoft.com/office/officeart/2005/8/layout/hierarchy1"/>
    <dgm:cxn modelId="{470519E9-8ACF-4877-B6BA-9B02682E0B99}" type="presParOf" srcId="{B7180368-06A6-4CB2-9CB2-07B65BEA25D1}" destId="{B14FB68A-7448-41CE-88AB-B98D6CED2325}" srcOrd="1" destOrd="0" presId="urn:microsoft.com/office/officeart/2005/8/layout/hierarchy1"/>
    <dgm:cxn modelId="{6AFB7A7E-6564-4365-8DD3-E7538201C7FC}" type="presParOf" srcId="{B14FB68A-7448-41CE-88AB-B98D6CED2325}" destId="{1C5BCC50-2C75-4A3A-A8CB-7B2864D19787}" srcOrd="0" destOrd="0" presId="urn:microsoft.com/office/officeart/2005/8/layout/hierarchy1"/>
    <dgm:cxn modelId="{89B4FC8A-72AC-443D-B469-6FF52641F798}" type="presParOf" srcId="{1C5BCC50-2C75-4A3A-A8CB-7B2864D19787}" destId="{4FECDBEB-630C-4582-AD0D-CBF15970E16C}" srcOrd="0" destOrd="0" presId="urn:microsoft.com/office/officeart/2005/8/layout/hierarchy1"/>
    <dgm:cxn modelId="{5ACDD8C5-2DCD-4A32-86BC-77B83EEEED70}" type="presParOf" srcId="{1C5BCC50-2C75-4A3A-A8CB-7B2864D19787}" destId="{B7A6C50B-384E-4946-89F2-A9DE05087B40}" srcOrd="1" destOrd="0" presId="urn:microsoft.com/office/officeart/2005/8/layout/hierarchy1"/>
    <dgm:cxn modelId="{A48CFDA6-2EFF-4E2F-B0E7-B6D99BF91F98}" type="presParOf" srcId="{B14FB68A-7448-41CE-88AB-B98D6CED2325}" destId="{41C288D7-EDC0-49DD-BEE5-AB72ECD6F548}" srcOrd="1" destOrd="0" presId="urn:microsoft.com/office/officeart/2005/8/layout/hierarchy1"/>
    <dgm:cxn modelId="{20FC510C-1945-47F3-8C19-1C3025778627}" type="presParOf" srcId="{B7180368-06A6-4CB2-9CB2-07B65BEA25D1}" destId="{E7CA94FA-B751-47E0-918F-91CB3E42098A}" srcOrd="2" destOrd="0" presId="urn:microsoft.com/office/officeart/2005/8/layout/hierarchy1"/>
    <dgm:cxn modelId="{B4577361-71A6-4DC8-96C8-1E475D96E8B5}" type="presParOf" srcId="{B7180368-06A6-4CB2-9CB2-07B65BEA25D1}" destId="{04406E6C-C677-4600-BD71-26DFD17D734F}" srcOrd="3" destOrd="0" presId="urn:microsoft.com/office/officeart/2005/8/layout/hierarchy1"/>
    <dgm:cxn modelId="{A8E751A7-7717-4FC3-9F01-963F735F28F8}" type="presParOf" srcId="{04406E6C-C677-4600-BD71-26DFD17D734F}" destId="{18AF6C57-5CE3-4625-8C46-1288FF399C38}" srcOrd="0" destOrd="0" presId="urn:microsoft.com/office/officeart/2005/8/layout/hierarchy1"/>
    <dgm:cxn modelId="{B3CF6109-652F-4C43-81AF-457F02B8399D}" type="presParOf" srcId="{18AF6C57-5CE3-4625-8C46-1288FF399C38}" destId="{83FF8CFE-2985-4423-A02A-A5A8EC7A4E50}" srcOrd="0" destOrd="0" presId="urn:microsoft.com/office/officeart/2005/8/layout/hierarchy1"/>
    <dgm:cxn modelId="{7514A9AC-B656-4B81-BFE8-72A841BDC421}" type="presParOf" srcId="{18AF6C57-5CE3-4625-8C46-1288FF399C38}" destId="{F8EB37FB-D41D-43EE-A1E5-393FCEE1089F}" srcOrd="1" destOrd="0" presId="urn:microsoft.com/office/officeart/2005/8/layout/hierarchy1"/>
    <dgm:cxn modelId="{66C33146-B5E7-4D0C-B1ED-BD33E2342799}" type="presParOf" srcId="{04406E6C-C677-4600-BD71-26DFD17D734F}" destId="{2F43ABE5-96E9-4BD0-930D-8394DDDA520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A0D8F72-6C1E-42AA-BA75-0BCEC8C009C7}" type="doc">
      <dgm:prSet loTypeId="urn:microsoft.com/office/officeart/2008/layout/HorizontalMultiLevelHierarchy" loCatId="hierarchy" qsTypeId="urn:microsoft.com/office/officeart/2005/8/quickstyle/simple3" qsCatId="simple" csTypeId="urn:microsoft.com/office/officeart/2005/8/colors/colorful1#10" csCatId="colorful" phldr="1"/>
      <dgm:spPr/>
      <dgm:t>
        <a:bodyPr/>
        <a:lstStyle/>
        <a:p>
          <a:pPr rtl="1"/>
          <a:endParaRPr lang="fa-IR"/>
        </a:p>
      </dgm:t>
    </dgm:pt>
    <dgm:pt modelId="{D62C49EE-CAFF-4835-A8ED-A4D9E6150175}">
      <dgm:prSet custT="1"/>
      <dgm:spPr/>
      <dgm:t>
        <a:bodyPr/>
        <a:lstStyle/>
        <a:p>
          <a:pPr rtl="1"/>
          <a:r>
            <a:rPr lang="fa-IR" sz="7200" b="1" dirty="0" smtClean="0"/>
            <a:t>ركعت دوّم </a:t>
          </a:r>
          <a:endParaRPr lang="en-US" sz="7200" dirty="0"/>
        </a:p>
      </dgm:t>
    </dgm:pt>
    <dgm:pt modelId="{5BE8F54E-E18B-4BAE-9DD9-064E72ADA4E2}" type="parTrans" cxnId="{CAFE16E8-A8F9-4125-81B0-78FBB7173039}">
      <dgm:prSet/>
      <dgm:spPr/>
      <dgm:t>
        <a:bodyPr/>
        <a:lstStyle/>
        <a:p>
          <a:pPr rtl="1"/>
          <a:endParaRPr lang="fa-IR"/>
        </a:p>
      </dgm:t>
    </dgm:pt>
    <dgm:pt modelId="{9DB35552-BDD9-4F56-A1E6-A3C9160D5FC7}" type="sibTrans" cxnId="{CAFE16E8-A8F9-4125-81B0-78FBB7173039}">
      <dgm:prSet/>
      <dgm:spPr/>
      <dgm:t>
        <a:bodyPr/>
        <a:lstStyle/>
        <a:p>
          <a:pPr rtl="1"/>
          <a:endParaRPr lang="fa-IR"/>
        </a:p>
      </dgm:t>
    </dgm:pt>
    <dgm:pt modelId="{4109510E-3476-412F-8CDC-FC636DCE5728}">
      <dgm:prSet custT="1"/>
      <dgm:spPr/>
      <dgm:t>
        <a:bodyPr/>
        <a:lstStyle/>
        <a:p>
          <a:pPr rtl="1"/>
          <a:r>
            <a:rPr lang="fa-IR" sz="1600" b="1" dirty="0" smtClean="0"/>
            <a:t>1 ـ در بين قرائت</a:t>
          </a:r>
          <a:endParaRPr lang="en-US" sz="1600" dirty="0"/>
        </a:p>
      </dgm:t>
    </dgm:pt>
    <dgm:pt modelId="{3D881CF4-2EDC-4562-8E26-3C18E7C7AFDD}" type="parTrans" cxnId="{4D893AA2-577C-4607-A514-B4FA424ACE93}">
      <dgm:prSet custT="1"/>
      <dgm:spPr/>
      <dgm:t>
        <a:bodyPr/>
        <a:lstStyle/>
        <a:p>
          <a:pPr rtl="1"/>
          <a:endParaRPr lang="fa-IR" sz="1600"/>
        </a:p>
      </dgm:t>
    </dgm:pt>
    <dgm:pt modelId="{D6BCAFD8-3938-4E53-A2E3-47E6460742B1}" type="sibTrans" cxnId="{4D893AA2-577C-4607-A514-B4FA424ACE93}">
      <dgm:prSet/>
      <dgm:spPr/>
      <dgm:t>
        <a:bodyPr/>
        <a:lstStyle/>
        <a:p>
          <a:pPr rtl="1"/>
          <a:endParaRPr lang="fa-IR"/>
        </a:p>
      </dgm:t>
    </dgm:pt>
    <dgm:pt modelId="{0403C1CE-1E95-488D-99ED-CBB758CA4DEB}">
      <dgm:prSet custT="1"/>
      <dgm:spPr/>
      <dgm:t>
        <a:bodyPr/>
        <a:lstStyle/>
        <a:p>
          <a:pPr rtl="1"/>
          <a:r>
            <a:rPr lang="fa-IR" sz="1600" b="1" dirty="0" smtClean="0"/>
            <a:t>2 ـ در ركوع:</a:t>
          </a:r>
          <a:endParaRPr lang="en-US" sz="1600" dirty="0"/>
        </a:p>
      </dgm:t>
    </dgm:pt>
    <dgm:pt modelId="{83F5C363-4B45-4200-B768-599D159F15EB}" type="parTrans" cxnId="{0BF8B16C-B455-4DCB-B474-3E1FBCF10A6D}">
      <dgm:prSet custT="1"/>
      <dgm:spPr/>
      <dgm:t>
        <a:bodyPr/>
        <a:lstStyle/>
        <a:p>
          <a:pPr rtl="1"/>
          <a:endParaRPr lang="fa-IR" sz="1600"/>
        </a:p>
      </dgm:t>
    </dgm:pt>
    <dgm:pt modelId="{AC60F541-DB24-47BC-94EF-5D372A6B45F9}" type="sibTrans" cxnId="{0BF8B16C-B455-4DCB-B474-3E1FBCF10A6D}">
      <dgm:prSet/>
      <dgm:spPr/>
      <dgm:t>
        <a:bodyPr/>
        <a:lstStyle/>
        <a:p>
          <a:pPr rtl="1"/>
          <a:endParaRPr lang="fa-IR"/>
        </a:p>
      </dgm:t>
    </dgm:pt>
    <dgm:pt modelId="{4EBA7EE9-D2A7-4229-8DB5-5720AC539B26}">
      <dgm:prSet custT="1"/>
      <dgm:spPr/>
      <dgm:t>
        <a:bodyPr/>
        <a:lstStyle/>
        <a:p>
          <a:pPr rtl="1"/>
          <a:r>
            <a:rPr lang="fa-IR" sz="1600" b="1" dirty="0" smtClean="0"/>
            <a:t>3 ـ درقنوت:</a:t>
          </a:r>
          <a:endParaRPr lang="en-US" sz="1600" dirty="0"/>
        </a:p>
      </dgm:t>
    </dgm:pt>
    <dgm:pt modelId="{82FDA1A2-D34F-4FBE-BCB3-0BF778C32308}" type="parTrans" cxnId="{1655E152-778F-40EA-A582-EA6841ED60F9}">
      <dgm:prSet custT="1"/>
      <dgm:spPr/>
      <dgm:t>
        <a:bodyPr/>
        <a:lstStyle/>
        <a:p>
          <a:pPr rtl="1"/>
          <a:endParaRPr lang="fa-IR" sz="1600"/>
        </a:p>
      </dgm:t>
    </dgm:pt>
    <dgm:pt modelId="{E16F495C-0472-47B7-8B66-EB54BEF1A74C}" type="sibTrans" cxnId="{1655E152-778F-40EA-A582-EA6841ED60F9}">
      <dgm:prSet/>
      <dgm:spPr/>
      <dgm:t>
        <a:bodyPr/>
        <a:lstStyle/>
        <a:p>
          <a:pPr rtl="1"/>
          <a:endParaRPr lang="fa-IR"/>
        </a:p>
      </dgm:t>
    </dgm:pt>
    <dgm:pt modelId="{4230DD00-5B81-43EC-9CAA-9B7A29EB7968}">
      <dgm:prSet custT="1"/>
      <dgm:spPr/>
      <dgm:t>
        <a:bodyPr/>
        <a:lstStyle/>
        <a:p>
          <a:pPr rtl="1"/>
          <a:r>
            <a:rPr lang="fa-IR" sz="1400" dirty="0" smtClean="0"/>
            <a:t>مأموم حمد و سوره را نمى‏خواند و با امام، قنوت و ركوع و سجده را بجا مى‏آورد و آنگاه كه امام جماعت تشهد مى‏خواند، بنا بر احتياط واجب بايدبه‏صورت نيم‏خيز، بنشيند؛ اگر نماز دو ركعتى است يك ركعت ديگر به تنهايى بخواند و نماز را تمام كند و اگر سه يا چهار ركعتى است، در ركعت دوّم كه امام جماعت در ركعت سوّم است، حمد و سوره بخواند (هر چند امام جماعت تسبيحات بخواند) و آنگاه كه امام جماعت ركعت سوّم را تمام كرد و براى ركعت چهارم برمى‏خيزد، مأموم بايد پس از دو سجده، تشهد بخواند و برخيزد و حمد يا تسبيحات را بخواند و در ركعت آخر نماز كه امام جماعت با تشهد و سلام، نماز را به پايان مى‏برد يك ركعت ديگر مى‏خواند.</a:t>
          </a:r>
          <a:endParaRPr lang="en-US" sz="1400" dirty="0"/>
        </a:p>
      </dgm:t>
    </dgm:pt>
    <dgm:pt modelId="{E1B2D3FC-23E4-4AB9-8E3D-B4A3B41CD277}" type="parTrans" cxnId="{A5211A64-949B-4F63-A367-707F249DB9B9}">
      <dgm:prSet custT="1"/>
      <dgm:spPr/>
      <dgm:t>
        <a:bodyPr/>
        <a:lstStyle/>
        <a:p>
          <a:pPr rtl="1"/>
          <a:endParaRPr lang="fa-IR" sz="1600"/>
        </a:p>
      </dgm:t>
    </dgm:pt>
    <dgm:pt modelId="{64CA7A1A-AFF2-4311-A248-8DB6D5A8B561}" type="sibTrans" cxnId="{A5211A64-949B-4F63-A367-707F249DB9B9}">
      <dgm:prSet/>
      <dgm:spPr/>
      <dgm:t>
        <a:bodyPr/>
        <a:lstStyle/>
        <a:p>
          <a:pPr rtl="1"/>
          <a:endParaRPr lang="fa-IR"/>
        </a:p>
      </dgm:t>
    </dgm:pt>
    <dgm:pt modelId="{ECA50BBE-6111-4DAB-A924-28534C667D27}">
      <dgm:prSet custT="1"/>
      <dgm:spPr/>
      <dgm:t>
        <a:bodyPr/>
        <a:lstStyle/>
        <a:p>
          <a:pPr rtl="1"/>
          <a:r>
            <a:rPr lang="fa-IR" sz="1600" smtClean="0"/>
            <a:t>ركوع </a:t>
          </a:r>
          <a:r>
            <a:rPr lang="fa-IR" sz="1600" dirty="0" smtClean="0"/>
            <a:t>را با امام جماعت بجا مى‏آورد و بقيّه نماز را همان گونه كه گفته شد،  انجام مى‏دهد.</a:t>
          </a:r>
          <a:endParaRPr lang="en-US" sz="1600" dirty="0"/>
        </a:p>
      </dgm:t>
    </dgm:pt>
    <dgm:pt modelId="{3D546DBB-4CDE-4356-8572-CF8F3D501BF4}" type="parTrans" cxnId="{84FF05E3-EF0A-4C27-B310-D1798B6618DA}">
      <dgm:prSet custT="1"/>
      <dgm:spPr/>
      <dgm:t>
        <a:bodyPr/>
        <a:lstStyle/>
        <a:p>
          <a:pPr rtl="1"/>
          <a:endParaRPr lang="fa-IR" sz="1600"/>
        </a:p>
      </dgm:t>
    </dgm:pt>
    <dgm:pt modelId="{07632470-2ED0-4259-93FE-8A46D1708797}" type="sibTrans" cxnId="{84FF05E3-EF0A-4C27-B310-D1798B6618DA}">
      <dgm:prSet/>
      <dgm:spPr/>
      <dgm:t>
        <a:bodyPr/>
        <a:lstStyle/>
        <a:p>
          <a:pPr rtl="1"/>
          <a:endParaRPr lang="fa-IR"/>
        </a:p>
      </dgm:t>
    </dgm:pt>
    <dgm:pt modelId="{B4916C46-BB2B-45C3-9CE4-CC86842F18F5}">
      <dgm:prSet custT="1"/>
      <dgm:spPr/>
      <dgm:t>
        <a:bodyPr/>
        <a:lstStyle/>
        <a:p>
          <a:pPr rtl="1"/>
          <a:r>
            <a:rPr lang="fa-IR" sz="1600" dirty="0" smtClean="0"/>
            <a:t>قنوت را با امام جماعت مى‏خواند و همانند آنچه براى اقتداى در بين قرائت گفته شد، عمل مى‏كند.</a:t>
          </a:r>
          <a:endParaRPr lang="en-US" sz="1600" dirty="0"/>
        </a:p>
      </dgm:t>
    </dgm:pt>
    <dgm:pt modelId="{662B6D5E-5BF5-485E-B6F3-EEE28AA3710B}" type="parTrans" cxnId="{BE7F1CB3-7651-4EA2-9E24-23462F53CDB2}">
      <dgm:prSet custT="1"/>
      <dgm:spPr/>
      <dgm:t>
        <a:bodyPr/>
        <a:lstStyle/>
        <a:p>
          <a:pPr rtl="1"/>
          <a:endParaRPr lang="fa-IR" sz="1600"/>
        </a:p>
      </dgm:t>
    </dgm:pt>
    <dgm:pt modelId="{CDE4F804-C8BB-44D8-A53C-9364913254C2}" type="sibTrans" cxnId="{BE7F1CB3-7651-4EA2-9E24-23462F53CDB2}">
      <dgm:prSet/>
      <dgm:spPr/>
      <dgm:t>
        <a:bodyPr/>
        <a:lstStyle/>
        <a:p>
          <a:pPr rtl="1"/>
          <a:endParaRPr lang="fa-IR"/>
        </a:p>
      </dgm:t>
    </dgm:pt>
    <dgm:pt modelId="{1A7C9295-448F-4119-8C6A-C49E5AD776EF}" type="pres">
      <dgm:prSet presAssocID="{2A0D8F72-6C1E-42AA-BA75-0BCEC8C009C7}" presName="Name0" presStyleCnt="0">
        <dgm:presLayoutVars>
          <dgm:chPref val="1"/>
          <dgm:dir val="rev"/>
          <dgm:animOne val="branch"/>
          <dgm:animLvl val="lvl"/>
          <dgm:resizeHandles val="exact"/>
        </dgm:presLayoutVars>
      </dgm:prSet>
      <dgm:spPr/>
      <dgm:t>
        <a:bodyPr/>
        <a:lstStyle/>
        <a:p>
          <a:pPr rtl="1"/>
          <a:endParaRPr lang="fa-IR"/>
        </a:p>
      </dgm:t>
    </dgm:pt>
    <dgm:pt modelId="{AA7C1B92-10F7-48ED-A83B-8D275924E3DE}" type="pres">
      <dgm:prSet presAssocID="{D62C49EE-CAFF-4835-A8ED-A4D9E6150175}" presName="root1" presStyleCnt="0"/>
      <dgm:spPr/>
    </dgm:pt>
    <dgm:pt modelId="{10E9F578-E25E-49A8-A8A5-E667FD0E43CB}" type="pres">
      <dgm:prSet presAssocID="{D62C49EE-CAFF-4835-A8ED-A4D9E6150175}" presName="LevelOneTextNode" presStyleLbl="node0" presStyleIdx="0" presStyleCnt="1">
        <dgm:presLayoutVars>
          <dgm:chPref val="3"/>
        </dgm:presLayoutVars>
      </dgm:prSet>
      <dgm:spPr/>
      <dgm:t>
        <a:bodyPr/>
        <a:lstStyle/>
        <a:p>
          <a:pPr rtl="1"/>
          <a:endParaRPr lang="fa-IR"/>
        </a:p>
      </dgm:t>
    </dgm:pt>
    <dgm:pt modelId="{2953A9B3-FB59-4CAD-AA1E-11BD483F380E}" type="pres">
      <dgm:prSet presAssocID="{D62C49EE-CAFF-4835-A8ED-A4D9E6150175}" presName="level2hierChild" presStyleCnt="0"/>
      <dgm:spPr/>
    </dgm:pt>
    <dgm:pt modelId="{C3F42076-EC50-4D7E-8870-2886635095D4}" type="pres">
      <dgm:prSet presAssocID="{3D881CF4-2EDC-4562-8E26-3C18E7C7AFDD}" presName="conn2-1" presStyleLbl="parChTrans1D2" presStyleIdx="0" presStyleCnt="3"/>
      <dgm:spPr/>
      <dgm:t>
        <a:bodyPr/>
        <a:lstStyle/>
        <a:p>
          <a:pPr rtl="1"/>
          <a:endParaRPr lang="fa-IR"/>
        </a:p>
      </dgm:t>
    </dgm:pt>
    <dgm:pt modelId="{E85F4276-0F6B-4AA4-8317-4A75CFF2160F}" type="pres">
      <dgm:prSet presAssocID="{3D881CF4-2EDC-4562-8E26-3C18E7C7AFDD}" presName="connTx" presStyleLbl="parChTrans1D2" presStyleIdx="0" presStyleCnt="3"/>
      <dgm:spPr/>
      <dgm:t>
        <a:bodyPr/>
        <a:lstStyle/>
        <a:p>
          <a:pPr rtl="1"/>
          <a:endParaRPr lang="fa-IR"/>
        </a:p>
      </dgm:t>
    </dgm:pt>
    <dgm:pt modelId="{B3CD4CC2-3CB5-498F-927B-E946864D40DD}" type="pres">
      <dgm:prSet presAssocID="{4109510E-3476-412F-8CDC-FC636DCE5728}" presName="root2" presStyleCnt="0"/>
      <dgm:spPr/>
    </dgm:pt>
    <dgm:pt modelId="{B239CE28-CDE9-46D4-AC87-2ABB0CE83926}" type="pres">
      <dgm:prSet presAssocID="{4109510E-3476-412F-8CDC-FC636DCE5728}" presName="LevelTwoTextNode" presStyleLbl="node2" presStyleIdx="0" presStyleCnt="3" custScaleX="49279">
        <dgm:presLayoutVars>
          <dgm:chPref val="3"/>
        </dgm:presLayoutVars>
      </dgm:prSet>
      <dgm:spPr/>
      <dgm:t>
        <a:bodyPr/>
        <a:lstStyle/>
        <a:p>
          <a:pPr rtl="1"/>
          <a:endParaRPr lang="fa-IR"/>
        </a:p>
      </dgm:t>
    </dgm:pt>
    <dgm:pt modelId="{482BBD8A-8434-4A6E-B9A8-98EEF9D3F557}" type="pres">
      <dgm:prSet presAssocID="{4109510E-3476-412F-8CDC-FC636DCE5728}" presName="level3hierChild" presStyleCnt="0"/>
      <dgm:spPr/>
    </dgm:pt>
    <dgm:pt modelId="{AB007984-7CC1-4B81-A896-425E35952C31}" type="pres">
      <dgm:prSet presAssocID="{E1B2D3FC-23E4-4AB9-8E3D-B4A3B41CD277}" presName="conn2-1" presStyleLbl="parChTrans1D3" presStyleIdx="0" presStyleCnt="3"/>
      <dgm:spPr/>
      <dgm:t>
        <a:bodyPr/>
        <a:lstStyle/>
        <a:p>
          <a:pPr rtl="1"/>
          <a:endParaRPr lang="fa-IR"/>
        </a:p>
      </dgm:t>
    </dgm:pt>
    <dgm:pt modelId="{CABDF0C6-1E03-409B-AAB0-C57E7A359C64}" type="pres">
      <dgm:prSet presAssocID="{E1B2D3FC-23E4-4AB9-8E3D-B4A3B41CD277}" presName="connTx" presStyleLbl="parChTrans1D3" presStyleIdx="0" presStyleCnt="3"/>
      <dgm:spPr/>
      <dgm:t>
        <a:bodyPr/>
        <a:lstStyle/>
        <a:p>
          <a:pPr rtl="1"/>
          <a:endParaRPr lang="fa-IR"/>
        </a:p>
      </dgm:t>
    </dgm:pt>
    <dgm:pt modelId="{E4AF77F0-8EB0-4B04-A8A9-0141E0166D9C}" type="pres">
      <dgm:prSet presAssocID="{4230DD00-5B81-43EC-9CAA-9B7A29EB7968}" presName="root2" presStyleCnt="0"/>
      <dgm:spPr/>
    </dgm:pt>
    <dgm:pt modelId="{4A26A6D3-7CD1-477B-910A-7C5EAB10C55A}" type="pres">
      <dgm:prSet presAssocID="{4230DD00-5B81-43EC-9CAA-9B7A29EB7968}" presName="LevelTwoTextNode" presStyleLbl="node3" presStyleIdx="0" presStyleCnt="3" custScaleX="107419" custScaleY="226684">
        <dgm:presLayoutVars>
          <dgm:chPref val="3"/>
        </dgm:presLayoutVars>
      </dgm:prSet>
      <dgm:spPr/>
      <dgm:t>
        <a:bodyPr/>
        <a:lstStyle/>
        <a:p>
          <a:pPr rtl="1"/>
          <a:endParaRPr lang="fa-IR"/>
        </a:p>
      </dgm:t>
    </dgm:pt>
    <dgm:pt modelId="{830C4293-55DD-4224-94A9-9A4D8AF7B272}" type="pres">
      <dgm:prSet presAssocID="{4230DD00-5B81-43EC-9CAA-9B7A29EB7968}" presName="level3hierChild" presStyleCnt="0"/>
      <dgm:spPr/>
    </dgm:pt>
    <dgm:pt modelId="{44556929-F390-43B3-98D4-2082200AE648}" type="pres">
      <dgm:prSet presAssocID="{83F5C363-4B45-4200-B768-599D159F15EB}" presName="conn2-1" presStyleLbl="parChTrans1D2" presStyleIdx="1" presStyleCnt="3"/>
      <dgm:spPr/>
      <dgm:t>
        <a:bodyPr/>
        <a:lstStyle/>
        <a:p>
          <a:pPr rtl="1"/>
          <a:endParaRPr lang="fa-IR"/>
        </a:p>
      </dgm:t>
    </dgm:pt>
    <dgm:pt modelId="{49074387-477F-4130-BE9B-C2C785FC52FA}" type="pres">
      <dgm:prSet presAssocID="{83F5C363-4B45-4200-B768-599D159F15EB}" presName="connTx" presStyleLbl="parChTrans1D2" presStyleIdx="1" presStyleCnt="3"/>
      <dgm:spPr/>
      <dgm:t>
        <a:bodyPr/>
        <a:lstStyle/>
        <a:p>
          <a:pPr rtl="1"/>
          <a:endParaRPr lang="fa-IR"/>
        </a:p>
      </dgm:t>
    </dgm:pt>
    <dgm:pt modelId="{CC4A3C01-4D87-46F2-A5B8-C0F0A3DE102F}" type="pres">
      <dgm:prSet presAssocID="{0403C1CE-1E95-488D-99ED-CBB758CA4DEB}" presName="root2" presStyleCnt="0"/>
      <dgm:spPr/>
    </dgm:pt>
    <dgm:pt modelId="{3920358C-4539-4452-B28A-A475148365C9}" type="pres">
      <dgm:prSet presAssocID="{0403C1CE-1E95-488D-99ED-CBB758CA4DEB}" presName="LevelTwoTextNode" presStyleLbl="node2" presStyleIdx="1" presStyleCnt="3" custScaleX="49279">
        <dgm:presLayoutVars>
          <dgm:chPref val="3"/>
        </dgm:presLayoutVars>
      </dgm:prSet>
      <dgm:spPr/>
      <dgm:t>
        <a:bodyPr/>
        <a:lstStyle/>
        <a:p>
          <a:pPr rtl="1"/>
          <a:endParaRPr lang="fa-IR"/>
        </a:p>
      </dgm:t>
    </dgm:pt>
    <dgm:pt modelId="{D92B593F-3DFB-4338-A22B-AEBF3C107235}" type="pres">
      <dgm:prSet presAssocID="{0403C1CE-1E95-488D-99ED-CBB758CA4DEB}" presName="level3hierChild" presStyleCnt="0"/>
      <dgm:spPr/>
    </dgm:pt>
    <dgm:pt modelId="{130EE914-F6C6-4546-993A-36D84495850D}" type="pres">
      <dgm:prSet presAssocID="{3D546DBB-4CDE-4356-8572-CF8F3D501BF4}" presName="conn2-1" presStyleLbl="parChTrans1D3" presStyleIdx="1" presStyleCnt="3"/>
      <dgm:spPr/>
      <dgm:t>
        <a:bodyPr/>
        <a:lstStyle/>
        <a:p>
          <a:pPr rtl="1"/>
          <a:endParaRPr lang="fa-IR"/>
        </a:p>
      </dgm:t>
    </dgm:pt>
    <dgm:pt modelId="{6700E0A0-4129-44A1-A4C5-3C8BD6356925}" type="pres">
      <dgm:prSet presAssocID="{3D546DBB-4CDE-4356-8572-CF8F3D501BF4}" presName="connTx" presStyleLbl="parChTrans1D3" presStyleIdx="1" presStyleCnt="3"/>
      <dgm:spPr/>
      <dgm:t>
        <a:bodyPr/>
        <a:lstStyle/>
        <a:p>
          <a:pPr rtl="1"/>
          <a:endParaRPr lang="fa-IR"/>
        </a:p>
      </dgm:t>
    </dgm:pt>
    <dgm:pt modelId="{91E84C50-0169-4A41-922F-126874E08F72}" type="pres">
      <dgm:prSet presAssocID="{ECA50BBE-6111-4DAB-A924-28534C667D27}" presName="root2" presStyleCnt="0"/>
      <dgm:spPr/>
    </dgm:pt>
    <dgm:pt modelId="{7393B49D-0E89-4C31-8E99-28A1567A10D1}" type="pres">
      <dgm:prSet presAssocID="{ECA50BBE-6111-4DAB-A924-28534C667D27}" presName="LevelTwoTextNode" presStyleLbl="node3" presStyleIdx="1" presStyleCnt="3" custScaleX="107331">
        <dgm:presLayoutVars>
          <dgm:chPref val="3"/>
        </dgm:presLayoutVars>
      </dgm:prSet>
      <dgm:spPr/>
      <dgm:t>
        <a:bodyPr/>
        <a:lstStyle/>
        <a:p>
          <a:pPr rtl="1"/>
          <a:endParaRPr lang="fa-IR"/>
        </a:p>
      </dgm:t>
    </dgm:pt>
    <dgm:pt modelId="{D0FC061E-BBB8-472F-B247-C2B4CC922BC0}" type="pres">
      <dgm:prSet presAssocID="{ECA50BBE-6111-4DAB-A924-28534C667D27}" presName="level3hierChild" presStyleCnt="0"/>
      <dgm:spPr/>
    </dgm:pt>
    <dgm:pt modelId="{1FF40A7E-0402-41EC-96FD-D2F8AC26D1F1}" type="pres">
      <dgm:prSet presAssocID="{82FDA1A2-D34F-4FBE-BCB3-0BF778C32308}" presName="conn2-1" presStyleLbl="parChTrans1D2" presStyleIdx="2" presStyleCnt="3"/>
      <dgm:spPr/>
      <dgm:t>
        <a:bodyPr/>
        <a:lstStyle/>
        <a:p>
          <a:pPr rtl="1"/>
          <a:endParaRPr lang="fa-IR"/>
        </a:p>
      </dgm:t>
    </dgm:pt>
    <dgm:pt modelId="{454BEC33-78B0-4FAF-AA7A-B16852FAED41}" type="pres">
      <dgm:prSet presAssocID="{82FDA1A2-D34F-4FBE-BCB3-0BF778C32308}" presName="connTx" presStyleLbl="parChTrans1D2" presStyleIdx="2" presStyleCnt="3"/>
      <dgm:spPr/>
      <dgm:t>
        <a:bodyPr/>
        <a:lstStyle/>
        <a:p>
          <a:pPr rtl="1"/>
          <a:endParaRPr lang="fa-IR"/>
        </a:p>
      </dgm:t>
    </dgm:pt>
    <dgm:pt modelId="{084E6887-8C29-4E1B-BF79-9D2032B6271C}" type="pres">
      <dgm:prSet presAssocID="{4EBA7EE9-D2A7-4229-8DB5-5720AC539B26}" presName="root2" presStyleCnt="0"/>
      <dgm:spPr/>
    </dgm:pt>
    <dgm:pt modelId="{36FD89D1-65BD-47AF-8E54-663C2E6C8409}" type="pres">
      <dgm:prSet presAssocID="{4EBA7EE9-D2A7-4229-8DB5-5720AC539B26}" presName="LevelTwoTextNode" presStyleLbl="node2" presStyleIdx="2" presStyleCnt="3" custScaleX="49279">
        <dgm:presLayoutVars>
          <dgm:chPref val="3"/>
        </dgm:presLayoutVars>
      </dgm:prSet>
      <dgm:spPr/>
      <dgm:t>
        <a:bodyPr/>
        <a:lstStyle/>
        <a:p>
          <a:pPr rtl="1"/>
          <a:endParaRPr lang="fa-IR"/>
        </a:p>
      </dgm:t>
    </dgm:pt>
    <dgm:pt modelId="{D8A52352-64F3-47B5-B8AB-1DC5FAF2A534}" type="pres">
      <dgm:prSet presAssocID="{4EBA7EE9-D2A7-4229-8DB5-5720AC539B26}" presName="level3hierChild" presStyleCnt="0"/>
      <dgm:spPr/>
    </dgm:pt>
    <dgm:pt modelId="{1D68B107-F3B6-4029-BF06-5DF9F265BAA7}" type="pres">
      <dgm:prSet presAssocID="{662B6D5E-5BF5-485E-B6F3-EEE28AA3710B}" presName="conn2-1" presStyleLbl="parChTrans1D3" presStyleIdx="2" presStyleCnt="3"/>
      <dgm:spPr/>
      <dgm:t>
        <a:bodyPr/>
        <a:lstStyle/>
        <a:p>
          <a:pPr rtl="1"/>
          <a:endParaRPr lang="fa-IR"/>
        </a:p>
      </dgm:t>
    </dgm:pt>
    <dgm:pt modelId="{880ED638-B6DF-46E6-AFA2-CBF77926C88F}" type="pres">
      <dgm:prSet presAssocID="{662B6D5E-5BF5-485E-B6F3-EEE28AA3710B}" presName="connTx" presStyleLbl="parChTrans1D3" presStyleIdx="2" presStyleCnt="3"/>
      <dgm:spPr/>
      <dgm:t>
        <a:bodyPr/>
        <a:lstStyle/>
        <a:p>
          <a:pPr rtl="1"/>
          <a:endParaRPr lang="fa-IR"/>
        </a:p>
      </dgm:t>
    </dgm:pt>
    <dgm:pt modelId="{EEC33897-EFFC-4BB3-91CD-9F2A49CFC62B}" type="pres">
      <dgm:prSet presAssocID="{B4916C46-BB2B-45C3-9CE4-CC86842F18F5}" presName="root2" presStyleCnt="0"/>
      <dgm:spPr/>
    </dgm:pt>
    <dgm:pt modelId="{DD74A0B3-7EBF-4063-AFD5-AC118820F5E3}" type="pres">
      <dgm:prSet presAssocID="{B4916C46-BB2B-45C3-9CE4-CC86842F18F5}" presName="LevelTwoTextNode" presStyleLbl="node3" presStyleIdx="2" presStyleCnt="3" custScaleX="107331">
        <dgm:presLayoutVars>
          <dgm:chPref val="3"/>
        </dgm:presLayoutVars>
      </dgm:prSet>
      <dgm:spPr/>
      <dgm:t>
        <a:bodyPr/>
        <a:lstStyle/>
        <a:p>
          <a:pPr rtl="1"/>
          <a:endParaRPr lang="fa-IR"/>
        </a:p>
      </dgm:t>
    </dgm:pt>
    <dgm:pt modelId="{5458BB1C-41DF-4ABE-BBC4-C20AED279CC5}" type="pres">
      <dgm:prSet presAssocID="{B4916C46-BB2B-45C3-9CE4-CC86842F18F5}" presName="level3hierChild" presStyleCnt="0"/>
      <dgm:spPr/>
    </dgm:pt>
  </dgm:ptLst>
  <dgm:cxnLst>
    <dgm:cxn modelId="{901FD28C-A6CF-41DF-A46F-F6253323008F}" type="presOf" srcId="{E1B2D3FC-23E4-4AB9-8E3D-B4A3B41CD277}" destId="{CABDF0C6-1E03-409B-AAB0-C57E7A359C64}" srcOrd="1" destOrd="0" presId="urn:microsoft.com/office/officeart/2008/layout/HorizontalMultiLevelHierarchy"/>
    <dgm:cxn modelId="{0F871DC8-3776-48BC-8780-CEB6E439BB1E}" type="presOf" srcId="{D62C49EE-CAFF-4835-A8ED-A4D9E6150175}" destId="{10E9F578-E25E-49A8-A8A5-E667FD0E43CB}" srcOrd="0" destOrd="0" presId="urn:microsoft.com/office/officeart/2008/layout/HorizontalMultiLevelHierarchy"/>
    <dgm:cxn modelId="{A5211A64-949B-4F63-A367-707F249DB9B9}" srcId="{4109510E-3476-412F-8CDC-FC636DCE5728}" destId="{4230DD00-5B81-43EC-9CAA-9B7A29EB7968}" srcOrd="0" destOrd="0" parTransId="{E1B2D3FC-23E4-4AB9-8E3D-B4A3B41CD277}" sibTransId="{64CA7A1A-AFF2-4311-A248-8DB6D5A8B561}"/>
    <dgm:cxn modelId="{647C8616-5C82-487B-8D51-5C886A28527D}" type="presOf" srcId="{2A0D8F72-6C1E-42AA-BA75-0BCEC8C009C7}" destId="{1A7C9295-448F-4119-8C6A-C49E5AD776EF}" srcOrd="0" destOrd="0" presId="urn:microsoft.com/office/officeart/2008/layout/HorizontalMultiLevelHierarchy"/>
    <dgm:cxn modelId="{94E9E80B-4010-4174-AA97-3464D7C51284}" type="presOf" srcId="{3D546DBB-4CDE-4356-8572-CF8F3D501BF4}" destId="{130EE914-F6C6-4546-993A-36D84495850D}" srcOrd="0" destOrd="0" presId="urn:microsoft.com/office/officeart/2008/layout/HorizontalMultiLevelHierarchy"/>
    <dgm:cxn modelId="{B597325B-6F5C-4727-BE50-33880F7FE4DB}" type="presOf" srcId="{82FDA1A2-D34F-4FBE-BCB3-0BF778C32308}" destId="{1FF40A7E-0402-41EC-96FD-D2F8AC26D1F1}" srcOrd="0" destOrd="0" presId="urn:microsoft.com/office/officeart/2008/layout/HorizontalMultiLevelHierarchy"/>
    <dgm:cxn modelId="{84FF05E3-EF0A-4C27-B310-D1798B6618DA}" srcId="{0403C1CE-1E95-488D-99ED-CBB758CA4DEB}" destId="{ECA50BBE-6111-4DAB-A924-28534C667D27}" srcOrd="0" destOrd="0" parTransId="{3D546DBB-4CDE-4356-8572-CF8F3D501BF4}" sibTransId="{07632470-2ED0-4259-93FE-8A46D1708797}"/>
    <dgm:cxn modelId="{EF7E5F35-E1A9-42A6-95B5-E4851E6BA127}" type="presOf" srcId="{83F5C363-4B45-4200-B768-599D159F15EB}" destId="{44556929-F390-43B3-98D4-2082200AE648}" srcOrd="0" destOrd="0" presId="urn:microsoft.com/office/officeart/2008/layout/HorizontalMultiLevelHierarchy"/>
    <dgm:cxn modelId="{1551D188-CD52-426E-B344-5A6B5DB24301}" type="presOf" srcId="{3D881CF4-2EDC-4562-8E26-3C18E7C7AFDD}" destId="{C3F42076-EC50-4D7E-8870-2886635095D4}" srcOrd="0" destOrd="0" presId="urn:microsoft.com/office/officeart/2008/layout/HorizontalMultiLevelHierarchy"/>
    <dgm:cxn modelId="{CAFE16E8-A8F9-4125-81B0-78FBB7173039}" srcId="{2A0D8F72-6C1E-42AA-BA75-0BCEC8C009C7}" destId="{D62C49EE-CAFF-4835-A8ED-A4D9E6150175}" srcOrd="0" destOrd="0" parTransId="{5BE8F54E-E18B-4BAE-9DD9-064E72ADA4E2}" sibTransId="{9DB35552-BDD9-4F56-A1E6-A3C9160D5FC7}"/>
    <dgm:cxn modelId="{C377FA18-B8B1-404E-8348-A922E28CD0EB}" type="presOf" srcId="{0403C1CE-1E95-488D-99ED-CBB758CA4DEB}" destId="{3920358C-4539-4452-B28A-A475148365C9}" srcOrd="0" destOrd="0" presId="urn:microsoft.com/office/officeart/2008/layout/HorizontalMultiLevelHierarchy"/>
    <dgm:cxn modelId="{9515D44C-7446-42CC-A67E-C6384328C918}" type="presOf" srcId="{3D881CF4-2EDC-4562-8E26-3C18E7C7AFDD}" destId="{E85F4276-0F6B-4AA4-8317-4A75CFF2160F}" srcOrd="1" destOrd="0" presId="urn:microsoft.com/office/officeart/2008/layout/HorizontalMultiLevelHierarchy"/>
    <dgm:cxn modelId="{1655E152-778F-40EA-A582-EA6841ED60F9}" srcId="{D62C49EE-CAFF-4835-A8ED-A4D9E6150175}" destId="{4EBA7EE9-D2A7-4229-8DB5-5720AC539B26}" srcOrd="2" destOrd="0" parTransId="{82FDA1A2-D34F-4FBE-BCB3-0BF778C32308}" sibTransId="{E16F495C-0472-47B7-8B66-EB54BEF1A74C}"/>
    <dgm:cxn modelId="{BE7F1CB3-7651-4EA2-9E24-23462F53CDB2}" srcId="{4EBA7EE9-D2A7-4229-8DB5-5720AC539B26}" destId="{B4916C46-BB2B-45C3-9CE4-CC86842F18F5}" srcOrd="0" destOrd="0" parTransId="{662B6D5E-5BF5-485E-B6F3-EEE28AA3710B}" sibTransId="{CDE4F804-C8BB-44D8-A53C-9364913254C2}"/>
    <dgm:cxn modelId="{4D893AA2-577C-4607-A514-B4FA424ACE93}" srcId="{D62C49EE-CAFF-4835-A8ED-A4D9E6150175}" destId="{4109510E-3476-412F-8CDC-FC636DCE5728}" srcOrd="0" destOrd="0" parTransId="{3D881CF4-2EDC-4562-8E26-3C18E7C7AFDD}" sibTransId="{D6BCAFD8-3938-4E53-A2E3-47E6460742B1}"/>
    <dgm:cxn modelId="{0BF8B16C-B455-4DCB-B474-3E1FBCF10A6D}" srcId="{D62C49EE-CAFF-4835-A8ED-A4D9E6150175}" destId="{0403C1CE-1E95-488D-99ED-CBB758CA4DEB}" srcOrd="1" destOrd="0" parTransId="{83F5C363-4B45-4200-B768-599D159F15EB}" sibTransId="{AC60F541-DB24-47BC-94EF-5D372A6B45F9}"/>
    <dgm:cxn modelId="{E0B8D887-9393-47B5-B909-16161C9F6B63}" type="presOf" srcId="{4109510E-3476-412F-8CDC-FC636DCE5728}" destId="{B239CE28-CDE9-46D4-AC87-2ABB0CE83926}" srcOrd="0" destOrd="0" presId="urn:microsoft.com/office/officeart/2008/layout/HorizontalMultiLevelHierarchy"/>
    <dgm:cxn modelId="{59ADE06C-DD9B-4F4C-866F-5CE0FFD6ADFF}" type="presOf" srcId="{E1B2D3FC-23E4-4AB9-8E3D-B4A3B41CD277}" destId="{AB007984-7CC1-4B81-A896-425E35952C31}" srcOrd="0" destOrd="0" presId="urn:microsoft.com/office/officeart/2008/layout/HorizontalMultiLevelHierarchy"/>
    <dgm:cxn modelId="{3E80F40F-080C-4FE6-802A-69F0C36B6CFC}" type="presOf" srcId="{4230DD00-5B81-43EC-9CAA-9B7A29EB7968}" destId="{4A26A6D3-7CD1-477B-910A-7C5EAB10C55A}" srcOrd="0" destOrd="0" presId="urn:microsoft.com/office/officeart/2008/layout/HorizontalMultiLevelHierarchy"/>
    <dgm:cxn modelId="{84CE360B-F7B6-4B57-9510-F0B35212CEAC}" type="presOf" srcId="{82FDA1A2-D34F-4FBE-BCB3-0BF778C32308}" destId="{454BEC33-78B0-4FAF-AA7A-B16852FAED41}" srcOrd="1" destOrd="0" presId="urn:microsoft.com/office/officeart/2008/layout/HorizontalMultiLevelHierarchy"/>
    <dgm:cxn modelId="{7A288E91-3570-4DD4-BEE9-8AB0DB7AF5A6}" type="presOf" srcId="{B4916C46-BB2B-45C3-9CE4-CC86842F18F5}" destId="{DD74A0B3-7EBF-4063-AFD5-AC118820F5E3}" srcOrd="0" destOrd="0" presId="urn:microsoft.com/office/officeart/2008/layout/HorizontalMultiLevelHierarchy"/>
    <dgm:cxn modelId="{EA1C37FB-F325-424F-8AA9-EB68D3A2F082}" type="presOf" srcId="{4EBA7EE9-D2A7-4229-8DB5-5720AC539B26}" destId="{36FD89D1-65BD-47AF-8E54-663C2E6C8409}" srcOrd="0" destOrd="0" presId="urn:microsoft.com/office/officeart/2008/layout/HorizontalMultiLevelHierarchy"/>
    <dgm:cxn modelId="{3B46E541-7DE7-4F34-8FED-CB4CA67A0C9D}" type="presOf" srcId="{662B6D5E-5BF5-485E-B6F3-EEE28AA3710B}" destId="{1D68B107-F3B6-4029-BF06-5DF9F265BAA7}" srcOrd="0" destOrd="0" presId="urn:microsoft.com/office/officeart/2008/layout/HorizontalMultiLevelHierarchy"/>
    <dgm:cxn modelId="{67F80279-A59A-44E7-848D-5EC9E8EAE155}" type="presOf" srcId="{ECA50BBE-6111-4DAB-A924-28534C667D27}" destId="{7393B49D-0E89-4C31-8E99-28A1567A10D1}" srcOrd="0" destOrd="0" presId="urn:microsoft.com/office/officeart/2008/layout/HorizontalMultiLevelHierarchy"/>
    <dgm:cxn modelId="{3A3541BC-9E8F-4C25-BD0F-AC7D1542C902}" type="presOf" srcId="{83F5C363-4B45-4200-B768-599D159F15EB}" destId="{49074387-477F-4130-BE9B-C2C785FC52FA}" srcOrd="1" destOrd="0" presId="urn:microsoft.com/office/officeart/2008/layout/HorizontalMultiLevelHierarchy"/>
    <dgm:cxn modelId="{027CCFAB-F4C0-4E4F-B67B-BDF098798265}" type="presOf" srcId="{662B6D5E-5BF5-485E-B6F3-EEE28AA3710B}" destId="{880ED638-B6DF-46E6-AFA2-CBF77926C88F}" srcOrd="1" destOrd="0" presId="urn:microsoft.com/office/officeart/2008/layout/HorizontalMultiLevelHierarchy"/>
    <dgm:cxn modelId="{84FBA4FA-9337-41B4-8DEF-EBDDC99A937A}" type="presOf" srcId="{3D546DBB-4CDE-4356-8572-CF8F3D501BF4}" destId="{6700E0A0-4129-44A1-A4C5-3C8BD6356925}" srcOrd="1" destOrd="0" presId="urn:microsoft.com/office/officeart/2008/layout/HorizontalMultiLevelHierarchy"/>
    <dgm:cxn modelId="{CD858253-A26E-463E-AD4A-AF8775186D93}" type="presParOf" srcId="{1A7C9295-448F-4119-8C6A-C49E5AD776EF}" destId="{AA7C1B92-10F7-48ED-A83B-8D275924E3DE}" srcOrd="0" destOrd="0" presId="urn:microsoft.com/office/officeart/2008/layout/HorizontalMultiLevelHierarchy"/>
    <dgm:cxn modelId="{7BF60AC8-1F86-4C20-9DEC-51C6B18A3B10}" type="presParOf" srcId="{AA7C1B92-10F7-48ED-A83B-8D275924E3DE}" destId="{10E9F578-E25E-49A8-A8A5-E667FD0E43CB}" srcOrd="0" destOrd="0" presId="urn:microsoft.com/office/officeart/2008/layout/HorizontalMultiLevelHierarchy"/>
    <dgm:cxn modelId="{C72F0464-8860-4E5B-92C5-DF9BAEDAE602}" type="presParOf" srcId="{AA7C1B92-10F7-48ED-A83B-8D275924E3DE}" destId="{2953A9B3-FB59-4CAD-AA1E-11BD483F380E}" srcOrd="1" destOrd="0" presId="urn:microsoft.com/office/officeart/2008/layout/HorizontalMultiLevelHierarchy"/>
    <dgm:cxn modelId="{87C68C17-2149-48B2-9CB0-A259DF844316}" type="presParOf" srcId="{2953A9B3-FB59-4CAD-AA1E-11BD483F380E}" destId="{C3F42076-EC50-4D7E-8870-2886635095D4}" srcOrd="0" destOrd="0" presId="urn:microsoft.com/office/officeart/2008/layout/HorizontalMultiLevelHierarchy"/>
    <dgm:cxn modelId="{F1174CE2-11E9-4F0A-8751-BC3A64ECEA82}" type="presParOf" srcId="{C3F42076-EC50-4D7E-8870-2886635095D4}" destId="{E85F4276-0F6B-4AA4-8317-4A75CFF2160F}" srcOrd="0" destOrd="0" presId="urn:microsoft.com/office/officeart/2008/layout/HorizontalMultiLevelHierarchy"/>
    <dgm:cxn modelId="{832270EF-9C2F-4CD8-847F-F64B2C69EBDD}" type="presParOf" srcId="{2953A9B3-FB59-4CAD-AA1E-11BD483F380E}" destId="{B3CD4CC2-3CB5-498F-927B-E946864D40DD}" srcOrd="1" destOrd="0" presId="urn:microsoft.com/office/officeart/2008/layout/HorizontalMultiLevelHierarchy"/>
    <dgm:cxn modelId="{ED37EC31-0683-45DF-AFC9-738291B316B5}" type="presParOf" srcId="{B3CD4CC2-3CB5-498F-927B-E946864D40DD}" destId="{B239CE28-CDE9-46D4-AC87-2ABB0CE83926}" srcOrd="0" destOrd="0" presId="urn:microsoft.com/office/officeart/2008/layout/HorizontalMultiLevelHierarchy"/>
    <dgm:cxn modelId="{97599D20-EB98-4656-9C9E-A9E01EDB8057}" type="presParOf" srcId="{B3CD4CC2-3CB5-498F-927B-E946864D40DD}" destId="{482BBD8A-8434-4A6E-B9A8-98EEF9D3F557}" srcOrd="1" destOrd="0" presId="urn:microsoft.com/office/officeart/2008/layout/HorizontalMultiLevelHierarchy"/>
    <dgm:cxn modelId="{DD72731A-148D-4CF4-99E6-9C22C83F5FD9}" type="presParOf" srcId="{482BBD8A-8434-4A6E-B9A8-98EEF9D3F557}" destId="{AB007984-7CC1-4B81-A896-425E35952C31}" srcOrd="0" destOrd="0" presId="urn:microsoft.com/office/officeart/2008/layout/HorizontalMultiLevelHierarchy"/>
    <dgm:cxn modelId="{0AD0148C-AD00-49F6-9037-CE155F9AD134}" type="presParOf" srcId="{AB007984-7CC1-4B81-A896-425E35952C31}" destId="{CABDF0C6-1E03-409B-AAB0-C57E7A359C64}" srcOrd="0" destOrd="0" presId="urn:microsoft.com/office/officeart/2008/layout/HorizontalMultiLevelHierarchy"/>
    <dgm:cxn modelId="{D236D955-AC8F-420A-B76B-41228F9342E7}" type="presParOf" srcId="{482BBD8A-8434-4A6E-B9A8-98EEF9D3F557}" destId="{E4AF77F0-8EB0-4B04-A8A9-0141E0166D9C}" srcOrd="1" destOrd="0" presId="urn:microsoft.com/office/officeart/2008/layout/HorizontalMultiLevelHierarchy"/>
    <dgm:cxn modelId="{56D9C441-A0F6-41F2-925E-B22E769E3541}" type="presParOf" srcId="{E4AF77F0-8EB0-4B04-A8A9-0141E0166D9C}" destId="{4A26A6D3-7CD1-477B-910A-7C5EAB10C55A}" srcOrd="0" destOrd="0" presId="urn:microsoft.com/office/officeart/2008/layout/HorizontalMultiLevelHierarchy"/>
    <dgm:cxn modelId="{5EBAE1A9-0BD8-42EB-AEF4-678358BCCF1D}" type="presParOf" srcId="{E4AF77F0-8EB0-4B04-A8A9-0141E0166D9C}" destId="{830C4293-55DD-4224-94A9-9A4D8AF7B272}" srcOrd="1" destOrd="0" presId="urn:microsoft.com/office/officeart/2008/layout/HorizontalMultiLevelHierarchy"/>
    <dgm:cxn modelId="{19AEEF30-B8A8-4C79-9EA6-E9C8813C3C9E}" type="presParOf" srcId="{2953A9B3-FB59-4CAD-AA1E-11BD483F380E}" destId="{44556929-F390-43B3-98D4-2082200AE648}" srcOrd="2" destOrd="0" presId="urn:microsoft.com/office/officeart/2008/layout/HorizontalMultiLevelHierarchy"/>
    <dgm:cxn modelId="{6A48E101-2FCB-493D-B2A9-92B88F72241B}" type="presParOf" srcId="{44556929-F390-43B3-98D4-2082200AE648}" destId="{49074387-477F-4130-BE9B-C2C785FC52FA}" srcOrd="0" destOrd="0" presId="urn:microsoft.com/office/officeart/2008/layout/HorizontalMultiLevelHierarchy"/>
    <dgm:cxn modelId="{CA4523F2-E302-4B8F-B09A-733E4ABC3E4F}" type="presParOf" srcId="{2953A9B3-FB59-4CAD-AA1E-11BD483F380E}" destId="{CC4A3C01-4D87-46F2-A5B8-C0F0A3DE102F}" srcOrd="3" destOrd="0" presId="urn:microsoft.com/office/officeart/2008/layout/HorizontalMultiLevelHierarchy"/>
    <dgm:cxn modelId="{E5D1B4D1-2622-420F-890D-31C71C5E949B}" type="presParOf" srcId="{CC4A3C01-4D87-46F2-A5B8-C0F0A3DE102F}" destId="{3920358C-4539-4452-B28A-A475148365C9}" srcOrd="0" destOrd="0" presId="urn:microsoft.com/office/officeart/2008/layout/HorizontalMultiLevelHierarchy"/>
    <dgm:cxn modelId="{25C3DF2A-049E-4899-A479-56123CBD0CA6}" type="presParOf" srcId="{CC4A3C01-4D87-46F2-A5B8-C0F0A3DE102F}" destId="{D92B593F-3DFB-4338-A22B-AEBF3C107235}" srcOrd="1" destOrd="0" presId="urn:microsoft.com/office/officeart/2008/layout/HorizontalMultiLevelHierarchy"/>
    <dgm:cxn modelId="{8B65EB40-D3F3-49E1-AF5E-27964278341E}" type="presParOf" srcId="{D92B593F-3DFB-4338-A22B-AEBF3C107235}" destId="{130EE914-F6C6-4546-993A-36D84495850D}" srcOrd="0" destOrd="0" presId="urn:microsoft.com/office/officeart/2008/layout/HorizontalMultiLevelHierarchy"/>
    <dgm:cxn modelId="{37CD62A0-6C8D-4C49-84E8-3AD2F01B0684}" type="presParOf" srcId="{130EE914-F6C6-4546-993A-36D84495850D}" destId="{6700E0A0-4129-44A1-A4C5-3C8BD6356925}" srcOrd="0" destOrd="0" presId="urn:microsoft.com/office/officeart/2008/layout/HorizontalMultiLevelHierarchy"/>
    <dgm:cxn modelId="{55540AF5-5E45-4DBE-BA17-F9F8F3FFB9FD}" type="presParOf" srcId="{D92B593F-3DFB-4338-A22B-AEBF3C107235}" destId="{91E84C50-0169-4A41-922F-126874E08F72}" srcOrd="1" destOrd="0" presId="urn:microsoft.com/office/officeart/2008/layout/HorizontalMultiLevelHierarchy"/>
    <dgm:cxn modelId="{BD9D9726-E3C5-4A5A-8429-717A10A503D6}" type="presParOf" srcId="{91E84C50-0169-4A41-922F-126874E08F72}" destId="{7393B49D-0E89-4C31-8E99-28A1567A10D1}" srcOrd="0" destOrd="0" presId="urn:microsoft.com/office/officeart/2008/layout/HorizontalMultiLevelHierarchy"/>
    <dgm:cxn modelId="{13D428E0-DB8A-462C-B9E1-4882014BFDD1}" type="presParOf" srcId="{91E84C50-0169-4A41-922F-126874E08F72}" destId="{D0FC061E-BBB8-472F-B247-C2B4CC922BC0}" srcOrd="1" destOrd="0" presId="urn:microsoft.com/office/officeart/2008/layout/HorizontalMultiLevelHierarchy"/>
    <dgm:cxn modelId="{B4B93A17-96E2-42F6-8B5E-E2E3FD4B5EB4}" type="presParOf" srcId="{2953A9B3-FB59-4CAD-AA1E-11BD483F380E}" destId="{1FF40A7E-0402-41EC-96FD-D2F8AC26D1F1}" srcOrd="4" destOrd="0" presId="urn:microsoft.com/office/officeart/2008/layout/HorizontalMultiLevelHierarchy"/>
    <dgm:cxn modelId="{F3B4C6FC-F9A1-4B2D-A47E-BEC39658411F}" type="presParOf" srcId="{1FF40A7E-0402-41EC-96FD-D2F8AC26D1F1}" destId="{454BEC33-78B0-4FAF-AA7A-B16852FAED41}" srcOrd="0" destOrd="0" presId="urn:microsoft.com/office/officeart/2008/layout/HorizontalMultiLevelHierarchy"/>
    <dgm:cxn modelId="{802A435C-57CD-4F15-8C84-CEA133B9D8B6}" type="presParOf" srcId="{2953A9B3-FB59-4CAD-AA1E-11BD483F380E}" destId="{084E6887-8C29-4E1B-BF79-9D2032B6271C}" srcOrd="5" destOrd="0" presId="urn:microsoft.com/office/officeart/2008/layout/HorizontalMultiLevelHierarchy"/>
    <dgm:cxn modelId="{99DED272-9510-4060-9FFD-5354D33CBA47}" type="presParOf" srcId="{084E6887-8C29-4E1B-BF79-9D2032B6271C}" destId="{36FD89D1-65BD-47AF-8E54-663C2E6C8409}" srcOrd="0" destOrd="0" presId="urn:microsoft.com/office/officeart/2008/layout/HorizontalMultiLevelHierarchy"/>
    <dgm:cxn modelId="{DEC00265-41EC-44B8-BFF7-C23A275C86C0}" type="presParOf" srcId="{084E6887-8C29-4E1B-BF79-9D2032B6271C}" destId="{D8A52352-64F3-47B5-B8AB-1DC5FAF2A534}" srcOrd="1" destOrd="0" presId="urn:microsoft.com/office/officeart/2008/layout/HorizontalMultiLevelHierarchy"/>
    <dgm:cxn modelId="{40A193DE-E71F-4AC0-B20F-FE036CA2402F}" type="presParOf" srcId="{D8A52352-64F3-47B5-B8AB-1DC5FAF2A534}" destId="{1D68B107-F3B6-4029-BF06-5DF9F265BAA7}" srcOrd="0" destOrd="0" presId="urn:microsoft.com/office/officeart/2008/layout/HorizontalMultiLevelHierarchy"/>
    <dgm:cxn modelId="{AC22232F-61AA-46CB-989F-2C6CC20817D4}" type="presParOf" srcId="{1D68B107-F3B6-4029-BF06-5DF9F265BAA7}" destId="{880ED638-B6DF-46E6-AFA2-CBF77926C88F}" srcOrd="0" destOrd="0" presId="urn:microsoft.com/office/officeart/2008/layout/HorizontalMultiLevelHierarchy"/>
    <dgm:cxn modelId="{CD7C05F5-3247-48A2-8FC7-3330661EF3C2}" type="presParOf" srcId="{D8A52352-64F3-47B5-B8AB-1DC5FAF2A534}" destId="{EEC33897-EFFC-4BB3-91CD-9F2A49CFC62B}" srcOrd="1" destOrd="0" presId="urn:microsoft.com/office/officeart/2008/layout/HorizontalMultiLevelHierarchy"/>
    <dgm:cxn modelId="{E55CA383-220E-4CCE-8A9A-8304F9835CF2}" type="presParOf" srcId="{EEC33897-EFFC-4BB3-91CD-9F2A49CFC62B}" destId="{DD74A0B3-7EBF-4063-AFD5-AC118820F5E3}" srcOrd="0" destOrd="0" presId="urn:microsoft.com/office/officeart/2008/layout/HorizontalMultiLevelHierarchy"/>
    <dgm:cxn modelId="{1B74BF81-9881-42F1-B043-977C816F1AE0}" type="presParOf" srcId="{EEC33897-EFFC-4BB3-91CD-9F2A49CFC62B}" destId="{5458BB1C-41DF-4ABE-BBC4-C20AED279CC5}"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A0D8F72-6C1E-42AA-BA75-0BCEC8C009C7}" type="doc">
      <dgm:prSet loTypeId="urn:microsoft.com/office/officeart/2008/layout/LinedList" loCatId="hierarchy" qsTypeId="urn:microsoft.com/office/officeart/2005/8/quickstyle/simple3" qsCatId="simple" csTypeId="urn:microsoft.com/office/officeart/2005/8/colors/colorful1#10" csCatId="colorful" phldr="1"/>
      <dgm:spPr/>
      <dgm:t>
        <a:bodyPr/>
        <a:lstStyle/>
        <a:p>
          <a:pPr rtl="1"/>
          <a:endParaRPr lang="fa-IR"/>
        </a:p>
      </dgm:t>
    </dgm:pt>
    <dgm:pt modelId="{465134D3-CCCF-4326-8B83-15879F1E5E65}">
      <dgm:prSet/>
      <dgm:spPr/>
      <dgm:t>
        <a:bodyPr/>
        <a:lstStyle/>
        <a:p>
          <a:pPr rtl="1"/>
          <a:r>
            <a:rPr lang="fa-IR" b="1" smtClean="0"/>
            <a:t>ركعت سوّم </a:t>
          </a:r>
          <a:endParaRPr lang="en-US"/>
        </a:p>
      </dgm:t>
    </dgm:pt>
    <dgm:pt modelId="{1C8E9C0E-7652-43AC-BB29-6F81C3E710B6}" type="parTrans" cxnId="{AA0D36A2-21D9-4AF7-ACD0-BA016F2739F8}">
      <dgm:prSet/>
      <dgm:spPr/>
      <dgm:t>
        <a:bodyPr/>
        <a:lstStyle/>
        <a:p>
          <a:pPr rtl="1"/>
          <a:endParaRPr lang="fa-IR"/>
        </a:p>
      </dgm:t>
    </dgm:pt>
    <dgm:pt modelId="{0364A6CB-8AD4-4E63-A68C-DF3718ABE952}" type="sibTrans" cxnId="{AA0D36A2-21D9-4AF7-ACD0-BA016F2739F8}">
      <dgm:prSet/>
      <dgm:spPr/>
      <dgm:t>
        <a:bodyPr/>
        <a:lstStyle/>
        <a:p>
          <a:pPr rtl="1"/>
          <a:endParaRPr lang="fa-IR"/>
        </a:p>
      </dgm:t>
    </dgm:pt>
    <dgm:pt modelId="{4633683F-85CE-437A-A1CF-AA48CF2DBDC6}">
      <dgm:prSet/>
      <dgm:spPr/>
      <dgm:t>
        <a:bodyPr/>
        <a:lstStyle/>
        <a:p>
          <a:pPr rtl="1"/>
          <a:r>
            <a:rPr lang="fa-IR" b="1" dirty="0" smtClean="0"/>
            <a:t>1 ـ در بين حمد يا</a:t>
          </a:r>
          <a:r>
            <a:rPr lang="fa-IR" dirty="0" smtClean="0"/>
            <a:t>چنانچه مى‏داند كه‏اگراقتداكند براى خواندن حمدِ و سوره يا حمد تنها </a:t>
          </a:r>
          <a:r>
            <a:rPr lang="fa-IR" b="1" dirty="0" smtClean="0"/>
            <a:t>تسبيحات </a:t>
          </a:r>
          <a:r>
            <a:rPr lang="fa-IR" dirty="0" smtClean="0"/>
            <a:t>وقت دارد، مى‏تواند اقتدا كند و بايد حمد و سوره يا حمد را بخواند، و اگر مى‏داند فرصت ندارد، بنا بر احتياط واجب بايد صبر كند تا امام جماعت به ركوع رود، سپس به او اقتدا كند.</a:t>
          </a:r>
          <a:endParaRPr lang="en-US" dirty="0"/>
        </a:p>
      </dgm:t>
    </dgm:pt>
    <dgm:pt modelId="{47873FFD-A4C2-4336-978D-7AC2C5BAAB9A}" type="parTrans" cxnId="{E262B338-5D91-4332-B6FD-0A410011F5D5}">
      <dgm:prSet/>
      <dgm:spPr/>
      <dgm:t>
        <a:bodyPr/>
        <a:lstStyle/>
        <a:p>
          <a:pPr rtl="1"/>
          <a:endParaRPr lang="fa-IR"/>
        </a:p>
      </dgm:t>
    </dgm:pt>
    <dgm:pt modelId="{16C7F267-6089-49F3-9720-489EEB56428D}" type="sibTrans" cxnId="{E262B338-5D91-4332-B6FD-0A410011F5D5}">
      <dgm:prSet/>
      <dgm:spPr/>
      <dgm:t>
        <a:bodyPr/>
        <a:lstStyle/>
        <a:p>
          <a:pPr rtl="1"/>
          <a:endParaRPr lang="fa-IR"/>
        </a:p>
      </dgm:t>
    </dgm:pt>
    <dgm:pt modelId="{5D8E8D2B-D921-4170-A282-ADE2ADCCD437}">
      <dgm:prSet/>
      <dgm:spPr/>
      <dgm:t>
        <a:bodyPr/>
        <a:lstStyle/>
        <a:p>
          <a:pPr rtl="1"/>
          <a:r>
            <a:rPr lang="fa-IR" b="1" dirty="0" smtClean="0"/>
            <a:t>2 ـ در ركوع </a:t>
          </a:r>
          <a:r>
            <a:rPr lang="fa-IR" dirty="0" smtClean="0"/>
            <a:t>چنانچه در ركوع اقتدا كند، ركوع را با امام جماعت بجا مى‏آورد و حمد و سوره براى آن ركعت ساقط است، و بقيه نماز را همان گونه كه قبلاً بيان شد بجا مى‏آورد.</a:t>
          </a:r>
          <a:endParaRPr lang="en-US" dirty="0"/>
        </a:p>
      </dgm:t>
    </dgm:pt>
    <dgm:pt modelId="{34BCF9C7-DD04-425B-B584-7D43AE2F3CC1}" type="parTrans" cxnId="{435992DE-4876-4533-9B51-FC0DB8C9B6CD}">
      <dgm:prSet/>
      <dgm:spPr/>
      <dgm:t>
        <a:bodyPr/>
        <a:lstStyle/>
        <a:p>
          <a:pPr rtl="1"/>
          <a:endParaRPr lang="fa-IR"/>
        </a:p>
      </dgm:t>
    </dgm:pt>
    <dgm:pt modelId="{E23781B2-E0B3-49CD-B31E-E9F2639C6F67}" type="sibTrans" cxnId="{435992DE-4876-4533-9B51-FC0DB8C9B6CD}">
      <dgm:prSet/>
      <dgm:spPr/>
      <dgm:t>
        <a:bodyPr/>
        <a:lstStyle/>
        <a:p>
          <a:pPr rtl="1"/>
          <a:endParaRPr lang="fa-IR"/>
        </a:p>
      </dgm:t>
    </dgm:pt>
    <dgm:pt modelId="{ABB4D9FD-2519-4772-9D53-C12F8140E734}" type="pres">
      <dgm:prSet presAssocID="{2A0D8F72-6C1E-42AA-BA75-0BCEC8C009C7}" presName="vert0" presStyleCnt="0">
        <dgm:presLayoutVars>
          <dgm:dir val="rev"/>
          <dgm:animOne val="branch"/>
          <dgm:animLvl val="lvl"/>
        </dgm:presLayoutVars>
      </dgm:prSet>
      <dgm:spPr/>
      <dgm:t>
        <a:bodyPr/>
        <a:lstStyle/>
        <a:p>
          <a:pPr rtl="1"/>
          <a:endParaRPr lang="fa-IR"/>
        </a:p>
      </dgm:t>
    </dgm:pt>
    <dgm:pt modelId="{31A9EA95-2A30-4F44-B7F3-91E66C43843D}" type="pres">
      <dgm:prSet presAssocID="{465134D3-CCCF-4326-8B83-15879F1E5E65}" presName="thickLine" presStyleLbl="alignNode1" presStyleIdx="0" presStyleCnt="1"/>
      <dgm:spPr/>
    </dgm:pt>
    <dgm:pt modelId="{4C39E25B-5DA1-47E9-B123-11FBFEE24377}" type="pres">
      <dgm:prSet presAssocID="{465134D3-CCCF-4326-8B83-15879F1E5E65}" presName="horz1" presStyleCnt="0"/>
      <dgm:spPr/>
    </dgm:pt>
    <dgm:pt modelId="{B1EBF0E6-E7FC-4926-ACFB-E671B4FFF1D4}" type="pres">
      <dgm:prSet presAssocID="{465134D3-CCCF-4326-8B83-15879F1E5E65}" presName="tx1" presStyleLbl="revTx" presStyleIdx="0" presStyleCnt="3"/>
      <dgm:spPr/>
      <dgm:t>
        <a:bodyPr/>
        <a:lstStyle/>
        <a:p>
          <a:pPr rtl="1"/>
          <a:endParaRPr lang="fa-IR"/>
        </a:p>
      </dgm:t>
    </dgm:pt>
    <dgm:pt modelId="{189B1E4B-7FAE-43E4-A220-B4D3949A1522}" type="pres">
      <dgm:prSet presAssocID="{465134D3-CCCF-4326-8B83-15879F1E5E65}" presName="vert1" presStyleCnt="0"/>
      <dgm:spPr/>
    </dgm:pt>
    <dgm:pt modelId="{2878CABA-2A21-4869-8CDA-C2668CA0B8A6}" type="pres">
      <dgm:prSet presAssocID="{4633683F-85CE-437A-A1CF-AA48CF2DBDC6}" presName="vertSpace2a" presStyleCnt="0"/>
      <dgm:spPr/>
    </dgm:pt>
    <dgm:pt modelId="{8350AED6-1A8A-47CB-8777-CA60E57E8BCC}" type="pres">
      <dgm:prSet presAssocID="{4633683F-85CE-437A-A1CF-AA48CF2DBDC6}" presName="horz2" presStyleCnt="0"/>
      <dgm:spPr/>
    </dgm:pt>
    <dgm:pt modelId="{A4A31202-9A8B-4CE4-A92F-0349FB6D61D8}" type="pres">
      <dgm:prSet presAssocID="{4633683F-85CE-437A-A1CF-AA48CF2DBDC6}" presName="horzSpace2" presStyleCnt="0"/>
      <dgm:spPr/>
    </dgm:pt>
    <dgm:pt modelId="{154143E8-4F98-4E7F-BC2A-8E54429D864D}" type="pres">
      <dgm:prSet presAssocID="{4633683F-85CE-437A-A1CF-AA48CF2DBDC6}" presName="tx2" presStyleLbl="revTx" presStyleIdx="1" presStyleCnt="3"/>
      <dgm:spPr/>
      <dgm:t>
        <a:bodyPr/>
        <a:lstStyle/>
        <a:p>
          <a:pPr rtl="1"/>
          <a:endParaRPr lang="fa-IR"/>
        </a:p>
      </dgm:t>
    </dgm:pt>
    <dgm:pt modelId="{84697740-C4D3-41C4-8608-1465C121593A}" type="pres">
      <dgm:prSet presAssocID="{4633683F-85CE-437A-A1CF-AA48CF2DBDC6}" presName="vert2" presStyleCnt="0"/>
      <dgm:spPr/>
    </dgm:pt>
    <dgm:pt modelId="{4FD92CAB-9558-4683-980A-A93106373C02}" type="pres">
      <dgm:prSet presAssocID="{4633683F-85CE-437A-A1CF-AA48CF2DBDC6}" presName="thinLine2b" presStyleLbl="callout" presStyleIdx="0" presStyleCnt="2"/>
      <dgm:spPr/>
    </dgm:pt>
    <dgm:pt modelId="{1BA4B2BF-6C1B-45A1-85D8-56D84061D6BC}" type="pres">
      <dgm:prSet presAssocID="{4633683F-85CE-437A-A1CF-AA48CF2DBDC6}" presName="vertSpace2b" presStyleCnt="0"/>
      <dgm:spPr/>
    </dgm:pt>
    <dgm:pt modelId="{5BDB9998-CF7A-4ACE-8B32-6AAC438EA887}" type="pres">
      <dgm:prSet presAssocID="{5D8E8D2B-D921-4170-A282-ADE2ADCCD437}" presName="horz2" presStyleCnt="0"/>
      <dgm:spPr/>
    </dgm:pt>
    <dgm:pt modelId="{474AA9F3-B3FC-4986-B069-17CC9E16EC21}" type="pres">
      <dgm:prSet presAssocID="{5D8E8D2B-D921-4170-A282-ADE2ADCCD437}" presName="horzSpace2" presStyleCnt="0"/>
      <dgm:spPr/>
    </dgm:pt>
    <dgm:pt modelId="{724FB16E-116B-41F8-9CC4-7538126C1B85}" type="pres">
      <dgm:prSet presAssocID="{5D8E8D2B-D921-4170-A282-ADE2ADCCD437}" presName="tx2" presStyleLbl="revTx" presStyleIdx="2" presStyleCnt="3"/>
      <dgm:spPr/>
      <dgm:t>
        <a:bodyPr/>
        <a:lstStyle/>
        <a:p>
          <a:pPr rtl="1"/>
          <a:endParaRPr lang="fa-IR"/>
        </a:p>
      </dgm:t>
    </dgm:pt>
    <dgm:pt modelId="{13669846-A2C5-4C63-83C4-F12D0796646D}" type="pres">
      <dgm:prSet presAssocID="{5D8E8D2B-D921-4170-A282-ADE2ADCCD437}" presName="vert2" presStyleCnt="0"/>
      <dgm:spPr/>
    </dgm:pt>
    <dgm:pt modelId="{EF0D3E82-6C32-4176-9BE7-DDA3D1309384}" type="pres">
      <dgm:prSet presAssocID="{5D8E8D2B-D921-4170-A282-ADE2ADCCD437}" presName="thinLine2b" presStyleLbl="callout" presStyleIdx="1" presStyleCnt="2"/>
      <dgm:spPr/>
    </dgm:pt>
    <dgm:pt modelId="{1F995DCF-7964-4791-960B-9785A2C4C675}" type="pres">
      <dgm:prSet presAssocID="{5D8E8D2B-D921-4170-A282-ADE2ADCCD437}" presName="vertSpace2b" presStyleCnt="0"/>
      <dgm:spPr/>
    </dgm:pt>
  </dgm:ptLst>
  <dgm:cxnLst>
    <dgm:cxn modelId="{F6EFB3A2-0C9F-4F7B-A790-18985F9B505D}" type="presOf" srcId="{4633683F-85CE-437A-A1CF-AA48CF2DBDC6}" destId="{154143E8-4F98-4E7F-BC2A-8E54429D864D}" srcOrd="0" destOrd="0" presId="urn:microsoft.com/office/officeart/2008/layout/LinedList"/>
    <dgm:cxn modelId="{49694209-CB00-4B5B-831B-90F1804AAAEE}" type="presOf" srcId="{2A0D8F72-6C1E-42AA-BA75-0BCEC8C009C7}" destId="{ABB4D9FD-2519-4772-9D53-C12F8140E734}" srcOrd="0" destOrd="0" presId="urn:microsoft.com/office/officeart/2008/layout/LinedList"/>
    <dgm:cxn modelId="{6ED4CA27-4599-4328-BA79-88C34F81570A}" type="presOf" srcId="{5D8E8D2B-D921-4170-A282-ADE2ADCCD437}" destId="{724FB16E-116B-41F8-9CC4-7538126C1B85}" srcOrd="0" destOrd="0" presId="urn:microsoft.com/office/officeart/2008/layout/LinedList"/>
    <dgm:cxn modelId="{AA0D36A2-21D9-4AF7-ACD0-BA016F2739F8}" srcId="{2A0D8F72-6C1E-42AA-BA75-0BCEC8C009C7}" destId="{465134D3-CCCF-4326-8B83-15879F1E5E65}" srcOrd="0" destOrd="0" parTransId="{1C8E9C0E-7652-43AC-BB29-6F81C3E710B6}" sibTransId="{0364A6CB-8AD4-4E63-A68C-DF3718ABE952}"/>
    <dgm:cxn modelId="{0C141A55-41A4-46A1-A709-C15E8499A4E5}" type="presOf" srcId="{465134D3-CCCF-4326-8B83-15879F1E5E65}" destId="{B1EBF0E6-E7FC-4926-ACFB-E671B4FFF1D4}" srcOrd="0" destOrd="0" presId="urn:microsoft.com/office/officeart/2008/layout/LinedList"/>
    <dgm:cxn modelId="{435992DE-4876-4533-9B51-FC0DB8C9B6CD}" srcId="{465134D3-CCCF-4326-8B83-15879F1E5E65}" destId="{5D8E8D2B-D921-4170-A282-ADE2ADCCD437}" srcOrd="1" destOrd="0" parTransId="{34BCF9C7-DD04-425B-B584-7D43AE2F3CC1}" sibTransId="{E23781B2-E0B3-49CD-B31E-E9F2639C6F67}"/>
    <dgm:cxn modelId="{E262B338-5D91-4332-B6FD-0A410011F5D5}" srcId="{465134D3-CCCF-4326-8B83-15879F1E5E65}" destId="{4633683F-85CE-437A-A1CF-AA48CF2DBDC6}" srcOrd="0" destOrd="0" parTransId="{47873FFD-A4C2-4336-978D-7AC2C5BAAB9A}" sibTransId="{16C7F267-6089-49F3-9720-489EEB56428D}"/>
    <dgm:cxn modelId="{8E551104-47E9-4B31-A6AC-424D110CE1B6}" type="presParOf" srcId="{ABB4D9FD-2519-4772-9D53-C12F8140E734}" destId="{31A9EA95-2A30-4F44-B7F3-91E66C43843D}" srcOrd="0" destOrd="0" presId="urn:microsoft.com/office/officeart/2008/layout/LinedList"/>
    <dgm:cxn modelId="{0EF4D172-9D9A-430B-B4B9-AA4DFFBB485E}" type="presParOf" srcId="{ABB4D9FD-2519-4772-9D53-C12F8140E734}" destId="{4C39E25B-5DA1-47E9-B123-11FBFEE24377}" srcOrd="1" destOrd="0" presId="urn:microsoft.com/office/officeart/2008/layout/LinedList"/>
    <dgm:cxn modelId="{087673D6-8EA1-4B3E-A8F5-8B1D3143D825}" type="presParOf" srcId="{4C39E25B-5DA1-47E9-B123-11FBFEE24377}" destId="{B1EBF0E6-E7FC-4926-ACFB-E671B4FFF1D4}" srcOrd="0" destOrd="0" presId="urn:microsoft.com/office/officeart/2008/layout/LinedList"/>
    <dgm:cxn modelId="{0C13A1CA-6FFB-4FDB-8C35-278FD1A64A74}" type="presParOf" srcId="{4C39E25B-5DA1-47E9-B123-11FBFEE24377}" destId="{189B1E4B-7FAE-43E4-A220-B4D3949A1522}" srcOrd="1" destOrd="0" presId="urn:microsoft.com/office/officeart/2008/layout/LinedList"/>
    <dgm:cxn modelId="{06ADBA68-257F-404B-90E9-8DFF5F8F0E08}" type="presParOf" srcId="{189B1E4B-7FAE-43E4-A220-B4D3949A1522}" destId="{2878CABA-2A21-4869-8CDA-C2668CA0B8A6}" srcOrd="0" destOrd="0" presId="urn:microsoft.com/office/officeart/2008/layout/LinedList"/>
    <dgm:cxn modelId="{83A3CB92-196B-4580-999B-C5C0E8902B68}" type="presParOf" srcId="{189B1E4B-7FAE-43E4-A220-B4D3949A1522}" destId="{8350AED6-1A8A-47CB-8777-CA60E57E8BCC}" srcOrd="1" destOrd="0" presId="urn:microsoft.com/office/officeart/2008/layout/LinedList"/>
    <dgm:cxn modelId="{9470E639-D2ED-4BE6-AEC4-677224A42D7E}" type="presParOf" srcId="{8350AED6-1A8A-47CB-8777-CA60E57E8BCC}" destId="{A4A31202-9A8B-4CE4-A92F-0349FB6D61D8}" srcOrd="0" destOrd="0" presId="urn:microsoft.com/office/officeart/2008/layout/LinedList"/>
    <dgm:cxn modelId="{001EBF04-A7AB-497E-B6E5-02A764250B68}" type="presParOf" srcId="{8350AED6-1A8A-47CB-8777-CA60E57E8BCC}" destId="{154143E8-4F98-4E7F-BC2A-8E54429D864D}" srcOrd="1" destOrd="0" presId="urn:microsoft.com/office/officeart/2008/layout/LinedList"/>
    <dgm:cxn modelId="{5E8678F2-0F5B-4981-9A8A-70E3F37CFD37}" type="presParOf" srcId="{8350AED6-1A8A-47CB-8777-CA60E57E8BCC}" destId="{84697740-C4D3-41C4-8608-1465C121593A}" srcOrd="2" destOrd="0" presId="urn:microsoft.com/office/officeart/2008/layout/LinedList"/>
    <dgm:cxn modelId="{8441E84F-1071-4005-A51D-1E3E6000F053}" type="presParOf" srcId="{189B1E4B-7FAE-43E4-A220-B4D3949A1522}" destId="{4FD92CAB-9558-4683-980A-A93106373C02}" srcOrd="2" destOrd="0" presId="urn:microsoft.com/office/officeart/2008/layout/LinedList"/>
    <dgm:cxn modelId="{704ABEBD-040C-4B6D-9BC1-B3F56AB936BE}" type="presParOf" srcId="{189B1E4B-7FAE-43E4-A220-B4D3949A1522}" destId="{1BA4B2BF-6C1B-45A1-85D8-56D84061D6BC}" srcOrd="3" destOrd="0" presId="urn:microsoft.com/office/officeart/2008/layout/LinedList"/>
    <dgm:cxn modelId="{37B63366-001C-412C-96F8-533194DE3264}" type="presParOf" srcId="{189B1E4B-7FAE-43E4-A220-B4D3949A1522}" destId="{5BDB9998-CF7A-4ACE-8B32-6AAC438EA887}" srcOrd="4" destOrd="0" presId="urn:microsoft.com/office/officeart/2008/layout/LinedList"/>
    <dgm:cxn modelId="{113F8290-4964-402F-BB1E-AE55F2E96252}" type="presParOf" srcId="{5BDB9998-CF7A-4ACE-8B32-6AAC438EA887}" destId="{474AA9F3-B3FC-4986-B069-17CC9E16EC21}" srcOrd="0" destOrd="0" presId="urn:microsoft.com/office/officeart/2008/layout/LinedList"/>
    <dgm:cxn modelId="{3BA95CF8-84D6-4652-897F-721B4F1F57C3}" type="presParOf" srcId="{5BDB9998-CF7A-4ACE-8B32-6AAC438EA887}" destId="{724FB16E-116B-41F8-9CC4-7538126C1B85}" srcOrd="1" destOrd="0" presId="urn:microsoft.com/office/officeart/2008/layout/LinedList"/>
    <dgm:cxn modelId="{A95E5E00-C5F8-4F13-A81F-624AE233CFF3}" type="presParOf" srcId="{5BDB9998-CF7A-4ACE-8B32-6AAC438EA887}" destId="{13669846-A2C5-4C63-83C4-F12D0796646D}" srcOrd="2" destOrd="0" presId="urn:microsoft.com/office/officeart/2008/layout/LinedList"/>
    <dgm:cxn modelId="{4B6EE451-64A3-4C45-B688-BB4F152BF842}" type="presParOf" srcId="{189B1E4B-7FAE-43E4-A220-B4D3949A1522}" destId="{EF0D3E82-6C32-4176-9BE7-DDA3D1309384}" srcOrd="5" destOrd="0" presId="urn:microsoft.com/office/officeart/2008/layout/LinedList"/>
    <dgm:cxn modelId="{15AECF46-B2BD-4AAC-A9AB-34F0DFDBF5C3}" type="presParOf" srcId="{189B1E4B-7FAE-43E4-A220-B4D3949A1522}" destId="{1F995DCF-7964-4791-960B-9785A2C4C675}"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A0D8F72-6C1E-42AA-BA75-0BCEC8C009C7}" type="doc">
      <dgm:prSet loTypeId="urn:microsoft.com/office/officeart/2005/8/layout/gear1" loCatId="cycle" qsTypeId="urn:microsoft.com/office/officeart/2005/8/quickstyle/simple3" qsCatId="simple" csTypeId="urn:microsoft.com/office/officeart/2005/8/colors/colorful1#10" csCatId="colorful" phldr="1"/>
      <dgm:spPr/>
      <dgm:t>
        <a:bodyPr/>
        <a:lstStyle/>
        <a:p>
          <a:pPr rtl="1"/>
          <a:endParaRPr lang="fa-IR"/>
        </a:p>
      </dgm:t>
    </dgm:pt>
    <dgm:pt modelId="{AD7C013D-4197-4B8C-9325-E1E5F85CDDC4}">
      <dgm:prSet/>
      <dgm:spPr/>
      <dgm:t>
        <a:bodyPr/>
        <a:lstStyle/>
        <a:p>
          <a:pPr rtl="1"/>
          <a:r>
            <a:rPr lang="fa-IR" b="1" smtClean="0"/>
            <a:t>ركعت چهارم </a:t>
          </a:r>
          <a:endParaRPr lang="en-US"/>
        </a:p>
      </dgm:t>
    </dgm:pt>
    <dgm:pt modelId="{DD90F971-33F6-4796-908D-8357FB848A4E}" type="parTrans" cxnId="{AF77BD93-AB5E-4979-A6C8-2575888124BC}">
      <dgm:prSet/>
      <dgm:spPr/>
      <dgm:t>
        <a:bodyPr/>
        <a:lstStyle/>
        <a:p>
          <a:pPr rtl="1"/>
          <a:endParaRPr lang="fa-IR"/>
        </a:p>
      </dgm:t>
    </dgm:pt>
    <dgm:pt modelId="{5994E12F-69F8-4B10-A1F9-82995898AEA5}" type="sibTrans" cxnId="{AF77BD93-AB5E-4979-A6C8-2575888124BC}">
      <dgm:prSet/>
      <dgm:spPr/>
      <dgm:t>
        <a:bodyPr/>
        <a:lstStyle/>
        <a:p>
          <a:pPr rtl="1"/>
          <a:endParaRPr lang="fa-IR"/>
        </a:p>
      </dgm:t>
    </dgm:pt>
    <dgm:pt modelId="{F5638CB3-C84A-4198-926F-578C048EF4E9}">
      <dgm:prSet/>
      <dgm:spPr/>
      <dgm:t>
        <a:bodyPr/>
        <a:lstStyle/>
        <a:p>
          <a:pPr rtl="1"/>
          <a:r>
            <a:rPr lang="fa-IR" b="1" dirty="0" smtClean="0"/>
            <a:t>1 ـ در بين حمد يا</a:t>
          </a:r>
          <a:r>
            <a:rPr lang="fa-IR" dirty="0" smtClean="0"/>
            <a:t>حكم اقتدا در ركعت سوّم را دارد، و آنگاه كه امام جماعت در ركعت آخر نماز </a:t>
          </a:r>
          <a:r>
            <a:rPr lang="fa-IR" b="1" dirty="0" smtClean="0"/>
            <a:t>تسبيحات </a:t>
          </a:r>
          <a:r>
            <a:rPr lang="fa-IR" dirty="0" smtClean="0"/>
            <a:t>براى تشهد و سلام مى‏نشيند، مأموم مى‏تواند برخيزد و نمازش را به تنهايى ادامه دهد و مى‏تواند نيم‏خيز بنشيند تا تشهد و سلام امام جماعت تمام شود و سپس برخيزد.</a:t>
          </a:r>
          <a:endParaRPr lang="en-US" dirty="0"/>
        </a:p>
      </dgm:t>
    </dgm:pt>
    <dgm:pt modelId="{EB7301E5-400F-4882-9135-CC7C2802F4A1}" type="parTrans" cxnId="{69D07BEF-5DA7-4182-A374-E123C20D3A09}">
      <dgm:prSet/>
      <dgm:spPr/>
      <dgm:t>
        <a:bodyPr/>
        <a:lstStyle/>
        <a:p>
          <a:pPr rtl="1"/>
          <a:endParaRPr lang="fa-IR"/>
        </a:p>
      </dgm:t>
    </dgm:pt>
    <dgm:pt modelId="{613FF7BF-B257-4E63-9694-C5913CBE0312}" type="sibTrans" cxnId="{69D07BEF-5DA7-4182-A374-E123C20D3A09}">
      <dgm:prSet/>
      <dgm:spPr/>
      <dgm:t>
        <a:bodyPr/>
        <a:lstStyle/>
        <a:p>
          <a:pPr rtl="1"/>
          <a:endParaRPr lang="fa-IR"/>
        </a:p>
      </dgm:t>
    </dgm:pt>
    <dgm:pt modelId="{EFB97864-48D3-4D04-AA52-28C4D8A03BA2}">
      <dgm:prSet/>
      <dgm:spPr/>
      <dgm:t>
        <a:bodyPr/>
        <a:lstStyle/>
        <a:p>
          <a:pPr rtl="1"/>
          <a:r>
            <a:rPr lang="fa-IR" b="1" dirty="0" smtClean="0"/>
            <a:t>2 ـ در ركوع</a:t>
          </a:r>
          <a:r>
            <a:rPr lang="fa-IR" dirty="0" smtClean="0"/>
            <a:t>ركوع و سجده‏ها را با امام بجا مى‏آورد (اكنون ركعت چهارم امام و ركعت اوّل مأموم است) و بقيه نماز را همان گونه كه گذشت انجام مى‏دهد.</a:t>
          </a:r>
          <a:endParaRPr lang="en-US" dirty="0"/>
        </a:p>
      </dgm:t>
    </dgm:pt>
    <dgm:pt modelId="{81134373-D2CC-40F9-AE7B-93B6129D9749}" type="parTrans" cxnId="{C8D11634-7E48-448F-8588-2305B13C1F00}">
      <dgm:prSet/>
      <dgm:spPr/>
      <dgm:t>
        <a:bodyPr/>
        <a:lstStyle/>
        <a:p>
          <a:pPr rtl="1"/>
          <a:endParaRPr lang="fa-IR"/>
        </a:p>
      </dgm:t>
    </dgm:pt>
    <dgm:pt modelId="{D1057933-F012-40A1-BC08-5CF4FD997211}" type="sibTrans" cxnId="{C8D11634-7E48-448F-8588-2305B13C1F00}">
      <dgm:prSet/>
      <dgm:spPr/>
      <dgm:t>
        <a:bodyPr/>
        <a:lstStyle/>
        <a:p>
          <a:pPr rtl="1"/>
          <a:endParaRPr lang="fa-IR"/>
        </a:p>
      </dgm:t>
    </dgm:pt>
    <dgm:pt modelId="{B6CEF5D0-B99C-42DD-9E95-A240256D0536}" type="pres">
      <dgm:prSet presAssocID="{2A0D8F72-6C1E-42AA-BA75-0BCEC8C009C7}" presName="composite" presStyleCnt="0">
        <dgm:presLayoutVars>
          <dgm:chMax val="3"/>
          <dgm:animLvl val="lvl"/>
          <dgm:resizeHandles val="exact"/>
        </dgm:presLayoutVars>
      </dgm:prSet>
      <dgm:spPr/>
      <dgm:t>
        <a:bodyPr/>
        <a:lstStyle/>
        <a:p>
          <a:pPr rtl="1"/>
          <a:endParaRPr lang="fa-IR"/>
        </a:p>
      </dgm:t>
    </dgm:pt>
    <dgm:pt modelId="{352513BD-FD58-477E-AC0B-1587196F5FA2}" type="pres">
      <dgm:prSet presAssocID="{AD7C013D-4197-4B8C-9325-E1E5F85CDDC4}" presName="gear1" presStyleLbl="node1" presStyleIdx="0" presStyleCnt="1" custLinFactNeighborX="25702" custLinFactNeighborY="-5572">
        <dgm:presLayoutVars>
          <dgm:chMax val="1"/>
          <dgm:bulletEnabled val="1"/>
        </dgm:presLayoutVars>
      </dgm:prSet>
      <dgm:spPr/>
      <dgm:t>
        <a:bodyPr/>
        <a:lstStyle/>
        <a:p>
          <a:pPr rtl="1"/>
          <a:endParaRPr lang="fa-IR"/>
        </a:p>
      </dgm:t>
    </dgm:pt>
    <dgm:pt modelId="{1479D28E-D324-4F77-9B4D-19B3CEA10973}" type="pres">
      <dgm:prSet presAssocID="{AD7C013D-4197-4B8C-9325-E1E5F85CDDC4}" presName="gear1srcNode" presStyleLbl="node1" presStyleIdx="0" presStyleCnt="1"/>
      <dgm:spPr/>
      <dgm:t>
        <a:bodyPr/>
        <a:lstStyle/>
        <a:p>
          <a:pPr rtl="1"/>
          <a:endParaRPr lang="fa-IR"/>
        </a:p>
      </dgm:t>
    </dgm:pt>
    <dgm:pt modelId="{CFD60D58-807E-4B3B-AA67-35F31BFADF5D}" type="pres">
      <dgm:prSet presAssocID="{AD7C013D-4197-4B8C-9325-E1E5F85CDDC4}" presName="gear1dstNode" presStyleLbl="node1" presStyleIdx="0" presStyleCnt="1"/>
      <dgm:spPr/>
      <dgm:t>
        <a:bodyPr/>
        <a:lstStyle/>
        <a:p>
          <a:pPr rtl="1"/>
          <a:endParaRPr lang="fa-IR"/>
        </a:p>
      </dgm:t>
    </dgm:pt>
    <dgm:pt modelId="{44D8A792-0975-4BEE-8D5B-BEE42E707F62}" type="pres">
      <dgm:prSet presAssocID="{AD7C013D-4197-4B8C-9325-E1E5F85CDDC4}" presName="gear1ch" presStyleLbl="fgAcc1" presStyleIdx="0" presStyleCnt="1" custScaleX="258839" custScaleY="232094" custLinFactNeighborX="-56387" custLinFactNeighborY="49569">
        <dgm:presLayoutVars>
          <dgm:chMax val="0"/>
          <dgm:bulletEnabled val="1"/>
        </dgm:presLayoutVars>
      </dgm:prSet>
      <dgm:spPr/>
      <dgm:t>
        <a:bodyPr/>
        <a:lstStyle/>
        <a:p>
          <a:pPr rtl="1"/>
          <a:endParaRPr lang="fa-IR"/>
        </a:p>
      </dgm:t>
    </dgm:pt>
    <dgm:pt modelId="{E6558174-E7AE-44EA-840A-A79778CAEBEB}" type="pres">
      <dgm:prSet presAssocID="{5994E12F-69F8-4B10-A1F9-82995898AEA5}" presName="connector1" presStyleLbl="sibTrans2D1" presStyleIdx="0" presStyleCnt="1" custLinFactNeighborX="20896" custLinFactNeighborY="-4530"/>
      <dgm:spPr/>
      <dgm:t>
        <a:bodyPr/>
        <a:lstStyle/>
        <a:p>
          <a:pPr rtl="1"/>
          <a:endParaRPr lang="fa-IR"/>
        </a:p>
      </dgm:t>
    </dgm:pt>
  </dgm:ptLst>
  <dgm:cxnLst>
    <dgm:cxn modelId="{E0DD863D-00F6-440E-B8AF-EF688C0042CC}" type="presOf" srcId="{AD7C013D-4197-4B8C-9325-E1E5F85CDDC4}" destId="{352513BD-FD58-477E-AC0B-1587196F5FA2}" srcOrd="0" destOrd="0" presId="urn:microsoft.com/office/officeart/2005/8/layout/gear1"/>
    <dgm:cxn modelId="{C8D11634-7E48-448F-8588-2305B13C1F00}" srcId="{AD7C013D-4197-4B8C-9325-E1E5F85CDDC4}" destId="{EFB97864-48D3-4D04-AA52-28C4D8A03BA2}" srcOrd="1" destOrd="0" parTransId="{81134373-D2CC-40F9-AE7B-93B6129D9749}" sibTransId="{D1057933-F012-40A1-BC08-5CF4FD997211}"/>
    <dgm:cxn modelId="{5310079C-3364-453A-A13B-41C297BC50B2}" type="presOf" srcId="{AD7C013D-4197-4B8C-9325-E1E5F85CDDC4}" destId="{CFD60D58-807E-4B3B-AA67-35F31BFADF5D}" srcOrd="2" destOrd="0" presId="urn:microsoft.com/office/officeart/2005/8/layout/gear1"/>
    <dgm:cxn modelId="{D68135C2-A557-4C78-8929-1F859E1F0CD8}" type="presOf" srcId="{EFB97864-48D3-4D04-AA52-28C4D8A03BA2}" destId="{44D8A792-0975-4BEE-8D5B-BEE42E707F62}" srcOrd="0" destOrd="1" presId="urn:microsoft.com/office/officeart/2005/8/layout/gear1"/>
    <dgm:cxn modelId="{AF77BD93-AB5E-4979-A6C8-2575888124BC}" srcId="{2A0D8F72-6C1E-42AA-BA75-0BCEC8C009C7}" destId="{AD7C013D-4197-4B8C-9325-E1E5F85CDDC4}" srcOrd="0" destOrd="0" parTransId="{DD90F971-33F6-4796-908D-8357FB848A4E}" sibTransId="{5994E12F-69F8-4B10-A1F9-82995898AEA5}"/>
    <dgm:cxn modelId="{69D07BEF-5DA7-4182-A374-E123C20D3A09}" srcId="{AD7C013D-4197-4B8C-9325-E1E5F85CDDC4}" destId="{F5638CB3-C84A-4198-926F-578C048EF4E9}" srcOrd="0" destOrd="0" parTransId="{EB7301E5-400F-4882-9135-CC7C2802F4A1}" sibTransId="{613FF7BF-B257-4E63-9694-C5913CBE0312}"/>
    <dgm:cxn modelId="{3EA23257-7B66-4E2C-9008-F700587D8B38}" type="presOf" srcId="{F5638CB3-C84A-4198-926F-578C048EF4E9}" destId="{44D8A792-0975-4BEE-8D5B-BEE42E707F62}" srcOrd="0" destOrd="0" presId="urn:microsoft.com/office/officeart/2005/8/layout/gear1"/>
    <dgm:cxn modelId="{C042D1C1-FEAB-4E9B-BD12-ABB65C1912EB}" type="presOf" srcId="{AD7C013D-4197-4B8C-9325-E1E5F85CDDC4}" destId="{1479D28E-D324-4F77-9B4D-19B3CEA10973}" srcOrd="1" destOrd="0" presId="urn:microsoft.com/office/officeart/2005/8/layout/gear1"/>
    <dgm:cxn modelId="{8E1C4B51-0B60-42B3-A572-C5DA43C36F52}" type="presOf" srcId="{2A0D8F72-6C1E-42AA-BA75-0BCEC8C009C7}" destId="{B6CEF5D0-B99C-42DD-9E95-A240256D0536}" srcOrd="0" destOrd="0" presId="urn:microsoft.com/office/officeart/2005/8/layout/gear1"/>
    <dgm:cxn modelId="{BD9DC60C-D310-4B55-AD6F-705C4C2E4F3F}" type="presOf" srcId="{5994E12F-69F8-4B10-A1F9-82995898AEA5}" destId="{E6558174-E7AE-44EA-840A-A79778CAEBEB}" srcOrd="0" destOrd="0" presId="urn:microsoft.com/office/officeart/2005/8/layout/gear1"/>
    <dgm:cxn modelId="{93E06CB5-96D0-42A1-95EB-28662FDF5576}" type="presParOf" srcId="{B6CEF5D0-B99C-42DD-9E95-A240256D0536}" destId="{352513BD-FD58-477E-AC0B-1587196F5FA2}" srcOrd="0" destOrd="0" presId="urn:microsoft.com/office/officeart/2005/8/layout/gear1"/>
    <dgm:cxn modelId="{74F1E578-4450-4DB5-B668-EE892967A37A}" type="presParOf" srcId="{B6CEF5D0-B99C-42DD-9E95-A240256D0536}" destId="{1479D28E-D324-4F77-9B4D-19B3CEA10973}" srcOrd="1" destOrd="0" presId="urn:microsoft.com/office/officeart/2005/8/layout/gear1"/>
    <dgm:cxn modelId="{829BA2BD-F11F-4B2B-BFD0-B8102AECB72A}" type="presParOf" srcId="{B6CEF5D0-B99C-42DD-9E95-A240256D0536}" destId="{CFD60D58-807E-4B3B-AA67-35F31BFADF5D}" srcOrd="2" destOrd="0" presId="urn:microsoft.com/office/officeart/2005/8/layout/gear1"/>
    <dgm:cxn modelId="{DB9BFA57-A67C-4F54-BB12-F803F39100B3}" type="presParOf" srcId="{B6CEF5D0-B99C-42DD-9E95-A240256D0536}" destId="{44D8A792-0975-4BEE-8D5B-BEE42E707F62}" srcOrd="3" destOrd="0" presId="urn:microsoft.com/office/officeart/2005/8/layout/gear1"/>
    <dgm:cxn modelId="{D64D166B-FFF6-42C6-8F92-E119D59D240E}" type="presParOf" srcId="{B6CEF5D0-B99C-42DD-9E95-A240256D0536}" destId="{E6558174-E7AE-44EA-840A-A79778CAEBEB}" srcOrd="4"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E257BC-FA3A-4154-A161-31F5533E0A2C}">
      <dsp:nvSpPr>
        <dsp:cNvPr id="0" name=""/>
        <dsp:cNvSpPr/>
      </dsp:nvSpPr>
      <dsp:spPr>
        <a:xfrm>
          <a:off x="4191409" y="3124200"/>
          <a:ext cx="837381" cy="1291989"/>
        </a:xfrm>
        <a:custGeom>
          <a:avLst/>
          <a:gdLst/>
          <a:ahLst/>
          <a:cxnLst/>
          <a:rect l="0" t="0" r="0" b="0"/>
          <a:pathLst>
            <a:path>
              <a:moveTo>
                <a:pt x="837381" y="0"/>
              </a:moveTo>
              <a:lnTo>
                <a:pt x="418690" y="0"/>
              </a:lnTo>
              <a:lnTo>
                <a:pt x="418690" y="1291989"/>
              </a:lnTo>
              <a:lnTo>
                <a:pt x="0" y="129198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B9B149-8241-4762-8190-72D97B29123B}">
      <dsp:nvSpPr>
        <dsp:cNvPr id="0" name=""/>
        <dsp:cNvSpPr/>
      </dsp:nvSpPr>
      <dsp:spPr>
        <a:xfrm>
          <a:off x="4191409" y="2428393"/>
          <a:ext cx="837381" cy="695806"/>
        </a:xfrm>
        <a:custGeom>
          <a:avLst/>
          <a:gdLst/>
          <a:ahLst/>
          <a:cxnLst/>
          <a:rect l="0" t="0" r="0" b="0"/>
          <a:pathLst>
            <a:path>
              <a:moveTo>
                <a:pt x="837381" y="695806"/>
              </a:moveTo>
              <a:lnTo>
                <a:pt x="418690" y="695806"/>
              </a:lnTo>
              <a:lnTo>
                <a:pt x="418690" y="0"/>
              </a:lnTo>
              <a:lnTo>
                <a:pt x="0"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CD5EB1-184A-4EDA-9B12-28EE8C35C3BE}">
      <dsp:nvSpPr>
        <dsp:cNvPr id="0" name=""/>
        <dsp:cNvSpPr/>
      </dsp:nvSpPr>
      <dsp:spPr>
        <a:xfrm>
          <a:off x="5028790" y="2093891"/>
          <a:ext cx="4186907" cy="2060616"/>
        </a:xfrm>
        <a:prstGeom prst="rect">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r" defTabSz="1066800" rtl="1">
            <a:lnSpc>
              <a:spcPct val="90000"/>
            </a:lnSpc>
            <a:spcBef>
              <a:spcPct val="0"/>
            </a:spcBef>
            <a:spcAft>
              <a:spcPct val="35000"/>
            </a:spcAft>
          </a:pPr>
          <a:r>
            <a:rPr lang="fa-IR" sz="2400" b="1" kern="1200" dirty="0" smtClean="0"/>
            <a:t>«قال رسول اللّه‏ </a:t>
          </a:r>
          <a:r>
            <a:rPr lang="fa-IR" sz="2400" kern="1200" dirty="0" smtClean="0"/>
            <a:t>صلى‏الله‏عليه‏و‏آله: «صَلاةُ الرَّجُلِ فى جَماعَةٍ خيرٌ مِن صَلاتِهِ في بَيْتِهِ اَربَعينَ سَنَةً. قيلَ: يا رَسولَ اللّه‏ِ! صَلاةُ يَومٍ؟ قال صلى‏الله‏عليه‏و‏آله: صلاةٌ واحِدةٌ»</a:t>
          </a:r>
          <a:endParaRPr lang="en-US" sz="2400" kern="1200" dirty="0"/>
        </a:p>
      </dsp:txBody>
      <dsp:txXfrm>
        <a:off x="5028790" y="2093891"/>
        <a:ext cx="4186907" cy="2060616"/>
      </dsp:txXfrm>
    </dsp:sp>
    <dsp:sp modelId="{7732CD28-8236-47DE-8703-0DF874F959AD}">
      <dsp:nvSpPr>
        <dsp:cNvPr id="0" name=""/>
        <dsp:cNvSpPr/>
      </dsp:nvSpPr>
      <dsp:spPr>
        <a:xfrm>
          <a:off x="4502" y="1398085"/>
          <a:ext cx="4186907" cy="2060616"/>
        </a:xfrm>
        <a:prstGeom prst="rect">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r" defTabSz="1066800" rtl="1">
            <a:lnSpc>
              <a:spcPct val="90000"/>
            </a:lnSpc>
            <a:spcBef>
              <a:spcPct val="0"/>
            </a:spcBef>
            <a:spcAft>
              <a:spcPct val="35000"/>
            </a:spcAft>
          </a:pPr>
          <a:r>
            <a:rPr lang="fa-IR" sz="2400" kern="1200" dirty="0" smtClean="0"/>
            <a:t>«پيامبر اكرم صلى‏الله‏عليه‏و‏آله فرمود: يك نماز با جماعت ، بهتر از چهل سال نماز فُرادا در خانه است. پرسيدند: آيا يك روز نماز؟ فرمود: بلكه يك نماز».</a:t>
          </a:r>
          <a:endParaRPr lang="en-US" sz="2400" kern="1200" dirty="0"/>
        </a:p>
      </dsp:txBody>
      <dsp:txXfrm>
        <a:off x="4502" y="1398085"/>
        <a:ext cx="4186907" cy="2060616"/>
      </dsp:txXfrm>
    </dsp:sp>
    <dsp:sp modelId="{11088939-97C3-4B61-BBF5-C4BA26F09104}">
      <dsp:nvSpPr>
        <dsp:cNvPr id="0" name=""/>
        <dsp:cNvSpPr/>
      </dsp:nvSpPr>
      <dsp:spPr>
        <a:xfrm>
          <a:off x="4502" y="3982065"/>
          <a:ext cx="4186907" cy="868249"/>
        </a:xfrm>
        <a:prstGeom prst="rect">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r" defTabSz="1066800" rtl="1">
            <a:lnSpc>
              <a:spcPct val="90000"/>
            </a:lnSpc>
            <a:spcBef>
              <a:spcPct val="0"/>
            </a:spcBef>
            <a:spcAft>
              <a:spcPct val="35000"/>
            </a:spcAft>
          </a:pPr>
          <a:r>
            <a:rPr lang="fa-IR" sz="2400" kern="1200" dirty="0" smtClean="0"/>
            <a:t>(مستدرك الوسائل، ج6، ص466)</a:t>
          </a:r>
          <a:endParaRPr lang="en-US" sz="2400" kern="1200" dirty="0"/>
        </a:p>
      </dsp:txBody>
      <dsp:txXfrm>
        <a:off x="4502" y="3982065"/>
        <a:ext cx="4186907" cy="86824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865B24-C912-4485-B617-102D58344C31}">
      <dsp:nvSpPr>
        <dsp:cNvPr id="0" name=""/>
        <dsp:cNvSpPr/>
      </dsp:nvSpPr>
      <dsp:spPr>
        <a:xfrm>
          <a:off x="1619724" y="669091"/>
          <a:ext cx="4957701" cy="4957594"/>
        </a:xfrm>
        <a:prstGeom prst="ellipse">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b="1" kern="1200" smtClean="0"/>
            <a:t>وظيفه مأموم در نماز جماعت</a:t>
          </a:r>
          <a:endParaRPr lang="en-US" sz="1800" kern="1200"/>
        </a:p>
      </dsp:txBody>
      <dsp:txXfrm>
        <a:off x="2345763" y="1395114"/>
        <a:ext cx="3505623" cy="3505548"/>
      </dsp:txXfrm>
    </dsp:sp>
    <dsp:sp modelId="{B5D8214D-E99A-481F-834C-93BDF078BF06}">
      <dsp:nvSpPr>
        <dsp:cNvPr id="0" name=""/>
        <dsp:cNvSpPr/>
      </dsp:nvSpPr>
      <dsp:spPr>
        <a:xfrm>
          <a:off x="4448482" y="443219"/>
          <a:ext cx="551367" cy="551358"/>
        </a:xfrm>
        <a:prstGeom prst="ellipse">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90A3421-8020-491C-B99B-D7B55D926C87}">
      <dsp:nvSpPr>
        <dsp:cNvPr id="0" name=""/>
        <dsp:cNvSpPr/>
      </dsp:nvSpPr>
      <dsp:spPr>
        <a:xfrm>
          <a:off x="3142901" y="5258341"/>
          <a:ext cx="399234" cy="399619"/>
        </a:xfrm>
        <a:prstGeom prst="ellipse">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D2BD92D-D820-4394-9246-7D99D6921A6D}">
      <dsp:nvSpPr>
        <dsp:cNvPr id="0" name=""/>
        <dsp:cNvSpPr/>
      </dsp:nvSpPr>
      <dsp:spPr>
        <a:xfrm>
          <a:off x="6896445" y="2681087"/>
          <a:ext cx="399234" cy="399619"/>
        </a:xfrm>
        <a:prstGeom prst="ellipse">
          <a:avLst/>
        </a:prstGeom>
        <a:gradFill rotWithShape="0">
          <a:gsLst>
            <a:gs pos="0">
              <a:schemeClr val="accent4">
                <a:hueOff val="0"/>
                <a:satOff val="0"/>
                <a:lumOff val="0"/>
                <a:alphaOff val="0"/>
                <a:tint val="70000"/>
                <a:satMod val="130000"/>
              </a:schemeClr>
            </a:gs>
            <a:gs pos="43000">
              <a:schemeClr val="accent4">
                <a:hueOff val="0"/>
                <a:satOff val="0"/>
                <a:lumOff val="0"/>
                <a:alphaOff val="0"/>
                <a:tint val="44000"/>
                <a:satMod val="165000"/>
              </a:schemeClr>
            </a:gs>
            <a:gs pos="93000">
              <a:schemeClr val="accent4">
                <a:hueOff val="0"/>
                <a:satOff val="0"/>
                <a:lumOff val="0"/>
                <a:alphaOff val="0"/>
                <a:tint val="15000"/>
                <a:satMod val="165000"/>
              </a:schemeClr>
            </a:gs>
            <a:gs pos="100000">
              <a:schemeClr val="accent4">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111E060-772D-46FA-9EC0-CB9AA50B2877}">
      <dsp:nvSpPr>
        <dsp:cNvPr id="0" name=""/>
        <dsp:cNvSpPr/>
      </dsp:nvSpPr>
      <dsp:spPr>
        <a:xfrm>
          <a:off x="4986019" y="5683443"/>
          <a:ext cx="551367" cy="551358"/>
        </a:xfrm>
        <a:prstGeom prst="ellipse">
          <a:avLst/>
        </a:prstGeom>
        <a:gradFill rotWithShape="0">
          <a:gsLst>
            <a:gs pos="0">
              <a:schemeClr val="accent5">
                <a:hueOff val="0"/>
                <a:satOff val="0"/>
                <a:lumOff val="0"/>
                <a:alphaOff val="0"/>
                <a:tint val="70000"/>
                <a:satMod val="130000"/>
              </a:schemeClr>
            </a:gs>
            <a:gs pos="43000">
              <a:schemeClr val="accent5">
                <a:hueOff val="0"/>
                <a:satOff val="0"/>
                <a:lumOff val="0"/>
                <a:alphaOff val="0"/>
                <a:tint val="44000"/>
                <a:satMod val="165000"/>
              </a:schemeClr>
            </a:gs>
            <a:gs pos="93000">
              <a:schemeClr val="accent5">
                <a:hueOff val="0"/>
                <a:satOff val="0"/>
                <a:lumOff val="0"/>
                <a:alphaOff val="0"/>
                <a:tint val="15000"/>
                <a:satMod val="165000"/>
              </a:schemeClr>
            </a:gs>
            <a:gs pos="100000">
              <a:schemeClr val="accent5">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4B631E2-1716-4AFC-9AF0-1358712E1407}">
      <dsp:nvSpPr>
        <dsp:cNvPr id="0" name=""/>
        <dsp:cNvSpPr/>
      </dsp:nvSpPr>
      <dsp:spPr>
        <a:xfrm>
          <a:off x="3256310" y="1226820"/>
          <a:ext cx="399234" cy="399619"/>
        </a:xfrm>
        <a:prstGeom prst="ellipse">
          <a:avLst/>
        </a:prstGeom>
        <a:gradFill rotWithShape="0">
          <a:gsLst>
            <a:gs pos="0">
              <a:schemeClr val="accent6">
                <a:hueOff val="0"/>
                <a:satOff val="0"/>
                <a:lumOff val="0"/>
                <a:alphaOff val="0"/>
                <a:tint val="70000"/>
                <a:satMod val="130000"/>
              </a:schemeClr>
            </a:gs>
            <a:gs pos="43000">
              <a:schemeClr val="accent6">
                <a:hueOff val="0"/>
                <a:satOff val="0"/>
                <a:lumOff val="0"/>
                <a:alphaOff val="0"/>
                <a:tint val="44000"/>
                <a:satMod val="165000"/>
              </a:schemeClr>
            </a:gs>
            <a:gs pos="93000">
              <a:schemeClr val="accent6">
                <a:hueOff val="0"/>
                <a:satOff val="0"/>
                <a:lumOff val="0"/>
                <a:alphaOff val="0"/>
                <a:tint val="15000"/>
                <a:satMod val="165000"/>
              </a:schemeClr>
            </a:gs>
            <a:gs pos="100000">
              <a:schemeClr val="accent6">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6">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93059D0-3CB7-453E-A557-324EB161E601}">
      <dsp:nvSpPr>
        <dsp:cNvPr id="0" name=""/>
        <dsp:cNvSpPr/>
      </dsp:nvSpPr>
      <dsp:spPr>
        <a:xfrm>
          <a:off x="1997753" y="3512758"/>
          <a:ext cx="399234" cy="399619"/>
        </a:xfrm>
        <a:prstGeom prst="ellipse">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3D1FD91-82BC-4A21-BB99-8CBAE135D704}">
      <dsp:nvSpPr>
        <dsp:cNvPr id="0" name=""/>
        <dsp:cNvSpPr/>
      </dsp:nvSpPr>
      <dsp:spPr>
        <a:xfrm>
          <a:off x="6557188" y="119686"/>
          <a:ext cx="2559286" cy="2692882"/>
        </a:xfrm>
        <a:prstGeom prst="ellipse">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kern="1200" dirty="0" smtClean="0"/>
            <a:t>1 ـ مأموم نبايد تكبيره‏الاحرام را پيش از امام بگويد، بلكه بنا بر احتياط واجب تا تكبير امام تمام نشده ، نبايد تكبير بگويد.</a:t>
          </a:r>
          <a:endParaRPr lang="en-US" sz="1800" kern="1200" dirty="0"/>
        </a:p>
      </dsp:txBody>
      <dsp:txXfrm>
        <a:off x="6931987" y="514049"/>
        <a:ext cx="1809688" cy="1904156"/>
      </dsp:txXfrm>
    </dsp:sp>
    <dsp:sp modelId="{9D21C9EE-9D46-4554-9DB1-52D7EA367181}">
      <dsp:nvSpPr>
        <dsp:cNvPr id="0" name=""/>
        <dsp:cNvSpPr/>
      </dsp:nvSpPr>
      <dsp:spPr>
        <a:xfrm>
          <a:off x="3890660" y="1244195"/>
          <a:ext cx="551367" cy="551358"/>
        </a:xfrm>
        <a:prstGeom prst="ellipse">
          <a:avLst/>
        </a:prstGeom>
        <a:gradFill rotWithShape="0">
          <a:gsLst>
            <a:gs pos="0">
              <a:schemeClr val="accent4">
                <a:hueOff val="0"/>
                <a:satOff val="0"/>
                <a:lumOff val="0"/>
                <a:alphaOff val="0"/>
                <a:tint val="70000"/>
                <a:satMod val="130000"/>
              </a:schemeClr>
            </a:gs>
            <a:gs pos="43000">
              <a:schemeClr val="accent4">
                <a:hueOff val="0"/>
                <a:satOff val="0"/>
                <a:lumOff val="0"/>
                <a:alphaOff val="0"/>
                <a:tint val="44000"/>
                <a:satMod val="165000"/>
              </a:schemeClr>
            </a:gs>
            <a:gs pos="93000">
              <a:schemeClr val="accent4">
                <a:hueOff val="0"/>
                <a:satOff val="0"/>
                <a:lumOff val="0"/>
                <a:alphaOff val="0"/>
                <a:tint val="15000"/>
                <a:satMod val="165000"/>
              </a:schemeClr>
            </a:gs>
            <a:gs pos="100000">
              <a:schemeClr val="accent4">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A852873-3F39-486B-8176-AA205D3EAD8F}">
      <dsp:nvSpPr>
        <dsp:cNvPr id="0" name=""/>
        <dsp:cNvSpPr/>
      </dsp:nvSpPr>
      <dsp:spPr>
        <a:xfrm>
          <a:off x="259745" y="4169523"/>
          <a:ext cx="996703" cy="996731"/>
        </a:xfrm>
        <a:prstGeom prst="ellipse">
          <a:avLst/>
        </a:prstGeom>
        <a:gradFill rotWithShape="0">
          <a:gsLst>
            <a:gs pos="0">
              <a:schemeClr val="accent5">
                <a:hueOff val="0"/>
                <a:satOff val="0"/>
                <a:lumOff val="0"/>
                <a:alphaOff val="0"/>
                <a:tint val="70000"/>
                <a:satMod val="130000"/>
              </a:schemeClr>
            </a:gs>
            <a:gs pos="43000">
              <a:schemeClr val="accent5">
                <a:hueOff val="0"/>
                <a:satOff val="0"/>
                <a:lumOff val="0"/>
                <a:alphaOff val="0"/>
                <a:tint val="44000"/>
                <a:satMod val="165000"/>
              </a:schemeClr>
            </a:gs>
            <a:gs pos="93000">
              <a:schemeClr val="accent5">
                <a:hueOff val="0"/>
                <a:satOff val="0"/>
                <a:lumOff val="0"/>
                <a:alphaOff val="0"/>
                <a:tint val="15000"/>
                <a:satMod val="165000"/>
              </a:schemeClr>
            </a:gs>
            <a:gs pos="100000">
              <a:schemeClr val="accent5">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116E8C7-14A4-45FD-B92C-2F777D4271F6}">
      <dsp:nvSpPr>
        <dsp:cNvPr id="0" name=""/>
        <dsp:cNvSpPr/>
      </dsp:nvSpPr>
      <dsp:spPr>
        <a:xfrm>
          <a:off x="0" y="864587"/>
          <a:ext cx="2656234" cy="3219313"/>
        </a:xfrm>
        <a:prstGeom prst="ellipse">
          <a:avLst/>
        </a:prstGeom>
        <a:gradFill rotWithShape="0">
          <a:gsLst>
            <a:gs pos="0">
              <a:schemeClr val="accent6">
                <a:hueOff val="0"/>
                <a:satOff val="0"/>
                <a:lumOff val="0"/>
                <a:alphaOff val="0"/>
                <a:tint val="70000"/>
                <a:satMod val="130000"/>
              </a:schemeClr>
            </a:gs>
            <a:gs pos="43000">
              <a:schemeClr val="accent6">
                <a:hueOff val="0"/>
                <a:satOff val="0"/>
                <a:lumOff val="0"/>
                <a:alphaOff val="0"/>
                <a:tint val="44000"/>
                <a:satMod val="165000"/>
              </a:schemeClr>
            </a:gs>
            <a:gs pos="93000">
              <a:schemeClr val="accent6">
                <a:hueOff val="0"/>
                <a:satOff val="0"/>
                <a:lumOff val="0"/>
                <a:alphaOff val="0"/>
                <a:tint val="15000"/>
                <a:satMod val="165000"/>
              </a:schemeClr>
            </a:gs>
            <a:gs pos="100000">
              <a:schemeClr val="accent6">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6">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kern="1200" dirty="0" smtClean="0"/>
            <a:t>2 ـ مأموم بايد غير از حمد و سوره، همه چيز نماز را خودش بخواند، ولى اگر ركعت اوّل يا دوّم او و ركعت سوّم يا چهارم امام باشد، بايد حمد و سوره را بخواند و چنانچه فرصت نكند بايد حمد را بخواند و سوره را نمى‏خواند.</a:t>
          </a:r>
          <a:endParaRPr lang="en-US" sz="1800" kern="1200" dirty="0"/>
        </a:p>
      </dsp:txBody>
      <dsp:txXfrm>
        <a:off x="388996" y="1336044"/>
        <a:ext cx="1878242" cy="2276399"/>
      </dsp:txXfrm>
    </dsp:sp>
    <dsp:sp modelId="{AD78A61B-FEAC-42C7-9354-988F8D1A0DAB}">
      <dsp:nvSpPr>
        <dsp:cNvPr id="0" name=""/>
        <dsp:cNvSpPr/>
      </dsp:nvSpPr>
      <dsp:spPr>
        <a:xfrm>
          <a:off x="6186489" y="2006946"/>
          <a:ext cx="551367" cy="551358"/>
        </a:xfrm>
        <a:prstGeom prst="ellipse">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95789B9-45F6-4AE7-82E8-CD0E0F1D1F1E}">
      <dsp:nvSpPr>
        <dsp:cNvPr id="0" name=""/>
        <dsp:cNvSpPr/>
      </dsp:nvSpPr>
      <dsp:spPr>
        <a:xfrm>
          <a:off x="-119204" y="5355640"/>
          <a:ext cx="399234" cy="399619"/>
        </a:xfrm>
        <a:prstGeom prst="ellipse">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D97D121-86B4-4D4E-A477-C1F9D4530ABE}">
      <dsp:nvSpPr>
        <dsp:cNvPr id="0" name=""/>
        <dsp:cNvSpPr/>
      </dsp:nvSpPr>
      <dsp:spPr>
        <a:xfrm>
          <a:off x="3862077" y="4786906"/>
          <a:ext cx="399234" cy="399619"/>
        </a:xfrm>
        <a:prstGeom prst="ellipse">
          <a:avLst/>
        </a:prstGeom>
        <a:gradFill rotWithShape="0">
          <a:gsLst>
            <a:gs pos="0">
              <a:schemeClr val="accent4">
                <a:hueOff val="0"/>
                <a:satOff val="0"/>
                <a:lumOff val="0"/>
                <a:alphaOff val="0"/>
                <a:tint val="70000"/>
                <a:satMod val="130000"/>
              </a:schemeClr>
            </a:gs>
            <a:gs pos="43000">
              <a:schemeClr val="accent4">
                <a:hueOff val="0"/>
                <a:satOff val="0"/>
                <a:lumOff val="0"/>
                <a:alphaOff val="0"/>
                <a:tint val="44000"/>
                <a:satMod val="165000"/>
              </a:schemeClr>
            </a:gs>
            <a:gs pos="93000">
              <a:schemeClr val="accent4">
                <a:hueOff val="0"/>
                <a:satOff val="0"/>
                <a:lumOff val="0"/>
                <a:alphaOff val="0"/>
                <a:tint val="15000"/>
                <a:satMod val="165000"/>
              </a:schemeClr>
            </a:gs>
            <a:gs pos="100000">
              <a:schemeClr val="accent4">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384E77-7C50-4125-8FE6-67E15683DDC2}">
      <dsp:nvSpPr>
        <dsp:cNvPr id="0" name=""/>
        <dsp:cNvSpPr/>
      </dsp:nvSpPr>
      <dsp:spPr>
        <a:xfrm>
          <a:off x="3409251" y="4098071"/>
          <a:ext cx="681450" cy="649247"/>
        </a:xfrm>
        <a:custGeom>
          <a:avLst/>
          <a:gdLst/>
          <a:ahLst/>
          <a:cxnLst/>
          <a:rect l="0" t="0" r="0" b="0"/>
          <a:pathLst>
            <a:path>
              <a:moveTo>
                <a:pt x="681450" y="0"/>
              </a:moveTo>
              <a:lnTo>
                <a:pt x="340725" y="0"/>
              </a:lnTo>
              <a:lnTo>
                <a:pt x="340725" y="649247"/>
              </a:lnTo>
              <a:lnTo>
                <a:pt x="0" y="64924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a:off x="3726445" y="4399165"/>
        <a:ext cx="47061" cy="47061"/>
      </dsp:txXfrm>
    </dsp:sp>
    <dsp:sp modelId="{DC4F4BEB-8F02-4AA6-B11C-E5A2590FD1A5}">
      <dsp:nvSpPr>
        <dsp:cNvPr id="0" name=""/>
        <dsp:cNvSpPr/>
      </dsp:nvSpPr>
      <dsp:spPr>
        <a:xfrm>
          <a:off x="3409251" y="3448823"/>
          <a:ext cx="681450" cy="649247"/>
        </a:xfrm>
        <a:custGeom>
          <a:avLst/>
          <a:gdLst/>
          <a:ahLst/>
          <a:cxnLst/>
          <a:rect l="0" t="0" r="0" b="0"/>
          <a:pathLst>
            <a:path>
              <a:moveTo>
                <a:pt x="681450" y="649247"/>
              </a:moveTo>
              <a:lnTo>
                <a:pt x="340725" y="649247"/>
              </a:lnTo>
              <a:lnTo>
                <a:pt x="340725" y="0"/>
              </a:lnTo>
              <a:lnTo>
                <a:pt x="0"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a:off x="3726445" y="3749917"/>
        <a:ext cx="47061" cy="47061"/>
      </dsp:txXfrm>
    </dsp:sp>
    <dsp:sp modelId="{67A9EA2F-3143-46C4-9E8D-1D57A801491E}">
      <dsp:nvSpPr>
        <dsp:cNvPr id="0" name=""/>
        <dsp:cNvSpPr/>
      </dsp:nvSpPr>
      <dsp:spPr>
        <a:xfrm>
          <a:off x="7497954" y="3124200"/>
          <a:ext cx="681450" cy="973871"/>
        </a:xfrm>
        <a:custGeom>
          <a:avLst/>
          <a:gdLst/>
          <a:ahLst/>
          <a:cxnLst/>
          <a:rect l="0" t="0" r="0" b="0"/>
          <a:pathLst>
            <a:path>
              <a:moveTo>
                <a:pt x="681450" y="0"/>
              </a:moveTo>
              <a:lnTo>
                <a:pt x="340725" y="0"/>
              </a:lnTo>
              <a:lnTo>
                <a:pt x="340725" y="973871"/>
              </a:lnTo>
              <a:lnTo>
                <a:pt x="0" y="97387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a:off x="7808964" y="3581420"/>
        <a:ext cx="59430" cy="59430"/>
      </dsp:txXfrm>
    </dsp:sp>
    <dsp:sp modelId="{B94A3116-BA56-48B3-BAB6-3CED23114E7E}">
      <dsp:nvSpPr>
        <dsp:cNvPr id="0" name=""/>
        <dsp:cNvSpPr/>
      </dsp:nvSpPr>
      <dsp:spPr>
        <a:xfrm>
          <a:off x="3409251" y="2104608"/>
          <a:ext cx="681450" cy="91440"/>
        </a:xfrm>
        <a:custGeom>
          <a:avLst/>
          <a:gdLst/>
          <a:ahLst/>
          <a:cxnLst/>
          <a:rect l="0" t="0" r="0" b="0"/>
          <a:pathLst>
            <a:path>
              <a:moveTo>
                <a:pt x="681450" y="45720"/>
              </a:moveTo>
              <a:lnTo>
                <a:pt x="0" y="4572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a:off x="3732940" y="2133292"/>
        <a:ext cx="34072" cy="34072"/>
      </dsp:txXfrm>
    </dsp:sp>
    <dsp:sp modelId="{8DCC04E6-B605-4026-9835-F104E2D3F0A3}">
      <dsp:nvSpPr>
        <dsp:cNvPr id="0" name=""/>
        <dsp:cNvSpPr/>
      </dsp:nvSpPr>
      <dsp:spPr>
        <a:xfrm>
          <a:off x="7497954" y="2150328"/>
          <a:ext cx="681450" cy="973871"/>
        </a:xfrm>
        <a:custGeom>
          <a:avLst/>
          <a:gdLst/>
          <a:ahLst/>
          <a:cxnLst/>
          <a:rect l="0" t="0" r="0" b="0"/>
          <a:pathLst>
            <a:path>
              <a:moveTo>
                <a:pt x="681450" y="973871"/>
              </a:moveTo>
              <a:lnTo>
                <a:pt x="340725" y="973871"/>
              </a:lnTo>
              <a:lnTo>
                <a:pt x="340725" y="0"/>
              </a:lnTo>
              <a:lnTo>
                <a:pt x="0"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a:off x="7808964" y="2607548"/>
        <a:ext cx="59430" cy="59430"/>
      </dsp:txXfrm>
    </dsp:sp>
    <dsp:sp modelId="{64F16833-D528-444F-B148-576E891DB4BB}">
      <dsp:nvSpPr>
        <dsp:cNvPr id="0" name=""/>
        <dsp:cNvSpPr/>
      </dsp:nvSpPr>
      <dsp:spPr>
        <a:xfrm rot="5400000">
          <a:off x="5965128" y="2604801"/>
          <a:ext cx="5467349" cy="1038796"/>
        </a:xfrm>
        <a:prstGeom prst="rect">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130" tIns="24130" rIns="24130" bIns="24130" numCol="1" spcCol="1270" anchor="ctr" anchorCtr="0">
          <a:noAutofit/>
        </a:bodyPr>
        <a:lstStyle/>
        <a:p>
          <a:pPr lvl="0" algn="ctr" defTabSz="1689100" rtl="1">
            <a:lnSpc>
              <a:spcPct val="90000"/>
            </a:lnSpc>
            <a:spcBef>
              <a:spcPct val="0"/>
            </a:spcBef>
            <a:spcAft>
              <a:spcPct val="35000"/>
            </a:spcAft>
          </a:pPr>
          <a:r>
            <a:rPr lang="fa-IR" sz="3800" b="1" kern="1200" smtClean="0"/>
            <a:t>وظيفه مأموم در ركعت اول و دوم:</a:t>
          </a:r>
          <a:endParaRPr lang="en-US" sz="3800" kern="1200"/>
        </a:p>
      </dsp:txBody>
      <dsp:txXfrm>
        <a:off x="5965128" y="2604801"/>
        <a:ext cx="5467349" cy="1038796"/>
      </dsp:txXfrm>
    </dsp:sp>
    <dsp:sp modelId="{8E5A9258-9408-4C0E-9E1A-1297F7D07C1C}">
      <dsp:nvSpPr>
        <dsp:cNvPr id="0" name=""/>
        <dsp:cNvSpPr/>
      </dsp:nvSpPr>
      <dsp:spPr>
        <a:xfrm>
          <a:off x="4090701" y="1630930"/>
          <a:ext cx="3407252" cy="1038796"/>
        </a:xfrm>
        <a:prstGeom prst="rect">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rtl="1">
            <a:lnSpc>
              <a:spcPct val="90000"/>
            </a:lnSpc>
            <a:spcBef>
              <a:spcPct val="0"/>
            </a:spcBef>
            <a:spcAft>
              <a:spcPct val="35000"/>
            </a:spcAft>
          </a:pPr>
          <a:r>
            <a:rPr lang="fa-IR" sz="2100" b="1" kern="1200" dirty="0" smtClean="0"/>
            <a:t>الف) در نماز ظهر و عصر</a:t>
          </a:r>
          <a:endParaRPr lang="en-US" sz="2100" kern="1200" dirty="0"/>
        </a:p>
      </dsp:txBody>
      <dsp:txXfrm>
        <a:off x="4090701" y="1630930"/>
        <a:ext cx="3407252" cy="1038796"/>
      </dsp:txXfrm>
    </dsp:sp>
    <dsp:sp modelId="{19CBEB0E-F855-4696-9CB2-67089263827D}">
      <dsp:nvSpPr>
        <dsp:cNvPr id="0" name=""/>
        <dsp:cNvSpPr/>
      </dsp:nvSpPr>
      <dsp:spPr>
        <a:xfrm>
          <a:off x="1998" y="1630930"/>
          <a:ext cx="3407252" cy="1038796"/>
        </a:xfrm>
        <a:prstGeom prst="rect">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rtl="1">
            <a:lnSpc>
              <a:spcPct val="90000"/>
            </a:lnSpc>
            <a:spcBef>
              <a:spcPct val="0"/>
            </a:spcBef>
            <a:spcAft>
              <a:spcPct val="35000"/>
            </a:spcAft>
          </a:pPr>
          <a:r>
            <a:rPr lang="fa-IR" sz="2100" kern="1200" smtClean="0"/>
            <a:t> نبايد حمد و سوره بخواند و مستحب است به جاى آن ذكر بگويد.</a:t>
          </a:r>
          <a:endParaRPr lang="en-US" sz="2100" kern="1200" dirty="0"/>
        </a:p>
      </dsp:txBody>
      <dsp:txXfrm>
        <a:off x="1998" y="1630930"/>
        <a:ext cx="3407252" cy="1038796"/>
      </dsp:txXfrm>
    </dsp:sp>
    <dsp:sp modelId="{D2662AF2-52C6-4CB2-A9E2-5CD882BA6626}">
      <dsp:nvSpPr>
        <dsp:cNvPr id="0" name=""/>
        <dsp:cNvSpPr/>
      </dsp:nvSpPr>
      <dsp:spPr>
        <a:xfrm>
          <a:off x="4090701" y="3578673"/>
          <a:ext cx="3407252" cy="1038796"/>
        </a:xfrm>
        <a:prstGeom prst="rect">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rtl="1">
            <a:lnSpc>
              <a:spcPct val="90000"/>
            </a:lnSpc>
            <a:spcBef>
              <a:spcPct val="0"/>
            </a:spcBef>
            <a:spcAft>
              <a:spcPct val="35000"/>
            </a:spcAft>
          </a:pPr>
          <a:r>
            <a:rPr lang="fa-IR" sz="2100" b="1" kern="1200" dirty="0" smtClean="0"/>
            <a:t>ب) در نماز صبح، مغرب و عشا</a:t>
          </a:r>
          <a:endParaRPr lang="en-US" sz="2100" kern="1200" dirty="0"/>
        </a:p>
      </dsp:txBody>
      <dsp:txXfrm>
        <a:off x="4090701" y="3578673"/>
        <a:ext cx="3407252" cy="1038796"/>
      </dsp:txXfrm>
    </dsp:sp>
    <dsp:sp modelId="{5FD22461-A4FC-4EEB-A8BB-A7966E6057F6}">
      <dsp:nvSpPr>
        <dsp:cNvPr id="0" name=""/>
        <dsp:cNvSpPr/>
      </dsp:nvSpPr>
      <dsp:spPr>
        <a:xfrm>
          <a:off x="1998" y="2929425"/>
          <a:ext cx="3407252" cy="1038796"/>
        </a:xfrm>
        <a:prstGeom prst="rect">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rtl="1">
            <a:lnSpc>
              <a:spcPct val="90000"/>
            </a:lnSpc>
            <a:spcBef>
              <a:spcPct val="0"/>
            </a:spcBef>
            <a:spcAft>
              <a:spcPct val="35000"/>
            </a:spcAft>
          </a:pPr>
          <a:r>
            <a:rPr lang="fa-IR" sz="2100" kern="1200" smtClean="0"/>
            <a:t>صداى </a:t>
          </a:r>
          <a:r>
            <a:rPr lang="fa-IR" sz="2100" kern="1200" dirty="0" smtClean="0"/>
            <a:t>امام را مى‏شنود ـ هرچند كلمات را تشخيص ندهد ـ  نبايد چيزىبخواند.</a:t>
          </a:r>
          <a:endParaRPr lang="en-US" sz="2100" kern="1200" dirty="0"/>
        </a:p>
      </dsp:txBody>
      <dsp:txXfrm>
        <a:off x="1998" y="2929425"/>
        <a:ext cx="3407252" cy="1038796"/>
      </dsp:txXfrm>
    </dsp:sp>
    <dsp:sp modelId="{96D4002E-8436-46E4-8C57-2CC4EC5B7E92}">
      <dsp:nvSpPr>
        <dsp:cNvPr id="0" name=""/>
        <dsp:cNvSpPr/>
      </dsp:nvSpPr>
      <dsp:spPr>
        <a:xfrm>
          <a:off x="1998" y="4227921"/>
          <a:ext cx="3407252" cy="1038796"/>
        </a:xfrm>
        <a:prstGeom prst="rect">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rtl="1">
            <a:lnSpc>
              <a:spcPct val="90000"/>
            </a:lnSpc>
            <a:spcBef>
              <a:spcPct val="0"/>
            </a:spcBef>
            <a:spcAft>
              <a:spcPct val="35000"/>
            </a:spcAft>
          </a:pPr>
          <a:r>
            <a:rPr lang="fa-IR" sz="2100" kern="1200" dirty="0" smtClean="0"/>
            <a:t>صداى امام را نمى‏شنود  مستحب است حمد و سوره را آهسته بخواند.</a:t>
          </a:r>
          <a:endParaRPr lang="fa-IR" sz="2100" kern="1200" dirty="0"/>
        </a:p>
      </dsp:txBody>
      <dsp:txXfrm>
        <a:off x="1998" y="4227921"/>
        <a:ext cx="3407252" cy="103879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140E1E-3D59-411C-92C0-7E1FA0DEEA9C}">
      <dsp:nvSpPr>
        <dsp:cNvPr id="0" name=""/>
        <dsp:cNvSpPr/>
      </dsp:nvSpPr>
      <dsp:spPr>
        <a:xfrm>
          <a:off x="0" y="0"/>
          <a:ext cx="9220200" cy="6248400"/>
        </a:xfrm>
        <a:prstGeom prst="roundRect">
          <a:avLst>
            <a:gd name="adj" fmla="val 10000"/>
          </a:avLst>
        </a:prstGeom>
        <a:solidFill>
          <a:schemeClr val="accent2">
            <a:tint val="40000"/>
            <a:hueOff val="0"/>
            <a:satOff val="0"/>
            <a:lumOff val="0"/>
            <a:alphaOff val="0"/>
          </a:schemeClr>
        </a:solidFill>
        <a:ln>
          <a:noFill/>
        </a:ln>
        <a:effectLst>
          <a:outerShdw blurRad="57150" dist="38100" dir="5400000" algn="ctr" rotWithShape="0">
            <a:schemeClr val="accent2">
              <a:tint val="40000"/>
              <a:hueOff val="0"/>
              <a:satOff val="0"/>
              <a:lumOff val="0"/>
              <a:alphaOff val="0"/>
              <a:shade val="9000"/>
              <a:alpha val="48000"/>
              <a:satMod val="105000"/>
            </a:schemeClr>
          </a:outerShdw>
        </a:effectLst>
      </dsp:spPr>
      <dsp:style>
        <a:lnRef idx="0">
          <a:scrgbClr r="0" g="0" b="0"/>
        </a:lnRef>
        <a:fillRef idx="1">
          <a:scrgbClr r="0" g="0" b="0"/>
        </a:fillRef>
        <a:effectRef idx="1">
          <a:scrgbClr r="0" g="0" b="0"/>
        </a:effectRef>
        <a:fontRef idx="minor"/>
      </dsp:style>
      <dsp:txBody>
        <a:bodyPr spcFirstLastPara="0" vert="horz" wrap="square" lIns="213360" tIns="213360" rIns="213360" bIns="213360" numCol="1" spcCol="1270" anchor="ctr" anchorCtr="0">
          <a:noAutofit/>
        </a:bodyPr>
        <a:lstStyle/>
        <a:p>
          <a:pPr lvl="0" algn="ctr" defTabSz="2489200" rtl="1">
            <a:lnSpc>
              <a:spcPct val="90000"/>
            </a:lnSpc>
            <a:spcBef>
              <a:spcPct val="0"/>
            </a:spcBef>
            <a:spcAft>
              <a:spcPct val="35000"/>
            </a:spcAft>
          </a:pPr>
          <a:r>
            <a:rPr lang="fa-IR" sz="5600" b="1" kern="1200" dirty="0" smtClean="0"/>
            <a:t>چگونگى پيروى مأموم از امام جماعت:</a:t>
          </a:r>
          <a:endParaRPr lang="en-US" sz="5600" kern="1200" dirty="0"/>
        </a:p>
      </dsp:txBody>
      <dsp:txXfrm>
        <a:off x="0" y="0"/>
        <a:ext cx="9220200" cy="1874520"/>
      </dsp:txXfrm>
    </dsp:sp>
    <dsp:sp modelId="{4575C06C-8A6E-4B7F-9FC8-171295B42683}">
      <dsp:nvSpPr>
        <dsp:cNvPr id="0" name=""/>
        <dsp:cNvSpPr/>
      </dsp:nvSpPr>
      <dsp:spPr>
        <a:xfrm>
          <a:off x="922020" y="1876350"/>
          <a:ext cx="7376160" cy="1883978"/>
        </a:xfrm>
        <a:prstGeom prst="roundRect">
          <a:avLst>
            <a:gd name="adj" fmla="val 10000"/>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880" tIns="41910" rIns="55880" bIns="41910" numCol="1" spcCol="1270" anchor="t" anchorCtr="0">
          <a:noAutofit/>
        </a:bodyPr>
        <a:lstStyle/>
        <a:p>
          <a:pPr lvl="0" algn="r" defTabSz="977900" rtl="1">
            <a:lnSpc>
              <a:spcPct val="90000"/>
            </a:lnSpc>
            <a:spcBef>
              <a:spcPct val="0"/>
            </a:spcBef>
            <a:spcAft>
              <a:spcPct val="35000"/>
            </a:spcAft>
          </a:pPr>
          <a:r>
            <a:rPr lang="fa-IR" sz="2200" b="1" kern="1200" dirty="0" smtClean="0"/>
            <a:t>*  در اقوال؛</a:t>
          </a:r>
          <a:r>
            <a:rPr lang="fa-IR" sz="2200" kern="1200" dirty="0" smtClean="0"/>
            <a:t> </a:t>
          </a:r>
          <a:endParaRPr lang="en-US" sz="2200" kern="1200" dirty="0"/>
        </a:p>
        <a:p>
          <a:pPr marL="171450" lvl="1" indent="-171450" algn="r" defTabSz="755650" rtl="1">
            <a:lnSpc>
              <a:spcPct val="90000"/>
            </a:lnSpc>
            <a:spcBef>
              <a:spcPct val="0"/>
            </a:spcBef>
            <a:spcAft>
              <a:spcPct val="15000"/>
            </a:spcAft>
            <a:buChar char="••"/>
          </a:pPr>
          <a:r>
            <a:rPr lang="fa-IR" sz="1700" kern="1200" smtClean="0"/>
            <a:t>مانند </a:t>
          </a:r>
          <a:r>
            <a:rPr lang="fa-IR" sz="1700" kern="1200" dirty="0" smtClean="0"/>
            <a:t>ذكر ركوع يا سجده يا تسبيحات اربعه يا تشهد، جلو افتادن از امام يا عقب</a:t>
          </a:r>
          <a:br>
            <a:rPr lang="fa-IR" sz="1700" kern="1200" dirty="0" smtClean="0"/>
          </a:br>
          <a:r>
            <a:rPr lang="fa-IR" sz="1700" kern="1200" dirty="0" smtClean="0"/>
            <a:t>افتادن از او اشكال ندارد، مگر در تكبيره‏الاحرام.</a:t>
          </a:r>
          <a:endParaRPr lang="en-US" sz="1700" kern="1200" dirty="0"/>
        </a:p>
      </dsp:txBody>
      <dsp:txXfrm>
        <a:off x="977200" y="1931530"/>
        <a:ext cx="7265800" cy="1773618"/>
      </dsp:txXfrm>
    </dsp:sp>
    <dsp:sp modelId="{D185901B-D24F-40C3-9B4D-281265B3E538}">
      <dsp:nvSpPr>
        <dsp:cNvPr id="0" name=""/>
        <dsp:cNvSpPr/>
      </dsp:nvSpPr>
      <dsp:spPr>
        <a:xfrm>
          <a:off x="922020" y="4050171"/>
          <a:ext cx="7376160" cy="1883978"/>
        </a:xfrm>
        <a:prstGeom prst="roundRect">
          <a:avLst>
            <a:gd name="adj" fmla="val 10000"/>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880" tIns="41910" rIns="55880" bIns="41910" numCol="1" spcCol="1270" anchor="t" anchorCtr="0">
          <a:noAutofit/>
        </a:bodyPr>
        <a:lstStyle/>
        <a:p>
          <a:pPr lvl="0" algn="r" defTabSz="977900" rtl="1">
            <a:lnSpc>
              <a:spcPct val="90000"/>
            </a:lnSpc>
            <a:spcBef>
              <a:spcPct val="0"/>
            </a:spcBef>
            <a:spcAft>
              <a:spcPct val="35000"/>
            </a:spcAft>
          </a:pPr>
          <a:r>
            <a:rPr lang="fa-IR" sz="2200" b="1" kern="1200" dirty="0" smtClean="0"/>
            <a:t>*  در اعمال؛</a:t>
          </a:r>
          <a:r>
            <a:rPr lang="fa-IR" sz="2200" kern="1200" dirty="0" smtClean="0"/>
            <a:t> </a:t>
          </a:r>
          <a:endParaRPr lang="en-US" sz="2200" kern="1200" dirty="0"/>
        </a:p>
        <a:p>
          <a:pPr marL="171450" lvl="1" indent="-171450" algn="r" defTabSz="755650" rtl="1">
            <a:lnSpc>
              <a:spcPct val="90000"/>
            </a:lnSpc>
            <a:spcBef>
              <a:spcPct val="0"/>
            </a:spcBef>
            <a:spcAft>
              <a:spcPct val="15000"/>
            </a:spcAft>
            <a:buChar char="••"/>
          </a:pPr>
          <a:r>
            <a:rPr lang="fa-IR" sz="1700" kern="1200" dirty="0" smtClean="0"/>
            <a:t>مانند ركوع، سر برداشتن از ركوع و سجده، پيش افتادن جايز نيست، پس اگر</a:t>
          </a:r>
          <a:br>
            <a:rPr lang="fa-IR" sz="1700" kern="1200" dirty="0" smtClean="0"/>
          </a:br>
          <a:r>
            <a:rPr lang="fa-IR" sz="1700" kern="1200" dirty="0" smtClean="0"/>
            <a:t>عمدا قبل از امام به ركوع برود يا از ركوع برخيزد، يا به سجده برود معصيت كرده، اگرچه نمازش صحيح است، ولى عقب افتادن از امام جماعت اگر زياد نباشد اشكال ندارد.</a:t>
          </a:r>
          <a:endParaRPr lang="en-US" sz="1700" kern="1200" dirty="0"/>
        </a:p>
      </dsp:txBody>
      <dsp:txXfrm>
        <a:off x="977200" y="4105351"/>
        <a:ext cx="7265800" cy="177361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992DD6-9651-4976-A9C7-CBCF3154CDF2}">
      <dsp:nvSpPr>
        <dsp:cNvPr id="0" name=""/>
        <dsp:cNvSpPr/>
      </dsp:nvSpPr>
      <dsp:spPr>
        <a:xfrm>
          <a:off x="8169156" y="3711152"/>
          <a:ext cx="368125" cy="2043516"/>
        </a:xfrm>
        <a:custGeom>
          <a:avLst/>
          <a:gdLst/>
          <a:ahLst/>
          <a:cxnLst/>
          <a:rect l="0" t="0" r="0" b="0"/>
          <a:pathLst>
            <a:path>
              <a:moveTo>
                <a:pt x="368125" y="0"/>
              </a:moveTo>
              <a:lnTo>
                <a:pt x="184062" y="0"/>
              </a:lnTo>
              <a:lnTo>
                <a:pt x="184062" y="2043516"/>
              </a:lnTo>
              <a:lnTo>
                <a:pt x="0" y="204351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rtl="1">
            <a:lnSpc>
              <a:spcPct val="90000"/>
            </a:lnSpc>
            <a:spcBef>
              <a:spcPct val="0"/>
            </a:spcBef>
            <a:spcAft>
              <a:spcPct val="35000"/>
            </a:spcAft>
          </a:pPr>
          <a:endParaRPr lang="fa-IR" sz="1200" kern="1200"/>
        </a:p>
      </dsp:txBody>
      <dsp:txXfrm>
        <a:off x="8301308" y="4681000"/>
        <a:ext cx="103820" cy="103820"/>
      </dsp:txXfrm>
    </dsp:sp>
    <dsp:sp modelId="{BBBD4AF4-0C84-424E-B975-5C4D3D2FCC2F}">
      <dsp:nvSpPr>
        <dsp:cNvPr id="0" name=""/>
        <dsp:cNvSpPr/>
      </dsp:nvSpPr>
      <dsp:spPr>
        <a:xfrm>
          <a:off x="5412836" y="4846142"/>
          <a:ext cx="368125" cy="1052187"/>
        </a:xfrm>
        <a:custGeom>
          <a:avLst/>
          <a:gdLst/>
          <a:ahLst/>
          <a:cxnLst/>
          <a:rect l="0" t="0" r="0" b="0"/>
          <a:pathLst>
            <a:path>
              <a:moveTo>
                <a:pt x="368125" y="0"/>
              </a:moveTo>
              <a:lnTo>
                <a:pt x="184062" y="0"/>
              </a:lnTo>
              <a:lnTo>
                <a:pt x="184062" y="1052187"/>
              </a:lnTo>
              <a:lnTo>
                <a:pt x="0" y="105218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rtl="1">
            <a:lnSpc>
              <a:spcPct val="90000"/>
            </a:lnSpc>
            <a:spcBef>
              <a:spcPct val="0"/>
            </a:spcBef>
            <a:spcAft>
              <a:spcPct val="35000"/>
            </a:spcAft>
          </a:pPr>
          <a:endParaRPr lang="fa-IR" sz="1200" kern="1200"/>
        </a:p>
      </dsp:txBody>
      <dsp:txXfrm>
        <a:off x="5569030" y="5344368"/>
        <a:ext cx="55736" cy="55736"/>
      </dsp:txXfrm>
    </dsp:sp>
    <dsp:sp modelId="{EE097471-26EB-43FB-9A63-9DB6D9D5BDB0}">
      <dsp:nvSpPr>
        <dsp:cNvPr id="0" name=""/>
        <dsp:cNvSpPr/>
      </dsp:nvSpPr>
      <dsp:spPr>
        <a:xfrm>
          <a:off x="3204083" y="5151152"/>
          <a:ext cx="368125" cy="91440"/>
        </a:xfrm>
        <a:custGeom>
          <a:avLst/>
          <a:gdLst/>
          <a:ahLst/>
          <a:cxnLst/>
          <a:rect l="0" t="0" r="0" b="0"/>
          <a:pathLst>
            <a:path>
              <a:moveTo>
                <a:pt x="368125" y="45720"/>
              </a:moveTo>
              <a:lnTo>
                <a:pt x="0" y="4572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rtl="1">
            <a:lnSpc>
              <a:spcPct val="90000"/>
            </a:lnSpc>
            <a:spcBef>
              <a:spcPct val="0"/>
            </a:spcBef>
            <a:spcAft>
              <a:spcPct val="35000"/>
            </a:spcAft>
          </a:pPr>
          <a:endParaRPr lang="fa-IR" sz="1200" kern="1200"/>
        </a:p>
      </dsp:txBody>
      <dsp:txXfrm>
        <a:off x="3378943" y="5187669"/>
        <a:ext cx="18406" cy="18406"/>
      </dsp:txXfrm>
    </dsp:sp>
    <dsp:sp modelId="{02235F4A-6587-4375-B6B3-EF9DB8AF0083}">
      <dsp:nvSpPr>
        <dsp:cNvPr id="0" name=""/>
        <dsp:cNvSpPr/>
      </dsp:nvSpPr>
      <dsp:spPr>
        <a:xfrm>
          <a:off x="5412836" y="4846142"/>
          <a:ext cx="368125" cy="350729"/>
        </a:xfrm>
        <a:custGeom>
          <a:avLst/>
          <a:gdLst/>
          <a:ahLst/>
          <a:cxnLst/>
          <a:rect l="0" t="0" r="0" b="0"/>
          <a:pathLst>
            <a:path>
              <a:moveTo>
                <a:pt x="368125" y="0"/>
              </a:moveTo>
              <a:lnTo>
                <a:pt x="184062" y="0"/>
              </a:lnTo>
              <a:lnTo>
                <a:pt x="184062" y="350729"/>
              </a:lnTo>
              <a:lnTo>
                <a:pt x="0" y="35072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rtl="1">
            <a:lnSpc>
              <a:spcPct val="90000"/>
            </a:lnSpc>
            <a:spcBef>
              <a:spcPct val="0"/>
            </a:spcBef>
            <a:spcAft>
              <a:spcPct val="35000"/>
            </a:spcAft>
          </a:pPr>
          <a:endParaRPr lang="fa-IR" sz="1200" kern="1200"/>
        </a:p>
      </dsp:txBody>
      <dsp:txXfrm>
        <a:off x="5584187" y="5008796"/>
        <a:ext cx="25422" cy="25422"/>
      </dsp:txXfrm>
    </dsp:sp>
    <dsp:sp modelId="{574ACE3F-4B3E-4D0E-8750-CAE6955924EA}">
      <dsp:nvSpPr>
        <dsp:cNvPr id="0" name=""/>
        <dsp:cNvSpPr/>
      </dsp:nvSpPr>
      <dsp:spPr>
        <a:xfrm>
          <a:off x="3204083" y="4449693"/>
          <a:ext cx="368125" cy="91440"/>
        </a:xfrm>
        <a:custGeom>
          <a:avLst/>
          <a:gdLst/>
          <a:ahLst/>
          <a:cxnLst/>
          <a:rect l="0" t="0" r="0" b="0"/>
          <a:pathLst>
            <a:path>
              <a:moveTo>
                <a:pt x="368125" y="45720"/>
              </a:moveTo>
              <a:lnTo>
                <a:pt x="0" y="4572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rtl="1">
            <a:lnSpc>
              <a:spcPct val="90000"/>
            </a:lnSpc>
            <a:spcBef>
              <a:spcPct val="0"/>
            </a:spcBef>
            <a:spcAft>
              <a:spcPct val="35000"/>
            </a:spcAft>
          </a:pPr>
          <a:endParaRPr lang="fa-IR" sz="1200" kern="1200"/>
        </a:p>
      </dsp:txBody>
      <dsp:txXfrm>
        <a:off x="3378943" y="4486210"/>
        <a:ext cx="18406" cy="18406"/>
      </dsp:txXfrm>
    </dsp:sp>
    <dsp:sp modelId="{56A7B6EC-DD5D-4571-BA82-8A4DC4B1D669}">
      <dsp:nvSpPr>
        <dsp:cNvPr id="0" name=""/>
        <dsp:cNvSpPr/>
      </dsp:nvSpPr>
      <dsp:spPr>
        <a:xfrm>
          <a:off x="5412836" y="4495413"/>
          <a:ext cx="368125" cy="350729"/>
        </a:xfrm>
        <a:custGeom>
          <a:avLst/>
          <a:gdLst/>
          <a:ahLst/>
          <a:cxnLst/>
          <a:rect l="0" t="0" r="0" b="0"/>
          <a:pathLst>
            <a:path>
              <a:moveTo>
                <a:pt x="368125" y="350729"/>
              </a:moveTo>
              <a:lnTo>
                <a:pt x="184062" y="350729"/>
              </a:lnTo>
              <a:lnTo>
                <a:pt x="184062" y="0"/>
              </a:lnTo>
              <a:lnTo>
                <a:pt x="0"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rtl="1">
            <a:lnSpc>
              <a:spcPct val="90000"/>
            </a:lnSpc>
            <a:spcBef>
              <a:spcPct val="0"/>
            </a:spcBef>
            <a:spcAft>
              <a:spcPct val="35000"/>
            </a:spcAft>
          </a:pPr>
          <a:endParaRPr lang="fa-IR" sz="1200" kern="1200"/>
        </a:p>
      </dsp:txBody>
      <dsp:txXfrm>
        <a:off x="5584187" y="4658066"/>
        <a:ext cx="25422" cy="25422"/>
      </dsp:txXfrm>
    </dsp:sp>
    <dsp:sp modelId="{86D6CB62-4DC2-426C-8FC8-A666F6E86C1B}">
      <dsp:nvSpPr>
        <dsp:cNvPr id="0" name=""/>
        <dsp:cNvSpPr/>
      </dsp:nvSpPr>
      <dsp:spPr>
        <a:xfrm>
          <a:off x="3204083" y="3748235"/>
          <a:ext cx="368125" cy="91440"/>
        </a:xfrm>
        <a:custGeom>
          <a:avLst/>
          <a:gdLst/>
          <a:ahLst/>
          <a:cxnLst/>
          <a:rect l="0" t="0" r="0" b="0"/>
          <a:pathLst>
            <a:path>
              <a:moveTo>
                <a:pt x="368125" y="45720"/>
              </a:moveTo>
              <a:lnTo>
                <a:pt x="0" y="4572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rtl="1">
            <a:lnSpc>
              <a:spcPct val="90000"/>
            </a:lnSpc>
            <a:spcBef>
              <a:spcPct val="0"/>
            </a:spcBef>
            <a:spcAft>
              <a:spcPct val="35000"/>
            </a:spcAft>
          </a:pPr>
          <a:endParaRPr lang="fa-IR" sz="1200" kern="1200"/>
        </a:p>
      </dsp:txBody>
      <dsp:txXfrm>
        <a:off x="3378943" y="3784752"/>
        <a:ext cx="18406" cy="18406"/>
      </dsp:txXfrm>
    </dsp:sp>
    <dsp:sp modelId="{7ECA6E00-4949-4658-A487-7460CEB0C500}">
      <dsp:nvSpPr>
        <dsp:cNvPr id="0" name=""/>
        <dsp:cNvSpPr/>
      </dsp:nvSpPr>
      <dsp:spPr>
        <a:xfrm>
          <a:off x="5412836" y="3793955"/>
          <a:ext cx="368125" cy="1052187"/>
        </a:xfrm>
        <a:custGeom>
          <a:avLst/>
          <a:gdLst/>
          <a:ahLst/>
          <a:cxnLst/>
          <a:rect l="0" t="0" r="0" b="0"/>
          <a:pathLst>
            <a:path>
              <a:moveTo>
                <a:pt x="368125" y="1052187"/>
              </a:moveTo>
              <a:lnTo>
                <a:pt x="184062" y="1052187"/>
              </a:lnTo>
              <a:lnTo>
                <a:pt x="184062" y="0"/>
              </a:lnTo>
              <a:lnTo>
                <a:pt x="0"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rtl="1">
            <a:lnSpc>
              <a:spcPct val="90000"/>
            </a:lnSpc>
            <a:spcBef>
              <a:spcPct val="0"/>
            </a:spcBef>
            <a:spcAft>
              <a:spcPct val="35000"/>
            </a:spcAft>
          </a:pPr>
          <a:endParaRPr lang="fa-IR" sz="1200" kern="1200"/>
        </a:p>
      </dsp:txBody>
      <dsp:txXfrm>
        <a:off x="5569030" y="4292180"/>
        <a:ext cx="55736" cy="55736"/>
      </dsp:txXfrm>
    </dsp:sp>
    <dsp:sp modelId="{4EA46FB5-133E-43D1-8304-C10992D81FCE}">
      <dsp:nvSpPr>
        <dsp:cNvPr id="0" name=""/>
        <dsp:cNvSpPr/>
      </dsp:nvSpPr>
      <dsp:spPr>
        <a:xfrm>
          <a:off x="8169156" y="3711152"/>
          <a:ext cx="368125" cy="1134990"/>
        </a:xfrm>
        <a:custGeom>
          <a:avLst/>
          <a:gdLst/>
          <a:ahLst/>
          <a:cxnLst/>
          <a:rect l="0" t="0" r="0" b="0"/>
          <a:pathLst>
            <a:path>
              <a:moveTo>
                <a:pt x="368125" y="0"/>
              </a:moveTo>
              <a:lnTo>
                <a:pt x="184062" y="0"/>
              </a:lnTo>
              <a:lnTo>
                <a:pt x="184062" y="1134990"/>
              </a:lnTo>
              <a:lnTo>
                <a:pt x="0" y="113499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rtl="1">
            <a:lnSpc>
              <a:spcPct val="90000"/>
            </a:lnSpc>
            <a:spcBef>
              <a:spcPct val="0"/>
            </a:spcBef>
            <a:spcAft>
              <a:spcPct val="35000"/>
            </a:spcAft>
          </a:pPr>
          <a:endParaRPr lang="fa-IR" sz="1200" kern="1200"/>
        </a:p>
      </dsp:txBody>
      <dsp:txXfrm>
        <a:off x="8323389" y="4248817"/>
        <a:ext cx="59659" cy="59659"/>
      </dsp:txXfrm>
    </dsp:sp>
    <dsp:sp modelId="{881C3189-822A-4550-A8C2-3475B67344DA}">
      <dsp:nvSpPr>
        <dsp:cNvPr id="0" name=""/>
        <dsp:cNvSpPr/>
      </dsp:nvSpPr>
      <dsp:spPr>
        <a:xfrm>
          <a:off x="5412836" y="1689580"/>
          <a:ext cx="368125" cy="1402916"/>
        </a:xfrm>
        <a:custGeom>
          <a:avLst/>
          <a:gdLst/>
          <a:ahLst/>
          <a:cxnLst/>
          <a:rect l="0" t="0" r="0" b="0"/>
          <a:pathLst>
            <a:path>
              <a:moveTo>
                <a:pt x="368125" y="0"/>
              </a:moveTo>
              <a:lnTo>
                <a:pt x="184062" y="0"/>
              </a:lnTo>
              <a:lnTo>
                <a:pt x="184062" y="1402916"/>
              </a:lnTo>
              <a:lnTo>
                <a:pt x="0" y="140291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rtl="1">
            <a:lnSpc>
              <a:spcPct val="90000"/>
            </a:lnSpc>
            <a:spcBef>
              <a:spcPct val="0"/>
            </a:spcBef>
            <a:spcAft>
              <a:spcPct val="35000"/>
            </a:spcAft>
          </a:pPr>
          <a:endParaRPr lang="fa-IR" sz="1200" kern="1200"/>
        </a:p>
      </dsp:txBody>
      <dsp:txXfrm>
        <a:off x="5560638" y="2354778"/>
        <a:ext cx="72520" cy="72520"/>
      </dsp:txXfrm>
    </dsp:sp>
    <dsp:sp modelId="{5FA6E57B-F1C7-47E2-B2BE-1ACB506D9775}">
      <dsp:nvSpPr>
        <dsp:cNvPr id="0" name=""/>
        <dsp:cNvSpPr/>
      </dsp:nvSpPr>
      <dsp:spPr>
        <a:xfrm>
          <a:off x="5412836" y="1689580"/>
          <a:ext cx="368125" cy="701458"/>
        </a:xfrm>
        <a:custGeom>
          <a:avLst/>
          <a:gdLst/>
          <a:ahLst/>
          <a:cxnLst/>
          <a:rect l="0" t="0" r="0" b="0"/>
          <a:pathLst>
            <a:path>
              <a:moveTo>
                <a:pt x="368125" y="0"/>
              </a:moveTo>
              <a:lnTo>
                <a:pt x="184062" y="0"/>
              </a:lnTo>
              <a:lnTo>
                <a:pt x="184062" y="701458"/>
              </a:lnTo>
              <a:lnTo>
                <a:pt x="0" y="70145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rtl="1">
            <a:lnSpc>
              <a:spcPct val="90000"/>
            </a:lnSpc>
            <a:spcBef>
              <a:spcPct val="0"/>
            </a:spcBef>
            <a:spcAft>
              <a:spcPct val="35000"/>
            </a:spcAft>
          </a:pPr>
          <a:endParaRPr lang="fa-IR" sz="1200" kern="1200"/>
        </a:p>
      </dsp:txBody>
      <dsp:txXfrm>
        <a:off x="5577094" y="2020504"/>
        <a:ext cx="39609" cy="39609"/>
      </dsp:txXfrm>
    </dsp:sp>
    <dsp:sp modelId="{FC56E094-A0BD-477B-A812-837C31BA086C}">
      <dsp:nvSpPr>
        <dsp:cNvPr id="0" name=""/>
        <dsp:cNvSpPr/>
      </dsp:nvSpPr>
      <dsp:spPr>
        <a:xfrm>
          <a:off x="5412836" y="1643860"/>
          <a:ext cx="368125" cy="91440"/>
        </a:xfrm>
        <a:custGeom>
          <a:avLst/>
          <a:gdLst/>
          <a:ahLst/>
          <a:cxnLst/>
          <a:rect l="0" t="0" r="0" b="0"/>
          <a:pathLst>
            <a:path>
              <a:moveTo>
                <a:pt x="368125" y="45720"/>
              </a:moveTo>
              <a:lnTo>
                <a:pt x="0" y="4572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rtl="1">
            <a:lnSpc>
              <a:spcPct val="90000"/>
            </a:lnSpc>
            <a:spcBef>
              <a:spcPct val="0"/>
            </a:spcBef>
            <a:spcAft>
              <a:spcPct val="35000"/>
            </a:spcAft>
          </a:pPr>
          <a:endParaRPr lang="fa-IR" sz="1200" kern="1200"/>
        </a:p>
      </dsp:txBody>
      <dsp:txXfrm>
        <a:off x="5587695" y="1680376"/>
        <a:ext cx="18406" cy="18406"/>
      </dsp:txXfrm>
    </dsp:sp>
    <dsp:sp modelId="{48221F14-ED28-4147-9B87-21EDB0D3B898}">
      <dsp:nvSpPr>
        <dsp:cNvPr id="0" name=""/>
        <dsp:cNvSpPr/>
      </dsp:nvSpPr>
      <dsp:spPr>
        <a:xfrm>
          <a:off x="5412836" y="988121"/>
          <a:ext cx="368125" cy="701458"/>
        </a:xfrm>
        <a:custGeom>
          <a:avLst/>
          <a:gdLst/>
          <a:ahLst/>
          <a:cxnLst/>
          <a:rect l="0" t="0" r="0" b="0"/>
          <a:pathLst>
            <a:path>
              <a:moveTo>
                <a:pt x="368125" y="701458"/>
              </a:moveTo>
              <a:lnTo>
                <a:pt x="184062" y="701458"/>
              </a:lnTo>
              <a:lnTo>
                <a:pt x="184062" y="0"/>
              </a:lnTo>
              <a:lnTo>
                <a:pt x="0"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rtl="1">
            <a:lnSpc>
              <a:spcPct val="90000"/>
            </a:lnSpc>
            <a:spcBef>
              <a:spcPct val="0"/>
            </a:spcBef>
            <a:spcAft>
              <a:spcPct val="35000"/>
            </a:spcAft>
          </a:pPr>
          <a:endParaRPr lang="fa-IR" sz="1200" kern="1200"/>
        </a:p>
      </dsp:txBody>
      <dsp:txXfrm>
        <a:off x="5577094" y="1319046"/>
        <a:ext cx="39609" cy="39609"/>
      </dsp:txXfrm>
    </dsp:sp>
    <dsp:sp modelId="{45D34B66-EA54-4692-92DB-AB1054986E56}">
      <dsp:nvSpPr>
        <dsp:cNvPr id="0" name=""/>
        <dsp:cNvSpPr/>
      </dsp:nvSpPr>
      <dsp:spPr>
        <a:xfrm>
          <a:off x="5412836" y="286663"/>
          <a:ext cx="368125" cy="1402916"/>
        </a:xfrm>
        <a:custGeom>
          <a:avLst/>
          <a:gdLst/>
          <a:ahLst/>
          <a:cxnLst/>
          <a:rect l="0" t="0" r="0" b="0"/>
          <a:pathLst>
            <a:path>
              <a:moveTo>
                <a:pt x="368125" y="1402916"/>
              </a:moveTo>
              <a:lnTo>
                <a:pt x="184062" y="1402916"/>
              </a:lnTo>
              <a:lnTo>
                <a:pt x="184062" y="0"/>
              </a:lnTo>
              <a:lnTo>
                <a:pt x="0"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rtl="1">
            <a:lnSpc>
              <a:spcPct val="90000"/>
            </a:lnSpc>
            <a:spcBef>
              <a:spcPct val="0"/>
            </a:spcBef>
            <a:spcAft>
              <a:spcPct val="35000"/>
            </a:spcAft>
          </a:pPr>
          <a:endParaRPr lang="fa-IR" sz="1200" kern="1200"/>
        </a:p>
      </dsp:txBody>
      <dsp:txXfrm>
        <a:off x="5560638" y="951861"/>
        <a:ext cx="72520" cy="72520"/>
      </dsp:txXfrm>
    </dsp:sp>
    <dsp:sp modelId="{9542C7D8-965B-4918-AC79-C34D6F93E0FF}">
      <dsp:nvSpPr>
        <dsp:cNvPr id="0" name=""/>
        <dsp:cNvSpPr/>
      </dsp:nvSpPr>
      <dsp:spPr>
        <a:xfrm>
          <a:off x="8169156" y="1689580"/>
          <a:ext cx="368125" cy="2021572"/>
        </a:xfrm>
        <a:custGeom>
          <a:avLst/>
          <a:gdLst/>
          <a:ahLst/>
          <a:cxnLst/>
          <a:rect l="0" t="0" r="0" b="0"/>
          <a:pathLst>
            <a:path>
              <a:moveTo>
                <a:pt x="368125" y="2021572"/>
              </a:moveTo>
              <a:lnTo>
                <a:pt x="184062" y="2021572"/>
              </a:lnTo>
              <a:lnTo>
                <a:pt x="184062" y="0"/>
              </a:lnTo>
              <a:lnTo>
                <a:pt x="0"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rtl="1">
            <a:lnSpc>
              <a:spcPct val="90000"/>
            </a:lnSpc>
            <a:spcBef>
              <a:spcPct val="0"/>
            </a:spcBef>
            <a:spcAft>
              <a:spcPct val="35000"/>
            </a:spcAft>
          </a:pPr>
          <a:endParaRPr lang="fa-IR" sz="1200" kern="1200"/>
        </a:p>
      </dsp:txBody>
      <dsp:txXfrm>
        <a:off x="8301848" y="2648995"/>
        <a:ext cx="102740" cy="102740"/>
      </dsp:txXfrm>
    </dsp:sp>
    <dsp:sp modelId="{2B6704A7-8269-49F7-9020-8110E02DB6D7}">
      <dsp:nvSpPr>
        <dsp:cNvPr id="0" name=""/>
        <dsp:cNvSpPr/>
      </dsp:nvSpPr>
      <dsp:spPr>
        <a:xfrm rot="5400000">
          <a:off x="7341110" y="3430568"/>
          <a:ext cx="2953509" cy="561166"/>
        </a:xfrm>
        <a:prstGeom prst="rect">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1" kern="1200" dirty="0" smtClean="0"/>
            <a:t>اقتدا در ركوع</a:t>
          </a:r>
          <a:endParaRPr lang="en-US" sz="2000" kern="1200" dirty="0"/>
        </a:p>
      </dsp:txBody>
      <dsp:txXfrm>
        <a:off x="7341110" y="3430568"/>
        <a:ext cx="2953509" cy="561166"/>
      </dsp:txXfrm>
    </dsp:sp>
    <dsp:sp modelId="{6AD6063D-EB93-4A01-B647-47803FB6F854}">
      <dsp:nvSpPr>
        <dsp:cNvPr id="0" name=""/>
        <dsp:cNvSpPr/>
      </dsp:nvSpPr>
      <dsp:spPr>
        <a:xfrm>
          <a:off x="5780961" y="1179984"/>
          <a:ext cx="2388195" cy="1019191"/>
        </a:xfrm>
        <a:prstGeom prst="rect">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dirty="0" smtClean="0"/>
            <a:t>اگر مأموم، موقعى كه امام جماعت در ركوع است اقتدا كند، ممكن است يكى از اين حالت‏ها</a:t>
          </a:r>
          <a:br>
            <a:rPr lang="fa-IR" sz="1200" kern="1200" dirty="0" smtClean="0"/>
          </a:br>
          <a:r>
            <a:rPr lang="fa-IR" sz="1200" kern="1200" dirty="0" smtClean="0"/>
            <a:t>را داشته باشد:</a:t>
          </a:r>
          <a:endParaRPr lang="en-US" sz="1200" kern="1200" dirty="0"/>
        </a:p>
      </dsp:txBody>
      <dsp:txXfrm>
        <a:off x="5780961" y="1179984"/>
        <a:ext cx="2388195" cy="1019191"/>
      </dsp:txXfrm>
    </dsp:sp>
    <dsp:sp modelId="{9C465DBA-0079-4CAA-AA72-0A51D780AAA8}">
      <dsp:nvSpPr>
        <dsp:cNvPr id="0" name=""/>
        <dsp:cNvSpPr/>
      </dsp:nvSpPr>
      <dsp:spPr>
        <a:xfrm>
          <a:off x="121751" y="6079"/>
          <a:ext cx="5291084" cy="561166"/>
        </a:xfrm>
        <a:prstGeom prst="rect">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dirty="0" smtClean="0"/>
            <a:t>*  قبل از تمام شدن ذكر ركوعِ امام جماعت به ركوع برسد نمازش به جماعت صحيح است.</a:t>
          </a:r>
          <a:endParaRPr lang="en-US" sz="1200" kern="1200" dirty="0"/>
        </a:p>
      </dsp:txBody>
      <dsp:txXfrm>
        <a:off x="121751" y="6079"/>
        <a:ext cx="5291084" cy="561166"/>
      </dsp:txXfrm>
    </dsp:sp>
    <dsp:sp modelId="{9804CD8B-E200-4253-9FD2-316DF97BB34F}">
      <dsp:nvSpPr>
        <dsp:cNvPr id="0" name=""/>
        <dsp:cNvSpPr/>
      </dsp:nvSpPr>
      <dsp:spPr>
        <a:xfrm>
          <a:off x="121751" y="707538"/>
          <a:ext cx="5291084" cy="561166"/>
        </a:xfrm>
        <a:prstGeom prst="rect">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dirty="0" smtClean="0"/>
            <a:t>*  وقتى به حدّ ركوع رسيد، ذكرِ ركوعِ امام جماعت تمام شـده ولى هنوز امـام در ركـوع است نمازش به جماعت صحيح است.</a:t>
          </a:r>
          <a:endParaRPr lang="en-US" sz="1200" kern="1200" dirty="0"/>
        </a:p>
      </dsp:txBody>
      <dsp:txXfrm>
        <a:off x="121751" y="707538"/>
        <a:ext cx="5291084" cy="561166"/>
      </dsp:txXfrm>
    </dsp:sp>
    <dsp:sp modelId="{BBB5AC89-7577-43C8-A1D2-6461E0A001D8}">
      <dsp:nvSpPr>
        <dsp:cNvPr id="0" name=""/>
        <dsp:cNvSpPr/>
      </dsp:nvSpPr>
      <dsp:spPr>
        <a:xfrm>
          <a:off x="121751" y="1408996"/>
          <a:ext cx="5291084" cy="561166"/>
        </a:xfrm>
        <a:prstGeom prst="rect">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dirty="0" smtClean="0"/>
            <a:t>*  به ركوع رود ولى به ركوع امام هم نرسد  نمازش به طور فرادى صحيح است و بايد آن را تمام كند.</a:t>
          </a:r>
          <a:endParaRPr lang="en-US" sz="1200" kern="1200" dirty="0"/>
        </a:p>
      </dsp:txBody>
      <dsp:txXfrm>
        <a:off x="121751" y="1408996"/>
        <a:ext cx="5291084" cy="561166"/>
      </dsp:txXfrm>
    </dsp:sp>
    <dsp:sp modelId="{2AD17CA1-7ABC-404B-87C6-8448974E1336}">
      <dsp:nvSpPr>
        <dsp:cNvPr id="0" name=""/>
        <dsp:cNvSpPr/>
      </dsp:nvSpPr>
      <dsp:spPr>
        <a:xfrm>
          <a:off x="121751" y="2110455"/>
          <a:ext cx="5291084" cy="561166"/>
        </a:xfrm>
        <a:prstGeom prst="rect">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dirty="0" smtClean="0"/>
            <a:t>*  به ركوع رود و شك كند به ركوع امام جماعت رسيده يا نه نمازش به طور فرادى صحيح است و بايد آن را تمام كند.</a:t>
          </a:r>
          <a:endParaRPr lang="en-US" sz="1200" kern="1200" dirty="0"/>
        </a:p>
      </dsp:txBody>
      <dsp:txXfrm>
        <a:off x="121751" y="2110455"/>
        <a:ext cx="5291084" cy="561166"/>
      </dsp:txXfrm>
    </dsp:sp>
    <dsp:sp modelId="{A8131376-BADA-4EBD-8C00-C531A06AF956}">
      <dsp:nvSpPr>
        <dsp:cNvPr id="0" name=""/>
        <dsp:cNvSpPr/>
      </dsp:nvSpPr>
      <dsp:spPr>
        <a:xfrm>
          <a:off x="121751" y="2811913"/>
          <a:ext cx="5291084" cy="561166"/>
        </a:xfrm>
        <a:prstGeom prst="rect">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66725" rtl="1">
            <a:lnSpc>
              <a:spcPct val="90000"/>
            </a:lnSpc>
            <a:spcBef>
              <a:spcPct val="0"/>
            </a:spcBef>
            <a:spcAft>
              <a:spcPct val="35000"/>
            </a:spcAft>
          </a:pPr>
          <a:r>
            <a:rPr lang="fa-IR" sz="1050" kern="1200" dirty="0" smtClean="0"/>
            <a:t>*  پيش از آنكه به اندازه ركوع خم شود امام جماعت سر از ركوع بردارد مى‏تواند نيّت فرادا كند و خودش نماز را بخواند يا صبر كند تا امام جماعت براى ركعت بعد برخيزد و آن را ركعت اول نماز خود حساب كند. ولى اگر نماز امام زياد طول بكشد كه نگويند اين شخص نماز جماعت مى‏خواند بايد نيت فرادا كند.</a:t>
          </a:r>
          <a:endParaRPr lang="en-US" sz="1050" kern="1200" dirty="0"/>
        </a:p>
      </dsp:txBody>
      <dsp:txXfrm>
        <a:off x="121751" y="2811913"/>
        <a:ext cx="5291084" cy="561166"/>
      </dsp:txXfrm>
    </dsp:sp>
    <dsp:sp modelId="{CFB5CB3E-A4CA-4C52-A3B0-390540040D7F}">
      <dsp:nvSpPr>
        <dsp:cNvPr id="0" name=""/>
        <dsp:cNvSpPr/>
      </dsp:nvSpPr>
      <dsp:spPr>
        <a:xfrm>
          <a:off x="5780961" y="4565559"/>
          <a:ext cx="2388195" cy="561166"/>
        </a:xfrm>
        <a:prstGeom prst="rect">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b="1" kern="1200" dirty="0" smtClean="0"/>
            <a:t>اگرمأموم، سهوا پيش‏از امام:          </a:t>
          </a:r>
          <a:endParaRPr lang="en-US" sz="1200" kern="1200" dirty="0"/>
        </a:p>
      </dsp:txBody>
      <dsp:txXfrm>
        <a:off x="5780961" y="4565559"/>
        <a:ext cx="2388195" cy="561166"/>
      </dsp:txXfrm>
    </dsp:sp>
    <dsp:sp modelId="{6E850EFC-B9BC-4EAE-91A5-76C1FFC8C829}">
      <dsp:nvSpPr>
        <dsp:cNvPr id="0" name=""/>
        <dsp:cNvSpPr/>
      </dsp:nvSpPr>
      <dsp:spPr>
        <a:xfrm>
          <a:off x="3572209" y="3513371"/>
          <a:ext cx="1840626" cy="561166"/>
        </a:xfrm>
        <a:prstGeom prst="rect">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dirty="0" smtClean="0"/>
            <a:t>1ـ به ركوع رود</a:t>
          </a:r>
          <a:endParaRPr lang="en-US" sz="1200" kern="1200" dirty="0"/>
        </a:p>
      </dsp:txBody>
      <dsp:txXfrm>
        <a:off x="3572209" y="3513371"/>
        <a:ext cx="1840626" cy="561166"/>
      </dsp:txXfrm>
    </dsp:sp>
    <dsp:sp modelId="{B15C7D77-0C91-4888-A5A6-9DF59B2EA36B}">
      <dsp:nvSpPr>
        <dsp:cNvPr id="0" name=""/>
        <dsp:cNvSpPr/>
      </dsp:nvSpPr>
      <dsp:spPr>
        <a:xfrm>
          <a:off x="265762" y="3513371"/>
          <a:ext cx="2938321" cy="561166"/>
        </a:xfrm>
        <a:prstGeom prst="rect">
          <a:avLst/>
        </a:prstGeom>
        <a:gradFill rotWithShape="0">
          <a:gsLst>
            <a:gs pos="0">
              <a:schemeClr val="accent4">
                <a:hueOff val="0"/>
                <a:satOff val="0"/>
                <a:lumOff val="0"/>
                <a:alphaOff val="0"/>
                <a:tint val="70000"/>
                <a:satMod val="130000"/>
              </a:schemeClr>
            </a:gs>
            <a:gs pos="43000">
              <a:schemeClr val="accent4">
                <a:hueOff val="0"/>
                <a:satOff val="0"/>
                <a:lumOff val="0"/>
                <a:alphaOff val="0"/>
                <a:tint val="44000"/>
                <a:satMod val="165000"/>
              </a:schemeClr>
            </a:gs>
            <a:gs pos="93000">
              <a:schemeClr val="accent4">
                <a:hueOff val="0"/>
                <a:satOff val="0"/>
                <a:lumOff val="0"/>
                <a:alphaOff val="0"/>
                <a:tint val="15000"/>
                <a:satMod val="165000"/>
              </a:schemeClr>
            </a:gs>
            <a:gs pos="100000">
              <a:schemeClr val="accent4">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b="1" kern="1200" dirty="0" smtClean="0"/>
            <a:t>واجب است برخيزد و با امام جماعت به ركوع برود.</a:t>
          </a:r>
          <a:endParaRPr lang="en-US" sz="1200" kern="1200" dirty="0"/>
        </a:p>
      </dsp:txBody>
      <dsp:txXfrm>
        <a:off x="265762" y="3513371"/>
        <a:ext cx="2938321" cy="561166"/>
      </dsp:txXfrm>
    </dsp:sp>
    <dsp:sp modelId="{575BC1A2-2E64-4092-8F9D-63BC744B25C9}">
      <dsp:nvSpPr>
        <dsp:cNvPr id="0" name=""/>
        <dsp:cNvSpPr/>
      </dsp:nvSpPr>
      <dsp:spPr>
        <a:xfrm>
          <a:off x="3572209" y="4214830"/>
          <a:ext cx="1840626" cy="561166"/>
        </a:xfrm>
        <a:prstGeom prst="rect">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dirty="0" smtClean="0"/>
            <a:t>2ـ ازركوع برخيزد</a:t>
          </a:r>
          <a:endParaRPr lang="en-US" sz="1200" kern="1200" dirty="0"/>
        </a:p>
      </dsp:txBody>
      <dsp:txXfrm>
        <a:off x="3572209" y="4214830"/>
        <a:ext cx="1840626" cy="561166"/>
      </dsp:txXfrm>
    </dsp:sp>
    <dsp:sp modelId="{ADBEC7BD-49D2-4EF9-B644-B22D874FB3C3}">
      <dsp:nvSpPr>
        <dsp:cNvPr id="0" name=""/>
        <dsp:cNvSpPr/>
      </dsp:nvSpPr>
      <dsp:spPr>
        <a:xfrm>
          <a:off x="265762" y="4214830"/>
          <a:ext cx="2938321" cy="561166"/>
        </a:xfrm>
        <a:prstGeom prst="rect">
          <a:avLst/>
        </a:prstGeom>
        <a:gradFill rotWithShape="0">
          <a:gsLst>
            <a:gs pos="0">
              <a:schemeClr val="accent4">
                <a:hueOff val="0"/>
                <a:satOff val="0"/>
                <a:lumOff val="0"/>
                <a:alphaOff val="0"/>
                <a:tint val="70000"/>
                <a:satMod val="130000"/>
              </a:schemeClr>
            </a:gs>
            <a:gs pos="43000">
              <a:schemeClr val="accent4">
                <a:hueOff val="0"/>
                <a:satOff val="0"/>
                <a:lumOff val="0"/>
                <a:alphaOff val="0"/>
                <a:tint val="44000"/>
                <a:satMod val="165000"/>
              </a:schemeClr>
            </a:gs>
            <a:gs pos="93000">
              <a:schemeClr val="accent4">
                <a:hueOff val="0"/>
                <a:satOff val="0"/>
                <a:lumOff val="0"/>
                <a:alphaOff val="0"/>
                <a:tint val="15000"/>
                <a:satMod val="165000"/>
              </a:schemeClr>
            </a:gs>
            <a:gs pos="100000">
              <a:schemeClr val="accent4">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dirty="0" smtClean="0"/>
            <a:t>   </a:t>
          </a:r>
          <a:r>
            <a:rPr lang="fa-IR" sz="1200" b="1" kern="1200" dirty="0" smtClean="0"/>
            <a:t>چنانچه امام در ركوع باشد بايد به ركوع برگرددو با امام سر از ركوع بردارد و در اين دو صورت زياد شدن ركوع كه ركن است، نماز را باطل نمى‏كند.</a:t>
          </a:r>
          <a:endParaRPr lang="en-US" sz="1200" kern="1200" dirty="0"/>
        </a:p>
      </dsp:txBody>
      <dsp:txXfrm>
        <a:off x="265762" y="4214830"/>
        <a:ext cx="2938321" cy="561166"/>
      </dsp:txXfrm>
    </dsp:sp>
    <dsp:sp modelId="{B870D676-F6C6-4EC9-948C-9612EABE2FBC}">
      <dsp:nvSpPr>
        <dsp:cNvPr id="0" name=""/>
        <dsp:cNvSpPr/>
      </dsp:nvSpPr>
      <dsp:spPr>
        <a:xfrm>
          <a:off x="3572209" y="4916288"/>
          <a:ext cx="1840626" cy="561166"/>
        </a:xfrm>
        <a:prstGeom prst="rect">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dirty="0" smtClean="0"/>
            <a:t>3ـ به‏سجده‏رود</a:t>
          </a:r>
          <a:endParaRPr lang="en-US" sz="1200" kern="1200" dirty="0"/>
        </a:p>
      </dsp:txBody>
      <dsp:txXfrm>
        <a:off x="3572209" y="4916288"/>
        <a:ext cx="1840626" cy="561166"/>
      </dsp:txXfrm>
    </dsp:sp>
    <dsp:sp modelId="{65BB74F4-207E-4C73-AEAB-AF2096330F0D}">
      <dsp:nvSpPr>
        <dsp:cNvPr id="0" name=""/>
        <dsp:cNvSpPr/>
      </dsp:nvSpPr>
      <dsp:spPr>
        <a:xfrm>
          <a:off x="265762" y="4916288"/>
          <a:ext cx="2938321" cy="561166"/>
        </a:xfrm>
        <a:prstGeom prst="rect">
          <a:avLst/>
        </a:prstGeom>
        <a:gradFill rotWithShape="0">
          <a:gsLst>
            <a:gs pos="0">
              <a:schemeClr val="accent4">
                <a:hueOff val="0"/>
                <a:satOff val="0"/>
                <a:lumOff val="0"/>
                <a:alphaOff val="0"/>
                <a:tint val="70000"/>
                <a:satMod val="130000"/>
              </a:schemeClr>
            </a:gs>
            <a:gs pos="43000">
              <a:schemeClr val="accent4">
                <a:hueOff val="0"/>
                <a:satOff val="0"/>
                <a:lumOff val="0"/>
                <a:alphaOff val="0"/>
                <a:tint val="44000"/>
                <a:satMod val="165000"/>
              </a:schemeClr>
            </a:gs>
            <a:gs pos="93000">
              <a:schemeClr val="accent4">
                <a:hueOff val="0"/>
                <a:satOff val="0"/>
                <a:lumOff val="0"/>
                <a:alphaOff val="0"/>
                <a:tint val="15000"/>
                <a:satMod val="165000"/>
              </a:schemeClr>
            </a:gs>
            <a:gs pos="100000">
              <a:schemeClr val="accent4">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b="1" kern="1200" dirty="0" smtClean="0"/>
            <a:t>واجب است، سر از سجده بردارد و با امام به سجده رود.</a:t>
          </a:r>
          <a:endParaRPr lang="en-US" sz="1200" kern="1200" dirty="0"/>
        </a:p>
      </dsp:txBody>
      <dsp:txXfrm>
        <a:off x="265762" y="4916288"/>
        <a:ext cx="2938321" cy="561166"/>
      </dsp:txXfrm>
    </dsp:sp>
    <dsp:sp modelId="{E4ADAB1E-FE73-4A5C-9C6D-A2DB8CCB7A8B}">
      <dsp:nvSpPr>
        <dsp:cNvPr id="0" name=""/>
        <dsp:cNvSpPr/>
      </dsp:nvSpPr>
      <dsp:spPr>
        <a:xfrm>
          <a:off x="3572209" y="5617747"/>
          <a:ext cx="1840626" cy="561166"/>
        </a:xfrm>
        <a:prstGeom prst="rect">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dirty="0" smtClean="0"/>
            <a:t>4ـ سرازسجده‏بردارد</a:t>
          </a:r>
          <a:r>
            <a:rPr lang="fa-IR" sz="1200" b="1" kern="1200" dirty="0" smtClean="0"/>
            <a:t> بايد به سجده برگردد.</a:t>
          </a:r>
          <a:endParaRPr lang="en-US" sz="1200" kern="1200" dirty="0"/>
        </a:p>
      </dsp:txBody>
      <dsp:txXfrm>
        <a:off x="3572209" y="5617747"/>
        <a:ext cx="1840626" cy="561166"/>
      </dsp:txXfrm>
    </dsp:sp>
    <dsp:sp modelId="{8BF198CB-AA2A-4EB5-AF39-53D0D6C86481}">
      <dsp:nvSpPr>
        <dsp:cNvPr id="0" name=""/>
        <dsp:cNvSpPr/>
      </dsp:nvSpPr>
      <dsp:spPr>
        <a:xfrm>
          <a:off x="5780961" y="5267018"/>
          <a:ext cx="2388195" cy="975302"/>
        </a:xfrm>
        <a:prstGeom prst="rect">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rtl="1">
            <a:lnSpc>
              <a:spcPct val="90000"/>
            </a:lnSpc>
            <a:spcBef>
              <a:spcPct val="0"/>
            </a:spcBef>
            <a:spcAft>
              <a:spcPct val="35000"/>
            </a:spcAft>
          </a:pPr>
          <a:r>
            <a:rPr lang="fa-IR" sz="1100" kern="1200" dirty="0" smtClean="0"/>
            <a:t>در هر صورت اگر از امام تبعيّت نكند؛ مثلاً اگر پيش از امام جماعت به ركوع رفته، درحال ركوع بماند تا امام جماعت به ركوع برود، نمازش باطل نيست ولى احتياط مستحب است نماز را اعاده كند.</a:t>
          </a:r>
          <a:endParaRPr lang="en-US" sz="1100" kern="1200" dirty="0"/>
        </a:p>
      </dsp:txBody>
      <dsp:txXfrm>
        <a:off x="5780961" y="5267018"/>
        <a:ext cx="2388195" cy="97530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06FAEF-FCA7-4D7C-AA25-6F32D92D755E}">
      <dsp:nvSpPr>
        <dsp:cNvPr id="0" name=""/>
        <dsp:cNvSpPr/>
      </dsp:nvSpPr>
      <dsp:spPr>
        <a:xfrm rot="10800000">
          <a:off x="0" y="0"/>
          <a:ext cx="5532120" cy="6248400"/>
        </a:xfrm>
        <a:prstGeom prst="rightArrow">
          <a:avLst>
            <a:gd name="adj1" fmla="val 75000"/>
            <a:gd name="adj2" fmla="val 5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r" defTabSz="844550" rtl="1">
            <a:lnSpc>
              <a:spcPct val="90000"/>
            </a:lnSpc>
            <a:spcBef>
              <a:spcPct val="0"/>
            </a:spcBef>
            <a:spcAft>
              <a:spcPct val="15000"/>
            </a:spcAft>
            <a:buChar char="••"/>
          </a:pPr>
          <a:r>
            <a:rPr lang="fa-IR" sz="1900" kern="1200" dirty="0" smtClean="0"/>
            <a:t>1 ـ اگر مأموم سهواً پيش از امام جماعت سر از ركوع بردارد و دوباره به ركوع برگردد، امّا پيش</a:t>
          </a:r>
          <a:br>
            <a:rPr lang="fa-IR" sz="1900" kern="1200" dirty="0" smtClean="0"/>
          </a:br>
          <a:r>
            <a:rPr lang="fa-IR" sz="1900" kern="1200" dirty="0" smtClean="0"/>
            <a:t>از آنكه به ركوع برسد، امام سر بردارد، نمازش باطل است.</a:t>
          </a:r>
          <a:endParaRPr lang="en-US" sz="1900" kern="1200" dirty="0"/>
        </a:p>
        <a:p>
          <a:pPr marL="171450" lvl="1" indent="-171450" algn="r" defTabSz="844550" rtl="1">
            <a:lnSpc>
              <a:spcPct val="90000"/>
            </a:lnSpc>
            <a:spcBef>
              <a:spcPct val="0"/>
            </a:spcBef>
            <a:spcAft>
              <a:spcPct val="15000"/>
            </a:spcAft>
            <a:buChar char="••"/>
          </a:pPr>
          <a:r>
            <a:rPr lang="fa-IR" sz="1900" kern="1200" dirty="0" smtClean="0"/>
            <a:t>2 ـ اگر مأموم سهواً پيش از امام جماعت سر از سجده بردارد و دوباره به سجده برگردد و هنوز</a:t>
          </a:r>
          <a:br>
            <a:rPr lang="fa-IR" sz="1900" kern="1200" dirty="0" smtClean="0"/>
          </a:br>
          <a:r>
            <a:rPr lang="fa-IR" sz="1900" kern="1200" dirty="0" smtClean="0"/>
            <a:t>به سجده نرسيده، امام سر بردارد، نمازش صحيح است، ولى اگر در هر دو سجده اين اتفاق بيفتد، نمازش باطل است.</a:t>
          </a:r>
          <a:endParaRPr lang="en-US" sz="1900" kern="1200" dirty="0"/>
        </a:p>
      </dsp:txBody>
      <dsp:txXfrm rot="10800000">
        <a:off x="2074545" y="781050"/>
        <a:ext cx="3457575" cy="4686300"/>
      </dsp:txXfrm>
    </dsp:sp>
    <dsp:sp modelId="{7F284832-F200-4A79-8FA1-240187F8F94D}">
      <dsp:nvSpPr>
        <dsp:cNvPr id="0" name=""/>
        <dsp:cNvSpPr/>
      </dsp:nvSpPr>
      <dsp:spPr>
        <a:xfrm>
          <a:off x="5532120" y="0"/>
          <a:ext cx="3688080" cy="6248400"/>
        </a:xfrm>
        <a:prstGeom prst="roundRect">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7650" tIns="123825" rIns="247650" bIns="123825" numCol="1" spcCol="1270" anchor="ctr" anchorCtr="0">
          <a:noAutofit/>
        </a:bodyPr>
        <a:lstStyle/>
        <a:p>
          <a:pPr lvl="0" algn="ctr" defTabSz="2889250" rtl="1">
            <a:lnSpc>
              <a:spcPct val="90000"/>
            </a:lnSpc>
            <a:spcBef>
              <a:spcPct val="0"/>
            </a:spcBef>
            <a:spcAft>
              <a:spcPct val="35000"/>
            </a:spcAft>
          </a:pPr>
          <a:r>
            <a:rPr lang="fa-IR" sz="6500" b="1" kern="1200" smtClean="0"/>
            <a:t>دو مسأله:</a:t>
          </a:r>
          <a:endParaRPr lang="en-US" sz="6500" kern="1200"/>
        </a:p>
      </dsp:txBody>
      <dsp:txXfrm>
        <a:off x="5712157" y="180037"/>
        <a:ext cx="3328006" cy="588832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454D61-6C72-44B5-8922-6831C6C36734}">
      <dsp:nvSpPr>
        <dsp:cNvPr id="0" name=""/>
        <dsp:cNvSpPr/>
      </dsp:nvSpPr>
      <dsp:spPr>
        <a:xfrm>
          <a:off x="7497954" y="3124199"/>
          <a:ext cx="681450" cy="2596991"/>
        </a:xfrm>
        <a:custGeom>
          <a:avLst/>
          <a:gdLst/>
          <a:ahLst/>
          <a:cxnLst/>
          <a:rect l="0" t="0" r="0" b="0"/>
          <a:pathLst>
            <a:path>
              <a:moveTo>
                <a:pt x="681450" y="0"/>
              </a:moveTo>
              <a:lnTo>
                <a:pt x="340725" y="0"/>
              </a:lnTo>
              <a:lnTo>
                <a:pt x="340725" y="2596991"/>
              </a:lnTo>
              <a:lnTo>
                <a:pt x="0" y="259699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p>
      </dsp:txBody>
      <dsp:txXfrm>
        <a:off x="7771556" y="4355572"/>
        <a:ext cx="134245" cy="134245"/>
      </dsp:txXfrm>
    </dsp:sp>
    <dsp:sp modelId="{E1DA57C6-204C-4D26-8B30-EABEF60F87BB}">
      <dsp:nvSpPr>
        <dsp:cNvPr id="0" name=""/>
        <dsp:cNvSpPr/>
      </dsp:nvSpPr>
      <dsp:spPr>
        <a:xfrm>
          <a:off x="7497954" y="3124199"/>
          <a:ext cx="681450" cy="1298495"/>
        </a:xfrm>
        <a:custGeom>
          <a:avLst/>
          <a:gdLst/>
          <a:ahLst/>
          <a:cxnLst/>
          <a:rect l="0" t="0" r="0" b="0"/>
          <a:pathLst>
            <a:path>
              <a:moveTo>
                <a:pt x="681450" y="0"/>
              </a:moveTo>
              <a:lnTo>
                <a:pt x="340725" y="0"/>
              </a:lnTo>
              <a:lnTo>
                <a:pt x="340725" y="1298495"/>
              </a:lnTo>
              <a:lnTo>
                <a:pt x="0" y="129849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a:off x="7802018" y="3736786"/>
        <a:ext cx="73322" cy="73322"/>
      </dsp:txXfrm>
    </dsp:sp>
    <dsp:sp modelId="{9EF6701D-AE45-409C-B241-7255A4846218}">
      <dsp:nvSpPr>
        <dsp:cNvPr id="0" name=""/>
        <dsp:cNvSpPr/>
      </dsp:nvSpPr>
      <dsp:spPr>
        <a:xfrm>
          <a:off x="7497954" y="3078479"/>
          <a:ext cx="681450" cy="91440"/>
        </a:xfrm>
        <a:custGeom>
          <a:avLst/>
          <a:gdLst/>
          <a:ahLst/>
          <a:cxnLst/>
          <a:rect l="0" t="0" r="0" b="0"/>
          <a:pathLst>
            <a:path>
              <a:moveTo>
                <a:pt x="681450" y="45720"/>
              </a:moveTo>
              <a:lnTo>
                <a:pt x="0" y="4572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a:off x="7821643" y="3107163"/>
        <a:ext cx="34072" cy="34072"/>
      </dsp:txXfrm>
    </dsp:sp>
    <dsp:sp modelId="{00F431FD-F173-4D57-B4A8-F76E659B55AE}">
      <dsp:nvSpPr>
        <dsp:cNvPr id="0" name=""/>
        <dsp:cNvSpPr/>
      </dsp:nvSpPr>
      <dsp:spPr>
        <a:xfrm>
          <a:off x="3409251" y="1825704"/>
          <a:ext cx="681450" cy="1298495"/>
        </a:xfrm>
        <a:custGeom>
          <a:avLst/>
          <a:gdLst/>
          <a:ahLst/>
          <a:cxnLst/>
          <a:rect l="0" t="0" r="0" b="0"/>
          <a:pathLst>
            <a:path>
              <a:moveTo>
                <a:pt x="681450" y="0"/>
              </a:moveTo>
              <a:lnTo>
                <a:pt x="340725" y="0"/>
              </a:lnTo>
              <a:lnTo>
                <a:pt x="340725" y="1298495"/>
              </a:lnTo>
              <a:lnTo>
                <a:pt x="0" y="129849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a:off x="3713315" y="2438291"/>
        <a:ext cx="73322" cy="73322"/>
      </dsp:txXfrm>
    </dsp:sp>
    <dsp:sp modelId="{8C888BA4-8086-4130-848F-7402BE06D8FF}">
      <dsp:nvSpPr>
        <dsp:cNvPr id="0" name=""/>
        <dsp:cNvSpPr/>
      </dsp:nvSpPr>
      <dsp:spPr>
        <a:xfrm>
          <a:off x="3409251" y="1779984"/>
          <a:ext cx="681450" cy="91440"/>
        </a:xfrm>
        <a:custGeom>
          <a:avLst/>
          <a:gdLst/>
          <a:ahLst/>
          <a:cxnLst/>
          <a:rect l="0" t="0" r="0" b="0"/>
          <a:pathLst>
            <a:path>
              <a:moveTo>
                <a:pt x="681450" y="45720"/>
              </a:moveTo>
              <a:lnTo>
                <a:pt x="0" y="4572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a:off x="3732940" y="1808668"/>
        <a:ext cx="34072" cy="34072"/>
      </dsp:txXfrm>
    </dsp:sp>
    <dsp:sp modelId="{BBE12D57-E526-4AFE-BB39-34205F975089}">
      <dsp:nvSpPr>
        <dsp:cNvPr id="0" name=""/>
        <dsp:cNvSpPr/>
      </dsp:nvSpPr>
      <dsp:spPr>
        <a:xfrm>
          <a:off x="3409251" y="527208"/>
          <a:ext cx="681450" cy="1298495"/>
        </a:xfrm>
        <a:custGeom>
          <a:avLst/>
          <a:gdLst/>
          <a:ahLst/>
          <a:cxnLst/>
          <a:rect l="0" t="0" r="0" b="0"/>
          <a:pathLst>
            <a:path>
              <a:moveTo>
                <a:pt x="681450" y="1298495"/>
              </a:moveTo>
              <a:lnTo>
                <a:pt x="340725" y="1298495"/>
              </a:lnTo>
              <a:lnTo>
                <a:pt x="340725" y="0"/>
              </a:lnTo>
              <a:lnTo>
                <a:pt x="0"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a:off x="3713315" y="1139795"/>
        <a:ext cx="73322" cy="73322"/>
      </dsp:txXfrm>
    </dsp:sp>
    <dsp:sp modelId="{A7AB8236-9634-4C84-8B7F-B74DE233C703}">
      <dsp:nvSpPr>
        <dsp:cNvPr id="0" name=""/>
        <dsp:cNvSpPr/>
      </dsp:nvSpPr>
      <dsp:spPr>
        <a:xfrm>
          <a:off x="7497954" y="1825704"/>
          <a:ext cx="681450" cy="1298495"/>
        </a:xfrm>
        <a:custGeom>
          <a:avLst/>
          <a:gdLst/>
          <a:ahLst/>
          <a:cxnLst/>
          <a:rect l="0" t="0" r="0" b="0"/>
          <a:pathLst>
            <a:path>
              <a:moveTo>
                <a:pt x="681450" y="1298495"/>
              </a:moveTo>
              <a:lnTo>
                <a:pt x="340725" y="1298495"/>
              </a:lnTo>
              <a:lnTo>
                <a:pt x="340725" y="0"/>
              </a:lnTo>
              <a:lnTo>
                <a:pt x="0"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a:off x="7802018" y="2438291"/>
        <a:ext cx="73322" cy="73322"/>
      </dsp:txXfrm>
    </dsp:sp>
    <dsp:sp modelId="{4C0D6A30-BF99-4101-9BE2-63B3B6D9C7C2}">
      <dsp:nvSpPr>
        <dsp:cNvPr id="0" name=""/>
        <dsp:cNvSpPr/>
      </dsp:nvSpPr>
      <dsp:spPr>
        <a:xfrm>
          <a:off x="7497954" y="527208"/>
          <a:ext cx="681450" cy="2596991"/>
        </a:xfrm>
        <a:custGeom>
          <a:avLst/>
          <a:gdLst/>
          <a:ahLst/>
          <a:cxnLst/>
          <a:rect l="0" t="0" r="0" b="0"/>
          <a:pathLst>
            <a:path>
              <a:moveTo>
                <a:pt x="681450" y="2596991"/>
              </a:moveTo>
              <a:lnTo>
                <a:pt x="340725" y="2596991"/>
              </a:lnTo>
              <a:lnTo>
                <a:pt x="340725" y="0"/>
              </a:lnTo>
              <a:lnTo>
                <a:pt x="0"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p>
      </dsp:txBody>
      <dsp:txXfrm>
        <a:off x="7771556" y="1758581"/>
        <a:ext cx="134245" cy="134245"/>
      </dsp:txXfrm>
    </dsp:sp>
    <dsp:sp modelId="{0D55548B-8999-409C-B016-F496E61F5C0B}">
      <dsp:nvSpPr>
        <dsp:cNvPr id="0" name=""/>
        <dsp:cNvSpPr/>
      </dsp:nvSpPr>
      <dsp:spPr>
        <a:xfrm rot="5400000">
          <a:off x="5965128" y="2604801"/>
          <a:ext cx="5467349" cy="1038796"/>
        </a:xfrm>
        <a:prstGeom prst="rect">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2133600" rtl="1">
            <a:lnSpc>
              <a:spcPct val="90000"/>
            </a:lnSpc>
            <a:spcBef>
              <a:spcPct val="0"/>
            </a:spcBef>
            <a:spcAft>
              <a:spcPct val="35000"/>
            </a:spcAft>
          </a:pPr>
          <a:r>
            <a:rPr lang="fa-IR" sz="4800" b="1" kern="1200" smtClean="0"/>
            <a:t>احكام نماز جماعت</a:t>
          </a:r>
          <a:endParaRPr lang="en-US" sz="4800" kern="1200"/>
        </a:p>
      </dsp:txBody>
      <dsp:txXfrm>
        <a:off x="5965128" y="2604801"/>
        <a:ext cx="5467349" cy="1038796"/>
      </dsp:txXfrm>
    </dsp:sp>
    <dsp:sp modelId="{67A2E23A-1BBA-43BF-8858-E2E3D452FF1C}">
      <dsp:nvSpPr>
        <dsp:cNvPr id="0" name=""/>
        <dsp:cNvSpPr/>
      </dsp:nvSpPr>
      <dsp:spPr>
        <a:xfrm>
          <a:off x="4090701" y="7810"/>
          <a:ext cx="3407252" cy="1038796"/>
        </a:xfrm>
        <a:prstGeom prst="rect">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dirty="0" smtClean="0"/>
            <a:t>1 ـ اگر جاى مأموم بلندتر از امام باشد، در صورتى كه بلندى آن به مقدار متعارف باشد، اشكال ندارد؛ مثل آنكه امام در صحن مسجد و مأموم در پشت بام به نماز بايستد، ولى اگر مثل ساختمان‏هاى چند طبقه اين زمان باشد، جماعت اشكال دارد.</a:t>
          </a:r>
          <a:endParaRPr lang="en-US" sz="1200" kern="1200" dirty="0"/>
        </a:p>
      </dsp:txBody>
      <dsp:txXfrm>
        <a:off x="4090701" y="7810"/>
        <a:ext cx="3407252" cy="1038796"/>
      </dsp:txXfrm>
    </dsp:sp>
    <dsp:sp modelId="{2807F51E-F7AC-416B-80E7-9A3452EE2F10}">
      <dsp:nvSpPr>
        <dsp:cNvPr id="0" name=""/>
        <dsp:cNvSpPr/>
      </dsp:nvSpPr>
      <dsp:spPr>
        <a:xfrm>
          <a:off x="4090701" y="1306306"/>
          <a:ext cx="3407252" cy="1038796"/>
        </a:xfrm>
        <a:prstGeom prst="rect">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dirty="0" smtClean="0"/>
            <a:t>2 ـ اگر بين كسانى كه در يك صف ايستاده‏اند، بچه مميز، يعنى بچه‏اى كه خوب و بد را مى‏فهمد، فاصله شود و فاصله بيش از يك گام باشد و:</a:t>
          </a:r>
          <a:endParaRPr lang="en-US" sz="1200" kern="1200" dirty="0"/>
        </a:p>
      </dsp:txBody>
      <dsp:txXfrm>
        <a:off x="4090701" y="1306306"/>
        <a:ext cx="3407252" cy="1038796"/>
      </dsp:txXfrm>
    </dsp:sp>
    <dsp:sp modelId="{78DA31EC-D3A8-4195-8A5A-348278230833}">
      <dsp:nvSpPr>
        <dsp:cNvPr id="0" name=""/>
        <dsp:cNvSpPr/>
      </dsp:nvSpPr>
      <dsp:spPr>
        <a:xfrm>
          <a:off x="1998" y="7810"/>
          <a:ext cx="3407252" cy="1038796"/>
        </a:xfrm>
        <a:prstGeom prst="rect">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dirty="0" smtClean="0"/>
            <a:t>مى‏دانند نماز او صحيح است      مى‏توانند اقتدا كند.</a:t>
          </a:r>
          <a:endParaRPr lang="en-US" sz="1200" kern="1200" dirty="0"/>
        </a:p>
      </dsp:txBody>
      <dsp:txXfrm>
        <a:off x="1998" y="7810"/>
        <a:ext cx="3407252" cy="1038796"/>
      </dsp:txXfrm>
    </dsp:sp>
    <dsp:sp modelId="{1AA01A1D-156D-42F9-9A48-1E5A21D9A809}">
      <dsp:nvSpPr>
        <dsp:cNvPr id="0" name=""/>
        <dsp:cNvSpPr/>
      </dsp:nvSpPr>
      <dsp:spPr>
        <a:xfrm>
          <a:off x="1998" y="1306306"/>
          <a:ext cx="3407252" cy="1038796"/>
        </a:xfrm>
        <a:prstGeom prst="rect">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dirty="0" smtClean="0"/>
            <a:t>مى‏دانند نماز او باطل است      نمى‏توانند اقتدا كنند.</a:t>
          </a:r>
          <a:endParaRPr lang="en-US" sz="1200" kern="1200" dirty="0"/>
        </a:p>
      </dsp:txBody>
      <dsp:txXfrm>
        <a:off x="1998" y="1306306"/>
        <a:ext cx="3407252" cy="1038796"/>
      </dsp:txXfrm>
    </dsp:sp>
    <dsp:sp modelId="{79FC1AFD-5E18-4DC5-8F5A-9966DA4EBDE0}">
      <dsp:nvSpPr>
        <dsp:cNvPr id="0" name=""/>
        <dsp:cNvSpPr/>
      </dsp:nvSpPr>
      <dsp:spPr>
        <a:xfrm>
          <a:off x="1998" y="2604801"/>
          <a:ext cx="3407252" cy="1038796"/>
        </a:xfrm>
        <a:prstGeom prst="rect">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dirty="0" smtClean="0"/>
            <a:t>نمى‏دانند نمازش صحيح است يا باطل      مى‏توانند اقتدا كنند.</a:t>
          </a:r>
          <a:endParaRPr lang="en-US" sz="1200" kern="1200" dirty="0"/>
        </a:p>
      </dsp:txBody>
      <dsp:txXfrm>
        <a:off x="1998" y="2604801"/>
        <a:ext cx="3407252" cy="1038796"/>
      </dsp:txXfrm>
    </dsp:sp>
    <dsp:sp modelId="{3A74FBE3-B9DA-45B1-9D62-737B3A2BF20A}">
      <dsp:nvSpPr>
        <dsp:cNvPr id="0" name=""/>
        <dsp:cNvSpPr/>
      </dsp:nvSpPr>
      <dsp:spPr>
        <a:xfrm>
          <a:off x="4090701" y="2604801"/>
          <a:ext cx="3407252" cy="1038796"/>
        </a:xfrm>
        <a:prstGeom prst="rect">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dirty="0" smtClean="0"/>
            <a:t>3 ـ بعد از تكبير امام جماعت، اگر صف جلو آماده نماز و تكبير گفتن آنان نزديك باشد، كسى كه در صف بعد ايستاده، مى‏تواند تكبير بگويد.</a:t>
          </a:r>
          <a:endParaRPr lang="en-US" sz="1200" kern="1200" dirty="0"/>
        </a:p>
      </dsp:txBody>
      <dsp:txXfrm>
        <a:off x="4090701" y="2604801"/>
        <a:ext cx="3407252" cy="1038796"/>
      </dsp:txXfrm>
    </dsp:sp>
    <dsp:sp modelId="{561AF714-01F7-4D3C-AFAD-71B5FC0EC77C}">
      <dsp:nvSpPr>
        <dsp:cNvPr id="0" name=""/>
        <dsp:cNvSpPr/>
      </dsp:nvSpPr>
      <dsp:spPr>
        <a:xfrm>
          <a:off x="2871382" y="3903297"/>
          <a:ext cx="4626571" cy="1038796"/>
        </a:xfrm>
        <a:prstGeom prst="rect">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dirty="0" smtClean="0"/>
            <a:t>4 ـ اگر نماز همه كسانى كه در صف جلو هستند تمام شود يا همه آنها نيّت فرادا نمايند، اگر فاصله به اندازه يك قدم بزرگ نباشد، نماز صف بعد به‏طور جماعت صحيح است و اگر بيشتر از اين مقدار باشد، نماز آنان فرادا مى‏شود و صحيح است.</a:t>
          </a:r>
          <a:endParaRPr lang="en-US" sz="1200" kern="1200" dirty="0"/>
        </a:p>
      </dsp:txBody>
      <dsp:txXfrm>
        <a:off x="2871382" y="3903297"/>
        <a:ext cx="4626571" cy="1038796"/>
      </dsp:txXfrm>
    </dsp:sp>
    <dsp:sp modelId="{C43E2A27-CD4F-4607-8CB3-E0C20F383F4B}">
      <dsp:nvSpPr>
        <dsp:cNvPr id="0" name=""/>
        <dsp:cNvSpPr/>
      </dsp:nvSpPr>
      <dsp:spPr>
        <a:xfrm>
          <a:off x="2916903" y="5201793"/>
          <a:ext cx="4581051" cy="1038796"/>
        </a:xfrm>
        <a:prstGeom prst="rect">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dirty="0" smtClean="0"/>
            <a:t>5 ـ اگر امام ايستاده باشد و مأموم نداند كه در كدام ركعت است، مى‏تواند اقتدا كند، ولى بايد حمد و سوره را به قصد قربت بخواند و چنانچه بعد بفهمد كه امام در ركعت اوّل يا دوّم بوده، نمازش صحيح است.</a:t>
          </a:r>
          <a:endParaRPr lang="en-US" sz="1200" kern="1200" dirty="0"/>
        </a:p>
      </dsp:txBody>
      <dsp:txXfrm>
        <a:off x="2916903" y="5201793"/>
        <a:ext cx="4581051" cy="10387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7A8699-FE39-4394-8085-72D3A31AC636}">
      <dsp:nvSpPr>
        <dsp:cNvPr id="0" name=""/>
        <dsp:cNvSpPr/>
      </dsp:nvSpPr>
      <dsp:spPr>
        <a:xfrm rot="10856918">
          <a:off x="6722887" y="3107421"/>
          <a:ext cx="441424" cy="0"/>
        </a:xfrm>
        <a:custGeom>
          <a:avLst/>
          <a:gdLst/>
          <a:ahLst/>
          <a:cxnLst/>
          <a:rect l="0" t="0" r="0" b="0"/>
          <a:pathLst>
            <a:path>
              <a:moveTo>
                <a:pt x="0" y="0"/>
              </a:moveTo>
              <a:lnTo>
                <a:pt x="441424"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200BAE-F015-49FB-9CEF-3DC8B1467A5B}">
      <dsp:nvSpPr>
        <dsp:cNvPr id="0" name=""/>
        <dsp:cNvSpPr/>
      </dsp:nvSpPr>
      <dsp:spPr>
        <a:xfrm>
          <a:off x="7164281" y="2476125"/>
          <a:ext cx="1585194" cy="1296148"/>
        </a:xfrm>
        <a:prstGeom prst="roundRect">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0" tIns="63500" rIns="63500" bIns="63500" numCol="1" spcCol="1270" anchor="ctr" anchorCtr="0">
          <a:noAutofit/>
        </a:bodyPr>
        <a:lstStyle/>
        <a:p>
          <a:pPr lvl="0" algn="ctr" defTabSz="1111250" rtl="1">
            <a:lnSpc>
              <a:spcPct val="90000"/>
            </a:lnSpc>
            <a:spcBef>
              <a:spcPct val="0"/>
            </a:spcBef>
            <a:spcAft>
              <a:spcPct val="35000"/>
            </a:spcAft>
          </a:pPr>
          <a:r>
            <a:rPr lang="fa-IR" sz="2500" b="1" kern="1200" smtClean="0"/>
            <a:t>اهميّت نماز جماعت</a:t>
          </a:r>
          <a:endParaRPr lang="en-US" sz="2500" kern="1200"/>
        </a:p>
      </dsp:txBody>
      <dsp:txXfrm>
        <a:off x="7227554" y="2539398"/>
        <a:ext cx="1458648" cy="1169602"/>
      </dsp:txXfrm>
    </dsp:sp>
    <dsp:sp modelId="{F66364F7-6A5A-45E0-BA80-9108591B2D3F}">
      <dsp:nvSpPr>
        <dsp:cNvPr id="0" name=""/>
        <dsp:cNvSpPr/>
      </dsp:nvSpPr>
      <dsp:spPr>
        <a:xfrm>
          <a:off x="4839001" y="2296081"/>
          <a:ext cx="1883915" cy="1584176"/>
        </a:xfrm>
        <a:prstGeom prst="roundRect">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lvl="0" algn="ctr" defTabSz="488950" rtl="1">
            <a:lnSpc>
              <a:spcPct val="90000"/>
            </a:lnSpc>
            <a:spcBef>
              <a:spcPct val="0"/>
            </a:spcBef>
            <a:spcAft>
              <a:spcPct val="35000"/>
            </a:spcAft>
          </a:pPr>
          <a:r>
            <a:rPr lang="fa-IR" sz="1100" kern="1200" dirty="0" smtClean="0"/>
            <a:t>گذشته از آنكه در روايات، براى نماز جماعت اَجر و پاداش بسيارى وارد شده است، با دقّت در</a:t>
          </a:r>
          <a:br>
            <a:rPr lang="fa-IR" sz="1100" kern="1200" dirty="0" smtClean="0"/>
          </a:br>
          <a:r>
            <a:rPr lang="fa-IR" sz="1100" kern="1200" dirty="0" smtClean="0"/>
            <a:t>برخى از مسائل فقهى، به اهميّت اين عبادت پى مى‏بريم و در اينجا به برخى از آنها اشاره</a:t>
          </a:r>
          <a:br>
            <a:rPr lang="fa-IR" sz="1100" kern="1200" dirty="0" smtClean="0"/>
          </a:br>
          <a:r>
            <a:rPr lang="fa-IR" sz="1100" kern="1200" dirty="0" smtClean="0"/>
            <a:t>مى‏كنيم:</a:t>
          </a:r>
          <a:endParaRPr lang="en-US" sz="1100" kern="1200" dirty="0"/>
        </a:p>
      </dsp:txBody>
      <dsp:txXfrm>
        <a:off x="4916334" y="2373414"/>
        <a:ext cx="1729249" cy="1429510"/>
      </dsp:txXfrm>
    </dsp:sp>
    <dsp:sp modelId="{DBC1D3B8-45C9-4F94-9FEC-C244EC3313E8}">
      <dsp:nvSpPr>
        <dsp:cNvPr id="0" name=""/>
        <dsp:cNvSpPr/>
      </dsp:nvSpPr>
      <dsp:spPr>
        <a:xfrm rot="18983350">
          <a:off x="6554804" y="2152073"/>
          <a:ext cx="417563" cy="0"/>
        </a:xfrm>
        <a:custGeom>
          <a:avLst/>
          <a:gdLst/>
          <a:ahLst/>
          <a:cxnLst/>
          <a:rect l="0" t="0" r="0" b="0"/>
          <a:pathLst>
            <a:path>
              <a:moveTo>
                <a:pt x="0" y="0"/>
              </a:moveTo>
              <a:lnTo>
                <a:pt x="417563"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78628E-39F8-4AF6-B213-41FE4117B7F2}">
      <dsp:nvSpPr>
        <dsp:cNvPr id="0" name=""/>
        <dsp:cNvSpPr/>
      </dsp:nvSpPr>
      <dsp:spPr>
        <a:xfrm>
          <a:off x="6804255" y="423887"/>
          <a:ext cx="1883915" cy="1584176"/>
        </a:xfrm>
        <a:prstGeom prst="roundRect">
          <a:avLst/>
        </a:prstGeom>
        <a:gradFill rotWithShape="0">
          <a:gsLst>
            <a:gs pos="0">
              <a:schemeClr val="accent4">
                <a:hueOff val="0"/>
                <a:satOff val="0"/>
                <a:lumOff val="0"/>
                <a:alphaOff val="0"/>
                <a:tint val="70000"/>
                <a:satMod val="130000"/>
              </a:schemeClr>
            </a:gs>
            <a:gs pos="43000">
              <a:schemeClr val="accent4">
                <a:hueOff val="0"/>
                <a:satOff val="0"/>
                <a:lumOff val="0"/>
                <a:alphaOff val="0"/>
                <a:tint val="44000"/>
                <a:satMod val="165000"/>
              </a:schemeClr>
            </a:gs>
            <a:gs pos="93000">
              <a:schemeClr val="accent4">
                <a:hueOff val="0"/>
                <a:satOff val="0"/>
                <a:lumOff val="0"/>
                <a:alphaOff val="0"/>
                <a:tint val="15000"/>
                <a:satMod val="165000"/>
              </a:schemeClr>
            </a:gs>
            <a:gs pos="100000">
              <a:schemeClr val="accent4">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lvl="0" algn="ctr" defTabSz="711200" rtl="1">
            <a:lnSpc>
              <a:spcPct val="90000"/>
            </a:lnSpc>
            <a:spcBef>
              <a:spcPct val="0"/>
            </a:spcBef>
            <a:spcAft>
              <a:spcPct val="35000"/>
            </a:spcAft>
          </a:pPr>
          <a:r>
            <a:rPr lang="fa-IR" sz="1600" kern="1200" dirty="0" smtClean="0"/>
            <a:t>1 ـ مستحب است نمازهاى واجب، به خصوص نمازهاى يوميّه را به جماعت بخوانند.</a:t>
          </a:r>
          <a:endParaRPr lang="en-US" sz="1600" kern="1200" dirty="0"/>
        </a:p>
      </dsp:txBody>
      <dsp:txXfrm>
        <a:off x="6881588" y="501220"/>
        <a:ext cx="1729249" cy="1429510"/>
      </dsp:txXfrm>
    </dsp:sp>
    <dsp:sp modelId="{C7E69D91-EB4A-4794-90D3-F836D6DE642D}">
      <dsp:nvSpPr>
        <dsp:cNvPr id="0" name=""/>
        <dsp:cNvSpPr/>
      </dsp:nvSpPr>
      <dsp:spPr>
        <a:xfrm rot="15997771">
          <a:off x="5467010" y="2044061"/>
          <a:ext cx="504915" cy="0"/>
        </a:xfrm>
        <a:custGeom>
          <a:avLst/>
          <a:gdLst/>
          <a:ahLst/>
          <a:cxnLst/>
          <a:rect l="0" t="0" r="0" b="0"/>
          <a:pathLst>
            <a:path>
              <a:moveTo>
                <a:pt x="0" y="0"/>
              </a:moveTo>
              <a:lnTo>
                <a:pt x="504915"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3A2D54-D8A2-4B74-9E51-45C1CED9A942}">
      <dsp:nvSpPr>
        <dsp:cNvPr id="0" name=""/>
        <dsp:cNvSpPr/>
      </dsp:nvSpPr>
      <dsp:spPr>
        <a:xfrm>
          <a:off x="4716018" y="207863"/>
          <a:ext cx="1883915" cy="1584176"/>
        </a:xfrm>
        <a:prstGeom prst="roundRect">
          <a:avLst/>
        </a:prstGeom>
        <a:gradFill rotWithShape="0">
          <a:gsLst>
            <a:gs pos="0">
              <a:schemeClr val="accent5">
                <a:hueOff val="0"/>
                <a:satOff val="0"/>
                <a:lumOff val="0"/>
                <a:alphaOff val="0"/>
                <a:tint val="70000"/>
                <a:satMod val="130000"/>
              </a:schemeClr>
            </a:gs>
            <a:gs pos="43000">
              <a:schemeClr val="accent5">
                <a:hueOff val="0"/>
                <a:satOff val="0"/>
                <a:lumOff val="0"/>
                <a:alphaOff val="0"/>
                <a:tint val="44000"/>
                <a:satMod val="165000"/>
              </a:schemeClr>
            </a:gs>
            <a:gs pos="93000">
              <a:schemeClr val="accent5">
                <a:hueOff val="0"/>
                <a:satOff val="0"/>
                <a:lumOff val="0"/>
                <a:alphaOff val="0"/>
                <a:tint val="15000"/>
                <a:satMod val="165000"/>
              </a:schemeClr>
            </a:gs>
            <a:gs pos="100000">
              <a:schemeClr val="accent5">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lvl="0" algn="ctr" defTabSz="711200" rtl="1">
            <a:lnSpc>
              <a:spcPct val="90000"/>
            </a:lnSpc>
            <a:spcBef>
              <a:spcPct val="0"/>
            </a:spcBef>
            <a:spcAft>
              <a:spcPct val="35000"/>
            </a:spcAft>
          </a:pPr>
          <a:r>
            <a:rPr lang="fa-IR" sz="1600" kern="1200" dirty="0" smtClean="0"/>
            <a:t>2 ـ شركت در نماز جماعت براى هر كس مستحب است، به‏ويژه براى همسايه مسجد.</a:t>
          </a:r>
          <a:endParaRPr lang="en-US" sz="1600" kern="1200" dirty="0"/>
        </a:p>
      </dsp:txBody>
      <dsp:txXfrm>
        <a:off x="4793351" y="285196"/>
        <a:ext cx="1729249" cy="1429510"/>
      </dsp:txXfrm>
    </dsp:sp>
    <dsp:sp modelId="{FA7883C1-E231-423C-ADEB-25F55291F844}">
      <dsp:nvSpPr>
        <dsp:cNvPr id="0" name=""/>
        <dsp:cNvSpPr/>
      </dsp:nvSpPr>
      <dsp:spPr>
        <a:xfrm rot="13516250">
          <a:off x="4219263" y="1972058"/>
          <a:ext cx="912173" cy="0"/>
        </a:xfrm>
        <a:custGeom>
          <a:avLst/>
          <a:gdLst/>
          <a:ahLst/>
          <a:cxnLst/>
          <a:rect l="0" t="0" r="0" b="0"/>
          <a:pathLst>
            <a:path>
              <a:moveTo>
                <a:pt x="0" y="0"/>
              </a:moveTo>
              <a:lnTo>
                <a:pt x="912173"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96D08B-E10E-446D-95EC-09A8B6E1E679}">
      <dsp:nvSpPr>
        <dsp:cNvPr id="0" name=""/>
        <dsp:cNvSpPr/>
      </dsp:nvSpPr>
      <dsp:spPr>
        <a:xfrm>
          <a:off x="2627782" y="63859"/>
          <a:ext cx="1883915" cy="1584176"/>
        </a:xfrm>
        <a:prstGeom prst="roundRect">
          <a:avLst/>
        </a:prstGeom>
        <a:gradFill rotWithShape="0">
          <a:gsLst>
            <a:gs pos="0">
              <a:schemeClr val="accent6">
                <a:hueOff val="0"/>
                <a:satOff val="0"/>
                <a:lumOff val="0"/>
                <a:alphaOff val="0"/>
                <a:tint val="70000"/>
                <a:satMod val="130000"/>
              </a:schemeClr>
            </a:gs>
            <a:gs pos="43000">
              <a:schemeClr val="accent6">
                <a:hueOff val="0"/>
                <a:satOff val="0"/>
                <a:lumOff val="0"/>
                <a:alphaOff val="0"/>
                <a:tint val="44000"/>
                <a:satMod val="165000"/>
              </a:schemeClr>
            </a:gs>
            <a:gs pos="93000">
              <a:schemeClr val="accent6">
                <a:hueOff val="0"/>
                <a:satOff val="0"/>
                <a:lumOff val="0"/>
                <a:alphaOff val="0"/>
                <a:tint val="15000"/>
                <a:satMod val="165000"/>
              </a:schemeClr>
            </a:gs>
            <a:gs pos="100000">
              <a:schemeClr val="accent6">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6">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lvl="0" algn="ctr" defTabSz="711200" rtl="1">
            <a:lnSpc>
              <a:spcPct val="90000"/>
            </a:lnSpc>
            <a:spcBef>
              <a:spcPct val="0"/>
            </a:spcBef>
            <a:spcAft>
              <a:spcPct val="35000"/>
            </a:spcAft>
          </a:pPr>
          <a:r>
            <a:rPr lang="fa-IR" sz="1600" kern="1200" dirty="0" smtClean="0"/>
            <a:t>3 ـ سزاوار نيست انسان بدون عذر نماز جماعت را ترك كند.</a:t>
          </a:r>
          <a:endParaRPr lang="en-US" sz="1600" kern="1200" dirty="0"/>
        </a:p>
      </dsp:txBody>
      <dsp:txXfrm>
        <a:off x="2705115" y="141192"/>
        <a:ext cx="1729249" cy="1429510"/>
      </dsp:txXfrm>
    </dsp:sp>
    <dsp:sp modelId="{3A6BDDD5-C969-4BD6-A5DC-CA16BE8ED370}">
      <dsp:nvSpPr>
        <dsp:cNvPr id="0" name=""/>
        <dsp:cNvSpPr/>
      </dsp:nvSpPr>
      <dsp:spPr>
        <a:xfrm rot="11946876">
          <a:off x="2501195" y="2368101"/>
          <a:ext cx="2404080" cy="0"/>
        </a:xfrm>
        <a:custGeom>
          <a:avLst/>
          <a:gdLst/>
          <a:ahLst/>
          <a:cxnLst/>
          <a:rect l="0" t="0" r="0" b="0"/>
          <a:pathLst>
            <a:path>
              <a:moveTo>
                <a:pt x="0" y="0"/>
              </a:moveTo>
              <a:lnTo>
                <a:pt x="2404080"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C4D6BF-0792-41AC-AEC6-3EDEC2F97CB7}">
      <dsp:nvSpPr>
        <dsp:cNvPr id="0" name=""/>
        <dsp:cNvSpPr/>
      </dsp:nvSpPr>
      <dsp:spPr>
        <a:xfrm>
          <a:off x="683553" y="855943"/>
          <a:ext cx="1883915" cy="1584176"/>
        </a:xfrm>
        <a:prstGeom prst="roundRect">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lvl="0" algn="ctr" defTabSz="711200" rtl="1">
            <a:lnSpc>
              <a:spcPct val="90000"/>
            </a:lnSpc>
            <a:spcBef>
              <a:spcPct val="0"/>
            </a:spcBef>
            <a:spcAft>
              <a:spcPct val="35000"/>
            </a:spcAft>
          </a:pPr>
          <a:r>
            <a:rPr lang="fa-IR" sz="1600" kern="1200" dirty="0" smtClean="0"/>
            <a:t>4 ـ حاضر نشدن در نماز جماعت از روى بى‏اعتنايى، جايز نيست.</a:t>
          </a:r>
          <a:endParaRPr lang="en-US" sz="1600" kern="1200" dirty="0"/>
        </a:p>
      </dsp:txBody>
      <dsp:txXfrm>
        <a:off x="760886" y="933276"/>
        <a:ext cx="1729249" cy="1429510"/>
      </dsp:txXfrm>
    </dsp:sp>
    <dsp:sp modelId="{35C2ACCA-53AF-48DA-B577-5F633F2E53C6}">
      <dsp:nvSpPr>
        <dsp:cNvPr id="0" name=""/>
        <dsp:cNvSpPr/>
      </dsp:nvSpPr>
      <dsp:spPr>
        <a:xfrm rot="10876858">
          <a:off x="3503413" y="3052176"/>
          <a:ext cx="1335755" cy="0"/>
        </a:xfrm>
        <a:custGeom>
          <a:avLst/>
          <a:gdLst/>
          <a:ahLst/>
          <a:cxnLst/>
          <a:rect l="0" t="0" r="0" b="0"/>
          <a:pathLst>
            <a:path>
              <a:moveTo>
                <a:pt x="0" y="0"/>
              </a:moveTo>
              <a:lnTo>
                <a:pt x="1335755"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B94D83-5884-4B1F-B478-5984B125C6A3}">
      <dsp:nvSpPr>
        <dsp:cNvPr id="0" name=""/>
        <dsp:cNvSpPr/>
      </dsp:nvSpPr>
      <dsp:spPr>
        <a:xfrm>
          <a:off x="1619664" y="2224095"/>
          <a:ext cx="1883915" cy="1584176"/>
        </a:xfrm>
        <a:prstGeom prst="roundRect">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lvl="0" algn="ctr" defTabSz="711200" rtl="1">
            <a:lnSpc>
              <a:spcPct val="90000"/>
            </a:lnSpc>
            <a:spcBef>
              <a:spcPct val="0"/>
            </a:spcBef>
            <a:spcAft>
              <a:spcPct val="35000"/>
            </a:spcAft>
          </a:pPr>
          <a:r>
            <a:rPr lang="fa-IR" sz="1600" kern="1200" dirty="0" smtClean="0"/>
            <a:t>5 ـ مستحب است، انسان صبر كند كه نماز را به جماعت بخواند.</a:t>
          </a:r>
          <a:endParaRPr lang="en-US" sz="1600" kern="1200" dirty="0"/>
        </a:p>
      </dsp:txBody>
      <dsp:txXfrm>
        <a:off x="1696997" y="2301428"/>
        <a:ext cx="1729249" cy="1429510"/>
      </dsp:txXfrm>
    </dsp:sp>
    <dsp:sp modelId="{5A3FE2CD-BCA9-4DB5-8C00-8EF5B00BEC51}">
      <dsp:nvSpPr>
        <dsp:cNvPr id="0" name=""/>
        <dsp:cNvSpPr/>
      </dsp:nvSpPr>
      <dsp:spPr>
        <a:xfrm rot="9527749">
          <a:off x="2559624" y="3880270"/>
          <a:ext cx="2359240" cy="0"/>
        </a:xfrm>
        <a:custGeom>
          <a:avLst/>
          <a:gdLst/>
          <a:ahLst/>
          <a:cxnLst/>
          <a:rect l="0" t="0" r="0" b="0"/>
          <a:pathLst>
            <a:path>
              <a:moveTo>
                <a:pt x="0" y="0"/>
              </a:moveTo>
              <a:lnTo>
                <a:pt x="2359240"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1C6D1D-9F0B-4196-8B6F-A8A859DA165F}">
      <dsp:nvSpPr>
        <dsp:cNvPr id="0" name=""/>
        <dsp:cNvSpPr/>
      </dsp:nvSpPr>
      <dsp:spPr>
        <a:xfrm>
          <a:off x="755572" y="3880282"/>
          <a:ext cx="1883915" cy="1584176"/>
        </a:xfrm>
        <a:prstGeom prst="roundRect">
          <a:avLst/>
        </a:prstGeom>
        <a:gradFill rotWithShape="0">
          <a:gsLst>
            <a:gs pos="0">
              <a:schemeClr val="accent4">
                <a:hueOff val="0"/>
                <a:satOff val="0"/>
                <a:lumOff val="0"/>
                <a:alphaOff val="0"/>
                <a:tint val="70000"/>
                <a:satMod val="130000"/>
              </a:schemeClr>
            </a:gs>
            <a:gs pos="43000">
              <a:schemeClr val="accent4">
                <a:hueOff val="0"/>
                <a:satOff val="0"/>
                <a:lumOff val="0"/>
                <a:alphaOff val="0"/>
                <a:tint val="44000"/>
                <a:satMod val="165000"/>
              </a:schemeClr>
            </a:gs>
            <a:gs pos="93000">
              <a:schemeClr val="accent4">
                <a:hueOff val="0"/>
                <a:satOff val="0"/>
                <a:lumOff val="0"/>
                <a:alphaOff val="0"/>
                <a:tint val="15000"/>
                <a:satMod val="165000"/>
              </a:schemeClr>
            </a:gs>
            <a:gs pos="100000">
              <a:schemeClr val="accent4">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lvl="0" algn="ctr" defTabSz="711200" rtl="1">
            <a:lnSpc>
              <a:spcPct val="90000"/>
            </a:lnSpc>
            <a:spcBef>
              <a:spcPct val="0"/>
            </a:spcBef>
            <a:spcAft>
              <a:spcPct val="35000"/>
            </a:spcAft>
          </a:pPr>
          <a:r>
            <a:rPr lang="fa-IR" sz="1600" kern="1200" dirty="0" smtClean="0"/>
            <a:t>6 ـ نماز جماعت، هر چند اوّل وقت خوانده نشود، از نماز فُراداىِ اوّل وقت بهتر است.</a:t>
          </a:r>
          <a:endParaRPr lang="en-US" sz="1600" kern="1200" dirty="0"/>
        </a:p>
      </dsp:txBody>
      <dsp:txXfrm>
        <a:off x="832905" y="3957615"/>
        <a:ext cx="1729249" cy="1429510"/>
      </dsp:txXfrm>
    </dsp:sp>
    <dsp:sp modelId="{F7742150-6F89-4FCB-B5AA-66EEE2260144}">
      <dsp:nvSpPr>
        <dsp:cNvPr id="0" name=""/>
        <dsp:cNvSpPr/>
      </dsp:nvSpPr>
      <dsp:spPr>
        <a:xfrm rot="7964474">
          <a:off x="4213874" y="4245619"/>
          <a:ext cx="994956" cy="0"/>
        </a:xfrm>
        <a:custGeom>
          <a:avLst/>
          <a:gdLst/>
          <a:ahLst/>
          <a:cxnLst/>
          <a:rect l="0" t="0" r="0" b="0"/>
          <a:pathLst>
            <a:path>
              <a:moveTo>
                <a:pt x="0" y="0"/>
              </a:moveTo>
              <a:lnTo>
                <a:pt x="994956"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508C9F-C2BF-4598-96AB-4EFEE577B483}">
      <dsp:nvSpPr>
        <dsp:cNvPr id="0" name=""/>
        <dsp:cNvSpPr/>
      </dsp:nvSpPr>
      <dsp:spPr>
        <a:xfrm>
          <a:off x="2699788" y="4610981"/>
          <a:ext cx="1883915" cy="1584176"/>
        </a:xfrm>
        <a:prstGeom prst="roundRect">
          <a:avLst/>
        </a:prstGeom>
        <a:gradFill rotWithShape="0">
          <a:gsLst>
            <a:gs pos="0">
              <a:schemeClr val="accent5">
                <a:hueOff val="0"/>
                <a:satOff val="0"/>
                <a:lumOff val="0"/>
                <a:alphaOff val="0"/>
                <a:tint val="70000"/>
                <a:satMod val="130000"/>
              </a:schemeClr>
            </a:gs>
            <a:gs pos="43000">
              <a:schemeClr val="accent5">
                <a:hueOff val="0"/>
                <a:satOff val="0"/>
                <a:lumOff val="0"/>
                <a:alphaOff val="0"/>
                <a:tint val="44000"/>
                <a:satMod val="165000"/>
              </a:schemeClr>
            </a:gs>
            <a:gs pos="93000">
              <a:schemeClr val="accent5">
                <a:hueOff val="0"/>
                <a:satOff val="0"/>
                <a:lumOff val="0"/>
                <a:alphaOff val="0"/>
                <a:tint val="15000"/>
                <a:satMod val="165000"/>
              </a:schemeClr>
            </a:gs>
            <a:gs pos="100000">
              <a:schemeClr val="accent5">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lvl="0" algn="ctr" defTabSz="711200" rtl="1">
            <a:lnSpc>
              <a:spcPct val="90000"/>
            </a:lnSpc>
            <a:spcBef>
              <a:spcPct val="0"/>
            </a:spcBef>
            <a:spcAft>
              <a:spcPct val="35000"/>
            </a:spcAft>
          </a:pPr>
          <a:r>
            <a:rPr lang="fa-IR" sz="1600" kern="1200" dirty="0" smtClean="0"/>
            <a:t>7 ـ نمازجماعتى كه مختصر خوانده مى‏شود، از نماز فُراداى طولانى بهتر است.</a:t>
          </a:r>
          <a:endParaRPr lang="en-US" sz="1600" kern="1200" dirty="0"/>
        </a:p>
      </dsp:txBody>
      <dsp:txXfrm>
        <a:off x="2777121" y="4688314"/>
        <a:ext cx="1729249" cy="1429510"/>
      </dsp:txXfrm>
    </dsp:sp>
    <dsp:sp modelId="{8F2733FA-EE01-44F2-8108-7684633ED982}">
      <dsp:nvSpPr>
        <dsp:cNvPr id="0" name=""/>
        <dsp:cNvSpPr/>
      </dsp:nvSpPr>
      <dsp:spPr>
        <a:xfrm rot="5400008">
          <a:off x="5525731" y="4135484"/>
          <a:ext cx="510451" cy="0"/>
        </a:xfrm>
        <a:custGeom>
          <a:avLst/>
          <a:gdLst/>
          <a:ahLst/>
          <a:cxnLst/>
          <a:rect l="0" t="0" r="0" b="0"/>
          <a:pathLst>
            <a:path>
              <a:moveTo>
                <a:pt x="0" y="0"/>
              </a:moveTo>
              <a:lnTo>
                <a:pt x="510451"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2025F3-8C5B-4F75-B337-EF24A5BF51C9}">
      <dsp:nvSpPr>
        <dsp:cNvPr id="0" name=""/>
        <dsp:cNvSpPr/>
      </dsp:nvSpPr>
      <dsp:spPr>
        <a:xfrm>
          <a:off x="4838996" y="4390709"/>
          <a:ext cx="1883915" cy="1584176"/>
        </a:xfrm>
        <a:prstGeom prst="roundRect">
          <a:avLst/>
        </a:prstGeom>
        <a:gradFill rotWithShape="0">
          <a:gsLst>
            <a:gs pos="0">
              <a:schemeClr val="accent6">
                <a:hueOff val="0"/>
                <a:satOff val="0"/>
                <a:lumOff val="0"/>
                <a:alphaOff val="0"/>
                <a:tint val="70000"/>
                <a:satMod val="130000"/>
              </a:schemeClr>
            </a:gs>
            <a:gs pos="43000">
              <a:schemeClr val="accent6">
                <a:hueOff val="0"/>
                <a:satOff val="0"/>
                <a:lumOff val="0"/>
                <a:alphaOff val="0"/>
                <a:tint val="44000"/>
                <a:satMod val="165000"/>
              </a:schemeClr>
            </a:gs>
            <a:gs pos="93000">
              <a:schemeClr val="accent6">
                <a:hueOff val="0"/>
                <a:satOff val="0"/>
                <a:lumOff val="0"/>
                <a:alphaOff val="0"/>
                <a:tint val="15000"/>
                <a:satMod val="165000"/>
              </a:schemeClr>
            </a:gs>
            <a:gs pos="100000">
              <a:schemeClr val="accent6">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6">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lvl="0" algn="ctr" defTabSz="711200" rtl="1">
            <a:lnSpc>
              <a:spcPct val="90000"/>
            </a:lnSpc>
            <a:spcBef>
              <a:spcPct val="0"/>
            </a:spcBef>
            <a:spcAft>
              <a:spcPct val="35000"/>
            </a:spcAft>
          </a:pPr>
          <a:r>
            <a:rPr lang="fa-IR" sz="1600" kern="1200" dirty="0" smtClean="0"/>
            <a:t>8 ـ وقتى كه جماعت برپا مى‏شود، مستحب است كسى كه نمازش را فُرادا خوانده دوباره به</a:t>
          </a:r>
          <a:br>
            <a:rPr lang="fa-IR" sz="1600" kern="1200" dirty="0" smtClean="0"/>
          </a:br>
          <a:r>
            <a:rPr lang="fa-IR" sz="1600" kern="1200" dirty="0" smtClean="0"/>
            <a:t>جماعت بخواند.</a:t>
          </a:r>
          <a:endParaRPr lang="en-US" sz="1600" kern="1200" dirty="0"/>
        </a:p>
      </dsp:txBody>
      <dsp:txXfrm>
        <a:off x="4916329" y="4468042"/>
        <a:ext cx="1729249" cy="1429510"/>
      </dsp:txXfrm>
    </dsp:sp>
    <dsp:sp modelId="{1AA0EBFE-D2C1-4944-8297-2A6E9D1FF797}">
      <dsp:nvSpPr>
        <dsp:cNvPr id="0" name=""/>
        <dsp:cNvSpPr/>
      </dsp:nvSpPr>
      <dsp:spPr>
        <a:xfrm rot="2597897">
          <a:off x="6547613" y="4066544"/>
          <a:ext cx="543268" cy="0"/>
        </a:xfrm>
        <a:custGeom>
          <a:avLst/>
          <a:gdLst/>
          <a:ahLst/>
          <a:cxnLst/>
          <a:rect l="0" t="0" r="0" b="0"/>
          <a:pathLst>
            <a:path>
              <a:moveTo>
                <a:pt x="0" y="0"/>
              </a:moveTo>
              <a:lnTo>
                <a:pt x="543268"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473C44-B8E7-4765-B62C-561A9F7765CD}">
      <dsp:nvSpPr>
        <dsp:cNvPr id="0" name=""/>
        <dsp:cNvSpPr/>
      </dsp:nvSpPr>
      <dsp:spPr>
        <a:xfrm>
          <a:off x="7016941" y="4132311"/>
          <a:ext cx="1883915" cy="2016242"/>
        </a:xfrm>
        <a:prstGeom prst="roundRect">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lvl="0" algn="ctr" defTabSz="711200" rtl="1">
            <a:lnSpc>
              <a:spcPct val="90000"/>
            </a:lnSpc>
            <a:spcBef>
              <a:spcPct val="0"/>
            </a:spcBef>
            <a:spcAft>
              <a:spcPct val="35000"/>
            </a:spcAft>
          </a:pPr>
          <a:r>
            <a:rPr lang="fa-IR" sz="1600" kern="1200" dirty="0" smtClean="0"/>
            <a:t>9 ـ امام يا مأموم مى‏تواند نمازى را كه به جماعت خوانده، دوباره به جماعت بخواند، در</a:t>
          </a:r>
          <a:br>
            <a:rPr lang="fa-IR" sz="1600" kern="1200" dirty="0" smtClean="0"/>
          </a:br>
          <a:r>
            <a:rPr lang="fa-IR" sz="1600" kern="1200" dirty="0" smtClean="0"/>
            <a:t>صورتى كه جماعت دوّم و اشخاص آن غير از جماعت اوّل باشند.</a:t>
          </a:r>
          <a:endParaRPr lang="fa-IR" sz="1600" kern="1200" dirty="0"/>
        </a:p>
      </dsp:txBody>
      <dsp:txXfrm>
        <a:off x="7108906" y="4224276"/>
        <a:ext cx="1699985" cy="18323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07219D-C969-47CC-B04E-E95F1D9AC215}">
      <dsp:nvSpPr>
        <dsp:cNvPr id="0" name=""/>
        <dsp:cNvSpPr/>
      </dsp:nvSpPr>
      <dsp:spPr>
        <a:xfrm>
          <a:off x="4106395" y="3124200"/>
          <a:ext cx="778800" cy="2225992"/>
        </a:xfrm>
        <a:custGeom>
          <a:avLst/>
          <a:gdLst/>
          <a:ahLst/>
          <a:cxnLst/>
          <a:rect l="0" t="0" r="0" b="0"/>
          <a:pathLst>
            <a:path>
              <a:moveTo>
                <a:pt x="778800" y="0"/>
              </a:moveTo>
              <a:lnTo>
                <a:pt x="389400" y="0"/>
              </a:lnTo>
              <a:lnTo>
                <a:pt x="389400" y="2225992"/>
              </a:lnTo>
              <a:lnTo>
                <a:pt x="0" y="222599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a:off x="4436837" y="4178238"/>
        <a:ext cx="117914" cy="117914"/>
      </dsp:txXfrm>
    </dsp:sp>
    <dsp:sp modelId="{5FDC8D46-6B61-4788-B44D-DD1CBBDE5DF3}">
      <dsp:nvSpPr>
        <dsp:cNvPr id="0" name=""/>
        <dsp:cNvSpPr/>
      </dsp:nvSpPr>
      <dsp:spPr>
        <a:xfrm>
          <a:off x="4106395" y="3124200"/>
          <a:ext cx="778800" cy="741997"/>
        </a:xfrm>
        <a:custGeom>
          <a:avLst/>
          <a:gdLst/>
          <a:ahLst/>
          <a:cxnLst/>
          <a:rect l="0" t="0" r="0" b="0"/>
          <a:pathLst>
            <a:path>
              <a:moveTo>
                <a:pt x="778800" y="0"/>
              </a:moveTo>
              <a:lnTo>
                <a:pt x="389400" y="0"/>
              </a:lnTo>
              <a:lnTo>
                <a:pt x="389400" y="741997"/>
              </a:lnTo>
              <a:lnTo>
                <a:pt x="0" y="74199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a:off x="4468903" y="3468306"/>
        <a:ext cx="53784" cy="53784"/>
      </dsp:txXfrm>
    </dsp:sp>
    <dsp:sp modelId="{EF4AF9A9-0F8C-4138-A0BE-BD4E95195AC5}">
      <dsp:nvSpPr>
        <dsp:cNvPr id="0" name=""/>
        <dsp:cNvSpPr/>
      </dsp:nvSpPr>
      <dsp:spPr>
        <a:xfrm>
          <a:off x="4106395" y="2382202"/>
          <a:ext cx="778800" cy="741997"/>
        </a:xfrm>
        <a:custGeom>
          <a:avLst/>
          <a:gdLst/>
          <a:ahLst/>
          <a:cxnLst/>
          <a:rect l="0" t="0" r="0" b="0"/>
          <a:pathLst>
            <a:path>
              <a:moveTo>
                <a:pt x="778800" y="741997"/>
              </a:moveTo>
              <a:lnTo>
                <a:pt x="389400" y="741997"/>
              </a:lnTo>
              <a:lnTo>
                <a:pt x="389400" y="0"/>
              </a:lnTo>
              <a:lnTo>
                <a:pt x="0"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a:off x="4468903" y="2726309"/>
        <a:ext cx="53784" cy="53784"/>
      </dsp:txXfrm>
    </dsp:sp>
    <dsp:sp modelId="{5F935EF0-F130-4836-88FA-584A0CAA0401}">
      <dsp:nvSpPr>
        <dsp:cNvPr id="0" name=""/>
        <dsp:cNvSpPr/>
      </dsp:nvSpPr>
      <dsp:spPr>
        <a:xfrm>
          <a:off x="4106395" y="898207"/>
          <a:ext cx="778800" cy="2225992"/>
        </a:xfrm>
        <a:custGeom>
          <a:avLst/>
          <a:gdLst/>
          <a:ahLst/>
          <a:cxnLst/>
          <a:rect l="0" t="0" r="0" b="0"/>
          <a:pathLst>
            <a:path>
              <a:moveTo>
                <a:pt x="778800" y="2225992"/>
              </a:moveTo>
              <a:lnTo>
                <a:pt x="389400" y="2225992"/>
              </a:lnTo>
              <a:lnTo>
                <a:pt x="389400" y="0"/>
              </a:lnTo>
              <a:lnTo>
                <a:pt x="0"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a:off x="4436837" y="1952246"/>
        <a:ext cx="117914" cy="117914"/>
      </dsp:txXfrm>
    </dsp:sp>
    <dsp:sp modelId="{7536A4EE-6410-4742-A18E-74E7045A78CE}">
      <dsp:nvSpPr>
        <dsp:cNvPr id="0" name=""/>
        <dsp:cNvSpPr/>
      </dsp:nvSpPr>
      <dsp:spPr>
        <a:xfrm>
          <a:off x="7041811" y="3078480"/>
          <a:ext cx="778800" cy="91440"/>
        </a:xfrm>
        <a:custGeom>
          <a:avLst/>
          <a:gdLst/>
          <a:ahLst/>
          <a:cxnLst/>
          <a:rect l="0" t="0" r="0" b="0"/>
          <a:pathLst>
            <a:path>
              <a:moveTo>
                <a:pt x="778800" y="45720"/>
              </a:moveTo>
              <a:lnTo>
                <a:pt x="0" y="4572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a:off x="7411741" y="3104729"/>
        <a:ext cx="38940" cy="38940"/>
      </dsp:txXfrm>
    </dsp:sp>
    <dsp:sp modelId="{93F1EF9E-6610-4CD7-94AC-114D65D568BD}">
      <dsp:nvSpPr>
        <dsp:cNvPr id="0" name=""/>
        <dsp:cNvSpPr/>
      </dsp:nvSpPr>
      <dsp:spPr>
        <a:xfrm rot="5400000">
          <a:off x="5290009" y="2530602"/>
          <a:ext cx="6248400" cy="1187196"/>
        </a:xfrm>
        <a:prstGeom prst="rect">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2400300" rtl="1">
            <a:lnSpc>
              <a:spcPct val="90000"/>
            </a:lnSpc>
            <a:spcBef>
              <a:spcPct val="0"/>
            </a:spcBef>
            <a:spcAft>
              <a:spcPct val="35000"/>
            </a:spcAft>
          </a:pPr>
          <a:r>
            <a:rPr lang="fa-IR" sz="5400" b="1" kern="1200" smtClean="0"/>
            <a:t>شرايط نماز جماعت</a:t>
          </a:r>
          <a:endParaRPr lang="en-US" sz="5400" kern="1200"/>
        </a:p>
      </dsp:txBody>
      <dsp:txXfrm>
        <a:off x="5290009" y="2530602"/>
        <a:ext cx="6248400" cy="1187196"/>
      </dsp:txXfrm>
    </dsp:sp>
    <dsp:sp modelId="{4EACE708-02E7-4E1C-A022-970367A3A09E}">
      <dsp:nvSpPr>
        <dsp:cNvPr id="0" name=""/>
        <dsp:cNvSpPr/>
      </dsp:nvSpPr>
      <dsp:spPr>
        <a:xfrm>
          <a:off x="4885195" y="2260105"/>
          <a:ext cx="2156615" cy="1728189"/>
        </a:xfrm>
        <a:prstGeom prst="rect">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rtl="1">
            <a:lnSpc>
              <a:spcPct val="90000"/>
            </a:lnSpc>
            <a:spcBef>
              <a:spcPct val="0"/>
            </a:spcBef>
            <a:spcAft>
              <a:spcPct val="35000"/>
            </a:spcAft>
          </a:pPr>
          <a:r>
            <a:rPr lang="fa-IR" sz="1900" kern="1200" dirty="0" smtClean="0"/>
            <a:t>در نماز جماعت، شرايط زير بايد مراعات شود:</a:t>
          </a:r>
          <a:endParaRPr lang="en-US" sz="1900" kern="1200" dirty="0"/>
        </a:p>
      </dsp:txBody>
      <dsp:txXfrm>
        <a:off x="4885195" y="2260105"/>
        <a:ext cx="2156615" cy="1728189"/>
      </dsp:txXfrm>
    </dsp:sp>
    <dsp:sp modelId="{367ED60E-B6BF-44D7-A9C5-9FDB1CEE4C2B}">
      <dsp:nvSpPr>
        <dsp:cNvPr id="0" name=""/>
        <dsp:cNvSpPr/>
      </dsp:nvSpPr>
      <dsp:spPr>
        <a:xfrm>
          <a:off x="212392" y="304609"/>
          <a:ext cx="3894002" cy="1187196"/>
        </a:xfrm>
        <a:prstGeom prst="rect">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rtl="1">
            <a:lnSpc>
              <a:spcPct val="90000"/>
            </a:lnSpc>
            <a:spcBef>
              <a:spcPct val="0"/>
            </a:spcBef>
            <a:spcAft>
              <a:spcPct val="35000"/>
            </a:spcAft>
          </a:pPr>
          <a:r>
            <a:rPr lang="fa-IR" sz="1900" kern="1200" dirty="0" smtClean="0"/>
            <a:t>مأموم از امام جلوتر نايستد و بنا بر احتياط واجب بايد كمى عقب‏تر بايستد.</a:t>
          </a:r>
          <a:endParaRPr lang="en-US" sz="1900" kern="1200" dirty="0"/>
        </a:p>
      </dsp:txBody>
      <dsp:txXfrm>
        <a:off x="212392" y="304609"/>
        <a:ext cx="3894002" cy="1187196"/>
      </dsp:txXfrm>
    </dsp:sp>
    <dsp:sp modelId="{A7257F47-F687-4DEC-BC3C-1D995B810336}">
      <dsp:nvSpPr>
        <dsp:cNvPr id="0" name=""/>
        <dsp:cNvSpPr/>
      </dsp:nvSpPr>
      <dsp:spPr>
        <a:xfrm>
          <a:off x="212392" y="1788604"/>
          <a:ext cx="3894002" cy="1187196"/>
        </a:xfrm>
        <a:prstGeom prst="rect">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rtl="1">
            <a:lnSpc>
              <a:spcPct val="90000"/>
            </a:lnSpc>
            <a:spcBef>
              <a:spcPct val="0"/>
            </a:spcBef>
            <a:spcAft>
              <a:spcPct val="35000"/>
            </a:spcAft>
          </a:pPr>
          <a:r>
            <a:rPr lang="fa-IR" sz="1900" kern="1200" dirty="0" smtClean="0"/>
            <a:t>جايگاه امام جماعت از جايگاه مأمومين بالاتر نباشد.</a:t>
          </a:r>
          <a:endParaRPr lang="en-US" sz="1900" kern="1200" dirty="0"/>
        </a:p>
      </dsp:txBody>
      <dsp:txXfrm>
        <a:off x="212392" y="1788604"/>
        <a:ext cx="3894002" cy="1187196"/>
      </dsp:txXfrm>
    </dsp:sp>
    <dsp:sp modelId="{06BCDDC4-A7DD-49A2-92D4-1ED85EC09C9A}">
      <dsp:nvSpPr>
        <dsp:cNvPr id="0" name=""/>
        <dsp:cNvSpPr/>
      </dsp:nvSpPr>
      <dsp:spPr>
        <a:xfrm>
          <a:off x="212392" y="3272599"/>
          <a:ext cx="3894002" cy="1187196"/>
        </a:xfrm>
        <a:prstGeom prst="rect">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rtl="1">
            <a:lnSpc>
              <a:spcPct val="90000"/>
            </a:lnSpc>
            <a:spcBef>
              <a:spcPct val="0"/>
            </a:spcBef>
            <a:spcAft>
              <a:spcPct val="35000"/>
            </a:spcAft>
          </a:pPr>
          <a:r>
            <a:rPr lang="fa-IR" sz="1900" kern="1200" dirty="0" smtClean="0"/>
            <a:t>فاصله امام و مأموم و فاصله صف‏ها، زياد نباشد.</a:t>
          </a:r>
          <a:endParaRPr lang="en-US" sz="1900" kern="1200" dirty="0"/>
        </a:p>
      </dsp:txBody>
      <dsp:txXfrm>
        <a:off x="212392" y="3272599"/>
        <a:ext cx="3894002" cy="1187196"/>
      </dsp:txXfrm>
    </dsp:sp>
    <dsp:sp modelId="{CD4B9B06-7F3D-4C22-AECA-45F94FEF5882}">
      <dsp:nvSpPr>
        <dsp:cNvPr id="0" name=""/>
        <dsp:cNvSpPr/>
      </dsp:nvSpPr>
      <dsp:spPr>
        <a:xfrm>
          <a:off x="212392" y="4756594"/>
          <a:ext cx="3894002" cy="1187196"/>
        </a:xfrm>
        <a:prstGeom prst="rect">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rtl="1">
            <a:lnSpc>
              <a:spcPct val="90000"/>
            </a:lnSpc>
            <a:spcBef>
              <a:spcPct val="0"/>
            </a:spcBef>
            <a:spcAft>
              <a:spcPct val="35000"/>
            </a:spcAft>
          </a:pPr>
          <a:r>
            <a:rPr lang="fa-IR" sz="1900" kern="1200" dirty="0" smtClean="0"/>
            <a:t>بين امام و مأموم و همچنين بين صف‏ها چيزى مانند ديوار يا پرده مانع نباشد، ولى نصب</a:t>
          </a:r>
          <a:br>
            <a:rPr lang="fa-IR" sz="1900" kern="1200" dirty="0" smtClean="0"/>
          </a:br>
          <a:r>
            <a:rPr lang="fa-IR" sz="1900" kern="1200" dirty="0" smtClean="0"/>
            <a:t>پرده بين صفِ مردها و زن‏ها اشكال ندارد.</a:t>
          </a:r>
          <a:endParaRPr lang="fa-IR" sz="1900" kern="1200" dirty="0"/>
        </a:p>
      </dsp:txBody>
      <dsp:txXfrm>
        <a:off x="212392" y="4756594"/>
        <a:ext cx="3894002" cy="11871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3BA858-1066-4637-A7EA-6413DCAF6484}">
      <dsp:nvSpPr>
        <dsp:cNvPr id="0" name=""/>
        <dsp:cNvSpPr/>
      </dsp:nvSpPr>
      <dsp:spPr>
        <a:xfrm>
          <a:off x="5373151" y="3124200"/>
          <a:ext cx="482187" cy="2756404"/>
        </a:xfrm>
        <a:custGeom>
          <a:avLst/>
          <a:gdLst/>
          <a:ahLst/>
          <a:cxnLst/>
          <a:rect l="0" t="0" r="0" b="0"/>
          <a:pathLst>
            <a:path>
              <a:moveTo>
                <a:pt x="482187" y="0"/>
              </a:moveTo>
              <a:lnTo>
                <a:pt x="241093" y="0"/>
              </a:lnTo>
              <a:lnTo>
                <a:pt x="241093" y="2756404"/>
              </a:lnTo>
              <a:lnTo>
                <a:pt x="0" y="275640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p>
      </dsp:txBody>
      <dsp:txXfrm>
        <a:off x="5544288" y="4432445"/>
        <a:ext cx="139913" cy="139913"/>
      </dsp:txXfrm>
    </dsp:sp>
    <dsp:sp modelId="{D4461322-17A1-49D0-B618-833F077AC822}">
      <dsp:nvSpPr>
        <dsp:cNvPr id="0" name=""/>
        <dsp:cNvSpPr/>
      </dsp:nvSpPr>
      <dsp:spPr>
        <a:xfrm>
          <a:off x="5373151" y="3124200"/>
          <a:ext cx="482187" cy="1837603"/>
        </a:xfrm>
        <a:custGeom>
          <a:avLst/>
          <a:gdLst/>
          <a:ahLst/>
          <a:cxnLst/>
          <a:rect l="0" t="0" r="0" b="0"/>
          <a:pathLst>
            <a:path>
              <a:moveTo>
                <a:pt x="482187" y="0"/>
              </a:moveTo>
              <a:lnTo>
                <a:pt x="241093" y="0"/>
              </a:lnTo>
              <a:lnTo>
                <a:pt x="241093" y="1837603"/>
              </a:lnTo>
              <a:lnTo>
                <a:pt x="0" y="183760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a:off x="5566749" y="3995506"/>
        <a:ext cx="94990" cy="94990"/>
      </dsp:txXfrm>
    </dsp:sp>
    <dsp:sp modelId="{78EFC4CF-A035-4B7F-A8F4-C657D34E9B23}">
      <dsp:nvSpPr>
        <dsp:cNvPr id="0" name=""/>
        <dsp:cNvSpPr/>
      </dsp:nvSpPr>
      <dsp:spPr>
        <a:xfrm>
          <a:off x="5373151" y="3124200"/>
          <a:ext cx="482187" cy="918801"/>
        </a:xfrm>
        <a:custGeom>
          <a:avLst/>
          <a:gdLst/>
          <a:ahLst/>
          <a:cxnLst/>
          <a:rect l="0" t="0" r="0" b="0"/>
          <a:pathLst>
            <a:path>
              <a:moveTo>
                <a:pt x="482187" y="0"/>
              </a:moveTo>
              <a:lnTo>
                <a:pt x="241093" y="0"/>
              </a:lnTo>
              <a:lnTo>
                <a:pt x="241093" y="918801"/>
              </a:lnTo>
              <a:lnTo>
                <a:pt x="0" y="91880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a:off x="5588303" y="3557659"/>
        <a:ext cx="51882" cy="51882"/>
      </dsp:txXfrm>
    </dsp:sp>
    <dsp:sp modelId="{BE18F462-0B06-4CAE-9BB7-034E855EDDC7}">
      <dsp:nvSpPr>
        <dsp:cNvPr id="0" name=""/>
        <dsp:cNvSpPr/>
      </dsp:nvSpPr>
      <dsp:spPr>
        <a:xfrm>
          <a:off x="5373151" y="3078480"/>
          <a:ext cx="482187" cy="91440"/>
        </a:xfrm>
        <a:custGeom>
          <a:avLst/>
          <a:gdLst/>
          <a:ahLst/>
          <a:cxnLst/>
          <a:rect l="0" t="0" r="0" b="0"/>
          <a:pathLst>
            <a:path>
              <a:moveTo>
                <a:pt x="482187" y="45720"/>
              </a:moveTo>
              <a:lnTo>
                <a:pt x="0" y="4572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a:off x="5602190" y="3112145"/>
        <a:ext cx="24109" cy="24109"/>
      </dsp:txXfrm>
    </dsp:sp>
    <dsp:sp modelId="{FF31FC13-FAEF-4BF0-8455-CE5C374B1326}">
      <dsp:nvSpPr>
        <dsp:cNvPr id="0" name=""/>
        <dsp:cNvSpPr/>
      </dsp:nvSpPr>
      <dsp:spPr>
        <a:xfrm>
          <a:off x="5373151" y="2205398"/>
          <a:ext cx="482187" cy="918801"/>
        </a:xfrm>
        <a:custGeom>
          <a:avLst/>
          <a:gdLst/>
          <a:ahLst/>
          <a:cxnLst/>
          <a:rect l="0" t="0" r="0" b="0"/>
          <a:pathLst>
            <a:path>
              <a:moveTo>
                <a:pt x="482187" y="918801"/>
              </a:moveTo>
              <a:lnTo>
                <a:pt x="241093" y="918801"/>
              </a:lnTo>
              <a:lnTo>
                <a:pt x="241093" y="0"/>
              </a:lnTo>
              <a:lnTo>
                <a:pt x="0"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a:off x="5588303" y="2638858"/>
        <a:ext cx="51882" cy="51882"/>
      </dsp:txXfrm>
    </dsp:sp>
    <dsp:sp modelId="{56B6C6BB-E044-4AA6-B325-2E1511B193A9}">
      <dsp:nvSpPr>
        <dsp:cNvPr id="0" name=""/>
        <dsp:cNvSpPr/>
      </dsp:nvSpPr>
      <dsp:spPr>
        <a:xfrm>
          <a:off x="5373151" y="1286596"/>
          <a:ext cx="482187" cy="1837603"/>
        </a:xfrm>
        <a:custGeom>
          <a:avLst/>
          <a:gdLst/>
          <a:ahLst/>
          <a:cxnLst/>
          <a:rect l="0" t="0" r="0" b="0"/>
          <a:pathLst>
            <a:path>
              <a:moveTo>
                <a:pt x="482187" y="1837603"/>
              </a:moveTo>
              <a:lnTo>
                <a:pt x="241093" y="1837603"/>
              </a:lnTo>
              <a:lnTo>
                <a:pt x="241093" y="0"/>
              </a:lnTo>
              <a:lnTo>
                <a:pt x="0"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a:off x="5566749" y="2157903"/>
        <a:ext cx="94990" cy="94990"/>
      </dsp:txXfrm>
    </dsp:sp>
    <dsp:sp modelId="{F324701C-ACC9-40A8-B810-964B62E69E9C}">
      <dsp:nvSpPr>
        <dsp:cNvPr id="0" name=""/>
        <dsp:cNvSpPr/>
      </dsp:nvSpPr>
      <dsp:spPr>
        <a:xfrm>
          <a:off x="5373151" y="367795"/>
          <a:ext cx="482187" cy="2756404"/>
        </a:xfrm>
        <a:custGeom>
          <a:avLst/>
          <a:gdLst/>
          <a:ahLst/>
          <a:cxnLst/>
          <a:rect l="0" t="0" r="0" b="0"/>
          <a:pathLst>
            <a:path>
              <a:moveTo>
                <a:pt x="482187" y="2756404"/>
              </a:moveTo>
              <a:lnTo>
                <a:pt x="241093" y="2756404"/>
              </a:lnTo>
              <a:lnTo>
                <a:pt x="241093" y="0"/>
              </a:lnTo>
              <a:lnTo>
                <a:pt x="0"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p>
      </dsp:txBody>
      <dsp:txXfrm>
        <a:off x="5544288" y="1676041"/>
        <a:ext cx="139913" cy="139913"/>
      </dsp:txXfrm>
    </dsp:sp>
    <dsp:sp modelId="{C93122AB-0E0F-4B75-97BC-2DB9D436B17B}">
      <dsp:nvSpPr>
        <dsp:cNvPr id="0" name=""/>
        <dsp:cNvSpPr/>
      </dsp:nvSpPr>
      <dsp:spPr>
        <a:xfrm>
          <a:off x="7607437" y="3078480"/>
          <a:ext cx="482187" cy="91440"/>
        </a:xfrm>
        <a:custGeom>
          <a:avLst/>
          <a:gdLst/>
          <a:ahLst/>
          <a:cxnLst/>
          <a:rect l="0" t="0" r="0" b="0"/>
          <a:pathLst>
            <a:path>
              <a:moveTo>
                <a:pt x="482187" y="45720"/>
              </a:moveTo>
              <a:lnTo>
                <a:pt x="0" y="4572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a:off x="7836476" y="3112145"/>
        <a:ext cx="24109" cy="24109"/>
      </dsp:txXfrm>
    </dsp:sp>
    <dsp:sp modelId="{AED6FD28-7C29-416F-A4BA-ACDC23E5E938}">
      <dsp:nvSpPr>
        <dsp:cNvPr id="0" name=""/>
        <dsp:cNvSpPr/>
      </dsp:nvSpPr>
      <dsp:spPr>
        <a:xfrm rot="5400000">
          <a:off x="6522826" y="2756679"/>
          <a:ext cx="3868638" cy="735041"/>
        </a:xfrm>
        <a:prstGeom prst="rect">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955" tIns="20955" rIns="20955" bIns="20955" numCol="1" spcCol="1270" anchor="ctr" anchorCtr="0">
          <a:noAutofit/>
        </a:bodyPr>
        <a:lstStyle/>
        <a:p>
          <a:pPr lvl="0" algn="ctr" defTabSz="1466850" rtl="1">
            <a:lnSpc>
              <a:spcPct val="90000"/>
            </a:lnSpc>
            <a:spcBef>
              <a:spcPct val="0"/>
            </a:spcBef>
            <a:spcAft>
              <a:spcPct val="35000"/>
            </a:spcAft>
          </a:pPr>
          <a:r>
            <a:rPr lang="fa-IR" sz="3300" b="1" kern="1200" smtClean="0"/>
            <a:t>شرايط امام جماعت</a:t>
          </a:r>
          <a:endParaRPr lang="en-US" sz="3300" kern="1200"/>
        </a:p>
      </dsp:txBody>
      <dsp:txXfrm>
        <a:off x="6522826" y="2756679"/>
        <a:ext cx="3868638" cy="735041"/>
      </dsp:txXfrm>
    </dsp:sp>
    <dsp:sp modelId="{BCB7E85A-52D6-4AD9-B583-00A852FC4B4D}">
      <dsp:nvSpPr>
        <dsp:cNvPr id="0" name=""/>
        <dsp:cNvSpPr/>
      </dsp:nvSpPr>
      <dsp:spPr>
        <a:xfrm>
          <a:off x="5855338" y="2476128"/>
          <a:ext cx="1752099" cy="1296142"/>
        </a:xfrm>
        <a:prstGeom prst="rect">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lvl="0" algn="ctr" defTabSz="755650" rtl="1">
            <a:lnSpc>
              <a:spcPct val="90000"/>
            </a:lnSpc>
            <a:spcBef>
              <a:spcPct val="0"/>
            </a:spcBef>
            <a:spcAft>
              <a:spcPct val="35000"/>
            </a:spcAft>
          </a:pPr>
          <a:r>
            <a:rPr lang="fa-IR" sz="1700" kern="1200" dirty="0" smtClean="0"/>
            <a:t>امام جماعت بايد اين شرايط را دارا باشد:</a:t>
          </a:r>
          <a:endParaRPr lang="en-US" sz="1700" kern="1200" dirty="0"/>
        </a:p>
      </dsp:txBody>
      <dsp:txXfrm>
        <a:off x="5855338" y="2476128"/>
        <a:ext cx="1752099" cy="1296142"/>
      </dsp:txXfrm>
    </dsp:sp>
    <dsp:sp modelId="{8911C9D4-CEE4-4F5C-A911-B1BC818C33E8}">
      <dsp:nvSpPr>
        <dsp:cNvPr id="0" name=""/>
        <dsp:cNvSpPr/>
      </dsp:nvSpPr>
      <dsp:spPr>
        <a:xfrm>
          <a:off x="395534" y="274"/>
          <a:ext cx="4977617" cy="735041"/>
        </a:xfrm>
        <a:prstGeom prst="rect">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rtl="1">
            <a:lnSpc>
              <a:spcPct val="90000"/>
            </a:lnSpc>
            <a:spcBef>
              <a:spcPct val="0"/>
            </a:spcBef>
            <a:spcAft>
              <a:spcPct val="35000"/>
            </a:spcAft>
          </a:pPr>
          <a:r>
            <a:rPr lang="fa-IR" sz="1900" kern="1200" dirty="0" smtClean="0"/>
            <a:t>بلوغ و عقل.</a:t>
          </a:r>
          <a:endParaRPr lang="en-US" sz="1900" kern="1200" dirty="0"/>
        </a:p>
      </dsp:txBody>
      <dsp:txXfrm>
        <a:off x="395534" y="274"/>
        <a:ext cx="4977617" cy="735041"/>
      </dsp:txXfrm>
    </dsp:sp>
    <dsp:sp modelId="{3A74742A-3238-4995-828F-186F149EB59E}">
      <dsp:nvSpPr>
        <dsp:cNvPr id="0" name=""/>
        <dsp:cNvSpPr/>
      </dsp:nvSpPr>
      <dsp:spPr>
        <a:xfrm>
          <a:off x="395534" y="919076"/>
          <a:ext cx="4977617" cy="735041"/>
        </a:xfrm>
        <a:prstGeom prst="rect">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rtl="1">
            <a:lnSpc>
              <a:spcPct val="90000"/>
            </a:lnSpc>
            <a:spcBef>
              <a:spcPct val="0"/>
            </a:spcBef>
            <a:spcAft>
              <a:spcPct val="35000"/>
            </a:spcAft>
          </a:pPr>
          <a:r>
            <a:rPr lang="fa-IR" sz="1900" kern="1200" dirty="0" smtClean="0"/>
            <a:t>عدالت.</a:t>
          </a:r>
          <a:endParaRPr lang="en-US" sz="1900" kern="1200" dirty="0"/>
        </a:p>
      </dsp:txBody>
      <dsp:txXfrm>
        <a:off x="395534" y="919076"/>
        <a:ext cx="4977617" cy="735041"/>
      </dsp:txXfrm>
    </dsp:sp>
    <dsp:sp modelId="{BF1C9B52-FBEF-4B1E-B968-A22FC2206B11}">
      <dsp:nvSpPr>
        <dsp:cNvPr id="0" name=""/>
        <dsp:cNvSpPr/>
      </dsp:nvSpPr>
      <dsp:spPr>
        <a:xfrm>
          <a:off x="395534" y="1837877"/>
          <a:ext cx="4977617" cy="735041"/>
        </a:xfrm>
        <a:prstGeom prst="rect">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rtl="1">
            <a:lnSpc>
              <a:spcPct val="90000"/>
            </a:lnSpc>
            <a:spcBef>
              <a:spcPct val="0"/>
            </a:spcBef>
            <a:spcAft>
              <a:spcPct val="35000"/>
            </a:spcAft>
          </a:pPr>
          <a:r>
            <a:rPr lang="fa-IR" sz="1900" kern="1200" dirty="0" smtClean="0"/>
            <a:t>مرد بودن.</a:t>
          </a:r>
          <a:endParaRPr lang="en-US" sz="1900" kern="1200" dirty="0"/>
        </a:p>
      </dsp:txBody>
      <dsp:txXfrm>
        <a:off x="395534" y="1837877"/>
        <a:ext cx="4977617" cy="735041"/>
      </dsp:txXfrm>
    </dsp:sp>
    <dsp:sp modelId="{9E04E150-45A9-45F1-9500-5E5C081D72E7}">
      <dsp:nvSpPr>
        <dsp:cNvPr id="0" name=""/>
        <dsp:cNvSpPr/>
      </dsp:nvSpPr>
      <dsp:spPr>
        <a:xfrm>
          <a:off x="395534" y="2756679"/>
          <a:ext cx="4977617" cy="735041"/>
        </a:xfrm>
        <a:prstGeom prst="rect">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rtl="1">
            <a:lnSpc>
              <a:spcPct val="90000"/>
            </a:lnSpc>
            <a:spcBef>
              <a:spcPct val="0"/>
            </a:spcBef>
            <a:spcAft>
              <a:spcPct val="35000"/>
            </a:spcAft>
          </a:pPr>
          <a:r>
            <a:rPr lang="fa-IR" sz="1900" kern="1200" dirty="0" smtClean="0"/>
            <a:t>صحيح خواندن نماز.</a:t>
          </a:r>
          <a:endParaRPr lang="en-US" sz="1900" kern="1200" dirty="0"/>
        </a:p>
      </dsp:txBody>
      <dsp:txXfrm>
        <a:off x="395534" y="2756679"/>
        <a:ext cx="4977617" cy="735041"/>
      </dsp:txXfrm>
    </dsp:sp>
    <dsp:sp modelId="{68BC6E5E-D7D9-441D-850E-78A3F6C23C3A}">
      <dsp:nvSpPr>
        <dsp:cNvPr id="0" name=""/>
        <dsp:cNvSpPr/>
      </dsp:nvSpPr>
      <dsp:spPr>
        <a:xfrm>
          <a:off x="395534" y="3675480"/>
          <a:ext cx="4977617" cy="735041"/>
        </a:xfrm>
        <a:prstGeom prst="rect">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kern="1200" dirty="0" smtClean="0"/>
            <a:t>مسلوس و مبطون نبودن، بنابر احتياط واجب.</a:t>
          </a:r>
          <a:endParaRPr lang="en-US" sz="1800" kern="1200" dirty="0"/>
        </a:p>
      </dsp:txBody>
      <dsp:txXfrm>
        <a:off x="395534" y="3675480"/>
        <a:ext cx="4977617" cy="735041"/>
      </dsp:txXfrm>
    </dsp:sp>
    <dsp:sp modelId="{5C4F8DAF-52DD-4441-A71A-688F2DEF1459}">
      <dsp:nvSpPr>
        <dsp:cNvPr id="0" name=""/>
        <dsp:cNvSpPr/>
      </dsp:nvSpPr>
      <dsp:spPr>
        <a:xfrm>
          <a:off x="395534" y="4594282"/>
          <a:ext cx="4977617" cy="735041"/>
        </a:xfrm>
        <a:prstGeom prst="rect">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kern="1200" dirty="0" smtClean="0"/>
            <a:t>نداشتن بيمارى خوره يا پيسى، بنابر احتياط واجب.</a:t>
          </a:r>
          <a:endParaRPr lang="en-US" sz="1800" kern="1200" dirty="0"/>
        </a:p>
      </dsp:txBody>
      <dsp:txXfrm>
        <a:off x="395534" y="4594282"/>
        <a:ext cx="4977617" cy="735041"/>
      </dsp:txXfrm>
    </dsp:sp>
    <dsp:sp modelId="{DE256233-4D8A-4331-ABD1-6C9A8D68A492}">
      <dsp:nvSpPr>
        <dsp:cNvPr id="0" name=""/>
        <dsp:cNvSpPr/>
      </dsp:nvSpPr>
      <dsp:spPr>
        <a:xfrm>
          <a:off x="395534" y="5513084"/>
          <a:ext cx="4977617" cy="735041"/>
        </a:xfrm>
        <a:prstGeom prst="rect">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lvl="0" algn="ctr" defTabSz="755650" rtl="1">
            <a:lnSpc>
              <a:spcPct val="90000"/>
            </a:lnSpc>
            <a:spcBef>
              <a:spcPct val="0"/>
            </a:spcBef>
            <a:spcAft>
              <a:spcPct val="35000"/>
            </a:spcAft>
          </a:pPr>
          <a:r>
            <a:rPr lang="fa-IR" sz="1700" kern="1200" dirty="0" smtClean="0"/>
            <a:t>با لباس نجس نماز نخواندن، بنابر احتياط واجب.</a:t>
          </a:r>
          <a:endParaRPr lang="en-US" sz="1700" kern="1200" dirty="0"/>
        </a:p>
      </dsp:txBody>
      <dsp:txXfrm>
        <a:off x="395534" y="5513084"/>
        <a:ext cx="4977617" cy="7350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5C56AD-E378-46A1-AC0B-032B8175B0C0}">
      <dsp:nvSpPr>
        <dsp:cNvPr id="0" name=""/>
        <dsp:cNvSpPr/>
      </dsp:nvSpPr>
      <dsp:spPr>
        <a:xfrm rot="5400000">
          <a:off x="6382325" y="3234400"/>
          <a:ext cx="4873752" cy="688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7443" tIns="0" rIns="0" bIns="0" numCol="1" spcCol="1270" anchor="ctr" anchorCtr="0">
          <a:noAutofit/>
        </a:bodyPr>
        <a:lstStyle/>
        <a:p>
          <a:pPr lvl="0" algn="l" defTabSz="1466850" rtl="1">
            <a:lnSpc>
              <a:spcPct val="90000"/>
            </a:lnSpc>
            <a:spcBef>
              <a:spcPct val="0"/>
            </a:spcBef>
            <a:spcAft>
              <a:spcPct val="35000"/>
            </a:spcAft>
          </a:pPr>
          <a:r>
            <a:rPr lang="fa-IR" sz="3300" b="1" kern="1200" smtClean="0"/>
            <a:t>چند مسأله:</a:t>
          </a:r>
          <a:endParaRPr lang="en-US" sz="3300" kern="1200"/>
        </a:p>
      </dsp:txBody>
      <dsp:txXfrm>
        <a:off x="6382325" y="3234400"/>
        <a:ext cx="4873752" cy="688754"/>
      </dsp:txXfrm>
    </dsp:sp>
    <dsp:sp modelId="{871B3A76-57EC-45B2-BCEA-6648DE045734}">
      <dsp:nvSpPr>
        <dsp:cNvPr id="0" name=""/>
        <dsp:cNvSpPr/>
      </dsp:nvSpPr>
      <dsp:spPr>
        <a:xfrm>
          <a:off x="5044097" y="1141901"/>
          <a:ext cx="3430727" cy="4873752"/>
        </a:xfrm>
        <a:prstGeom prst="rect">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607443" rIns="149352" bIns="149352" numCol="1" spcCol="1270" anchor="t" anchorCtr="0">
          <a:noAutofit/>
        </a:bodyPr>
        <a:lstStyle/>
        <a:p>
          <a:pPr marL="171450" lvl="1" indent="-171450" algn="r" defTabSz="711200" rtl="1">
            <a:lnSpc>
              <a:spcPct val="90000"/>
            </a:lnSpc>
            <a:spcBef>
              <a:spcPct val="0"/>
            </a:spcBef>
            <a:spcAft>
              <a:spcPct val="15000"/>
            </a:spcAft>
            <a:buChar char="••"/>
          </a:pPr>
          <a:r>
            <a:rPr lang="fa-IR" sz="1600" kern="1200" dirty="0" smtClean="0"/>
            <a:t>1 ـ كسى كه ايستاده نماز مى‏خواند نمى‏تواند به كسى كه نشسته يا خوابيده نماز مى‏خواند</a:t>
          </a:r>
          <a:br>
            <a:rPr lang="fa-IR" sz="1600" kern="1200" dirty="0" smtClean="0"/>
          </a:br>
          <a:r>
            <a:rPr lang="fa-IR" sz="1600" kern="1200" dirty="0" smtClean="0"/>
            <a:t>اقتدا كند.</a:t>
          </a:r>
          <a:endParaRPr lang="en-US" sz="1600" kern="1200" dirty="0"/>
        </a:p>
        <a:p>
          <a:pPr marL="171450" lvl="1" indent="-171450" algn="r" defTabSz="711200" rtl="1">
            <a:lnSpc>
              <a:spcPct val="90000"/>
            </a:lnSpc>
            <a:spcBef>
              <a:spcPct val="0"/>
            </a:spcBef>
            <a:spcAft>
              <a:spcPct val="15000"/>
            </a:spcAft>
            <a:buChar char="••"/>
          </a:pPr>
          <a:r>
            <a:rPr lang="fa-IR" sz="1600" kern="1200" dirty="0" smtClean="0"/>
            <a:t>2 ـ اگر امام جماعت به واسطه عذرى با تيمّم يا با وضوى جبيره‏اى نماز بخواند، مى‏شود به او</a:t>
          </a:r>
          <a:br>
            <a:rPr lang="fa-IR" sz="1600" kern="1200" dirty="0" smtClean="0"/>
          </a:br>
          <a:r>
            <a:rPr lang="fa-IR" sz="1600" kern="1200" dirty="0" smtClean="0"/>
            <a:t>اقتدا كرد.</a:t>
          </a:r>
          <a:endParaRPr lang="en-US" sz="1600" kern="1200" dirty="0"/>
        </a:p>
        <a:p>
          <a:pPr marL="171450" lvl="1" indent="-171450" algn="r" defTabSz="711200" rtl="1">
            <a:lnSpc>
              <a:spcPct val="90000"/>
            </a:lnSpc>
            <a:spcBef>
              <a:spcPct val="0"/>
            </a:spcBef>
            <a:spcAft>
              <a:spcPct val="15000"/>
            </a:spcAft>
            <a:buChar char="••"/>
          </a:pPr>
          <a:r>
            <a:rPr lang="fa-IR" sz="1600" kern="1200" dirty="0" smtClean="0"/>
            <a:t>3 ـ اگر امام جماعت به واسطه عذرى با لباس نجس نماز مى‏خواند، بنابر احتياط واجب نبايد</a:t>
          </a:r>
          <a:br>
            <a:rPr lang="fa-IR" sz="1600" kern="1200" dirty="0" smtClean="0"/>
          </a:br>
          <a:r>
            <a:rPr lang="fa-IR" sz="1600" kern="1200" dirty="0" smtClean="0"/>
            <a:t>به او اقتدا كرد.</a:t>
          </a:r>
          <a:endParaRPr lang="en-US" sz="1600" kern="1200" dirty="0"/>
        </a:p>
      </dsp:txBody>
      <dsp:txXfrm>
        <a:off x="5044097" y="1141901"/>
        <a:ext cx="3430727" cy="4873752"/>
      </dsp:txXfrm>
    </dsp:sp>
    <dsp:sp modelId="{EA3EDBBB-16F7-406F-B46B-E18596C5F46C}">
      <dsp:nvSpPr>
        <dsp:cNvPr id="0" name=""/>
        <dsp:cNvSpPr/>
      </dsp:nvSpPr>
      <dsp:spPr>
        <a:xfrm>
          <a:off x="7786070" y="232746"/>
          <a:ext cx="1377508" cy="1377508"/>
        </a:xfrm>
        <a:prstGeom prst="rect">
          <a:avLst/>
        </a:prstGeom>
        <a:solidFill>
          <a:schemeClr val="accent2">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57150" dist="38100" dir="5400000" algn="ctr" rotWithShape="0">
            <a:schemeClr val="accent2">
              <a:tint val="50000"/>
              <a:hueOff val="0"/>
              <a:satOff val="0"/>
              <a:lumOff val="0"/>
              <a:alphaOff val="0"/>
              <a:shade val="9000"/>
              <a:alpha val="48000"/>
              <a:satMod val="105000"/>
            </a:schemeClr>
          </a:outerShdw>
        </a:effectLst>
      </dsp:spPr>
      <dsp:style>
        <a:lnRef idx="1">
          <a:scrgbClr r="0" g="0" b="0"/>
        </a:lnRef>
        <a:fillRef idx="1">
          <a:scrgbClr r="0" g="0" b="0"/>
        </a:fillRef>
        <a:effectRef idx="1">
          <a:scrgbClr r="0" g="0" b="0"/>
        </a:effectRef>
        <a:fontRef idx="minor"/>
      </dsp:style>
    </dsp:sp>
    <dsp:sp modelId="{55883803-19C7-4CB5-9D5B-DD62B8A6DBCA}">
      <dsp:nvSpPr>
        <dsp:cNvPr id="0" name=""/>
        <dsp:cNvSpPr/>
      </dsp:nvSpPr>
      <dsp:spPr>
        <a:xfrm rot="5400000">
          <a:off x="1394849" y="3234400"/>
          <a:ext cx="4873752" cy="688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7443" tIns="0" rIns="0" bIns="0" numCol="1" spcCol="1270" anchor="ctr" anchorCtr="0">
          <a:noAutofit/>
        </a:bodyPr>
        <a:lstStyle/>
        <a:p>
          <a:pPr lvl="0" algn="l" defTabSz="1466850" rtl="1">
            <a:lnSpc>
              <a:spcPct val="90000"/>
            </a:lnSpc>
            <a:spcBef>
              <a:spcPct val="0"/>
            </a:spcBef>
            <a:spcAft>
              <a:spcPct val="35000"/>
            </a:spcAft>
          </a:pPr>
          <a:r>
            <a:rPr lang="fa-IR" sz="3300" b="1" kern="1200" dirty="0" smtClean="0"/>
            <a:t>استفتا</a:t>
          </a:r>
          <a:endParaRPr lang="en-US" sz="3300" kern="1200" dirty="0"/>
        </a:p>
      </dsp:txBody>
      <dsp:txXfrm>
        <a:off x="1394849" y="3234400"/>
        <a:ext cx="4873752" cy="688754"/>
      </dsp:txXfrm>
    </dsp:sp>
    <dsp:sp modelId="{C09C26AA-9DEB-4824-BB06-FCFD5A40DDB5}">
      <dsp:nvSpPr>
        <dsp:cNvPr id="0" name=""/>
        <dsp:cNvSpPr/>
      </dsp:nvSpPr>
      <dsp:spPr>
        <a:xfrm>
          <a:off x="56620" y="1123917"/>
          <a:ext cx="3430727" cy="4873752"/>
        </a:xfrm>
        <a:prstGeom prst="rect">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607443" rIns="149352" bIns="149352" numCol="1" spcCol="1270" anchor="t" anchorCtr="0">
          <a:noAutofit/>
        </a:bodyPr>
        <a:lstStyle/>
        <a:p>
          <a:pPr marL="171450" lvl="1" indent="-171450" algn="r" defTabSz="711200" rtl="1">
            <a:lnSpc>
              <a:spcPct val="90000"/>
            </a:lnSpc>
            <a:spcBef>
              <a:spcPct val="0"/>
            </a:spcBef>
            <a:spcAft>
              <a:spcPct val="15000"/>
            </a:spcAft>
            <a:buChar char="••"/>
          </a:pPr>
          <a:r>
            <a:rPr lang="fa-IR" sz="1600" kern="1200" dirty="0" smtClean="0"/>
            <a:t>س 1 ـ آيا مأمومى كه قرائتش فصيح‏تر از امام جماعت است، مى‏تواند براى نماز جماعت به اين</a:t>
          </a:r>
          <a:br>
            <a:rPr lang="fa-IR" sz="1600" kern="1200" dirty="0" smtClean="0"/>
          </a:br>
          <a:r>
            <a:rPr lang="fa-IR" sz="1600" kern="1200" dirty="0" smtClean="0"/>
            <a:t>امام اقتدا كند؟</a:t>
          </a:r>
          <a:endParaRPr lang="en-US" sz="1600" kern="1200" dirty="0"/>
        </a:p>
        <a:p>
          <a:pPr marL="342900" lvl="2" indent="-171450" algn="r" defTabSz="711200" rtl="1">
            <a:lnSpc>
              <a:spcPct val="90000"/>
            </a:lnSpc>
            <a:spcBef>
              <a:spcPct val="0"/>
            </a:spcBef>
            <a:spcAft>
              <a:spcPct val="15000"/>
            </a:spcAft>
            <a:buChar char="••"/>
          </a:pPr>
          <a:r>
            <a:rPr lang="fa-IR" sz="1600" b="1" kern="1200" dirty="0" smtClean="0"/>
            <a:t>ج ـ اقتدا صحيح است.</a:t>
          </a:r>
          <a:endParaRPr lang="en-US" sz="1600" kern="1200" dirty="0"/>
        </a:p>
        <a:p>
          <a:pPr marL="171450" lvl="1" indent="-171450" algn="r" defTabSz="711200" rtl="1">
            <a:lnSpc>
              <a:spcPct val="90000"/>
            </a:lnSpc>
            <a:spcBef>
              <a:spcPct val="0"/>
            </a:spcBef>
            <a:spcAft>
              <a:spcPct val="15000"/>
            </a:spcAft>
            <a:buChar char="••"/>
          </a:pPr>
          <a:r>
            <a:rPr lang="fa-IR" sz="1600" kern="1200" dirty="0" smtClean="0"/>
            <a:t>س 2 ـ آيا مى‏شود به مأمومى كه در نماز چهار ركعتى دو ركعت آن را به جماعت خوانده و دو ركعت</a:t>
          </a:r>
          <a:br>
            <a:rPr lang="fa-IR" sz="1600" kern="1200" dirty="0" smtClean="0"/>
          </a:br>
          <a:r>
            <a:rPr lang="fa-IR" sz="1600" kern="1200" dirty="0" smtClean="0"/>
            <a:t>باقى مانده را فرادا مى‏خواند اقتدا كرد؟</a:t>
          </a:r>
          <a:endParaRPr lang="en-US" sz="1600" kern="1200" dirty="0"/>
        </a:p>
        <a:p>
          <a:pPr marL="342900" lvl="2" indent="-171450" algn="r" defTabSz="711200" rtl="1">
            <a:lnSpc>
              <a:spcPct val="90000"/>
            </a:lnSpc>
            <a:spcBef>
              <a:spcPct val="0"/>
            </a:spcBef>
            <a:spcAft>
              <a:spcPct val="15000"/>
            </a:spcAft>
            <a:buChar char="••"/>
          </a:pPr>
          <a:r>
            <a:rPr lang="fa-IR" sz="1600" b="1" kern="1200" dirty="0" smtClean="0"/>
            <a:t>ج ـ مانع ندارد.</a:t>
          </a:r>
          <a:endParaRPr lang="fa-IR" sz="1600" kern="1200" dirty="0"/>
        </a:p>
      </dsp:txBody>
      <dsp:txXfrm>
        <a:off x="56620" y="1123917"/>
        <a:ext cx="3430727" cy="4873752"/>
      </dsp:txXfrm>
    </dsp:sp>
    <dsp:sp modelId="{6D2A766E-8CD2-471A-B66B-78A9EEF6CF71}">
      <dsp:nvSpPr>
        <dsp:cNvPr id="0" name=""/>
        <dsp:cNvSpPr/>
      </dsp:nvSpPr>
      <dsp:spPr>
        <a:xfrm>
          <a:off x="2798593" y="232746"/>
          <a:ext cx="1377508" cy="1377508"/>
        </a:xfrm>
        <a:prstGeom prst="rect">
          <a:avLst/>
        </a:prstGeom>
        <a:solidFill>
          <a:schemeClr val="accent3">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57150" dist="38100" dir="5400000" algn="ctr" rotWithShape="0">
            <a:schemeClr val="accent3">
              <a:tint val="50000"/>
              <a:hueOff val="0"/>
              <a:satOff val="0"/>
              <a:lumOff val="0"/>
              <a:alphaOff val="0"/>
              <a:shade val="9000"/>
              <a:alpha val="48000"/>
              <a:satMod val="105000"/>
            </a:schemeClr>
          </a:outerShdw>
        </a:effectLst>
      </dsp:spPr>
      <dsp:style>
        <a:lnRef idx="1">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A94FA-B751-47E0-918F-91CB3E42098A}">
      <dsp:nvSpPr>
        <dsp:cNvPr id="0" name=""/>
        <dsp:cNvSpPr/>
      </dsp:nvSpPr>
      <dsp:spPr>
        <a:xfrm>
          <a:off x="3005569" y="3761332"/>
          <a:ext cx="1470819" cy="699976"/>
        </a:xfrm>
        <a:custGeom>
          <a:avLst/>
          <a:gdLst/>
          <a:ahLst/>
          <a:cxnLst/>
          <a:rect l="0" t="0" r="0" b="0"/>
          <a:pathLst>
            <a:path>
              <a:moveTo>
                <a:pt x="1470819" y="0"/>
              </a:moveTo>
              <a:lnTo>
                <a:pt x="1470819" y="477013"/>
              </a:lnTo>
              <a:lnTo>
                <a:pt x="0" y="477013"/>
              </a:lnTo>
              <a:lnTo>
                <a:pt x="0" y="699976"/>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AF9CE67-3233-4749-A492-FA2B2635192A}">
      <dsp:nvSpPr>
        <dsp:cNvPr id="0" name=""/>
        <dsp:cNvSpPr/>
      </dsp:nvSpPr>
      <dsp:spPr>
        <a:xfrm>
          <a:off x="4476389" y="3761332"/>
          <a:ext cx="1470819" cy="699976"/>
        </a:xfrm>
        <a:custGeom>
          <a:avLst/>
          <a:gdLst/>
          <a:ahLst/>
          <a:cxnLst/>
          <a:rect l="0" t="0" r="0" b="0"/>
          <a:pathLst>
            <a:path>
              <a:moveTo>
                <a:pt x="0" y="0"/>
              </a:moveTo>
              <a:lnTo>
                <a:pt x="0" y="477013"/>
              </a:lnTo>
              <a:lnTo>
                <a:pt x="1470819" y="477013"/>
              </a:lnTo>
              <a:lnTo>
                <a:pt x="1470819" y="699976"/>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F3C0C0F-55BC-4CB4-93CA-7758C113DBBD}">
      <dsp:nvSpPr>
        <dsp:cNvPr id="0" name=""/>
        <dsp:cNvSpPr/>
      </dsp:nvSpPr>
      <dsp:spPr>
        <a:xfrm>
          <a:off x="4430669" y="1533040"/>
          <a:ext cx="91440" cy="699976"/>
        </a:xfrm>
        <a:custGeom>
          <a:avLst/>
          <a:gdLst/>
          <a:ahLst/>
          <a:cxnLst/>
          <a:rect l="0" t="0" r="0" b="0"/>
          <a:pathLst>
            <a:path>
              <a:moveTo>
                <a:pt x="45720" y="0"/>
              </a:moveTo>
              <a:lnTo>
                <a:pt x="45720" y="699976"/>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9320E65-68EE-4185-B410-20B70A1CBD2F}">
      <dsp:nvSpPr>
        <dsp:cNvPr id="0" name=""/>
        <dsp:cNvSpPr/>
      </dsp:nvSpPr>
      <dsp:spPr>
        <a:xfrm>
          <a:off x="3272990" y="4724"/>
          <a:ext cx="2406796" cy="1528315"/>
        </a:xfrm>
        <a:prstGeom prst="roundRect">
          <a:avLst>
            <a:gd name="adj" fmla="val 1000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BBC5CA45-DD83-444C-B5CF-D06AF6904987}">
      <dsp:nvSpPr>
        <dsp:cNvPr id="0" name=""/>
        <dsp:cNvSpPr/>
      </dsp:nvSpPr>
      <dsp:spPr>
        <a:xfrm>
          <a:off x="3540412" y="258775"/>
          <a:ext cx="2406796" cy="1528315"/>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fa-IR" sz="2800" b="1" kern="1200" dirty="0" smtClean="0"/>
            <a:t>اقتدا به امام جماعت</a:t>
          </a:r>
          <a:endParaRPr lang="en-US" sz="2800" kern="1200" dirty="0"/>
        </a:p>
      </dsp:txBody>
      <dsp:txXfrm>
        <a:off x="3585175" y="303538"/>
        <a:ext cx="2317270" cy="1438789"/>
      </dsp:txXfrm>
    </dsp:sp>
    <dsp:sp modelId="{F60D5139-83CB-4AEC-A7FD-FFCF77E38E00}">
      <dsp:nvSpPr>
        <dsp:cNvPr id="0" name=""/>
        <dsp:cNvSpPr/>
      </dsp:nvSpPr>
      <dsp:spPr>
        <a:xfrm>
          <a:off x="3272990" y="2233016"/>
          <a:ext cx="2406796" cy="1528315"/>
        </a:xfrm>
        <a:prstGeom prst="roundRect">
          <a:avLst>
            <a:gd name="adj" fmla="val 10000"/>
          </a:avLst>
        </a:prstGeom>
        <a:solidFill>
          <a:schemeClr val="accent3">
            <a:hueOff val="0"/>
            <a:satOff val="0"/>
            <a:lumOff val="0"/>
            <a:alphaOff val="0"/>
          </a:schemeClr>
        </a:soli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557EC714-BAE6-47BA-A854-765F554648FA}">
      <dsp:nvSpPr>
        <dsp:cNvPr id="0" name=""/>
        <dsp:cNvSpPr/>
      </dsp:nvSpPr>
      <dsp:spPr>
        <a:xfrm>
          <a:off x="3540412" y="2487067"/>
          <a:ext cx="2406796" cy="1528315"/>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fa-IR" sz="2800" b="1" kern="1200" dirty="0" smtClean="0"/>
            <a:t>ركعت اوّل </a:t>
          </a:r>
          <a:endParaRPr lang="en-US" sz="2800" kern="1200" dirty="0"/>
        </a:p>
      </dsp:txBody>
      <dsp:txXfrm>
        <a:off x="3585175" y="2531830"/>
        <a:ext cx="2317270" cy="1438789"/>
      </dsp:txXfrm>
    </dsp:sp>
    <dsp:sp modelId="{4FECDBEB-630C-4582-AD0D-CBF15970E16C}">
      <dsp:nvSpPr>
        <dsp:cNvPr id="0" name=""/>
        <dsp:cNvSpPr/>
      </dsp:nvSpPr>
      <dsp:spPr>
        <a:xfrm>
          <a:off x="4743810" y="4461309"/>
          <a:ext cx="2406796" cy="1528315"/>
        </a:xfrm>
        <a:prstGeom prst="roundRect">
          <a:avLst>
            <a:gd name="adj" fmla="val 10000"/>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B7A6C50B-384E-4946-89F2-A9DE05087B40}">
      <dsp:nvSpPr>
        <dsp:cNvPr id="0" name=""/>
        <dsp:cNvSpPr/>
      </dsp:nvSpPr>
      <dsp:spPr>
        <a:xfrm>
          <a:off x="5011232" y="4715359"/>
          <a:ext cx="2406796" cy="1528315"/>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b="1" kern="1200" dirty="0" smtClean="0"/>
            <a:t>1 ـ در بين قرائت: </a:t>
          </a:r>
          <a:r>
            <a:rPr lang="fa-IR" sz="1800" kern="1200" dirty="0" smtClean="0"/>
            <a:t>مأموم حمد و سوره را نمى‏خواند و بقيّه اعمال را با امام جماعت بجا مى‏آورد.</a:t>
          </a:r>
          <a:endParaRPr lang="en-US" sz="1800" kern="1200" dirty="0"/>
        </a:p>
      </dsp:txBody>
      <dsp:txXfrm>
        <a:off x="5055995" y="4760122"/>
        <a:ext cx="2317270" cy="1438789"/>
      </dsp:txXfrm>
    </dsp:sp>
    <dsp:sp modelId="{83FF8CFE-2985-4423-A02A-A5A8EC7A4E50}">
      <dsp:nvSpPr>
        <dsp:cNvPr id="0" name=""/>
        <dsp:cNvSpPr/>
      </dsp:nvSpPr>
      <dsp:spPr>
        <a:xfrm>
          <a:off x="1802170" y="4461309"/>
          <a:ext cx="2406796" cy="1528315"/>
        </a:xfrm>
        <a:prstGeom prst="roundRect">
          <a:avLst>
            <a:gd name="adj" fmla="val 10000"/>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F8EB37FB-D41D-43EE-A1E5-393FCEE1089F}">
      <dsp:nvSpPr>
        <dsp:cNvPr id="0" name=""/>
        <dsp:cNvSpPr/>
      </dsp:nvSpPr>
      <dsp:spPr>
        <a:xfrm>
          <a:off x="2069592" y="4715359"/>
          <a:ext cx="2406796" cy="1528315"/>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b="1" kern="1200" dirty="0" smtClean="0"/>
            <a:t>2 ـ در ركوع: </a:t>
          </a:r>
          <a:r>
            <a:rPr lang="fa-IR" sz="1800" kern="1200" dirty="0" smtClean="0"/>
            <a:t>ركوع و بقيه اعمال را با امام جماعت بجا مى‏آورد.</a:t>
          </a:r>
          <a:endParaRPr lang="fa-IR" sz="1800" kern="1200" dirty="0"/>
        </a:p>
      </dsp:txBody>
      <dsp:txXfrm>
        <a:off x="2114355" y="4760122"/>
        <a:ext cx="2317270" cy="143878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68B107-F3B6-4029-BF06-5DF9F265BAA7}">
      <dsp:nvSpPr>
        <dsp:cNvPr id="0" name=""/>
        <dsp:cNvSpPr/>
      </dsp:nvSpPr>
      <dsp:spPr>
        <a:xfrm>
          <a:off x="4373206" y="4951346"/>
          <a:ext cx="767402" cy="91440"/>
        </a:xfrm>
        <a:custGeom>
          <a:avLst/>
          <a:gdLst/>
          <a:ahLst/>
          <a:cxnLst/>
          <a:rect l="0" t="0" r="0" b="0"/>
          <a:pathLst>
            <a:path>
              <a:moveTo>
                <a:pt x="767402" y="45720"/>
              </a:moveTo>
              <a:lnTo>
                <a:pt x="0" y="4572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rtl="1">
            <a:lnSpc>
              <a:spcPct val="90000"/>
            </a:lnSpc>
            <a:spcBef>
              <a:spcPct val="0"/>
            </a:spcBef>
            <a:spcAft>
              <a:spcPct val="35000"/>
            </a:spcAft>
          </a:pPr>
          <a:endParaRPr lang="fa-IR" sz="1600" kern="1200"/>
        </a:p>
      </dsp:txBody>
      <dsp:txXfrm>
        <a:off x="4737722" y="4977881"/>
        <a:ext cx="38370" cy="38370"/>
      </dsp:txXfrm>
    </dsp:sp>
    <dsp:sp modelId="{1FF40A7E-0402-41EC-96FD-D2F8AC26D1F1}">
      <dsp:nvSpPr>
        <dsp:cNvPr id="0" name=""/>
        <dsp:cNvSpPr/>
      </dsp:nvSpPr>
      <dsp:spPr>
        <a:xfrm>
          <a:off x="7031451" y="3164296"/>
          <a:ext cx="767402" cy="1832770"/>
        </a:xfrm>
        <a:custGeom>
          <a:avLst/>
          <a:gdLst/>
          <a:ahLst/>
          <a:cxnLst/>
          <a:rect l="0" t="0" r="0" b="0"/>
          <a:pathLst>
            <a:path>
              <a:moveTo>
                <a:pt x="767402" y="0"/>
              </a:moveTo>
              <a:lnTo>
                <a:pt x="383701" y="0"/>
              </a:lnTo>
              <a:lnTo>
                <a:pt x="383701" y="1832770"/>
              </a:lnTo>
              <a:lnTo>
                <a:pt x="0" y="183277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rtl="1">
            <a:lnSpc>
              <a:spcPct val="90000"/>
            </a:lnSpc>
            <a:spcBef>
              <a:spcPct val="0"/>
            </a:spcBef>
            <a:spcAft>
              <a:spcPct val="35000"/>
            </a:spcAft>
          </a:pPr>
          <a:endParaRPr lang="fa-IR" sz="1600" kern="1200"/>
        </a:p>
      </dsp:txBody>
      <dsp:txXfrm>
        <a:off x="7365479" y="4031007"/>
        <a:ext cx="99347" cy="99347"/>
      </dsp:txXfrm>
    </dsp:sp>
    <dsp:sp modelId="{130EE914-F6C6-4546-993A-36D84495850D}">
      <dsp:nvSpPr>
        <dsp:cNvPr id="0" name=""/>
        <dsp:cNvSpPr/>
      </dsp:nvSpPr>
      <dsp:spPr>
        <a:xfrm>
          <a:off x="4373206" y="3489070"/>
          <a:ext cx="767402" cy="91440"/>
        </a:xfrm>
        <a:custGeom>
          <a:avLst/>
          <a:gdLst/>
          <a:ahLst/>
          <a:cxnLst/>
          <a:rect l="0" t="0" r="0" b="0"/>
          <a:pathLst>
            <a:path>
              <a:moveTo>
                <a:pt x="767402" y="45720"/>
              </a:moveTo>
              <a:lnTo>
                <a:pt x="0" y="4572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rtl="1">
            <a:lnSpc>
              <a:spcPct val="90000"/>
            </a:lnSpc>
            <a:spcBef>
              <a:spcPct val="0"/>
            </a:spcBef>
            <a:spcAft>
              <a:spcPct val="35000"/>
            </a:spcAft>
          </a:pPr>
          <a:endParaRPr lang="fa-IR" sz="1600" kern="1200"/>
        </a:p>
      </dsp:txBody>
      <dsp:txXfrm>
        <a:off x="4737722" y="3515605"/>
        <a:ext cx="38370" cy="38370"/>
      </dsp:txXfrm>
    </dsp:sp>
    <dsp:sp modelId="{44556929-F390-43B3-98D4-2082200AE648}">
      <dsp:nvSpPr>
        <dsp:cNvPr id="0" name=""/>
        <dsp:cNvSpPr/>
      </dsp:nvSpPr>
      <dsp:spPr>
        <a:xfrm>
          <a:off x="7031451" y="3164296"/>
          <a:ext cx="767402" cy="370494"/>
        </a:xfrm>
        <a:custGeom>
          <a:avLst/>
          <a:gdLst/>
          <a:ahLst/>
          <a:cxnLst/>
          <a:rect l="0" t="0" r="0" b="0"/>
          <a:pathLst>
            <a:path>
              <a:moveTo>
                <a:pt x="767402" y="0"/>
              </a:moveTo>
              <a:lnTo>
                <a:pt x="383701" y="0"/>
              </a:lnTo>
              <a:lnTo>
                <a:pt x="383701" y="370494"/>
              </a:lnTo>
              <a:lnTo>
                <a:pt x="0" y="37049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rtl="1">
            <a:lnSpc>
              <a:spcPct val="90000"/>
            </a:lnSpc>
            <a:spcBef>
              <a:spcPct val="0"/>
            </a:spcBef>
            <a:spcAft>
              <a:spcPct val="35000"/>
            </a:spcAft>
          </a:pPr>
          <a:endParaRPr lang="fa-IR" sz="1600" kern="1200"/>
        </a:p>
      </dsp:txBody>
      <dsp:txXfrm>
        <a:off x="7393848" y="3328239"/>
        <a:ext cx="42607" cy="42607"/>
      </dsp:txXfrm>
    </dsp:sp>
    <dsp:sp modelId="{AB007984-7CC1-4B81-A896-425E35952C31}">
      <dsp:nvSpPr>
        <dsp:cNvPr id="0" name=""/>
        <dsp:cNvSpPr/>
      </dsp:nvSpPr>
      <dsp:spPr>
        <a:xfrm>
          <a:off x="4373206" y="1285805"/>
          <a:ext cx="767402" cy="91440"/>
        </a:xfrm>
        <a:custGeom>
          <a:avLst/>
          <a:gdLst/>
          <a:ahLst/>
          <a:cxnLst/>
          <a:rect l="0" t="0" r="0" b="0"/>
          <a:pathLst>
            <a:path>
              <a:moveTo>
                <a:pt x="767402" y="45720"/>
              </a:moveTo>
              <a:lnTo>
                <a:pt x="0" y="4572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rtl="1">
            <a:lnSpc>
              <a:spcPct val="90000"/>
            </a:lnSpc>
            <a:spcBef>
              <a:spcPct val="0"/>
            </a:spcBef>
            <a:spcAft>
              <a:spcPct val="35000"/>
            </a:spcAft>
          </a:pPr>
          <a:endParaRPr lang="fa-IR" sz="1600" kern="1200"/>
        </a:p>
      </dsp:txBody>
      <dsp:txXfrm>
        <a:off x="4737722" y="1312340"/>
        <a:ext cx="38370" cy="38370"/>
      </dsp:txXfrm>
    </dsp:sp>
    <dsp:sp modelId="{C3F42076-EC50-4D7E-8870-2886635095D4}">
      <dsp:nvSpPr>
        <dsp:cNvPr id="0" name=""/>
        <dsp:cNvSpPr/>
      </dsp:nvSpPr>
      <dsp:spPr>
        <a:xfrm>
          <a:off x="7031451" y="1331525"/>
          <a:ext cx="767402" cy="1832770"/>
        </a:xfrm>
        <a:custGeom>
          <a:avLst/>
          <a:gdLst/>
          <a:ahLst/>
          <a:cxnLst/>
          <a:rect l="0" t="0" r="0" b="0"/>
          <a:pathLst>
            <a:path>
              <a:moveTo>
                <a:pt x="767402" y="1832770"/>
              </a:moveTo>
              <a:lnTo>
                <a:pt x="383701" y="1832770"/>
              </a:lnTo>
              <a:lnTo>
                <a:pt x="383701" y="0"/>
              </a:lnTo>
              <a:lnTo>
                <a:pt x="0"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rtl="1">
            <a:lnSpc>
              <a:spcPct val="90000"/>
            </a:lnSpc>
            <a:spcBef>
              <a:spcPct val="0"/>
            </a:spcBef>
            <a:spcAft>
              <a:spcPct val="35000"/>
            </a:spcAft>
          </a:pPr>
          <a:endParaRPr lang="fa-IR" sz="1600" kern="1200"/>
        </a:p>
      </dsp:txBody>
      <dsp:txXfrm>
        <a:off x="7365479" y="2198237"/>
        <a:ext cx="99347" cy="99347"/>
      </dsp:txXfrm>
    </dsp:sp>
    <dsp:sp modelId="{10E9F578-E25E-49A8-A8A5-E667FD0E43CB}">
      <dsp:nvSpPr>
        <dsp:cNvPr id="0" name=""/>
        <dsp:cNvSpPr/>
      </dsp:nvSpPr>
      <dsp:spPr>
        <a:xfrm rot="5400000">
          <a:off x="5305287" y="2579385"/>
          <a:ext cx="6156954" cy="1169821"/>
        </a:xfrm>
        <a:prstGeom prst="rect">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3200400" rtl="1">
            <a:lnSpc>
              <a:spcPct val="90000"/>
            </a:lnSpc>
            <a:spcBef>
              <a:spcPct val="0"/>
            </a:spcBef>
            <a:spcAft>
              <a:spcPct val="35000"/>
            </a:spcAft>
          </a:pPr>
          <a:r>
            <a:rPr lang="fa-IR" sz="7200" b="1" kern="1200" dirty="0" smtClean="0"/>
            <a:t>ركعت دوّم </a:t>
          </a:r>
          <a:endParaRPr lang="en-US" sz="7200" kern="1200" dirty="0"/>
        </a:p>
      </dsp:txBody>
      <dsp:txXfrm>
        <a:off x="5305287" y="2579385"/>
        <a:ext cx="6156954" cy="1169821"/>
      </dsp:txXfrm>
    </dsp:sp>
    <dsp:sp modelId="{B239CE28-CDE9-46D4-AC87-2ABB0CE83926}">
      <dsp:nvSpPr>
        <dsp:cNvPr id="0" name=""/>
        <dsp:cNvSpPr/>
      </dsp:nvSpPr>
      <dsp:spPr>
        <a:xfrm>
          <a:off x="5140609" y="746614"/>
          <a:ext cx="1890842" cy="1169821"/>
        </a:xfrm>
        <a:prstGeom prst="rect">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dirty="0" smtClean="0"/>
            <a:t>1 ـ در بين قرائت</a:t>
          </a:r>
          <a:endParaRPr lang="en-US" sz="1600" kern="1200" dirty="0"/>
        </a:p>
      </dsp:txBody>
      <dsp:txXfrm>
        <a:off x="5140609" y="746614"/>
        <a:ext cx="1890842" cy="1169821"/>
      </dsp:txXfrm>
    </dsp:sp>
    <dsp:sp modelId="{4A26A6D3-7CD1-477B-910A-7C5EAB10C55A}">
      <dsp:nvSpPr>
        <dsp:cNvPr id="0" name=""/>
        <dsp:cNvSpPr/>
      </dsp:nvSpPr>
      <dsp:spPr>
        <a:xfrm>
          <a:off x="251524" y="5626"/>
          <a:ext cx="4121681" cy="2651797"/>
        </a:xfrm>
        <a:prstGeom prst="rect">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dirty="0" smtClean="0"/>
            <a:t>مأموم حمد و سوره را نمى‏خواند و با امام، قنوت و ركوع و سجده را بجا مى‏آورد و آنگاه كه امام جماعت تشهد مى‏خواند، بنا بر احتياط واجب بايدبه‏صورت نيم‏خيز، بنشيند؛ اگر نماز دو ركعتى است يك ركعت ديگر به تنهايى بخواند و نماز را تمام كند و اگر سه يا چهار ركعتى است، در ركعت دوّم كه امام جماعت در ركعت سوّم است، حمد و سوره بخواند (هر چند امام جماعت تسبيحات بخواند) و آنگاه كه امام جماعت ركعت سوّم را تمام كرد و براى ركعت چهارم برمى‏خيزد، مأموم بايد پس از دو سجده، تشهد بخواند و برخيزد و حمد يا تسبيحات را بخواند و در ركعت آخر نماز كه امام جماعت با تشهد و سلام، نماز را به پايان مى‏برد يك ركعت ديگر مى‏خواند.</a:t>
          </a:r>
          <a:endParaRPr lang="en-US" sz="1400" kern="1200" dirty="0"/>
        </a:p>
      </dsp:txBody>
      <dsp:txXfrm>
        <a:off x="251524" y="5626"/>
        <a:ext cx="4121681" cy="2651797"/>
      </dsp:txXfrm>
    </dsp:sp>
    <dsp:sp modelId="{3920358C-4539-4452-B28A-A475148365C9}">
      <dsp:nvSpPr>
        <dsp:cNvPr id="0" name=""/>
        <dsp:cNvSpPr/>
      </dsp:nvSpPr>
      <dsp:spPr>
        <a:xfrm>
          <a:off x="5140609" y="2949879"/>
          <a:ext cx="1890842" cy="1169821"/>
        </a:xfrm>
        <a:prstGeom prst="rect">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dirty="0" smtClean="0"/>
            <a:t>2 ـ در ركوع:</a:t>
          </a:r>
          <a:endParaRPr lang="en-US" sz="1600" kern="1200" dirty="0"/>
        </a:p>
      </dsp:txBody>
      <dsp:txXfrm>
        <a:off x="5140609" y="2949879"/>
        <a:ext cx="1890842" cy="1169821"/>
      </dsp:txXfrm>
    </dsp:sp>
    <dsp:sp modelId="{7393B49D-0E89-4C31-8E99-28A1567A10D1}">
      <dsp:nvSpPr>
        <dsp:cNvPr id="0" name=""/>
        <dsp:cNvSpPr/>
      </dsp:nvSpPr>
      <dsp:spPr>
        <a:xfrm>
          <a:off x="254901" y="2949879"/>
          <a:ext cx="4118305" cy="1169821"/>
        </a:xfrm>
        <a:prstGeom prst="rect">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smtClean="0"/>
            <a:t>ركوع </a:t>
          </a:r>
          <a:r>
            <a:rPr lang="fa-IR" sz="1600" kern="1200" dirty="0" smtClean="0"/>
            <a:t>را با امام جماعت بجا مى‏آورد و بقيّه نماز را همان گونه كه گفته شد،  انجام مى‏دهد.</a:t>
          </a:r>
          <a:endParaRPr lang="en-US" sz="1600" kern="1200" dirty="0"/>
        </a:p>
      </dsp:txBody>
      <dsp:txXfrm>
        <a:off x="254901" y="2949879"/>
        <a:ext cx="4118305" cy="1169821"/>
      </dsp:txXfrm>
    </dsp:sp>
    <dsp:sp modelId="{36FD89D1-65BD-47AF-8E54-663C2E6C8409}">
      <dsp:nvSpPr>
        <dsp:cNvPr id="0" name=""/>
        <dsp:cNvSpPr/>
      </dsp:nvSpPr>
      <dsp:spPr>
        <a:xfrm>
          <a:off x="5140609" y="4412156"/>
          <a:ext cx="1890842" cy="1169821"/>
        </a:xfrm>
        <a:prstGeom prst="rect">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dirty="0" smtClean="0"/>
            <a:t>3 ـ درقنوت:</a:t>
          </a:r>
          <a:endParaRPr lang="en-US" sz="1600" kern="1200" dirty="0"/>
        </a:p>
      </dsp:txBody>
      <dsp:txXfrm>
        <a:off x="5140609" y="4412156"/>
        <a:ext cx="1890842" cy="1169821"/>
      </dsp:txXfrm>
    </dsp:sp>
    <dsp:sp modelId="{DD74A0B3-7EBF-4063-AFD5-AC118820F5E3}">
      <dsp:nvSpPr>
        <dsp:cNvPr id="0" name=""/>
        <dsp:cNvSpPr/>
      </dsp:nvSpPr>
      <dsp:spPr>
        <a:xfrm>
          <a:off x="254901" y="4412156"/>
          <a:ext cx="4118305" cy="1169821"/>
        </a:xfrm>
        <a:prstGeom prst="rect">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dirty="0" smtClean="0"/>
            <a:t>قنوت را با امام جماعت مى‏خواند و همانند آنچه براى اقتداى در بين قرائت گفته شد، عمل مى‏كند.</a:t>
          </a:r>
          <a:endParaRPr lang="en-US" sz="1600" kern="1200" dirty="0"/>
        </a:p>
      </dsp:txBody>
      <dsp:txXfrm>
        <a:off x="254901" y="4412156"/>
        <a:ext cx="4118305" cy="116982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9EA95-2A30-4F44-B7F3-91E66C43843D}">
      <dsp:nvSpPr>
        <dsp:cNvPr id="0" name=""/>
        <dsp:cNvSpPr/>
      </dsp:nvSpPr>
      <dsp:spPr>
        <a:xfrm>
          <a:off x="0" y="0"/>
          <a:ext cx="9220200" cy="0"/>
        </a:xfrm>
        <a:prstGeom prst="line">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w="9525" cap="flat" cmpd="sng" algn="ctr">
          <a:solidFill>
            <a:schemeClr val="accent2">
              <a:hueOff val="0"/>
              <a:satOff val="0"/>
              <a:lumOff val="0"/>
              <a:alphaOff val="0"/>
            </a:schemeClr>
          </a:solidFill>
          <a:prstDash val="solid"/>
        </a:ln>
        <a:effectLst>
          <a:outerShdw blurRad="57150" dist="38100" dir="5400000" algn="ctr" rotWithShape="0">
            <a:schemeClr val="accent2">
              <a:hueOff val="0"/>
              <a:satOff val="0"/>
              <a:lumOff val="0"/>
              <a:alphaOff val="0"/>
              <a:shade val="9000"/>
              <a:alpha val="48000"/>
              <a:satMod val="105000"/>
            </a:schemeClr>
          </a:outerShdw>
        </a:effectLst>
      </dsp:spPr>
      <dsp:style>
        <a:lnRef idx="1">
          <a:scrgbClr r="0" g="0" b="0"/>
        </a:lnRef>
        <a:fillRef idx="2">
          <a:scrgbClr r="0" g="0" b="0"/>
        </a:fillRef>
        <a:effectRef idx="1">
          <a:scrgbClr r="0" g="0" b="0"/>
        </a:effectRef>
        <a:fontRef idx="minor">
          <a:schemeClr val="dk1"/>
        </a:fontRef>
      </dsp:style>
    </dsp:sp>
    <dsp:sp modelId="{B1EBF0E6-E7FC-4926-ACFB-E671B4FFF1D4}">
      <dsp:nvSpPr>
        <dsp:cNvPr id="0" name=""/>
        <dsp:cNvSpPr/>
      </dsp:nvSpPr>
      <dsp:spPr>
        <a:xfrm>
          <a:off x="7376160" y="0"/>
          <a:ext cx="1844040" cy="62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930" tIns="201930" rIns="201930" bIns="201930" numCol="1" spcCol="1270" anchor="t" anchorCtr="0">
          <a:noAutofit/>
        </a:bodyPr>
        <a:lstStyle/>
        <a:p>
          <a:pPr lvl="0" algn="r" defTabSz="2355850" rtl="1">
            <a:lnSpc>
              <a:spcPct val="90000"/>
            </a:lnSpc>
            <a:spcBef>
              <a:spcPct val="0"/>
            </a:spcBef>
            <a:spcAft>
              <a:spcPct val="35000"/>
            </a:spcAft>
          </a:pPr>
          <a:r>
            <a:rPr lang="fa-IR" sz="5300" b="1" kern="1200" smtClean="0"/>
            <a:t>ركعت سوّم </a:t>
          </a:r>
          <a:endParaRPr lang="en-US" sz="5300" kern="1200"/>
        </a:p>
      </dsp:txBody>
      <dsp:txXfrm>
        <a:off x="7376160" y="0"/>
        <a:ext cx="1844040" cy="6248400"/>
      </dsp:txXfrm>
    </dsp:sp>
    <dsp:sp modelId="{154143E8-4F98-4E7F-BC2A-8E54429D864D}">
      <dsp:nvSpPr>
        <dsp:cNvPr id="0" name=""/>
        <dsp:cNvSpPr/>
      </dsp:nvSpPr>
      <dsp:spPr>
        <a:xfrm>
          <a:off x="0" y="145226"/>
          <a:ext cx="7237857" cy="2904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r" defTabSz="1200150" rtl="1">
            <a:lnSpc>
              <a:spcPct val="90000"/>
            </a:lnSpc>
            <a:spcBef>
              <a:spcPct val="0"/>
            </a:spcBef>
            <a:spcAft>
              <a:spcPct val="35000"/>
            </a:spcAft>
          </a:pPr>
          <a:r>
            <a:rPr lang="fa-IR" sz="2700" b="1" kern="1200" dirty="0" smtClean="0"/>
            <a:t>1 ـ در بين حمد يا</a:t>
          </a:r>
          <a:r>
            <a:rPr lang="fa-IR" sz="2700" kern="1200" dirty="0" smtClean="0"/>
            <a:t>چنانچه مى‏داند كه‏اگراقتداكند براى خواندن حمدِ و سوره يا حمد تنها </a:t>
          </a:r>
          <a:r>
            <a:rPr lang="fa-IR" sz="2700" b="1" kern="1200" dirty="0" smtClean="0"/>
            <a:t>تسبيحات </a:t>
          </a:r>
          <a:r>
            <a:rPr lang="fa-IR" sz="2700" kern="1200" dirty="0" smtClean="0"/>
            <a:t>وقت دارد، مى‏تواند اقتدا كند و بايد حمد و سوره يا حمد را بخواند، و اگر مى‏داند فرصت ندارد، بنا بر احتياط واجب بايد صبر كند تا امام جماعت به ركوع رود، سپس به او اقتدا كند.</a:t>
          </a:r>
          <a:endParaRPr lang="en-US" sz="2700" kern="1200" dirty="0"/>
        </a:p>
      </dsp:txBody>
      <dsp:txXfrm>
        <a:off x="0" y="145226"/>
        <a:ext cx="7237857" cy="2904529"/>
      </dsp:txXfrm>
    </dsp:sp>
    <dsp:sp modelId="{4FD92CAB-9558-4683-980A-A93106373C02}">
      <dsp:nvSpPr>
        <dsp:cNvPr id="0" name=""/>
        <dsp:cNvSpPr/>
      </dsp:nvSpPr>
      <dsp:spPr>
        <a:xfrm>
          <a:off x="0" y="3049756"/>
          <a:ext cx="7376160" cy="0"/>
        </a:xfrm>
        <a:prstGeom prst="line">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w="9525" cap="flat" cmpd="sng" algn="ctr">
          <a:solidFill>
            <a:schemeClr val="accent2">
              <a:tint val="50000"/>
              <a:hueOff val="0"/>
              <a:satOff val="0"/>
              <a:lumOff val="0"/>
              <a:alphaOff val="0"/>
            </a:schemeClr>
          </a:solidFill>
          <a:prstDash val="solid"/>
        </a:ln>
        <a:effectLst>
          <a:outerShdw blurRad="57150" dist="38100" dir="5400000" algn="ctr" rotWithShape="0">
            <a:schemeClr val="accent2">
              <a:hueOff val="0"/>
              <a:satOff val="0"/>
              <a:lumOff val="0"/>
              <a:alphaOff val="0"/>
              <a:shade val="9000"/>
              <a:alpha val="48000"/>
              <a:satMod val="105000"/>
            </a:schemeClr>
          </a:outerShdw>
        </a:effectLst>
      </dsp:spPr>
      <dsp:style>
        <a:lnRef idx="1">
          <a:scrgbClr r="0" g="0" b="0"/>
        </a:lnRef>
        <a:fillRef idx="2">
          <a:scrgbClr r="0" g="0" b="0"/>
        </a:fillRef>
        <a:effectRef idx="1">
          <a:scrgbClr r="0" g="0" b="0"/>
        </a:effectRef>
        <a:fontRef idx="minor"/>
      </dsp:style>
    </dsp:sp>
    <dsp:sp modelId="{724FB16E-116B-41F8-9CC4-7538126C1B85}">
      <dsp:nvSpPr>
        <dsp:cNvPr id="0" name=""/>
        <dsp:cNvSpPr/>
      </dsp:nvSpPr>
      <dsp:spPr>
        <a:xfrm>
          <a:off x="0" y="3194982"/>
          <a:ext cx="7237857" cy="2904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r" defTabSz="1200150" rtl="1">
            <a:lnSpc>
              <a:spcPct val="90000"/>
            </a:lnSpc>
            <a:spcBef>
              <a:spcPct val="0"/>
            </a:spcBef>
            <a:spcAft>
              <a:spcPct val="35000"/>
            </a:spcAft>
          </a:pPr>
          <a:r>
            <a:rPr lang="fa-IR" sz="2700" b="1" kern="1200" dirty="0" smtClean="0"/>
            <a:t>2 ـ در ركوع </a:t>
          </a:r>
          <a:r>
            <a:rPr lang="fa-IR" sz="2700" kern="1200" dirty="0" smtClean="0"/>
            <a:t>چنانچه در ركوع اقتدا كند، ركوع را با امام جماعت بجا مى‏آورد و حمد و سوره براى آن ركعت ساقط است، و بقيه نماز را همان گونه كه قبلاً بيان شد بجا مى‏آورد.</a:t>
          </a:r>
          <a:endParaRPr lang="en-US" sz="2700" kern="1200" dirty="0"/>
        </a:p>
      </dsp:txBody>
      <dsp:txXfrm>
        <a:off x="0" y="3194982"/>
        <a:ext cx="7237857" cy="2904529"/>
      </dsp:txXfrm>
    </dsp:sp>
    <dsp:sp modelId="{EF0D3E82-6C32-4176-9BE7-DDA3D1309384}">
      <dsp:nvSpPr>
        <dsp:cNvPr id="0" name=""/>
        <dsp:cNvSpPr/>
      </dsp:nvSpPr>
      <dsp:spPr>
        <a:xfrm>
          <a:off x="0" y="6099512"/>
          <a:ext cx="7376160" cy="0"/>
        </a:xfrm>
        <a:prstGeom prst="line">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w="9525" cap="flat" cmpd="sng" algn="ctr">
          <a:solidFill>
            <a:schemeClr val="accent2">
              <a:tint val="50000"/>
              <a:hueOff val="0"/>
              <a:satOff val="0"/>
              <a:lumOff val="0"/>
              <a:alphaOff val="0"/>
            </a:schemeClr>
          </a:solidFill>
          <a:prstDash val="solid"/>
        </a:ln>
        <a:effectLst>
          <a:outerShdw blurRad="57150" dist="38100" dir="5400000" algn="ctr" rotWithShape="0">
            <a:schemeClr val="accent2">
              <a:hueOff val="0"/>
              <a:satOff val="0"/>
              <a:lumOff val="0"/>
              <a:alphaOff val="0"/>
              <a:shade val="9000"/>
              <a:alpha val="48000"/>
              <a:satMod val="105000"/>
            </a:schemeClr>
          </a:outerShdw>
        </a:effectLst>
      </dsp:spPr>
      <dsp:style>
        <a:lnRef idx="1">
          <a:scrgbClr r="0" g="0" b="0"/>
        </a:lnRef>
        <a:fillRef idx="2">
          <a:scrgbClr r="0" g="0" b="0"/>
        </a:fillRef>
        <a:effectRef idx="1">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513BD-FD58-477E-AC0B-1587196F5FA2}">
      <dsp:nvSpPr>
        <dsp:cNvPr id="0" name=""/>
        <dsp:cNvSpPr/>
      </dsp:nvSpPr>
      <dsp:spPr>
        <a:xfrm>
          <a:off x="4712330" y="937289"/>
          <a:ext cx="3436620" cy="3436620"/>
        </a:xfrm>
        <a:prstGeom prst="gear9">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lvl="0" algn="ctr" defTabSz="977900" rtl="1">
            <a:lnSpc>
              <a:spcPct val="90000"/>
            </a:lnSpc>
            <a:spcBef>
              <a:spcPct val="0"/>
            </a:spcBef>
            <a:spcAft>
              <a:spcPct val="35000"/>
            </a:spcAft>
          </a:pPr>
          <a:r>
            <a:rPr lang="fa-IR" sz="2200" b="1" kern="1200" smtClean="0"/>
            <a:t>ركعت چهارم </a:t>
          </a:r>
          <a:endParaRPr lang="en-US" sz="2200" kern="1200"/>
        </a:p>
      </dsp:txBody>
      <dsp:txXfrm>
        <a:off x="5403243" y="1742301"/>
        <a:ext cx="2054794" cy="1766493"/>
      </dsp:txXfrm>
    </dsp:sp>
    <dsp:sp modelId="{44D8A792-0975-4BEE-8D5B-BEE42E707F62}">
      <dsp:nvSpPr>
        <dsp:cNvPr id="0" name=""/>
        <dsp:cNvSpPr/>
      </dsp:nvSpPr>
      <dsp:spPr>
        <a:xfrm>
          <a:off x="546623" y="3037015"/>
          <a:ext cx="5660653" cy="3045453"/>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171450" lvl="1" indent="-171450" algn="r" defTabSz="755650" rtl="1">
            <a:lnSpc>
              <a:spcPct val="90000"/>
            </a:lnSpc>
            <a:spcBef>
              <a:spcPct val="0"/>
            </a:spcBef>
            <a:spcAft>
              <a:spcPct val="15000"/>
            </a:spcAft>
            <a:buChar char="••"/>
          </a:pPr>
          <a:r>
            <a:rPr lang="fa-IR" sz="1700" b="1" kern="1200" dirty="0" smtClean="0"/>
            <a:t>1 ـ در بين حمد يا</a:t>
          </a:r>
          <a:r>
            <a:rPr lang="fa-IR" sz="1700" kern="1200" dirty="0" smtClean="0"/>
            <a:t>حكم اقتدا در ركعت سوّم را دارد، و آنگاه كه امام جماعت در ركعت آخر نماز </a:t>
          </a:r>
          <a:r>
            <a:rPr lang="fa-IR" sz="1700" b="1" kern="1200" dirty="0" smtClean="0"/>
            <a:t>تسبيحات </a:t>
          </a:r>
          <a:r>
            <a:rPr lang="fa-IR" sz="1700" kern="1200" dirty="0" smtClean="0"/>
            <a:t>براى تشهد و سلام مى‏نشيند، مأموم مى‏تواند برخيزد و نمازش را به تنهايى ادامه دهد و مى‏تواند نيم‏خيز بنشيند تا تشهد و سلام امام جماعت تمام شود و سپس برخيزد.</a:t>
          </a:r>
          <a:endParaRPr lang="en-US" sz="1700" kern="1200" dirty="0"/>
        </a:p>
        <a:p>
          <a:pPr marL="171450" lvl="1" indent="-171450" algn="r" defTabSz="755650" rtl="1">
            <a:lnSpc>
              <a:spcPct val="90000"/>
            </a:lnSpc>
            <a:spcBef>
              <a:spcPct val="0"/>
            </a:spcBef>
            <a:spcAft>
              <a:spcPct val="15000"/>
            </a:spcAft>
            <a:buChar char="••"/>
          </a:pPr>
          <a:r>
            <a:rPr lang="fa-IR" sz="1700" b="1" kern="1200" dirty="0" smtClean="0"/>
            <a:t>2 ـ در ركوع</a:t>
          </a:r>
          <a:r>
            <a:rPr lang="fa-IR" sz="1700" kern="1200" dirty="0" smtClean="0"/>
            <a:t>ركوع و سجده‏ها را با امام بجا مى‏آورد (اكنون ركعت چهارم امام و ركعت اوّل مأموم است) و بقيه نماز را همان گونه كه گذشت انجام مى‏دهد.</a:t>
          </a:r>
          <a:endParaRPr lang="en-US" sz="1700" kern="1200" dirty="0"/>
        </a:p>
      </dsp:txBody>
      <dsp:txXfrm>
        <a:off x="635821" y="3126213"/>
        <a:ext cx="5482257" cy="2867057"/>
      </dsp:txXfrm>
    </dsp:sp>
    <dsp:sp modelId="{E6558174-E7AE-44EA-840A-A79778CAEBEB}">
      <dsp:nvSpPr>
        <dsp:cNvPr id="0" name=""/>
        <dsp:cNvSpPr/>
      </dsp:nvSpPr>
      <dsp:spPr>
        <a:xfrm>
          <a:off x="4939103" y="315875"/>
          <a:ext cx="4227042" cy="4227042"/>
        </a:xfrm>
        <a:prstGeom prst="circularArrow">
          <a:avLst>
            <a:gd name="adj1" fmla="val 4878"/>
            <a:gd name="adj2" fmla="val 312630"/>
            <a:gd name="adj3" fmla="val 3269935"/>
            <a:gd name="adj4" fmla="val 15056432"/>
            <a:gd name="adj5" fmla="val 5691"/>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dsp:spPr>
      <dsp:style>
        <a:lnRef idx="0">
          <a:scrgbClr r="0" g="0" b="0"/>
        </a:lnRef>
        <a:fillRef idx="2">
          <a:scrgbClr r="0" g="0" b="0"/>
        </a:fillRef>
        <a:effectRef idx="1">
          <a:scrgbClr r="0" g="0" b="0"/>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5E4F3BC-5D1D-43A2-B95E-9E96C6E61EF9}" type="datetimeFigureOut">
              <a:rPr lang="en-US" smtClean="0"/>
              <a:pPr/>
              <a:t>6/27/2018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D6065C-C831-4162-A068-FBA83AD10929}" type="slidenum">
              <a:rPr lang="en-US" smtClean="0"/>
              <a:pPr/>
              <a:t>‹#›</a:t>
            </a:fld>
            <a:endParaRPr lang="en-US"/>
          </a:p>
        </p:txBody>
      </p:sp>
    </p:spTree>
    <p:extLst>
      <p:ext uri="{BB962C8B-B14F-4D97-AF65-F5344CB8AC3E}">
        <p14:creationId xmlns:p14="http://schemas.microsoft.com/office/powerpoint/2010/main" val="32879474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E5ED36-D1DA-47DC-BAFC-888B90441199}" type="datetimeFigureOut">
              <a:rPr lang="en-US" smtClean="0"/>
              <a:pPr/>
              <a:t>6/27/2018</a:t>
            </a:fld>
            <a:endParaRPr lang="en-US"/>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7202DF-8F3E-42BD-B816-71EC232D8DF1}" type="slidenum">
              <a:rPr lang="en-US" smtClean="0"/>
              <a:pPr/>
              <a:t>‹#›</a:t>
            </a:fld>
            <a:endParaRPr lang="en-US"/>
          </a:p>
        </p:txBody>
      </p:sp>
    </p:spTree>
    <p:extLst>
      <p:ext uri="{BB962C8B-B14F-4D97-AF65-F5344CB8AC3E}">
        <p14:creationId xmlns:p14="http://schemas.microsoft.com/office/powerpoint/2010/main" val="148246042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77850" y="1371600"/>
            <a:ext cx="8505952"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77850" y="3228536"/>
            <a:ext cx="8509254"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C5F496C-88B2-40CF-AC65-98F4E739A3AD}" type="datetime1">
              <a:rPr lang="en-US" smtClean="0"/>
              <a:pPr/>
              <a:t>6/27/2018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2949489-D8F7-40F9-8E5C-F669B78561E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24D4C7D-C41F-451D-9075-E264E20652FA}" type="datetime1">
              <a:rPr lang="en-US" smtClean="0"/>
              <a:pPr/>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949489-D8F7-40F9-8E5C-F669B78561E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914402"/>
            <a:ext cx="222885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95300" y="914402"/>
            <a:ext cx="652145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58601E-64F5-473C-BEBE-9EB422177030}" type="datetime1">
              <a:rPr lang="en-US" smtClean="0"/>
              <a:pPr/>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949489-D8F7-40F9-8E5C-F669B78561E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DC9F6BB-1DCB-47E5-BF08-96DBEA5ECA2E}" type="datetime1">
              <a:rPr lang="en-US" smtClean="0"/>
              <a:pPr/>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949489-D8F7-40F9-8E5C-F669B78561E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4548" y="1316736"/>
            <a:ext cx="84201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74548" y="2704664"/>
            <a:ext cx="84201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B8EB076-8993-4A96-9E63-81874FB8665C}" type="datetime1">
              <a:rPr lang="en-US" smtClean="0"/>
              <a:pPr/>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949489-D8F7-40F9-8E5C-F669B78561E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704088"/>
            <a:ext cx="89154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95300" y="1920085"/>
            <a:ext cx="437515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035550" y="1920085"/>
            <a:ext cx="437515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A992464-CC3B-4EC0-A488-DCB6FFF56FCC}" type="datetime1">
              <a:rPr lang="en-US" smtClean="0"/>
              <a:pPr/>
              <a:t>6/27/2018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949489-D8F7-40F9-8E5C-F669B78561E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704088"/>
            <a:ext cx="89154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95300" y="1855248"/>
            <a:ext cx="4376870"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032111" y="1859758"/>
            <a:ext cx="4378590"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95300" y="2514600"/>
            <a:ext cx="4376870"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5032111" y="2514600"/>
            <a:ext cx="4378590"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C75A349-B0D0-4F37-8A07-2831A012521D}" type="datetime1">
              <a:rPr lang="en-US" smtClean="0"/>
              <a:pPr/>
              <a:t>6/27/2018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949489-D8F7-40F9-8E5C-F669B78561E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704088"/>
            <a:ext cx="899795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ED034F5-84A2-488F-8FE3-729FB5E17721}" type="datetime1">
              <a:rPr lang="en-US" smtClean="0"/>
              <a:pPr/>
              <a:t>6/27/2018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949489-D8F7-40F9-8E5C-F669B78561E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7D3167-FB96-41D8-BE0F-2173429BCB39}" type="datetime1">
              <a:rPr lang="en-US" smtClean="0"/>
              <a:pPr/>
              <a:t>6/27/2018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949489-D8F7-40F9-8E5C-F669B78561E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2950" y="514352"/>
            <a:ext cx="29718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742950" y="1676400"/>
            <a:ext cx="29718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872971" y="1676400"/>
            <a:ext cx="5537729"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866E157-8721-4094-BBB3-06BF06B1E28D}" type="datetime1">
              <a:rPr lang="en-US" smtClean="0"/>
              <a:pPr/>
              <a:t>6/27/2018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949489-D8F7-40F9-8E5C-F669B78561E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429566" y="1108077"/>
            <a:ext cx="569595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671145" y="5359769"/>
            <a:ext cx="168402"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60400" y="1176997"/>
            <a:ext cx="2397252"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60400" y="2828785"/>
            <a:ext cx="239395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CC33191-8944-4A32-A476-972FC1CE441A}" type="datetime1">
              <a:rPr lang="en-US" smtClean="0"/>
              <a:pPr/>
              <a:t>6/27/2018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50300" y="6356351"/>
            <a:ext cx="660400" cy="365125"/>
          </a:xfrm>
        </p:spPr>
        <p:txBody>
          <a:bodyPr/>
          <a:lstStyle/>
          <a:p>
            <a:fld id="{02949489-D8F7-40F9-8E5C-F669B78561E9}" type="slidenum">
              <a:rPr lang="en-US" smtClean="0"/>
              <a:pPr/>
              <a:t>‹#›</a:t>
            </a:fld>
            <a:endParaRPr lang="en-US"/>
          </a:p>
        </p:txBody>
      </p:sp>
      <p:sp>
        <p:nvSpPr>
          <p:cNvPr id="3" name="Picture Placeholder 2"/>
          <p:cNvSpPr>
            <a:spLocks noGrp="1"/>
          </p:cNvSpPr>
          <p:nvPr>
            <p:ph type="pic" idx="1"/>
          </p:nvPr>
        </p:nvSpPr>
        <p:spPr>
          <a:xfrm rot="420000">
            <a:off x="3776276" y="1199517"/>
            <a:ext cx="500253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10319" y="5816600"/>
            <a:ext cx="9926638"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746625" y="6219826"/>
            <a:ext cx="5159375"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0319" y="-7144"/>
            <a:ext cx="9926638"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746625" y="-7144"/>
            <a:ext cx="5159375"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95300" y="704088"/>
            <a:ext cx="89154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95300" y="1935480"/>
            <a:ext cx="89154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95300" y="6356351"/>
            <a:ext cx="2311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9D6479C-B2A5-4978-A0C5-F87D98805D56}" type="datetime1">
              <a:rPr lang="en-US" smtClean="0"/>
              <a:pPr/>
              <a:t>6/27/2018</a:t>
            </a:fld>
            <a:endParaRPr lang="en-US"/>
          </a:p>
        </p:txBody>
      </p:sp>
      <p:sp>
        <p:nvSpPr>
          <p:cNvPr id="22" name="Footer Placeholder 21"/>
          <p:cNvSpPr>
            <a:spLocks noGrp="1"/>
          </p:cNvSpPr>
          <p:nvPr>
            <p:ph type="ftr" sz="quarter" idx="3"/>
          </p:nvPr>
        </p:nvSpPr>
        <p:spPr>
          <a:xfrm>
            <a:off x="2889250" y="6356351"/>
            <a:ext cx="36322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8585200" y="6356351"/>
            <a:ext cx="8255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2949489-D8F7-40F9-8E5C-F669B78561E9}" type="slidenum">
              <a:rPr lang="en-US" smtClean="0"/>
              <a:pPr/>
              <a:t>‹#›</a:t>
            </a:fld>
            <a:endParaRPr lang="en-US"/>
          </a:p>
        </p:txBody>
      </p:sp>
      <p:grpSp>
        <p:nvGrpSpPr>
          <p:cNvPr id="2" name="Group 1"/>
          <p:cNvGrpSpPr/>
          <p:nvPr/>
        </p:nvGrpSpPr>
        <p:grpSpPr>
          <a:xfrm>
            <a:off x="-20602" y="202408"/>
            <a:ext cx="9945594"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slide" Target="slide13.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diagramLayout" Target="../diagrams/layout5.xml"/><Relationship Id="rId7" Type="http://schemas.openxmlformats.org/officeDocument/2006/relationships/slide" Target="slide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5.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7.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slide" Target="slide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diagramLayout" Target="../diagrams/layout2.xml"/><Relationship Id="rId7" Type="http://schemas.openxmlformats.org/officeDocument/2006/relationships/slide" Target="slide5.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slimi"/>
          <p:cNvPicPr>
            <a:picLocks noChangeAspect="1" noChangeArrowheads="1"/>
          </p:cNvPicPr>
          <p:nvPr/>
        </p:nvPicPr>
        <p:blipFill>
          <a:blip r:embed="rId2" cstate="print"/>
          <a:srcRect/>
          <a:stretch>
            <a:fillRect/>
          </a:stretch>
        </p:blipFill>
        <p:spPr bwMode="auto">
          <a:xfrm>
            <a:off x="1640632" y="260648"/>
            <a:ext cx="6456362" cy="6456362"/>
          </a:xfrm>
          <a:prstGeom prst="rect">
            <a:avLst/>
          </a:prstGeom>
          <a:noFill/>
          <a:ln w="9525">
            <a:noFill/>
            <a:miter lim="800000"/>
            <a:headEnd/>
            <a:tailEnd/>
          </a:ln>
        </p:spPr>
      </p:pic>
      <p:sp>
        <p:nvSpPr>
          <p:cNvPr id="5" name="Freeform 3"/>
          <p:cNvSpPr>
            <a:spLocks noEditPoints="1"/>
          </p:cNvSpPr>
          <p:nvPr/>
        </p:nvSpPr>
        <p:spPr bwMode="auto">
          <a:xfrm>
            <a:off x="3296816" y="2204864"/>
            <a:ext cx="3528392" cy="2391544"/>
          </a:xfrm>
          <a:custGeom>
            <a:avLst/>
            <a:gdLst>
              <a:gd name="T0" fmla="*/ 1635674 w 2844"/>
              <a:gd name="T1" fmla="*/ 657676 h 1902"/>
              <a:gd name="T2" fmla="*/ 1733202 w 2844"/>
              <a:gd name="T3" fmla="*/ 147673 h 1902"/>
              <a:gd name="T4" fmla="*/ 1912931 w 2844"/>
              <a:gd name="T5" fmla="*/ 210091 h 1902"/>
              <a:gd name="T6" fmla="*/ 2252883 w 2844"/>
              <a:gd name="T7" fmla="*/ 1086992 h 1902"/>
              <a:gd name="T8" fmla="*/ 2907711 w 2844"/>
              <a:gd name="T9" fmla="*/ 2180073 h 1902"/>
              <a:gd name="T10" fmla="*/ 3809143 w 2844"/>
              <a:gd name="T11" fmla="*/ 2301865 h 1902"/>
              <a:gd name="T12" fmla="*/ 2581690 w 2844"/>
              <a:gd name="T13" fmla="*/ 2070461 h 1902"/>
              <a:gd name="T14" fmla="*/ 2705689 w 2844"/>
              <a:gd name="T15" fmla="*/ 2233357 h 1902"/>
              <a:gd name="T16" fmla="*/ 3680964 w 2844"/>
              <a:gd name="T17" fmla="*/ 2324701 h 1902"/>
              <a:gd name="T18" fmla="*/ 2512028 w 2844"/>
              <a:gd name="T19" fmla="*/ 2180073 h 1902"/>
              <a:gd name="T20" fmla="*/ 2153963 w 2844"/>
              <a:gd name="T21" fmla="*/ 2052192 h 1902"/>
              <a:gd name="T22" fmla="*/ 2049469 w 2844"/>
              <a:gd name="T23" fmla="*/ 2260760 h 1902"/>
              <a:gd name="T24" fmla="*/ 2140030 w 2844"/>
              <a:gd name="T25" fmla="*/ 2163327 h 1902"/>
              <a:gd name="T26" fmla="*/ 2273782 w 2844"/>
              <a:gd name="T27" fmla="*/ 2275984 h 1902"/>
              <a:gd name="T28" fmla="*/ 2312793 w 2844"/>
              <a:gd name="T29" fmla="*/ 2511956 h 1902"/>
              <a:gd name="T30" fmla="*/ 2553825 w 2844"/>
              <a:gd name="T31" fmla="*/ 2422135 h 1902"/>
              <a:gd name="T32" fmla="*/ 2595623 w 2844"/>
              <a:gd name="T33" fmla="*/ 2387119 h 1902"/>
              <a:gd name="T34" fmla="*/ 2294681 w 2844"/>
              <a:gd name="T35" fmla="*/ 2623091 h 1902"/>
              <a:gd name="T36" fmla="*/ 2053649 w 2844"/>
              <a:gd name="T37" fmla="*/ 2723569 h 1902"/>
              <a:gd name="T38" fmla="*/ 1549293 w 2844"/>
              <a:gd name="T39" fmla="*/ 2388642 h 1902"/>
              <a:gd name="T40" fmla="*/ 1557652 w 2844"/>
              <a:gd name="T41" fmla="*/ 2291208 h 1902"/>
              <a:gd name="T42" fmla="*/ 9753 w 2844"/>
              <a:gd name="T43" fmla="*/ 2295776 h 1902"/>
              <a:gd name="T44" fmla="*/ 1490777 w 2844"/>
              <a:gd name="T45" fmla="*/ 1166157 h 1902"/>
              <a:gd name="T46" fmla="*/ 952982 w 2844"/>
              <a:gd name="T47" fmla="*/ 1750757 h 1902"/>
              <a:gd name="T48" fmla="*/ 1439226 w 2844"/>
              <a:gd name="T49" fmla="*/ 1740101 h 1902"/>
              <a:gd name="T50" fmla="*/ 1326373 w 2844"/>
              <a:gd name="T51" fmla="*/ 1861892 h 1902"/>
              <a:gd name="T52" fmla="*/ 1727629 w 2844"/>
              <a:gd name="T53" fmla="*/ 916483 h 1902"/>
              <a:gd name="T54" fmla="*/ 1943582 w 2844"/>
              <a:gd name="T55" fmla="*/ 2023266 h 1902"/>
              <a:gd name="T56" fmla="*/ 1702550 w 2844"/>
              <a:gd name="T57" fmla="*/ 2355149 h 1902"/>
              <a:gd name="T58" fmla="*/ 2121918 w 2844"/>
              <a:gd name="T59" fmla="*/ 1992819 h 1902"/>
              <a:gd name="T60" fmla="*/ 2243131 w 2844"/>
              <a:gd name="T61" fmla="*/ 2460194 h 1902"/>
              <a:gd name="T62" fmla="*/ 2013245 w 2844"/>
              <a:gd name="T63" fmla="*/ 2324701 h 1902"/>
              <a:gd name="T64" fmla="*/ 1774999 w 2844"/>
              <a:gd name="T65" fmla="*/ 2470851 h 1902"/>
              <a:gd name="T66" fmla="*/ 1635674 w 2844"/>
              <a:gd name="T67" fmla="*/ 2457150 h 1902"/>
              <a:gd name="T68" fmla="*/ 2190187 w 2844"/>
              <a:gd name="T69" fmla="*/ 2569807 h 1902"/>
              <a:gd name="T70" fmla="*/ 1853021 w 2844"/>
              <a:gd name="T71" fmla="*/ 2432791 h 1902"/>
              <a:gd name="T72" fmla="*/ 1649607 w 2844"/>
              <a:gd name="T73" fmla="*/ 1394516 h 1902"/>
              <a:gd name="T74" fmla="*/ 518289 w 2844"/>
              <a:gd name="T75" fmla="*/ 1758369 h 1902"/>
              <a:gd name="T76" fmla="*/ 1160576 w 2844"/>
              <a:gd name="T77" fmla="*/ 1275769 h 1902"/>
              <a:gd name="T78" fmla="*/ 1754100 w 2844"/>
              <a:gd name="T79" fmla="*/ 1545233 h 1902"/>
              <a:gd name="T80" fmla="*/ 1068622 w 2844"/>
              <a:gd name="T81" fmla="*/ 1613742 h 1902"/>
              <a:gd name="T82" fmla="*/ 1532574 w 2844"/>
              <a:gd name="T83" fmla="*/ 1609174 h 1902"/>
              <a:gd name="T84" fmla="*/ 1719269 w 2844"/>
              <a:gd name="T85" fmla="*/ 1526965 h 1902"/>
              <a:gd name="T86" fmla="*/ 1273429 w 2844"/>
              <a:gd name="T87" fmla="*/ 1530009 h 1902"/>
              <a:gd name="T88" fmla="*/ 2212479 w 2844"/>
              <a:gd name="T89" fmla="*/ 1892340 h 1902"/>
              <a:gd name="T90" fmla="*/ 1709517 w 2844"/>
              <a:gd name="T91" fmla="*/ 1632010 h 1902"/>
              <a:gd name="T92" fmla="*/ 1871133 w 2844"/>
              <a:gd name="T93" fmla="*/ 930185 h 1902"/>
              <a:gd name="T94" fmla="*/ 1905965 w 2844"/>
              <a:gd name="T95" fmla="*/ 770333 h 1902"/>
              <a:gd name="T96" fmla="*/ 2466050 w 2844"/>
              <a:gd name="T97" fmla="*/ 1443233 h 1902"/>
              <a:gd name="T98" fmla="*/ 2500882 w 2844"/>
              <a:gd name="T99" fmla="*/ 1846668 h 1902"/>
              <a:gd name="T100" fmla="*/ 2308613 w 2844"/>
              <a:gd name="T101" fmla="*/ 1839056 h 1902"/>
              <a:gd name="T102" fmla="*/ 1846055 w 2844"/>
              <a:gd name="T103" fmla="*/ 1178336 h 1902"/>
              <a:gd name="T104" fmla="*/ 1814010 w 2844"/>
              <a:gd name="T105" fmla="*/ 1734011 h 1902"/>
              <a:gd name="T106" fmla="*/ 1756887 w 2844"/>
              <a:gd name="T107" fmla="*/ 1705085 h 1902"/>
              <a:gd name="T108" fmla="*/ 1415541 w 2844"/>
              <a:gd name="T109" fmla="*/ 2036968 h 1902"/>
              <a:gd name="T110" fmla="*/ 1460125 w 2844"/>
              <a:gd name="T111" fmla="*/ 2262283 h 1902"/>
              <a:gd name="T112" fmla="*/ 1639854 w 2844"/>
              <a:gd name="T113" fmla="*/ 2023266 h 1902"/>
              <a:gd name="T114" fmla="*/ 1872527 w 2844"/>
              <a:gd name="T115" fmla="*/ 1842101 h 1902"/>
              <a:gd name="T116" fmla="*/ 2117738 w 2844"/>
              <a:gd name="T117" fmla="*/ 1839056 h 1902"/>
              <a:gd name="T118" fmla="*/ 1938009 w 2844"/>
              <a:gd name="T119" fmla="*/ 1502606 h 1902"/>
              <a:gd name="T120" fmla="*/ 2032750 w 2844"/>
              <a:gd name="T121" fmla="*/ 1498039 h 1902"/>
              <a:gd name="T122" fmla="*/ 1742955 w 2844"/>
              <a:gd name="T123" fmla="*/ 1424964 h 1902"/>
              <a:gd name="T124" fmla="*/ 1649607 w 2844"/>
              <a:gd name="T125" fmla="*/ 988036 h 19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44"/>
              <a:gd name="T190" fmla="*/ 0 h 1902"/>
              <a:gd name="T191" fmla="*/ 2844 w 2844"/>
              <a:gd name="T192" fmla="*/ 1902 h 190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44" h="1902">
                <a:moveTo>
                  <a:pt x="1144" y="779"/>
                </a:moveTo>
                <a:lnTo>
                  <a:pt x="1138" y="775"/>
                </a:lnTo>
                <a:lnTo>
                  <a:pt x="1132" y="771"/>
                </a:lnTo>
                <a:lnTo>
                  <a:pt x="1128" y="766"/>
                </a:lnTo>
                <a:lnTo>
                  <a:pt x="1122" y="762"/>
                </a:lnTo>
                <a:lnTo>
                  <a:pt x="1118" y="759"/>
                </a:lnTo>
                <a:lnTo>
                  <a:pt x="1113" y="755"/>
                </a:lnTo>
                <a:lnTo>
                  <a:pt x="1109" y="750"/>
                </a:lnTo>
                <a:lnTo>
                  <a:pt x="1104" y="746"/>
                </a:lnTo>
                <a:lnTo>
                  <a:pt x="1102" y="742"/>
                </a:lnTo>
                <a:lnTo>
                  <a:pt x="1099" y="736"/>
                </a:lnTo>
                <a:lnTo>
                  <a:pt x="1096" y="731"/>
                </a:lnTo>
                <a:lnTo>
                  <a:pt x="1093" y="727"/>
                </a:lnTo>
                <a:lnTo>
                  <a:pt x="1091" y="723"/>
                </a:lnTo>
                <a:lnTo>
                  <a:pt x="1091" y="717"/>
                </a:lnTo>
                <a:lnTo>
                  <a:pt x="1090" y="713"/>
                </a:lnTo>
                <a:lnTo>
                  <a:pt x="1091" y="707"/>
                </a:lnTo>
                <a:lnTo>
                  <a:pt x="1091" y="694"/>
                </a:lnTo>
                <a:lnTo>
                  <a:pt x="1093" y="681"/>
                </a:lnTo>
                <a:lnTo>
                  <a:pt x="1096" y="669"/>
                </a:lnTo>
                <a:lnTo>
                  <a:pt x="1097" y="657"/>
                </a:lnTo>
                <a:lnTo>
                  <a:pt x="1100" y="647"/>
                </a:lnTo>
                <a:lnTo>
                  <a:pt x="1104" y="638"/>
                </a:lnTo>
                <a:lnTo>
                  <a:pt x="1107" y="628"/>
                </a:lnTo>
                <a:lnTo>
                  <a:pt x="1112" y="619"/>
                </a:lnTo>
                <a:lnTo>
                  <a:pt x="1116" y="611"/>
                </a:lnTo>
                <a:lnTo>
                  <a:pt x="1122" y="601"/>
                </a:lnTo>
                <a:lnTo>
                  <a:pt x="1128" y="592"/>
                </a:lnTo>
                <a:lnTo>
                  <a:pt x="1134" y="582"/>
                </a:lnTo>
                <a:lnTo>
                  <a:pt x="1141" y="571"/>
                </a:lnTo>
                <a:lnTo>
                  <a:pt x="1148" y="560"/>
                </a:lnTo>
                <a:lnTo>
                  <a:pt x="1157" y="547"/>
                </a:lnTo>
                <a:lnTo>
                  <a:pt x="1166" y="534"/>
                </a:lnTo>
                <a:lnTo>
                  <a:pt x="1163" y="519"/>
                </a:lnTo>
                <a:lnTo>
                  <a:pt x="1160" y="505"/>
                </a:lnTo>
                <a:lnTo>
                  <a:pt x="1157" y="489"/>
                </a:lnTo>
                <a:lnTo>
                  <a:pt x="1154" y="474"/>
                </a:lnTo>
                <a:lnTo>
                  <a:pt x="1151" y="460"/>
                </a:lnTo>
                <a:lnTo>
                  <a:pt x="1148" y="444"/>
                </a:lnTo>
                <a:lnTo>
                  <a:pt x="1145" y="429"/>
                </a:lnTo>
                <a:lnTo>
                  <a:pt x="1141" y="413"/>
                </a:lnTo>
                <a:lnTo>
                  <a:pt x="1138" y="398"/>
                </a:lnTo>
                <a:lnTo>
                  <a:pt x="1134" y="382"/>
                </a:lnTo>
                <a:lnTo>
                  <a:pt x="1131" y="365"/>
                </a:lnTo>
                <a:lnTo>
                  <a:pt x="1126" y="349"/>
                </a:lnTo>
                <a:lnTo>
                  <a:pt x="1123" y="332"/>
                </a:lnTo>
                <a:lnTo>
                  <a:pt x="1119" y="314"/>
                </a:lnTo>
                <a:lnTo>
                  <a:pt x="1115" y="297"/>
                </a:lnTo>
                <a:lnTo>
                  <a:pt x="1110" y="279"/>
                </a:lnTo>
                <a:lnTo>
                  <a:pt x="1122" y="238"/>
                </a:lnTo>
                <a:lnTo>
                  <a:pt x="1148" y="281"/>
                </a:lnTo>
                <a:lnTo>
                  <a:pt x="1152" y="305"/>
                </a:lnTo>
                <a:lnTo>
                  <a:pt x="1157" y="327"/>
                </a:lnTo>
                <a:lnTo>
                  <a:pt x="1160" y="349"/>
                </a:lnTo>
                <a:lnTo>
                  <a:pt x="1164" y="371"/>
                </a:lnTo>
                <a:lnTo>
                  <a:pt x="1167" y="393"/>
                </a:lnTo>
                <a:lnTo>
                  <a:pt x="1171" y="413"/>
                </a:lnTo>
                <a:lnTo>
                  <a:pt x="1174" y="432"/>
                </a:lnTo>
                <a:lnTo>
                  <a:pt x="1179" y="452"/>
                </a:lnTo>
                <a:lnTo>
                  <a:pt x="1181" y="471"/>
                </a:lnTo>
                <a:lnTo>
                  <a:pt x="1184" y="490"/>
                </a:lnTo>
                <a:lnTo>
                  <a:pt x="1187" y="509"/>
                </a:lnTo>
                <a:lnTo>
                  <a:pt x="1192" y="528"/>
                </a:lnTo>
                <a:lnTo>
                  <a:pt x="1195" y="545"/>
                </a:lnTo>
                <a:lnTo>
                  <a:pt x="1197" y="564"/>
                </a:lnTo>
                <a:lnTo>
                  <a:pt x="1200" y="583"/>
                </a:lnTo>
                <a:lnTo>
                  <a:pt x="1203" y="601"/>
                </a:lnTo>
                <a:lnTo>
                  <a:pt x="1206" y="590"/>
                </a:lnTo>
                <a:lnTo>
                  <a:pt x="1208" y="582"/>
                </a:lnTo>
                <a:lnTo>
                  <a:pt x="1211" y="573"/>
                </a:lnTo>
                <a:lnTo>
                  <a:pt x="1213" y="564"/>
                </a:lnTo>
                <a:lnTo>
                  <a:pt x="1218" y="555"/>
                </a:lnTo>
                <a:lnTo>
                  <a:pt x="1221" y="547"/>
                </a:lnTo>
                <a:lnTo>
                  <a:pt x="1225" y="538"/>
                </a:lnTo>
                <a:lnTo>
                  <a:pt x="1229" y="531"/>
                </a:lnTo>
                <a:lnTo>
                  <a:pt x="1235" y="522"/>
                </a:lnTo>
                <a:lnTo>
                  <a:pt x="1241" y="513"/>
                </a:lnTo>
                <a:lnTo>
                  <a:pt x="1247" y="503"/>
                </a:lnTo>
                <a:lnTo>
                  <a:pt x="1253" y="494"/>
                </a:lnTo>
                <a:lnTo>
                  <a:pt x="1260" y="483"/>
                </a:lnTo>
                <a:lnTo>
                  <a:pt x="1267" y="473"/>
                </a:lnTo>
                <a:lnTo>
                  <a:pt x="1274" y="460"/>
                </a:lnTo>
                <a:lnTo>
                  <a:pt x="1283" y="448"/>
                </a:lnTo>
                <a:lnTo>
                  <a:pt x="1280" y="425"/>
                </a:lnTo>
                <a:lnTo>
                  <a:pt x="1276" y="403"/>
                </a:lnTo>
                <a:lnTo>
                  <a:pt x="1273" y="381"/>
                </a:lnTo>
                <a:lnTo>
                  <a:pt x="1270" y="359"/>
                </a:lnTo>
                <a:lnTo>
                  <a:pt x="1267" y="339"/>
                </a:lnTo>
                <a:lnTo>
                  <a:pt x="1264" y="318"/>
                </a:lnTo>
                <a:lnTo>
                  <a:pt x="1260" y="298"/>
                </a:lnTo>
                <a:lnTo>
                  <a:pt x="1257" y="279"/>
                </a:lnTo>
                <a:lnTo>
                  <a:pt x="1254" y="260"/>
                </a:lnTo>
                <a:lnTo>
                  <a:pt x="1251" y="241"/>
                </a:lnTo>
                <a:lnTo>
                  <a:pt x="1248" y="224"/>
                </a:lnTo>
                <a:lnTo>
                  <a:pt x="1245" y="206"/>
                </a:lnTo>
                <a:lnTo>
                  <a:pt x="1243" y="190"/>
                </a:lnTo>
                <a:lnTo>
                  <a:pt x="1240" y="176"/>
                </a:lnTo>
                <a:lnTo>
                  <a:pt x="1237" y="160"/>
                </a:lnTo>
                <a:lnTo>
                  <a:pt x="1235" y="147"/>
                </a:lnTo>
                <a:lnTo>
                  <a:pt x="1235" y="145"/>
                </a:lnTo>
                <a:lnTo>
                  <a:pt x="1235" y="143"/>
                </a:lnTo>
                <a:lnTo>
                  <a:pt x="1235" y="141"/>
                </a:lnTo>
                <a:lnTo>
                  <a:pt x="1235" y="138"/>
                </a:lnTo>
                <a:lnTo>
                  <a:pt x="1235" y="134"/>
                </a:lnTo>
                <a:lnTo>
                  <a:pt x="1235" y="131"/>
                </a:lnTo>
                <a:lnTo>
                  <a:pt x="1235" y="127"/>
                </a:lnTo>
                <a:lnTo>
                  <a:pt x="1237" y="122"/>
                </a:lnTo>
                <a:lnTo>
                  <a:pt x="1237" y="118"/>
                </a:lnTo>
                <a:lnTo>
                  <a:pt x="1237" y="115"/>
                </a:lnTo>
                <a:lnTo>
                  <a:pt x="1238" y="111"/>
                </a:lnTo>
                <a:lnTo>
                  <a:pt x="1238" y="106"/>
                </a:lnTo>
                <a:lnTo>
                  <a:pt x="1240" y="102"/>
                </a:lnTo>
                <a:lnTo>
                  <a:pt x="1241" y="99"/>
                </a:lnTo>
                <a:lnTo>
                  <a:pt x="1243" y="96"/>
                </a:lnTo>
                <a:lnTo>
                  <a:pt x="1244" y="97"/>
                </a:lnTo>
                <a:lnTo>
                  <a:pt x="1245" y="99"/>
                </a:lnTo>
                <a:lnTo>
                  <a:pt x="1247" y="99"/>
                </a:lnTo>
                <a:lnTo>
                  <a:pt x="1248" y="100"/>
                </a:lnTo>
                <a:lnTo>
                  <a:pt x="1250" y="100"/>
                </a:lnTo>
                <a:lnTo>
                  <a:pt x="1250" y="102"/>
                </a:lnTo>
                <a:lnTo>
                  <a:pt x="1251" y="102"/>
                </a:lnTo>
                <a:lnTo>
                  <a:pt x="1251" y="103"/>
                </a:lnTo>
                <a:lnTo>
                  <a:pt x="1253" y="103"/>
                </a:lnTo>
                <a:lnTo>
                  <a:pt x="1253" y="105"/>
                </a:lnTo>
                <a:lnTo>
                  <a:pt x="1253" y="106"/>
                </a:lnTo>
                <a:lnTo>
                  <a:pt x="1254" y="106"/>
                </a:lnTo>
                <a:lnTo>
                  <a:pt x="1254" y="108"/>
                </a:lnTo>
                <a:lnTo>
                  <a:pt x="1257" y="121"/>
                </a:lnTo>
                <a:lnTo>
                  <a:pt x="1261" y="135"/>
                </a:lnTo>
                <a:lnTo>
                  <a:pt x="1266" y="154"/>
                </a:lnTo>
                <a:lnTo>
                  <a:pt x="1270" y="174"/>
                </a:lnTo>
                <a:lnTo>
                  <a:pt x="1274" y="198"/>
                </a:lnTo>
                <a:lnTo>
                  <a:pt x="1279" y="222"/>
                </a:lnTo>
                <a:lnTo>
                  <a:pt x="1285" y="250"/>
                </a:lnTo>
                <a:lnTo>
                  <a:pt x="1289" y="279"/>
                </a:lnTo>
                <a:lnTo>
                  <a:pt x="1295" y="310"/>
                </a:lnTo>
                <a:lnTo>
                  <a:pt x="1301" y="342"/>
                </a:lnTo>
                <a:lnTo>
                  <a:pt x="1305" y="374"/>
                </a:lnTo>
                <a:lnTo>
                  <a:pt x="1311" y="407"/>
                </a:lnTo>
                <a:lnTo>
                  <a:pt x="1317" y="442"/>
                </a:lnTo>
                <a:lnTo>
                  <a:pt x="1322" y="476"/>
                </a:lnTo>
                <a:lnTo>
                  <a:pt x="1328" y="510"/>
                </a:lnTo>
                <a:lnTo>
                  <a:pt x="1334" y="545"/>
                </a:lnTo>
                <a:lnTo>
                  <a:pt x="1334" y="534"/>
                </a:lnTo>
                <a:lnTo>
                  <a:pt x="1336" y="522"/>
                </a:lnTo>
                <a:lnTo>
                  <a:pt x="1338" y="512"/>
                </a:lnTo>
                <a:lnTo>
                  <a:pt x="1341" y="502"/>
                </a:lnTo>
                <a:lnTo>
                  <a:pt x="1344" y="491"/>
                </a:lnTo>
                <a:lnTo>
                  <a:pt x="1347" y="483"/>
                </a:lnTo>
                <a:lnTo>
                  <a:pt x="1352" y="474"/>
                </a:lnTo>
                <a:lnTo>
                  <a:pt x="1356" y="465"/>
                </a:lnTo>
                <a:lnTo>
                  <a:pt x="1362" y="455"/>
                </a:lnTo>
                <a:lnTo>
                  <a:pt x="1366" y="446"/>
                </a:lnTo>
                <a:lnTo>
                  <a:pt x="1373" y="436"/>
                </a:lnTo>
                <a:lnTo>
                  <a:pt x="1379" y="426"/>
                </a:lnTo>
                <a:lnTo>
                  <a:pt x="1386" y="414"/>
                </a:lnTo>
                <a:lnTo>
                  <a:pt x="1395" y="403"/>
                </a:lnTo>
                <a:lnTo>
                  <a:pt x="1404" y="390"/>
                </a:lnTo>
                <a:lnTo>
                  <a:pt x="1413" y="375"/>
                </a:lnTo>
                <a:lnTo>
                  <a:pt x="1410" y="352"/>
                </a:lnTo>
                <a:lnTo>
                  <a:pt x="1405" y="329"/>
                </a:lnTo>
                <a:lnTo>
                  <a:pt x="1402" y="305"/>
                </a:lnTo>
                <a:lnTo>
                  <a:pt x="1398" y="284"/>
                </a:lnTo>
                <a:lnTo>
                  <a:pt x="1394" y="262"/>
                </a:lnTo>
                <a:lnTo>
                  <a:pt x="1391" y="240"/>
                </a:lnTo>
                <a:lnTo>
                  <a:pt x="1386" y="220"/>
                </a:lnTo>
                <a:lnTo>
                  <a:pt x="1383" y="198"/>
                </a:lnTo>
                <a:lnTo>
                  <a:pt x="1379" y="177"/>
                </a:lnTo>
                <a:lnTo>
                  <a:pt x="1376" y="159"/>
                </a:lnTo>
                <a:lnTo>
                  <a:pt x="1373" y="138"/>
                </a:lnTo>
                <a:lnTo>
                  <a:pt x="1369" y="121"/>
                </a:lnTo>
                <a:lnTo>
                  <a:pt x="1366" y="102"/>
                </a:lnTo>
                <a:lnTo>
                  <a:pt x="1363" y="84"/>
                </a:lnTo>
                <a:lnTo>
                  <a:pt x="1360" y="67"/>
                </a:lnTo>
                <a:lnTo>
                  <a:pt x="1357" y="51"/>
                </a:lnTo>
                <a:lnTo>
                  <a:pt x="1357" y="49"/>
                </a:lnTo>
                <a:lnTo>
                  <a:pt x="1357" y="47"/>
                </a:lnTo>
                <a:lnTo>
                  <a:pt x="1357" y="45"/>
                </a:lnTo>
                <a:lnTo>
                  <a:pt x="1357" y="42"/>
                </a:lnTo>
                <a:lnTo>
                  <a:pt x="1357" y="38"/>
                </a:lnTo>
                <a:lnTo>
                  <a:pt x="1359" y="35"/>
                </a:lnTo>
                <a:lnTo>
                  <a:pt x="1359" y="31"/>
                </a:lnTo>
                <a:lnTo>
                  <a:pt x="1359" y="26"/>
                </a:lnTo>
                <a:lnTo>
                  <a:pt x="1359" y="22"/>
                </a:lnTo>
                <a:lnTo>
                  <a:pt x="1360" y="17"/>
                </a:lnTo>
                <a:lnTo>
                  <a:pt x="1360" y="15"/>
                </a:lnTo>
                <a:lnTo>
                  <a:pt x="1362" y="10"/>
                </a:lnTo>
                <a:lnTo>
                  <a:pt x="1362" y="6"/>
                </a:lnTo>
                <a:lnTo>
                  <a:pt x="1363" y="3"/>
                </a:lnTo>
                <a:lnTo>
                  <a:pt x="1365" y="0"/>
                </a:lnTo>
                <a:lnTo>
                  <a:pt x="1366" y="1"/>
                </a:lnTo>
                <a:lnTo>
                  <a:pt x="1368" y="1"/>
                </a:lnTo>
                <a:lnTo>
                  <a:pt x="1369" y="1"/>
                </a:lnTo>
                <a:lnTo>
                  <a:pt x="1369" y="3"/>
                </a:lnTo>
                <a:lnTo>
                  <a:pt x="1370" y="3"/>
                </a:lnTo>
                <a:lnTo>
                  <a:pt x="1370" y="4"/>
                </a:lnTo>
                <a:lnTo>
                  <a:pt x="1372" y="4"/>
                </a:lnTo>
                <a:lnTo>
                  <a:pt x="1373" y="6"/>
                </a:lnTo>
                <a:lnTo>
                  <a:pt x="1375" y="7"/>
                </a:lnTo>
                <a:lnTo>
                  <a:pt x="1375" y="9"/>
                </a:lnTo>
                <a:lnTo>
                  <a:pt x="1376" y="10"/>
                </a:lnTo>
                <a:lnTo>
                  <a:pt x="1378" y="12"/>
                </a:lnTo>
                <a:lnTo>
                  <a:pt x="1382" y="29"/>
                </a:lnTo>
                <a:lnTo>
                  <a:pt x="1386" y="52"/>
                </a:lnTo>
                <a:lnTo>
                  <a:pt x="1392" y="79"/>
                </a:lnTo>
                <a:lnTo>
                  <a:pt x="1399" y="111"/>
                </a:lnTo>
                <a:lnTo>
                  <a:pt x="1405" y="145"/>
                </a:lnTo>
                <a:lnTo>
                  <a:pt x="1413" y="183"/>
                </a:lnTo>
                <a:lnTo>
                  <a:pt x="1420" y="224"/>
                </a:lnTo>
                <a:lnTo>
                  <a:pt x="1427" y="266"/>
                </a:lnTo>
                <a:lnTo>
                  <a:pt x="1434" y="311"/>
                </a:lnTo>
                <a:lnTo>
                  <a:pt x="1442" y="356"/>
                </a:lnTo>
                <a:lnTo>
                  <a:pt x="1449" y="403"/>
                </a:lnTo>
                <a:lnTo>
                  <a:pt x="1455" y="448"/>
                </a:lnTo>
                <a:lnTo>
                  <a:pt x="1462" y="493"/>
                </a:lnTo>
                <a:lnTo>
                  <a:pt x="1468" y="537"/>
                </a:lnTo>
                <a:lnTo>
                  <a:pt x="1475" y="580"/>
                </a:lnTo>
                <a:lnTo>
                  <a:pt x="1481" y="621"/>
                </a:lnTo>
                <a:lnTo>
                  <a:pt x="1506" y="637"/>
                </a:lnTo>
                <a:lnTo>
                  <a:pt x="1532" y="654"/>
                </a:lnTo>
                <a:lnTo>
                  <a:pt x="1559" y="673"/>
                </a:lnTo>
                <a:lnTo>
                  <a:pt x="1588" y="694"/>
                </a:lnTo>
                <a:lnTo>
                  <a:pt x="1617" y="714"/>
                </a:lnTo>
                <a:lnTo>
                  <a:pt x="1648" y="734"/>
                </a:lnTo>
                <a:lnTo>
                  <a:pt x="1677" y="756"/>
                </a:lnTo>
                <a:lnTo>
                  <a:pt x="1705" y="779"/>
                </a:lnTo>
                <a:lnTo>
                  <a:pt x="1732" y="803"/>
                </a:lnTo>
                <a:lnTo>
                  <a:pt x="1758" y="827"/>
                </a:lnTo>
                <a:lnTo>
                  <a:pt x="1785" y="852"/>
                </a:lnTo>
                <a:lnTo>
                  <a:pt x="1806" y="878"/>
                </a:lnTo>
                <a:lnTo>
                  <a:pt x="1827" y="904"/>
                </a:lnTo>
                <a:lnTo>
                  <a:pt x="1846" y="931"/>
                </a:lnTo>
                <a:lnTo>
                  <a:pt x="1860" y="958"/>
                </a:lnTo>
                <a:lnTo>
                  <a:pt x="1872" y="986"/>
                </a:lnTo>
                <a:lnTo>
                  <a:pt x="1878" y="1002"/>
                </a:lnTo>
                <a:lnTo>
                  <a:pt x="1880" y="1019"/>
                </a:lnTo>
                <a:lnTo>
                  <a:pt x="1883" y="1037"/>
                </a:lnTo>
                <a:lnTo>
                  <a:pt x="1885" y="1054"/>
                </a:lnTo>
                <a:lnTo>
                  <a:pt x="1886" y="1072"/>
                </a:lnTo>
                <a:lnTo>
                  <a:pt x="1885" y="1089"/>
                </a:lnTo>
                <a:lnTo>
                  <a:pt x="1883" y="1107"/>
                </a:lnTo>
                <a:lnTo>
                  <a:pt x="1880" y="1124"/>
                </a:lnTo>
                <a:lnTo>
                  <a:pt x="1878" y="1141"/>
                </a:lnTo>
                <a:lnTo>
                  <a:pt x="1873" y="1157"/>
                </a:lnTo>
                <a:lnTo>
                  <a:pt x="1869" y="1175"/>
                </a:lnTo>
                <a:lnTo>
                  <a:pt x="1862" y="1191"/>
                </a:lnTo>
                <a:lnTo>
                  <a:pt x="1856" y="1207"/>
                </a:lnTo>
                <a:lnTo>
                  <a:pt x="1849" y="1223"/>
                </a:lnTo>
                <a:lnTo>
                  <a:pt x="1840" y="1237"/>
                </a:lnTo>
                <a:lnTo>
                  <a:pt x="1831" y="1252"/>
                </a:lnTo>
                <a:lnTo>
                  <a:pt x="1840" y="1261"/>
                </a:lnTo>
                <a:lnTo>
                  <a:pt x="1847" y="1268"/>
                </a:lnTo>
                <a:lnTo>
                  <a:pt x="1856" y="1277"/>
                </a:lnTo>
                <a:lnTo>
                  <a:pt x="1863" y="1284"/>
                </a:lnTo>
                <a:lnTo>
                  <a:pt x="1872" y="1293"/>
                </a:lnTo>
                <a:lnTo>
                  <a:pt x="1880" y="1300"/>
                </a:lnTo>
                <a:lnTo>
                  <a:pt x="1888" y="1307"/>
                </a:lnTo>
                <a:lnTo>
                  <a:pt x="1896" y="1316"/>
                </a:lnTo>
                <a:lnTo>
                  <a:pt x="1904" y="1323"/>
                </a:lnTo>
                <a:lnTo>
                  <a:pt x="1912" y="1331"/>
                </a:lnTo>
                <a:lnTo>
                  <a:pt x="1921" y="1338"/>
                </a:lnTo>
                <a:lnTo>
                  <a:pt x="1928" y="1345"/>
                </a:lnTo>
                <a:lnTo>
                  <a:pt x="1937" y="1352"/>
                </a:lnTo>
                <a:lnTo>
                  <a:pt x="1944" y="1360"/>
                </a:lnTo>
                <a:lnTo>
                  <a:pt x="1953" y="1365"/>
                </a:lnTo>
                <a:lnTo>
                  <a:pt x="1960" y="1373"/>
                </a:lnTo>
                <a:lnTo>
                  <a:pt x="1969" y="1380"/>
                </a:lnTo>
                <a:lnTo>
                  <a:pt x="1976" y="1386"/>
                </a:lnTo>
                <a:lnTo>
                  <a:pt x="1985" y="1392"/>
                </a:lnTo>
                <a:lnTo>
                  <a:pt x="1992" y="1397"/>
                </a:lnTo>
                <a:lnTo>
                  <a:pt x="2000" y="1402"/>
                </a:lnTo>
                <a:lnTo>
                  <a:pt x="2005" y="1408"/>
                </a:lnTo>
                <a:lnTo>
                  <a:pt x="2013" y="1412"/>
                </a:lnTo>
                <a:lnTo>
                  <a:pt x="2021" y="1415"/>
                </a:lnTo>
                <a:lnTo>
                  <a:pt x="2029" y="1419"/>
                </a:lnTo>
                <a:lnTo>
                  <a:pt x="2036" y="1422"/>
                </a:lnTo>
                <a:lnTo>
                  <a:pt x="2045" y="1425"/>
                </a:lnTo>
                <a:lnTo>
                  <a:pt x="2055" y="1428"/>
                </a:lnTo>
                <a:lnTo>
                  <a:pt x="2065" y="1429"/>
                </a:lnTo>
                <a:lnTo>
                  <a:pt x="2075" y="1431"/>
                </a:lnTo>
                <a:lnTo>
                  <a:pt x="2087" y="1432"/>
                </a:lnTo>
                <a:lnTo>
                  <a:pt x="2100" y="1432"/>
                </a:lnTo>
                <a:lnTo>
                  <a:pt x="2146" y="1435"/>
                </a:lnTo>
                <a:lnTo>
                  <a:pt x="2191" y="1437"/>
                </a:lnTo>
                <a:lnTo>
                  <a:pt x="2234" y="1438"/>
                </a:lnTo>
                <a:lnTo>
                  <a:pt x="2276" y="1440"/>
                </a:lnTo>
                <a:lnTo>
                  <a:pt x="2315" y="1440"/>
                </a:lnTo>
                <a:lnTo>
                  <a:pt x="2354" y="1442"/>
                </a:lnTo>
                <a:lnTo>
                  <a:pt x="2392" y="1444"/>
                </a:lnTo>
                <a:lnTo>
                  <a:pt x="2428" y="1445"/>
                </a:lnTo>
                <a:lnTo>
                  <a:pt x="2465" y="1448"/>
                </a:lnTo>
                <a:lnTo>
                  <a:pt x="2501" y="1451"/>
                </a:lnTo>
                <a:lnTo>
                  <a:pt x="2537" y="1456"/>
                </a:lnTo>
                <a:lnTo>
                  <a:pt x="2574" y="1460"/>
                </a:lnTo>
                <a:lnTo>
                  <a:pt x="2611" y="1464"/>
                </a:lnTo>
                <a:lnTo>
                  <a:pt x="2649" y="1470"/>
                </a:lnTo>
                <a:lnTo>
                  <a:pt x="2687" y="1477"/>
                </a:lnTo>
                <a:lnTo>
                  <a:pt x="2728" y="1486"/>
                </a:lnTo>
                <a:lnTo>
                  <a:pt x="2734" y="1488"/>
                </a:lnTo>
                <a:lnTo>
                  <a:pt x="2739" y="1488"/>
                </a:lnTo>
                <a:lnTo>
                  <a:pt x="2747" y="1489"/>
                </a:lnTo>
                <a:lnTo>
                  <a:pt x="2752" y="1489"/>
                </a:lnTo>
                <a:lnTo>
                  <a:pt x="2760" y="1490"/>
                </a:lnTo>
                <a:lnTo>
                  <a:pt x="2767" y="1490"/>
                </a:lnTo>
                <a:lnTo>
                  <a:pt x="2774" y="1492"/>
                </a:lnTo>
                <a:lnTo>
                  <a:pt x="2782" y="1492"/>
                </a:lnTo>
                <a:lnTo>
                  <a:pt x="2787" y="1492"/>
                </a:lnTo>
                <a:lnTo>
                  <a:pt x="2795" y="1492"/>
                </a:lnTo>
                <a:lnTo>
                  <a:pt x="2802" y="1492"/>
                </a:lnTo>
                <a:lnTo>
                  <a:pt x="2809" y="1493"/>
                </a:lnTo>
                <a:lnTo>
                  <a:pt x="2816" y="1493"/>
                </a:lnTo>
                <a:lnTo>
                  <a:pt x="2822" y="1493"/>
                </a:lnTo>
                <a:lnTo>
                  <a:pt x="2829" y="1495"/>
                </a:lnTo>
                <a:lnTo>
                  <a:pt x="2835" y="1496"/>
                </a:lnTo>
                <a:lnTo>
                  <a:pt x="2838" y="1496"/>
                </a:lnTo>
                <a:lnTo>
                  <a:pt x="2841" y="1498"/>
                </a:lnTo>
                <a:lnTo>
                  <a:pt x="2843" y="1499"/>
                </a:lnTo>
                <a:lnTo>
                  <a:pt x="2843" y="1501"/>
                </a:lnTo>
                <a:lnTo>
                  <a:pt x="2844" y="1502"/>
                </a:lnTo>
                <a:lnTo>
                  <a:pt x="2844" y="1504"/>
                </a:lnTo>
                <a:lnTo>
                  <a:pt x="2844" y="1505"/>
                </a:lnTo>
                <a:lnTo>
                  <a:pt x="2844" y="1506"/>
                </a:lnTo>
                <a:lnTo>
                  <a:pt x="2843" y="1508"/>
                </a:lnTo>
                <a:lnTo>
                  <a:pt x="2841" y="1509"/>
                </a:lnTo>
                <a:lnTo>
                  <a:pt x="2840" y="1511"/>
                </a:lnTo>
                <a:lnTo>
                  <a:pt x="2837" y="1512"/>
                </a:lnTo>
                <a:lnTo>
                  <a:pt x="2834" y="1514"/>
                </a:lnTo>
                <a:lnTo>
                  <a:pt x="2831" y="1515"/>
                </a:lnTo>
                <a:lnTo>
                  <a:pt x="2828" y="1517"/>
                </a:lnTo>
                <a:lnTo>
                  <a:pt x="2824" y="1517"/>
                </a:lnTo>
                <a:lnTo>
                  <a:pt x="2813" y="1517"/>
                </a:lnTo>
                <a:lnTo>
                  <a:pt x="2803" y="1517"/>
                </a:lnTo>
                <a:lnTo>
                  <a:pt x="2793" y="1515"/>
                </a:lnTo>
                <a:lnTo>
                  <a:pt x="2783" y="1515"/>
                </a:lnTo>
                <a:lnTo>
                  <a:pt x="2773" y="1515"/>
                </a:lnTo>
                <a:lnTo>
                  <a:pt x="2763" y="1514"/>
                </a:lnTo>
                <a:lnTo>
                  <a:pt x="2752" y="1514"/>
                </a:lnTo>
                <a:lnTo>
                  <a:pt x="2742" y="1512"/>
                </a:lnTo>
                <a:lnTo>
                  <a:pt x="2734" y="1512"/>
                </a:lnTo>
                <a:lnTo>
                  <a:pt x="2725" y="1511"/>
                </a:lnTo>
                <a:lnTo>
                  <a:pt x="2716" y="1511"/>
                </a:lnTo>
                <a:lnTo>
                  <a:pt x="2707" y="1509"/>
                </a:lnTo>
                <a:lnTo>
                  <a:pt x="2700" y="1508"/>
                </a:lnTo>
                <a:lnTo>
                  <a:pt x="2693" y="1508"/>
                </a:lnTo>
                <a:lnTo>
                  <a:pt x="2687" y="1506"/>
                </a:lnTo>
                <a:lnTo>
                  <a:pt x="2683" y="1505"/>
                </a:lnTo>
                <a:lnTo>
                  <a:pt x="2671" y="1502"/>
                </a:lnTo>
                <a:lnTo>
                  <a:pt x="2658" y="1499"/>
                </a:lnTo>
                <a:lnTo>
                  <a:pt x="2646" y="1496"/>
                </a:lnTo>
                <a:lnTo>
                  <a:pt x="2632" y="1495"/>
                </a:lnTo>
                <a:lnTo>
                  <a:pt x="2619" y="1492"/>
                </a:lnTo>
                <a:lnTo>
                  <a:pt x="2603" y="1490"/>
                </a:lnTo>
                <a:lnTo>
                  <a:pt x="2588" y="1489"/>
                </a:lnTo>
                <a:lnTo>
                  <a:pt x="2572" y="1488"/>
                </a:lnTo>
                <a:lnTo>
                  <a:pt x="2556" y="1486"/>
                </a:lnTo>
                <a:lnTo>
                  <a:pt x="2539" y="1485"/>
                </a:lnTo>
                <a:lnTo>
                  <a:pt x="2521" y="1483"/>
                </a:lnTo>
                <a:lnTo>
                  <a:pt x="2504" y="1482"/>
                </a:lnTo>
                <a:lnTo>
                  <a:pt x="2487" y="1480"/>
                </a:lnTo>
                <a:lnTo>
                  <a:pt x="2469" y="1479"/>
                </a:lnTo>
                <a:lnTo>
                  <a:pt x="2450" y="1477"/>
                </a:lnTo>
                <a:lnTo>
                  <a:pt x="2433" y="1476"/>
                </a:lnTo>
                <a:lnTo>
                  <a:pt x="2401" y="1473"/>
                </a:lnTo>
                <a:lnTo>
                  <a:pt x="2369" y="1472"/>
                </a:lnTo>
                <a:lnTo>
                  <a:pt x="2335" y="1470"/>
                </a:lnTo>
                <a:lnTo>
                  <a:pt x="2302" y="1469"/>
                </a:lnTo>
                <a:lnTo>
                  <a:pt x="2269" y="1469"/>
                </a:lnTo>
                <a:lnTo>
                  <a:pt x="2237" y="1467"/>
                </a:lnTo>
                <a:lnTo>
                  <a:pt x="2205" y="1467"/>
                </a:lnTo>
                <a:lnTo>
                  <a:pt x="2173" y="1466"/>
                </a:lnTo>
                <a:lnTo>
                  <a:pt x="2144" y="1466"/>
                </a:lnTo>
                <a:lnTo>
                  <a:pt x="2116" y="1466"/>
                </a:lnTo>
                <a:lnTo>
                  <a:pt x="2091" y="1466"/>
                </a:lnTo>
                <a:lnTo>
                  <a:pt x="2068" y="1466"/>
                </a:lnTo>
                <a:lnTo>
                  <a:pt x="2049" y="1464"/>
                </a:lnTo>
                <a:lnTo>
                  <a:pt x="2032" y="1464"/>
                </a:lnTo>
                <a:lnTo>
                  <a:pt x="2020" y="1463"/>
                </a:lnTo>
                <a:lnTo>
                  <a:pt x="2011" y="1461"/>
                </a:lnTo>
                <a:lnTo>
                  <a:pt x="1997" y="1458"/>
                </a:lnTo>
                <a:lnTo>
                  <a:pt x="1984" y="1454"/>
                </a:lnTo>
                <a:lnTo>
                  <a:pt x="1972" y="1450"/>
                </a:lnTo>
                <a:lnTo>
                  <a:pt x="1960" y="1444"/>
                </a:lnTo>
                <a:lnTo>
                  <a:pt x="1950" y="1440"/>
                </a:lnTo>
                <a:lnTo>
                  <a:pt x="1942" y="1434"/>
                </a:lnTo>
                <a:lnTo>
                  <a:pt x="1933" y="1428"/>
                </a:lnTo>
                <a:lnTo>
                  <a:pt x="1924" y="1422"/>
                </a:lnTo>
                <a:lnTo>
                  <a:pt x="1917" y="1416"/>
                </a:lnTo>
                <a:lnTo>
                  <a:pt x="1910" y="1411"/>
                </a:lnTo>
                <a:lnTo>
                  <a:pt x="1902" y="1403"/>
                </a:lnTo>
                <a:lnTo>
                  <a:pt x="1895" y="1397"/>
                </a:lnTo>
                <a:lnTo>
                  <a:pt x="1888" y="1390"/>
                </a:lnTo>
                <a:lnTo>
                  <a:pt x="1880" y="1384"/>
                </a:lnTo>
                <a:lnTo>
                  <a:pt x="1872" y="1377"/>
                </a:lnTo>
                <a:lnTo>
                  <a:pt x="1865" y="1370"/>
                </a:lnTo>
                <a:lnTo>
                  <a:pt x="1860" y="1367"/>
                </a:lnTo>
                <a:lnTo>
                  <a:pt x="1856" y="1364"/>
                </a:lnTo>
                <a:lnTo>
                  <a:pt x="1853" y="1360"/>
                </a:lnTo>
                <a:lnTo>
                  <a:pt x="1849" y="1357"/>
                </a:lnTo>
                <a:lnTo>
                  <a:pt x="1844" y="1352"/>
                </a:lnTo>
                <a:lnTo>
                  <a:pt x="1840" y="1348"/>
                </a:lnTo>
                <a:lnTo>
                  <a:pt x="1835" y="1345"/>
                </a:lnTo>
                <a:lnTo>
                  <a:pt x="1831" y="1341"/>
                </a:lnTo>
                <a:lnTo>
                  <a:pt x="1825" y="1336"/>
                </a:lnTo>
                <a:lnTo>
                  <a:pt x="1821" y="1332"/>
                </a:lnTo>
                <a:lnTo>
                  <a:pt x="1817" y="1328"/>
                </a:lnTo>
                <a:lnTo>
                  <a:pt x="1812" y="1322"/>
                </a:lnTo>
                <a:lnTo>
                  <a:pt x="1808" y="1317"/>
                </a:lnTo>
                <a:lnTo>
                  <a:pt x="1802" y="1313"/>
                </a:lnTo>
                <a:lnTo>
                  <a:pt x="1798" y="1309"/>
                </a:lnTo>
                <a:lnTo>
                  <a:pt x="1793" y="1303"/>
                </a:lnTo>
                <a:lnTo>
                  <a:pt x="1792" y="1304"/>
                </a:lnTo>
                <a:lnTo>
                  <a:pt x="1790" y="1304"/>
                </a:lnTo>
                <a:lnTo>
                  <a:pt x="1789" y="1306"/>
                </a:lnTo>
                <a:lnTo>
                  <a:pt x="1787" y="1307"/>
                </a:lnTo>
                <a:lnTo>
                  <a:pt x="1786" y="1309"/>
                </a:lnTo>
                <a:lnTo>
                  <a:pt x="1783" y="1310"/>
                </a:lnTo>
                <a:lnTo>
                  <a:pt x="1782" y="1312"/>
                </a:lnTo>
                <a:lnTo>
                  <a:pt x="1780" y="1313"/>
                </a:lnTo>
                <a:lnTo>
                  <a:pt x="1779" y="1315"/>
                </a:lnTo>
                <a:lnTo>
                  <a:pt x="1777" y="1316"/>
                </a:lnTo>
                <a:lnTo>
                  <a:pt x="1776" y="1317"/>
                </a:lnTo>
                <a:lnTo>
                  <a:pt x="1774" y="1319"/>
                </a:lnTo>
                <a:lnTo>
                  <a:pt x="1773" y="1320"/>
                </a:lnTo>
                <a:lnTo>
                  <a:pt x="1772" y="1322"/>
                </a:lnTo>
                <a:lnTo>
                  <a:pt x="1770" y="1323"/>
                </a:lnTo>
                <a:lnTo>
                  <a:pt x="1769" y="1325"/>
                </a:lnTo>
                <a:lnTo>
                  <a:pt x="1773" y="1329"/>
                </a:lnTo>
                <a:lnTo>
                  <a:pt x="1777" y="1333"/>
                </a:lnTo>
                <a:lnTo>
                  <a:pt x="1782" y="1338"/>
                </a:lnTo>
                <a:lnTo>
                  <a:pt x="1786" y="1342"/>
                </a:lnTo>
                <a:lnTo>
                  <a:pt x="1790" y="1347"/>
                </a:lnTo>
                <a:lnTo>
                  <a:pt x="1796" y="1351"/>
                </a:lnTo>
                <a:lnTo>
                  <a:pt x="1801" y="1357"/>
                </a:lnTo>
                <a:lnTo>
                  <a:pt x="1805" y="1361"/>
                </a:lnTo>
                <a:lnTo>
                  <a:pt x="1809" y="1365"/>
                </a:lnTo>
                <a:lnTo>
                  <a:pt x="1814" y="1370"/>
                </a:lnTo>
                <a:lnTo>
                  <a:pt x="1818" y="1374"/>
                </a:lnTo>
                <a:lnTo>
                  <a:pt x="1822" y="1377"/>
                </a:lnTo>
                <a:lnTo>
                  <a:pt x="1827" y="1381"/>
                </a:lnTo>
                <a:lnTo>
                  <a:pt x="1833" y="1386"/>
                </a:lnTo>
                <a:lnTo>
                  <a:pt x="1837" y="1390"/>
                </a:lnTo>
                <a:lnTo>
                  <a:pt x="1841" y="1395"/>
                </a:lnTo>
                <a:lnTo>
                  <a:pt x="1849" y="1402"/>
                </a:lnTo>
                <a:lnTo>
                  <a:pt x="1856" y="1408"/>
                </a:lnTo>
                <a:lnTo>
                  <a:pt x="1865" y="1415"/>
                </a:lnTo>
                <a:lnTo>
                  <a:pt x="1872" y="1421"/>
                </a:lnTo>
                <a:lnTo>
                  <a:pt x="1879" y="1427"/>
                </a:lnTo>
                <a:lnTo>
                  <a:pt x="1886" y="1432"/>
                </a:lnTo>
                <a:lnTo>
                  <a:pt x="1894" y="1438"/>
                </a:lnTo>
                <a:lnTo>
                  <a:pt x="1901" y="1444"/>
                </a:lnTo>
                <a:lnTo>
                  <a:pt x="1908" y="1448"/>
                </a:lnTo>
                <a:lnTo>
                  <a:pt x="1917" y="1453"/>
                </a:lnTo>
                <a:lnTo>
                  <a:pt x="1924" y="1458"/>
                </a:lnTo>
                <a:lnTo>
                  <a:pt x="1933" y="1463"/>
                </a:lnTo>
                <a:lnTo>
                  <a:pt x="1942" y="1467"/>
                </a:lnTo>
                <a:lnTo>
                  <a:pt x="1950" y="1472"/>
                </a:lnTo>
                <a:lnTo>
                  <a:pt x="1960" y="1476"/>
                </a:lnTo>
                <a:lnTo>
                  <a:pt x="1971" y="1482"/>
                </a:lnTo>
                <a:lnTo>
                  <a:pt x="1979" y="1483"/>
                </a:lnTo>
                <a:lnTo>
                  <a:pt x="1989" y="1485"/>
                </a:lnTo>
                <a:lnTo>
                  <a:pt x="2003" y="1486"/>
                </a:lnTo>
                <a:lnTo>
                  <a:pt x="2019" y="1488"/>
                </a:lnTo>
                <a:lnTo>
                  <a:pt x="2036" y="1488"/>
                </a:lnTo>
                <a:lnTo>
                  <a:pt x="2055" y="1488"/>
                </a:lnTo>
                <a:lnTo>
                  <a:pt x="2075" y="1488"/>
                </a:lnTo>
                <a:lnTo>
                  <a:pt x="2097" y="1488"/>
                </a:lnTo>
                <a:lnTo>
                  <a:pt x="2119" y="1486"/>
                </a:lnTo>
                <a:lnTo>
                  <a:pt x="2144" y="1486"/>
                </a:lnTo>
                <a:lnTo>
                  <a:pt x="2167" y="1486"/>
                </a:lnTo>
                <a:lnTo>
                  <a:pt x="2191" y="1485"/>
                </a:lnTo>
                <a:lnTo>
                  <a:pt x="2216" y="1485"/>
                </a:lnTo>
                <a:lnTo>
                  <a:pt x="2241" y="1485"/>
                </a:lnTo>
                <a:lnTo>
                  <a:pt x="2264" y="1485"/>
                </a:lnTo>
                <a:lnTo>
                  <a:pt x="2287" y="1486"/>
                </a:lnTo>
                <a:lnTo>
                  <a:pt x="2308" y="1486"/>
                </a:lnTo>
                <a:lnTo>
                  <a:pt x="2327" y="1488"/>
                </a:lnTo>
                <a:lnTo>
                  <a:pt x="2346" y="1489"/>
                </a:lnTo>
                <a:lnTo>
                  <a:pt x="2363" y="1489"/>
                </a:lnTo>
                <a:lnTo>
                  <a:pt x="2380" y="1490"/>
                </a:lnTo>
                <a:lnTo>
                  <a:pt x="2396" y="1490"/>
                </a:lnTo>
                <a:lnTo>
                  <a:pt x="2412" y="1492"/>
                </a:lnTo>
                <a:lnTo>
                  <a:pt x="2428" y="1493"/>
                </a:lnTo>
                <a:lnTo>
                  <a:pt x="2444" y="1493"/>
                </a:lnTo>
                <a:lnTo>
                  <a:pt x="2460" y="1495"/>
                </a:lnTo>
                <a:lnTo>
                  <a:pt x="2478" y="1496"/>
                </a:lnTo>
                <a:lnTo>
                  <a:pt x="2494" y="1498"/>
                </a:lnTo>
                <a:lnTo>
                  <a:pt x="2511" y="1499"/>
                </a:lnTo>
                <a:lnTo>
                  <a:pt x="2530" y="1501"/>
                </a:lnTo>
                <a:lnTo>
                  <a:pt x="2549" y="1504"/>
                </a:lnTo>
                <a:lnTo>
                  <a:pt x="2569" y="1505"/>
                </a:lnTo>
                <a:lnTo>
                  <a:pt x="2574" y="1505"/>
                </a:lnTo>
                <a:lnTo>
                  <a:pt x="2580" y="1506"/>
                </a:lnTo>
                <a:lnTo>
                  <a:pt x="2584" y="1506"/>
                </a:lnTo>
                <a:lnTo>
                  <a:pt x="2588" y="1506"/>
                </a:lnTo>
                <a:lnTo>
                  <a:pt x="2593" y="1508"/>
                </a:lnTo>
                <a:lnTo>
                  <a:pt x="2597" y="1508"/>
                </a:lnTo>
                <a:lnTo>
                  <a:pt x="2601" y="1508"/>
                </a:lnTo>
                <a:lnTo>
                  <a:pt x="2606" y="1509"/>
                </a:lnTo>
                <a:lnTo>
                  <a:pt x="2609" y="1509"/>
                </a:lnTo>
                <a:lnTo>
                  <a:pt x="2613" y="1511"/>
                </a:lnTo>
                <a:lnTo>
                  <a:pt x="2617" y="1511"/>
                </a:lnTo>
                <a:lnTo>
                  <a:pt x="2622" y="1511"/>
                </a:lnTo>
                <a:lnTo>
                  <a:pt x="2626" y="1512"/>
                </a:lnTo>
                <a:lnTo>
                  <a:pt x="2630" y="1512"/>
                </a:lnTo>
                <a:lnTo>
                  <a:pt x="2636" y="1514"/>
                </a:lnTo>
                <a:lnTo>
                  <a:pt x="2641" y="1515"/>
                </a:lnTo>
                <a:lnTo>
                  <a:pt x="2642" y="1517"/>
                </a:lnTo>
                <a:lnTo>
                  <a:pt x="2643" y="1518"/>
                </a:lnTo>
                <a:lnTo>
                  <a:pt x="2643" y="1520"/>
                </a:lnTo>
                <a:lnTo>
                  <a:pt x="2643" y="1521"/>
                </a:lnTo>
                <a:lnTo>
                  <a:pt x="2643" y="1524"/>
                </a:lnTo>
                <a:lnTo>
                  <a:pt x="2643" y="1525"/>
                </a:lnTo>
                <a:lnTo>
                  <a:pt x="2642" y="1527"/>
                </a:lnTo>
                <a:lnTo>
                  <a:pt x="2641" y="1528"/>
                </a:lnTo>
                <a:lnTo>
                  <a:pt x="2639" y="1530"/>
                </a:lnTo>
                <a:lnTo>
                  <a:pt x="2638" y="1530"/>
                </a:lnTo>
                <a:lnTo>
                  <a:pt x="2636" y="1531"/>
                </a:lnTo>
                <a:lnTo>
                  <a:pt x="2633" y="1533"/>
                </a:lnTo>
                <a:lnTo>
                  <a:pt x="2630" y="1533"/>
                </a:lnTo>
                <a:lnTo>
                  <a:pt x="2627" y="1534"/>
                </a:lnTo>
                <a:lnTo>
                  <a:pt x="2623" y="1534"/>
                </a:lnTo>
                <a:lnTo>
                  <a:pt x="2620" y="1534"/>
                </a:lnTo>
                <a:lnTo>
                  <a:pt x="2607" y="1533"/>
                </a:lnTo>
                <a:lnTo>
                  <a:pt x="2597" y="1531"/>
                </a:lnTo>
                <a:lnTo>
                  <a:pt x="2585" y="1530"/>
                </a:lnTo>
                <a:lnTo>
                  <a:pt x="2575" y="1528"/>
                </a:lnTo>
                <a:lnTo>
                  <a:pt x="2565" y="1527"/>
                </a:lnTo>
                <a:lnTo>
                  <a:pt x="2555" y="1525"/>
                </a:lnTo>
                <a:lnTo>
                  <a:pt x="2545" y="1524"/>
                </a:lnTo>
                <a:lnTo>
                  <a:pt x="2536" y="1524"/>
                </a:lnTo>
                <a:lnTo>
                  <a:pt x="2526" y="1522"/>
                </a:lnTo>
                <a:lnTo>
                  <a:pt x="2516" y="1522"/>
                </a:lnTo>
                <a:lnTo>
                  <a:pt x="2505" y="1521"/>
                </a:lnTo>
                <a:lnTo>
                  <a:pt x="2495" y="1521"/>
                </a:lnTo>
                <a:lnTo>
                  <a:pt x="2485" y="1520"/>
                </a:lnTo>
                <a:lnTo>
                  <a:pt x="2475" y="1520"/>
                </a:lnTo>
                <a:lnTo>
                  <a:pt x="2463" y="1518"/>
                </a:lnTo>
                <a:lnTo>
                  <a:pt x="2452" y="1517"/>
                </a:lnTo>
                <a:lnTo>
                  <a:pt x="2417" y="1515"/>
                </a:lnTo>
                <a:lnTo>
                  <a:pt x="2382" y="1514"/>
                </a:lnTo>
                <a:lnTo>
                  <a:pt x="2346" y="1514"/>
                </a:lnTo>
                <a:lnTo>
                  <a:pt x="2309" y="1514"/>
                </a:lnTo>
                <a:lnTo>
                  <a:pt x="2273" y="1514"/>
                </a:lnTo>
                <a:lnTo>
                  <a:pt x="2238" y="1515"/>
                </a:lnTo>
                <a:lnTo>
                  <a:pt x="2203" y="1515"/>
                </a:lnTo>
                <a:lnTo>
                  <a:pt x="2170" y="1517"/>
                </a:lnTo>
                <a:lnTo>
                  <a:pt x="2138" y="1518"/>
                </a:lnTo>
                <a:lnTo>
                  <a:pt x="2107" y="1520"/>
                </a:lnTo>
                <a:lnTo>
                  <a:pt x="2080" y="1521"/>
                </a:lnTo>
                <a:lnTo>
                  <a:pt x="2055" y="1521"/>
                </a:lnTo>
                <a:lnTo>
                  <a:pt x="2033" y="1522"/>
                </a:lnTo>
                <a:lnTo>
                  <a:pt x="2014" y="1522"/>
                </a:lnTo>
                <a:lnTo>
                  <a:pt x="1998" y="1522"/>
                </a:lnTo>
                <a:lnTo>
                  <a:pt x="1988" y="1522"/>
                </a:lnTo>
                <a:lnTo>
                  <a:pt x="1969" y="1521"/>
                </a:lnTo>
                <a:lnTo>
                  <a:pt x="1953" y="1518"/>
                </a:lnTo>
                <a:lnTo>
                  <a:pt x="1940" y="1517"/>
                </a:lnTo>
                <a:lnTo>
                  <a:pt x="1927" y="1514"/>
                </a:lnTo>
                <a:lnTo>
                  <a:pt x="1915" y="1509"/>
                </a:lnTo>
                <a:lnTo>
                  <a:pt x="1904" y="1506"/>
                </a:lnTo>
                <a:lnTo>
                  <a:pt x="1894" y="1502"/>
                </a:lnTo>
                <a:lnTo>
                  <a:pt x="1885" y="1498"/>
                </a:lnTo>
                <a:lnTo>
                  <a:pt x="1876" y="1492"/>
                </a:lnTo>
                <a:lnTo>
                  <a:pt x="1867" y="1488"/>
                </a:lnTo>
                <a:lnTo>
                  <a:pt x="1859" y="1480"/>
                </a:lnTo>
                <a:lnTo>
                  <a:pt x="1850" y="1474"/>
                </a:lnTo>
                <a:lnTo>
                  <a:pt x="1843" y="1467"/>
                </a:lnTo>
                <a:lnTo>
                  <a:pt x="1834" y="1460"/>
                </a:lnTo>
                <a:lnTo>
                  <a:pt x="1824" y="1451"/>
                </a:lnTo>
                <a:lnTo>
                  <a:pt x="1814" y="1442"/>
                </a:lnTo>
                <a:lnTo>
                  <a:pt x="1803" y="1432"/>
                </a:lnTo>
                <a:lnTo>
                  <a:pt x="1792" y="1424"/>
                </a:lnTo>
                <a:lnTo>
                  <a:pt x="1780" y="1413"/>
                </a:lnTo>
                <a:lnTo>
                  <a:pt x="1769" y="1403"/>
                </a:lnTo>
                <a:lnTo>
                  <a:pt x="1757" y="1392"/>
                </a:lnTo>
                <a:lnTo>
                  <a:pt x="1745" y="1381"/>
                </a:lnTo>
                <a:lnTo>
                  <a:pt x="1734" y="1370"/>
                </a:lnTo>
                <a:lnTo>
                  <a:pt x="1724" y="1360"/>
                </a:lnTo>
                <a:lnTo>
                  <a:pt x="1712" y="1348"/>
                </a:lnTo>
                <a:lnTo>
                  <a:pt x="1700" y="1338"/>
                </a:lnTo>
                <a:lnTo>
                  <a:pt x="1689" y="1326"/>
                </a:lnTo>
                <a:lnTo>
                  <a:pt x="1677" y="1315"/>
                </a:lnTo>
                <a:lnTo>
                  <a:pt x="1665" y="1303"/>
                </a:lnTo>
                <a:lnTo>
                  <a:pt x="1654" y="1293"/>
                </a:lnTo>
                <a:lnTo>
                  <a:pt x="1644" y="1281"/>
                </a:lnTo>
                <a:lnTo>
                  <a:pt x="1632" y="1269"/>
                </a:lnTo>
                <a:lnTo>
                  <a:pt x="1631" y="1274"/>
                </a:lnTo>
                <a:lnTo>
                  <a:pt x="1629" y="1277"/>
                </a:lnTo>
                <a:lnTo>
                  <a:pt x="1626" y="1281"/>
                </a:lnTo>
                <a:lnTo>
                  <a:pt x="1625" y="1285"/>
                </a:lnTo>
                <a:lnTo>
                  <a:pt x="1623" y="1290"/>
                </a:lnTo>
                <a:lnTo>
                  <a:pt x="1622" y="1293"/>
                </a:lnTo>
                <a:lnTo>
                  <a:pt x="1620" y="1297"/>
                </a:lnTo>
                <a:lnTo>
                  <a:pt x="1617" y="1300"/>
                </a:lnTo>
                <a:lnTo>
                  <a:pt x="1616" y="1304"/>
                </a:lnTo>
                <a:lnTo>
                  <a:pt x="1615" y="1307"/>
                </a:lnTo>
                <a:lnTo>
                  <a:pt x="1613" y="1310"/>
                </a:lnTo>
                <a:lnTo>
                  <a:pt x="1612" y="1313"/>
                </a:lnTo>
                <a:lnTo>
                  <a:pt x="1612" y="1315"/>
                </a:lnTo>
                <a:lnTo>
                  <a:pt x="1610" y="1316"/>
                </a:lnTo>
                <a:lnTo>
                  <a:pt x="1610" y="1317"/>
                </a:lnTo>
                <a:lnTo>
                  <a:pt x="1609" y="1317"/>
                </a:lnTo>
                <a:lnTo>
                  <a:pt x="1607" y="1317"/>
                </a:lnTo>
                <a:lnTo>
                  <a:pt x="1606" y="1316"/>
                </a:lnTo>
                <a:lnTo>
                  <a:pt x="1603" y="1316"/>
                </a:lnTo>
                <a:lnTo>
                  <a:pt x="1600" y="1315"/>
                </a:lnTo>
                <a:lnTo>
                  <a:pt x="1597" y="1315"/>
                </a:lnTo>
                <a:lnTo>
                  <a:pt x="1594" y="1313"/>
                </a:lnTo>
                <a:lnTo>
                  <a:pt x="1590" y="1312"/>
                </a:lnTo>
                <a:lnTo>
                  <a:pt x="1585" y="1310"/>
                </a:lnTo>
                <a:lnTo>
                  <a:pt x="1580" y="1310"/>
                </a:lnTo>
                <a:lnTo>
                  <a:pt x="1574" y="1309"/>
                </a:lnTo>
                <a:lnTo>
                  <a:pt x="1570" y="1307"/>
                </a:lnTo>
                <a:lnTo>
                  <a:pt x="1562" y="1306"/>
                </a:lnTo>
                <a:lnTo>
                  <a:pt x="1556" y="1304"/>
                </a:lnTo>
                <a:lnTo>
                  <a:pt x="1549" y="1303"/>
                </a:lnTo>
                <a:lnTo>
                  <a:pt x="1549" y="1307"/>
                </a:lnTo>
                <a:lnTo>
                  <a:pt x="1549" y="1312"/>
                </a:lnTo>
                <a:lnTo>
                  <a:pt x="1549" y="1316"/>
                </a:lnTo>
                <a:lnTo>
                  <a:pt x="1549" y="1320"/>
                </a:lnTo>
                <a:lnTo>
                  <a:pt x="1549" y="1325"/>
                </a:lnTo>
                <a:lnTo>
                  <a:pt x="1549" y="1329"/>
                </a:lnTo>
                <a:lnTo>
                  <a:pt x="1548" y="1333"/>
                </a:lnTo>
                <a:lnTo>
                  <a:pt x="1548" y="1338"/>
                </a:lnTo>
                <a:lnTo>
                  <a:pt x="1548" y="1341"/>
                </a:lnTo>
                <a:lnTo>
                  <a:pt x="1546" y="1345"/>
                </a:lnTo>
                <a:lnTo>
                  <a:pt x="1546" y="1348"/>
                </a:lnTo>
                <a:lnTo>
                  <a:pt x="1546" y="1352"/>
                </a:lnTo>
                <a:lnTo>
                  <a:pt x="1545" y="1355"/>
                </a:lnTo>
                <a:lnTo>
                  <a:pt x="1545" y="1360"/>
                </a:lnTo>
                <a:lnTo>
                  <a:pt x="1543" y="1363"/>
                </a:lnTo>
                <a:lnTo>
                  <a:pt x="1543" y="1365"/>
                </a:lnTo>
                <a:lnTo>
                  <a:pt x="1542" y="1368"/>
                </a:lnTo>
                <a:lnTo>
                  <a:pt x="1540" y="1371"/>
                </a:lnTo>
                <a:lnTo>
                  <a:pt x="1540" y="1374"/>
                </a:lnTo>
                <a:lnTo>
                  <a:pt x="1539" y="1377"/>
                </a:lnTo>
                <a:lnTo>
                  <a:pt x="1538" y="1380"/>
                </a:lnTo>
                <a:lnTo>
                  <a:pt x="1536" y="1384"/>
                </a:lnTo>
                <a:lnTo>
                  <a:pt x="1535" y="1387"/>
                </a:lnTo>
                <a:lnTo>
                  <a:pt x="1533" y="1390"/>
                </a:lnTo>
                <a:lnTo>
                  <a:pt x="1532" y="1393"/>
                </a:lnTo>
                <a:lnTo>
                  <a:pt x="1530" y="1396"/>
                </a:lnTo>
                <a:lnTo>
                  <a:pt x="1529" y="1399"/>
                </a:lnTo>
                <a:lnTo>
                  <a:pt x="1527" y="1402"/>
                </a:lnTo>
                <a:lnTo>
                  <a:pt x="1524" y="1405"/>
                </a:lnTo>
                <a:lnTo>
                  <a:pt x="1523" y="1408"/>
                </a:lnTo>
                <a:lnTo>
                  <a:pt x="1522" y="1409"/>
                </a:lnTo>
                <a:lnTo>
                  <a:pt x="1519" y="1412"/>
                </a:lnTo>
                <a:lnTo>
                  <a:pt x="1516" y="1413"/>
                </a:lnTo>
                <a:lnTo>
                  <a:pt x="1511" y="1416"/>
                </a:lnTo>
                <a:lnTo>
                  <a:pt x="1508" y="1419"/>
                </a:lnTo>
                <a:lnTo>
                  <a:pt x="1504" y="1422"/>
                </a:lnTo>
                <a:lnTo>
                  <a:pt x="1501" y="1425"/>
                </a:lnTo>
                <a:lnTo>
                  <a:pt x="1497" y="1428"/>
                </a:lnTo>
                <a:lnTo>
                  <a:pt x="1494" y="1429"/>
                </a:lnTo>
                <a:lnTo>
                  <a:pt x="1490" y="1432"/>
                </a:lnTo>
                <a:lnTo>
                  <a:pt x="1487" y="1435"/>
                </a:lnTo>
                <a:lnTo>
                  <a:pt x="1482" y="1438"/>
                </a:lnTo>
                <a:lnTo>
                  <a:pt x="1479" y="1440"/>
                </a:lnTo>
                <a:lnTo>
                  <a:pt x="1475" y="1442"/>
                </a:lnTo>
                <a:lnTo>
                  <a:pt x="1472" y="1445"/>
                </a:lnTo>
                <a:lnTo>
                  <a:pt x="1468" y="1447"/>
                </a:lnTo>
                <a:lnTo>
                  <a:pt x="1465" y="1450"/>
                </a:lnTo>
                <a:lnTo>
                  <a:pt x="1461" y="1453"/>
                </a:lnTo>
                <a:lnTo>
                  <a:pt x="1462" y="1453"/>
                </a:lnTo>
                <a:lnTo>
                  <a:pt x="1463" y="1453"/>
                </a:lnTo>
                <a:lnTo>
                  <a:pt x="1465" y="1454"/>
                </a:lnTo>
                <a:lnTo>
                  <a:pt x="1466" y="1454"/>
                </a:lnTo>
                <a:lnTo>
                  <a:pt x="1468" y="1456"/>
                </a:lnTo>
                <a:lnTo>
                  <a:pt x="1469" y="1457"/>
                </a:lnTo>
                <a:lnTo>
                  <a:pt x="1469" y="1458"/>
                </a:lnTo>
                <a:lnTo>
                  <a:pt x="1471" y="1460"/>
                </a:lnTo>
                <a:lnTo>
                  <a:pt x="1471" y="1461"/>
                </a:lnTo>
                <a:lnTo>
                  <a:pt x="1471" y="1466"/>
                </a:lnTo>
                <a:lnTo>
                  <a:pt x="1471" y="1470"/>
                </a:lnTo>
                <a:lnTo>
                  <a:pt x="1471" y="1473"/>
                </a:lnTo>
                <a:lnTo>
                  <a:pt x="1471" y="1477"/>
                </a:lnTo>
                <a:lnTo>
                  <a:pt x="1471" y="1482"/>
                </a:lnTo>
                <a:lnTo>
                  <a:pt x="1471" y="1485"/>
                </a:lnTo>
                <a:lnTo>
                  <a:pt x="1471" y="1489"/>
                </a:lnTo>
                <a:lnTo>
                  <a:pt x="1471" y="1493"/>
                </a:lnTo>
                <a:lnTo>
                  <a:pt x="1471" y="1496"/>
                </a:lnTo>
                <a:lnTo>
                  <a:pt x="1471" y="1501"/>
                </a:lnTo>
                <a:lnTo>
                  <a:pt x="1471" y="1505"/>
                </a:lnTo>
                <a:lnTo>
                  <a:pt x="1471" y="1508"/>
                </a:lnTo>
                <a:lnTo>
                  <a:pt x="1471" y="1512"/>
                </a:lnTo>
                <a:lnTo>
                  <a:pt x="1471" y="1517"/>
                </a:lnTo>
                <a:lnTo>
                  <a:pt x="1471" y="1521"/>
                </a:lnTo>
                <a:lnTo>
                  <a:pt x="1471" y="1524"/>
                </a:lnTo>
                <a:lnTo>
                  <a:pt x="1471" y="1528"/>
                </a:lnTo>
                <a:lnTo>
                  <a:pt x="1471" y="1534"/>
                </a:lnTo>
                <a:lnTo>
                  <a:pt x="1471" y="1538"/>
                </a:lnTo>
                <a:lnTo>
                  <a:pt x="1472" y="1543"/>
                </a:lnTo>
                <a:lnTo>
                  <a:pt x="1472" y="1547"/>
                </a:lnTo>
                <a:lnTo>
                  <a:pt x="1474" y="1553"/>
                </a:lnTo>
                <a:lnTo>
                  <a:pt x="1475" y="1557"/>
                </a:lnTo>
                <a:lnTo>
                  <a:pt x="1476" y="1562"/>
                </a:lnTo>
                <a:lnTo>
                  <a:pt x="1478" y="1565"/>
                </a:lnTo>
                <a:lnTo>
                  <a:pt x="1479" y="1569"/>
                </a:lnTo>
                <a:lnTo>
                  <a:pt x="1482" y="1572"/>
                </a:lnTo>
                <a:lnTo>
                  <a:pt x="1485" y="1575"/>
                </a:lnTo>
                <a:lnTo>
                  <a:pt x="1488" y="1578"/>
                </a:lnTo>
                <a:lnTo>
                  <a:pt x="1491" y="1579"/>
                </a:lnTo>
                <a:lnTo>
                  <a:pt x="1495" y="1581"/>
                </a:lnTo>
                <a:lnTo>
                  <a:pt x="1500" y="1582"/>
                </a:lnTo>
                <a:lnTo>
                  <a:pt x="1503" y="1582"/>
                </a:lnTo>
                <a:lnTo>
                  <a:pt x="1507" y="1582"/>
                </a:lnTo>
                <a:lnTo>
                  <a:pt x="1511" y="1582"/>
                </a:lnTo>
                <a:lnTo>
                  <a:pt x="1514" y="1581"/>
                </a:lnTo>
                <a:lnTo>
                  <a:pt x="1517" y="1581"/>
                </a:lnTo>
                <a:lnTo>
                  <a:pt x="1520" y="1579"/>
                </a:lnTo>
                <a:lnTo>
                  <a:pt x="1523" y="1578"/>
                </a:lnTo>
                <a:lnTo>
                  <a:pt x="1526" y="1575"/>
                </a:lnTo>
                <a:lnTo>
                  <a:pt x="1527" y="1573"/>
                </a:lnTo>
                <a:lnTo>
                  <a:pt x="1530" y="1570"/>
                </a:lnTo>
                <a:lnTo>
                  <a:pt x="1533" y="1568"/>
                </a:lnTo>
                <a:lnTo>
                  <a:pt x="1535" y="1565"/>
                </a:lnTo>
                <a:lnTo>
                  <a:pt x="1538" y="1562"/>
                </a:lnTo>
                <a:lnTo>
                  <a:pt x="1539" y="1559"/>
                </a:lnTo>
                <a:lnTo>
                  <a:pt x="1540" y="1554"/>
                </a:lnTo>
                <a:lnTo>
                  <a:pt x="1543" y="1552"/>
                </a:lnTo>
                <a:lnTo>
                  <a:pt x="1545" y="1546"/>
                </a:lnTo>
                <a:lnTo>
                  <a:pt x="1545" y="1540"/>
                </a:lnTo>
                <a:lnTo>
                  <a:pt x="1546" y="1534"/>
                </a:lnTo>
                <a:lnTo>
                  <a:pt x="1546" y="1527"/>
                </a:lnTo>
                <a:lnTo>
                  <a:pt x="1546" y="1520"/>
                </a:lnTo>
                <a:lnTo>
                  <a:pt x="1545" y="1511"/>
                </a:lnTo>
                <a:lnTo>
                  <a:pt x="1545" y="1502"/>
                </a:lnTo>
                <a:lnTo>
                  <a:pt x="1543" y="1493"/>
                </a:lnTo>
                <a:lnTo>
                  <a:pt x="1542" y="1485"/>
                </a:lnTo>
                <a:lnTo>
                  <a:pt x="1542" y="1476"/>
                </a:lnTo>
                <a:lnTo>
                  <a:pt x="1540" y="1467"/>
                </a:lnTo>
                <a:lnTo>
                  <a:pt x="1539" y="1457"/>
                </a:lnTo>
                <a:lnTo>
                  <a:pt x="1538" y="1448"/>
                </a:lnTo>
                <a:lnTo>
                  <a:pt x="1536" y="1438"/>
                </a:lnTo>
                <a:lnTo>
                  <a:pt x="1536" y="1429"/>
                </a:lnTo>
                <a:lnTo>
                  <a:pt x="1536" y="1421"/>
                </a:lnTo>
                <a:lnTo>
                  <a:pt x="1536" y="1419"/>
                </a:lnTo>
                <a:lnTo>
                  <a:pt x="1539" y="1416"/>
                </a:lnTo>
                <a:lnTo>
                  <a:pt x="1540" y="1415"/>
                </a:lnTo>
                <a:lnTo>
                  <a:pt x="1542" y="1412"/>
                </a:lnTo>
                <a:lnTo>
                  <a:pt x="1543" y="1411"/>
                </a:lnTo>
                <a:lnTo>
                  <a:pt x="1545" y="1409"/>
                </a:lnTo>
                <a:lnTo>
                  <a:pt x="1546" y="1408"/>
                </a:lnTo>
                <a:lnTo>
                  <a:pt x="1549" y="1406"/>
                </a:lnTo>
                <a:lnTo>
                  <a:pt x="1551" y="1405"/>
                </a:lnTo>
                <a:lnTo>
                  <a:pt x="1552" y="1405"/>
                </a:lnTo>
                <a:lnTo>
                  <a:pt x="1554" y="1403"/>
                </a:lnTo>
                <a:lnTo>
                  <a:pt x="1555" y="1403"/>
                </a:lnTo>
                <a:lnTo>
                  <a:pt x="1558" y="1403"/>
                </a:lnTo>
                <a:lnTo>
                  <a:pt x="1559" y="1403"/>
                </a:lnTo>
                <a:lnTo>
                  <a:pt x="1561" y="1403"/>
                </a:lnTo>
                <a:lnTo>
                  <a:pt x="1562" y="1405"/>
                </a:lnTo>
                <a:lnTo>
                  <a:pt x="1562" y="1409"/>
                </a:lnTo>
                <a:lnTo>
                  <a:pt x="1564" y="1416"/>
                </a:lnTo>
                <a:lnTo>
                  <a:pt x="1565" y="1422"/>
                </a:lnTo>
                <a:lnTo>
                  <a:pt x="1567" y="1429"/>
                </a:lnTo>
                <a:lnTo>
                  <a:pt x="1568" y="1438"/>
                </a:lnTo>
                <a:lnTo>
                  <a:pt x="1570" y="1447"/>
                </a:lnTo>
                <a:lnTo>
                  <a:pt x="1571" y="1456"/>
                </a:lnTo>
                <a:lnTo>
                  <a:pt x="1572" y="1464"/>
                </a:lnTo>
                <a:lnTo>
                  <a:pt x="1575" y="1473"/>
                </a:lnTo>
                <a:lnTo>
                  <a:pt x="1577" y="1482"/>
                </a:lnTo>
                <a:lnTo>
                  <a:pt x="1578" y="1492"/>
                </a:lnTo>
                <a:lnTo>
                  <a:pt x="1580" y="1501"/>
                </a:lnTo>
                <a:lnTo>
                  <a:pt x="1581" y="1509"/>
                </a:lnTo>
                <a:lnTo>
                  <a:pt x="1583" y="1517"/>
                </a:lnTo>
                <a:lnTo>
                  <a:pt x="1584" y="1524"/>
                </a:lnTo>
                <a:lnTo>
                  <a:pt x="1585" y="1531"/>
                </a:lnTo>
                <a:lnTo>
                  <a:pt x="1587" y="1536"/>
                </a:lnTo>
                <a:lnTo>
                  <a:pt x="1590" y="1540"/>
                </a:lnTo>
                <a:lnTo>
                  <a:pt x="1593" y="1544"/>
                </a:lnTo>
                <a:lnTo>
                  <a:pt x="1596" y="1547"/>
                </a:lnTo>
                <a:lnTo>
                  <a:pt x="1600" y="1552"/>
                </a:lnTo>
                <a:lnTo>
                  <a:pt x="1604" y="1554"/>
                </a:lnTo>
                <a:lnTo>
                  <a:pt x="1610" y="1556"/>
                </a:lnTo>
                <a:lnTo>
                  <a:pt x="1615" y="1559"/>
                </a:lnTo>
                <a:lnTo>
                  <a:pt x="1620" y="1560"/>
                </a:lnTo>
                <a:lnTo>
                  <a:pt x="1625" y="1560"/>
                </a:lnTo>
                <a:lnTo>
                  <a:pt x="1631" y="1560"/>
                </a:lnTo>
                <a:lnTo>
                  <a:pt x="1635" y="1560"/>
                </a:lnTo>
                <a:lnTo>
                  <a:pt x="1639" y="1559"/>
                </a:lnTo>
                <a:lnTo>
                  <a:pt x="1644" y="1557"/>
                </a:lnTo>
                <a:lnTo>
                  <a:pt x="1648" y="1554"/>
                </a:lnTo>
                <a:lnTo>
                  <a:pt x="1651" y="1552"/>
                </a:lnTo>
                <a:lnTo>
                  <a:pt x="1652" y="1547"/>
                </a:lnTo>
                <a:lnTo>
                  <a:pt x="1652" y="1544"/>
                </a:lnTo>
                <a:lnTo>
                  <a:pt x="1652" y="1540"/>
                </a:lnTo>
                <a:lnTo>
                  <a:pt x="1651" y="1536"/>
                </a:lnTo>
                <a:lnTo>
                  <a:pt x="1649" y="1530"/>
                </a:lnTo>
                <a:lnTo>
                  <a:pt x="1647" y="1524"/>
                </a:lnTo>
                <a:lnTo>
                  <a:pt x="1644" y="1517"/>
                </a:lnTo>
                <a:lnTo>
                  <a:pt x="1641" y="1509"/>
                </a:lnTo>
                <a:lnTo>
                  <a:pt x="1636" y="1502"/>
                </a:lnTo>
                <a:lnTo>
                  <a:pt x="1632" y="1495"/>
                </a:lnTo>
                <a:lnTo>
                  <a:pt x="1628" y="1486"/>
                </a:lnTo>
                <a:lnTo>
                  <a:pt x="1623" y="1477"/>
                </a:lnTo>
                <a:lnTo>
                  <a:pt x="1619" y="1469"/>
                </a:lnTo>
                <a:lnTo>
                  <a:pt x="1615" y="1460"/>
                </a:lnTo>
                <a:lnTo>
                  <a:pt x="1610" y="1450"/>
                </a:lnTo>
                <a:lnTo>
                  <a:pt x="1606" y="1440"/>
                </a:lnTo>
                <a:lnTo>
                  <a:pt x="1606" y="1376"/>
                </a:lnTo>
                <a:lnTo>
                  <a:pt x="1613" y="1370"/>
                </a:lnTo>
                <a:lnTo>
                  <a:pt x="1673" y="1421"/>
                </a:lnTo>
                <a:lnTo>
                  <a:pt x="1665" y="1438"/>
                </a:lnTo>
                <a:lnTo>
                  <a:pt x="1651" y="1440"/>
                </a:lnTo>
                <a:lnTo>
                  <a:pt x="1652" y="1445"/>
                </a:lnTo>
                <a:lnTo>
                  <a:pt x="1654" y="1451"/>
                </a:lnTo>
                <a:lnTo>
                  <a:pt x="1657" y="1458"/>
                </a:lnTo>
                <a:lnTo>
                  <a:pt x="1660" y="1464"/>
                </a:lnTo>
                <a:lnTo>
                  <a:pt x="1661" y="1472"/>
                </a:lnTo>
                <a:lnTo>
                  <a:pt x="1664" y="1480"/>
                </a:lnTo>
                <a:lnTo>
                  <a:pt x="1667" y="1488"/>
                </a:lnTo>
                <a:lnTo>
                  <a:pt x="1670" y="1495"/>
                </a:lnTo>
                <a:lnTo>
                  <a:pt x="1673" y="1504"/>
                </a:lnTo>
                <a:lnTo>
                  <a:pt x="1676" y="1511"/>
                </a:lnTo>
                <a:lnTo>
                  <a:pt x="1677" y="1518"/>
                </a:lnTo>
                <a:lnTo>
                  <a:pt x="1678" y="1525"/>
                </a:lnTo>
                <a:lnTo>
                  <a:pt x="1680" y="1531"/>
                </a:lnTo>
                <a:lnTo>
                  <a:pt x="1681" y="1538"/>
                </a:lnTo>
                <a:lnTo>
                  <a:pt x="1681" y="1543"/>
                </a:lnTo>
                <a:lnTo>
                  <a:pt x="1681" y="1549"/>
                </a:lnTo>
                <a:lnTo>
                  <a:pt x="1681" y="1553"/>
                </a:lnTo>
                <a:lnTo>
                  <a:pt x="1681" y="1559"/>
                </a:lnTo>
                <a:lnTo>
                  <a:pt x="1680" y="1563"/>
                </a:lnTo>
                <a:lnTo>
                  <a:pt x="1678" y="1568"/>
                </a:lnTo>
                <a:lnTo>
                  <a:pt x="1677" y="1572"/>
                </a:lnTo>
                <a:lnTo>
                  <a:pt x="1676" y="1576"/>
                </a:lnTo>
                <a:lnTo>
                  <a:pt x="1674" y="1581"/>
                </a:lnTo>
                <a:lnTo>
                  <a:pt x="1673" y="1585"/>
                </a:lnTo>
                <a:lnTo>
                  <a:pt x="1671" y="1589"/>
                </a:lnTo>
                <a:lnTo>
                  <a:pt x="1668" y="1592"/>
                </a:lnTo>
                <a:lnTo>
                  <a:pt x="1665" y="1597"/>
                </a:lnTo>
                <a:lnTo>
                  <a:pt x="1664" y="1600"/>
                </a:lnTo>
                <a:lnTo>
                  <a:pt x="1661" y="1602"/>
                </a:lnTo>
                <a:lnTo>
                  <a:pt x="1658" y="1605"/>
                </a:lnTo>
                <a:lnTo>
                  <a:pt x="1654" y="1608"/>
                </a:lnTo>
                <a:lnTo>
                  <a:pt x="1651" y="1611"/>
                </a:lnTo>
                <a:lnTo>
                  <a:pt x="1651" y="1614"/>
                </a:lnTo>
                <a:lnTo>
                  <a:pt x="1651" y="1617"/>
                </a:lnTo>
                <a:lnTo>
                  <a:pt x="1651" y="1620"/>
                </a:lnTo>
                <a:lnTo>
                  <a:pt x="1651" y="1623"/>
                </a:lnTo>
                <a:lnTo>
                  <a:pt x="1652" y="1626"/>
                </a:lnTo>
                <a:lnTo>
                  <a:pt x="1652" y="1629"/>
                </a:lnTo>
                <a:lnTo>
                  <a:pt x="1652" y="1632"/>
                </a:lnTo>
                <a:lnTo>
                  <a:pt x="1652" y="1634"/>
                </a:lnTo>
                <a:lnTo>
                  <a:pt x="1654" y="1637"/>
                </a:lnTo>
                <a:lnTo>
                  <a:pt x="1654" y="1640"/>
                </a:lnTo>
                <a:lnTo>
                  <a:pt x="1655" y="1643"/>
                </a:lnTo>
                <a:lnTo>
                  <a:pt x="1655" y="1646"/>
                </a:lnTo>
                <a:lnTo>
                  <a:pt x="1657" y="1648"/>
                </a:lnTo>
                <a:lnTo>
                  <a:pt x="1658" y="1649"/>
                </a:lnTo>
                <a:lnTo>
                  <a:pt x="1660" y="1650"/>
                </a:lnTo>
                <a:lnTo>
                  <a:pt x="1661" y="1652"/>
                </a:lnTo>
                <a:lnTo>
                  <a:pt x="1663" y="1653"/>
                </a:lnTo>
                <a:lnTo>
                  <a:pt x="1665" y="1653"/>
                </a:lnTo>
                <a:lnTo>
                  <a:pt x="1668" y="1655"/>
                </a:lnTo>
                <a:lnTo>
                  <a:pt x="1671" y="1655"/>
                </a:lnTo>
                <a:lnTo>
                  <a:pt x="1676" y="1656"/>
                </a:lnTo>
                <a:lnTo>
                  <a:pt x="1678" y="1656"/>
                </a:lnTo>
                <a:lnTo>
                  <a:pt x="1681" y="1656"/>
                </a:lnTo>
                <a:lnTo>
                  <a:pt x="1686" y="1655"/>
                </a:lnTo>
                <a:lnTo>
                  <a:pt x="1690" y="1655"/>
                </a:lnTo>
                <a:lnTo>
                  <a:pt x="1693" y="1653"/>
                </a:lnTo>
                <a:lnTo>
                  <a:pt x="1697" y="1653"/>
                </a:lnTo>
                <a:lnTo>
                  <a:pt x="1700" y="1652"/>
                </a:lnTo>
                <a:lnTo>
                  <a:pt x="1705" y="1650"/>
                </a:lnTo>
                <a:lnTo>
                  <a:pt x="1708" y="1649"/>
                </a:lnTo>
                <a:lnTo>
                  <a:pt x="1710" y="1646"/>
                </a:lnTo>
                <a:lnTo>
                  <a:pt x="1713" y="1645"/>
                </a:lnTo>
                <a:lnTo>
                  <a:pt x="1716" y="1642"/>
                </a:lnTo>
                <a:lnTo>
                  <a:pt x="1719" y="1639"/>
                </a:lnTo>
                <a:lnTo>
                  <a:pt x="1721" y="1634"/>
                </a:lnTo>
                <a:lnTo>
                  <a:pt x="1724" y="1632"/>
                </a:lnTo>
                <a:lnTo>
                  <a:pt x="1725" y="1627"/>
                </a:lnTo>
                <a:lnTo>
                  <a:pt x="1726" y="1623"/>
                </a:lnTo>
                <a:lnTo>
                  <a:pt x="1728" y="1618"/>
                </a:lnTo>
                <a:lnTo>
                  <a:pt x="1729" y="1614"/>
                </a:lnTo>
                <a:lnTo>
                  <a:pt x="1731" y="1610"/>
                </a:lnTo>
                <a:lnTo>
                  <a:pt x="1732" y="1605"/>
                </a:lnTo>
                <a:lnTo>
                  <a:pt x="1732" y="1601"/>
                </a:lnTo>
                <a:lnTo>
                  <a:pt x="1732" y="1597"/>
                </a:lnTo>
                <a:lnTo>
                  <a:pt x="1734" y="1592"/>
                </a:lnTo>
                <a:lnTo>
                  <a:pt x="1734" y="1589"/>
                </a:lnTo>
                <a:lnTo>
                  <a:pt x="1734" y="1585"/>
                </a:lnTo>
                <a:lnTo>
                  <a:pt x="1735" y="1582"/>
                </a:lnTo>
                <a:lnTo>
                  <a:pt x="1753" y="1586"/>
                </a:lnTo>
                <a:lnTo>
                  <a:pt x="1753" y="1594"/>
                </a:lnTo>
                <a:lnTo>
                  <a:pt x="1756" y="1598"/>
                </a:lnTo>
                <a:lnTo>
                  <a:pt x="1757" y="1604"/>
                </a:lnTo>
                <a:lnTo>
                  <a:pt x="1760" y="1607"/>
                </a:lnTo>
                <a:lnTo>
                  <a:pt x="1764" y="1611"/>
                </a:lnTo>
                <a:lnTo>
                  <a:pt x="1769" y="1614"/>
                </a:lnTo>
                <a:lnTo>
                  <a:pt x="1772" y="1616"/>
                </a:lnTo>
                <a:lnTo>
                  <a:pt x="1777" y="1617"/>
                </a:lnTo>
                <a:lnTo>
                  <a:pt x="1782" y="1618"/>
                </a:lnTo>
                <a:lnTo>
                  <a:pt x="1786" y="1618"/>
                </a:lnTo>
                <a:lnTo>
                  <a:pt x="1790" y="1618"/>
                </a:lnTo>
                <a:lnTo>
                  <a:pt x="1796" y="1617"/>
                </a:lnTo>
                <a:lnTo>
                  <a:pt x="1801" y="1616"/>
                </a:lnTo>
                <a:lnTo>
                  <a:pt x="1805" y="1614"/>
                </a:lnTo>
                <a:lnTo>
                  <a:pt x="1809" y="1613"/>
                </a:lnTo>
                <a:lnTo>
                  <a:pt x="1814" y="1611"/>
                </a:lnTo>
                <a:lnTo>
                  <a:pt x="1817" y="1608"/>
                </a:lnTo>
                <a:lnTo>
                  <a:pt x="1819" y="1607"/>
                </a:lnTo>
                <a:lnTo>
                  <a:pt x="1822" y="1605"/>
                </a:lnTo>
                <a:lnTo>
                  <a:pt x="1825" y="1602"/>
                </a:lnTo>
                <a:lnTo>
                  <a:pt x="1828" y="1600"/>
                </a:lnTo>
                <a:lnTo>
                  <a:pt x="1830" y="1597"/>
                </a:lnTo>
                <a:lnTo>
                  <a:pt x="1831" y="1594"/>
                </a:lnTo>
                <a:lnTo>
                  <a:pt x="1833" y="1591"/>
                </a:lnTo>
                <a:lnTo>
                  <a:pt x="1834" y="1588"/>
                </a:lnTo>
                <a:lnTo>
                  <a:pt x="1835" y="1585"/>
                </a:lnTo>
                <a:lnTo>
                  <a:pt x="1835" y="1582"/>
                </a:lnTo>
                <a:lnTo>
                  <a:pt x="1835" y="1578"/>
                </a:lnTo>
                <a:lnTo>
                  <a:pt x="1835" y="1575"/>
                </a:lnTo>
                <a:lnTo>
                  <a:pt x="1835" y="1570"/>
                </a:lnTo>
                <a:lnTo>
                  <a:pt x="1834" y="1568"/>
                </a:lnTo>
                <a:lnTo>
                  <a:pt x="1834" y="1563"/>
                </a:lnTo>
                <a:lnTo>
                  <a:pt x="1831" y="1559"/>
                </a:lnTo>
                <a:lnTo>
                  <a:pt x="1825" y="1552"/>
                </a:lnTo>
                <a:lnTo>
                  <a:pt x="1818" y="1543"/>
                </a:lnTo>
                <a:lnTo>
                  <a:pt x="1808" y="1533"/>
                </a:lnTo>
                <a:lnTo>
                  <a:pt x="1796" y="1521"/>
                </a:lnTo>
                <a:lnTo>
                  <a:pt x="1783" y="1509"/>
                </a:lnTo>
                <a:lnTo>
                  <a:pt x="1769" y="1496"/>
                </a:lnTo>
                <a:lnTo>
                  <a:pt x="1753" y="1482"/>
                </a:lnTo>
                <a:lnTo>
                  <a:pt x="1737" y="1467"/>
                </a:lnTo>
                <a:lnTo>
                  <a:pt x="1721" y="1453"/>
                </a:lnTo>
                <a:lnTo>
                  <a:pt x="1705" y="1438"/>
                </a:lnTo>
                <a:lnTo>
                  <a:pt x="1689" y="1424"/>
                </a:lnTo>
                <a:lnTo>
                  <a:pt x="1673" y="1411"/>
                </a:lnTo>
                <a:lnTo>
                  <a:pt x="1658" y="1396"/>
                </a:lnTo>
                <a:lnTo>
                  <a:pt x="1644" y="1384"/>
                </a:lnTo>
                <a:lnTo>
                  <a:pt x="1632" y="1373"/>
                </a:lnTo>
                <a:lnTo>
                  <a:pt x="1629" y="1320"/>
                </a:lnTo>
                <a:lnTo>
                  <a:pt x="1636" y="1323"/>
                </a:lnTo>
                <a:lnTo>
                  <a:pt x="1642" y="1326"/>
                </a:lnTo>
                <a:lnTo>
                  <a:pt x="1649" y="1329"/>
                </a:lnTo>
                <a:lnTo>
                  <a:pt x="1657" y="1333"/>
                </a:lnTo>
                <a:lnTo>
                  <a:pt x="1664" y="1338"/>
                </a:lnTo>
                <a:lnTo>
                  <a:pt x="1671" y="1342"/>
                </a:lnTo>
                <a:lnTo>
                  <a:pt x="1677" y="1345"/>
                </a:lnTo>
                <a:lnTo>
                  <a:pt x="1684" y="1349"/>
                </a:lnTo>
                <a:lnTo>
                  <a:pt x="1690" y="1354"/>
                </a:lnTo>
                <a:lnTo>
                  <a:pt x="1696" y="1357"/>
                </a:lnTo>
                <a:lnTo>
                  <a:pt x="1700" y="1360"/>
                </a:lnTo>
                <a:lnTo>
                  <a:pt x="1705" y="1363"/>
                </a:lnTo>
                <a:lnTo>
                  <a:pt x="1709" y="1365"/>
                </a:lnTo>
                <a:lnTo>
                  <a:pt x="1710" y="1367"/>
                </a:lnTo>
                <a:lnTo>
                  <a:pt x="1712" y="1368"/>
                </a:lnTo>
                <a:lnTo>
                  <a:pt x="1713" y="1368"/>
                </a:lnTo>
                <a:lnTo>
                  <a:pt x="1716" y="1377"/>
                </a:lnTo>
                <a:lnTo>
                  <a:pt x="1696" y="1380"/>
                </a:lnTo>
                <a:lnTo>
                  <a:pt x="1716" y="1395"/>
                </a:lnTo>
                <a:lnTo>
                  <a:pt x="1734" y="1409"/>
                </a:lnTo>
                <a:lnTo>
                  <a:pt x="1751" y="1424"/>
                </a:lnTo>
                <a:lnTo>
                  <a:pt x="1767" y="1437"/>
                </a:lnTo>
                <a:lnTo>
                  <a:pt x="1783" y="1450"/>
                </a:lnTo>
                <a:lnTo>
                  <a:pt x="1796" y="1461"/>
                </a:lnTo>
                <a:lnTo>
                  <a:pt x="1808" y="1474"/>
                </a:lnTo>
                <a:lnTo>
                  <a:pt x="1819" y="1486"/>
                </a:lnTo>
                <a:lnTo>
                  <a:pt x="1830" y="1498"/>
                </a:lnTo>
                <a:lnTo>
                  <a:pt x="1838" y="1509"/>
                </a:lnTo>
                <a:lnTo>
                  <a:pt x="1846" y="1521"/>
                </a:lnTo>
                <a:lnTo>
                  <a:pt x="1851" y="1533"/>
                </a:lnTo>
                <a:lnTo>
                  <a:pt x="1857" y="1544"/>
                </a:lnTo>
                <a:lnTo>
                  <a:pt x="1860" y="1556"/>
                </a:lnTo>
                <a:lnTo>
                  <a:pt x="1863" y="1568"/>
                </a:lnTo>
                <a:lnTo>
                  <a:pt x="1865" y="1579"/>
                </a:lnTo>
                <a:lnTo>
                  <a:pt x="1865" y="1588"/>
                </a:lnTo>
                <a:lnTo>
                  <a:pt x="1865" y="1597"/>
                </a:lnTo>
                <a:lnTo>
                  <a:pt x="1865" y="1604"/>
                </a:lnTo>
                <a:lnTo>
                  <a:pt x="1865" y="1613"/>
                </a:lnTo>
                <a:lnTo>
                  <a:pt x="1863" y="1620"/>
                </a:lnTo>
                <a:lnTo>
                  <a:pt x="1862" y="1629"/>
                </a:lnTo>
                <a:lnTo>
                  <a:pt x="1859" y="1636"/>
                </a:lnTo>
                <a:lnTo>
                  <a:pt x="1857" y="1643"/>
                </a:lnTo>
                <a:lnTo>
                  <a:pt x="1854" y="1650"/>
                </a:lnTo>
                <a:lnTo>
                  <a:pt x="1850" y="1656"/>
                </a:lnTo>
                <a:lnTo>
                  <a:pt x="1846" y="1662"/>
                </a:lnTo>
                <a:lnTo>
                  <a:pt x="1841" y="1668"/>
                </a:lnTo>
                <a:lnTo>
                  <a:pt x="1837" y="1672"/>
                </a:lnTo>
                <a:lnTo>
                  <a:pt x="1831" y="1677"/>
                </a:lnTo>
                <a:lnTo>
                  <a:pt x="1824" y="1681"/>
                </a:lnTo>
                <a:lnTo>
                  <a:pt x="1817" y="1682"/>
                </a:lnTo>
                <a:lnTo>
                  <a:pt x="1812" y="1684"/>
                </a:lnTo>
                <a:lnTo>
                  <a:pt x="1806" y="1685"/>
                </a:lnTo>
                <a:lnTo>
                  <a:pt x="1801" y="1685"/>
                </a:lnTo>
                <a:lnTo>
                  <a:pt x="1796" y="1687"/>
                </a:lnTo>
                <a:lnTo>
                  <a:pt x="1790" y="1687"/>
                </a:lnTo>
                <a:lnTo>
                  <a:pt x="1786" y="1687"/>
                </a:lnTo>
                <a:lnTo>
                  <a:pt x="1782" y="1685"/>
                </a:lnTo>
                <a:lnTo>
                  <a:pt x="1777" y="1685"/>
                </a:lnTo>
                <a:lnTo>
                  <a:pt x="1772" y="1684"/>
                </a:lnTo>
                <a:lnTo>
                  <a:pt x="1767" y="1682"/>
                </a:lnTo>
                <a:lnTo>
                  <a:pt x="1763" y="1680"/>
                </a:lnTo>
                <a:lnTo>
                  <a:pt x="1758" y="1677"/>
                </a:lnTo>
                <a:lnTo>
                  <a:pt x="1754" y="1674"/>
                </a:lnTo>
                <a:lnTo>
                  <a:pt x="1750" y="1671"/>
                </a:lnTo>
                <a:lnTo>
                  <a:pt x="1747" y="1666"/>
                </a:lnTo>
                <a:lnTo>
                  <a:pt x="1742" y="1662"/>
                </a:lnTo>
                <a:lnTo>
                  <a:pt x="1740" y="1668"/>
                </a:lnTo>
                <a:lnTo>
                  <a:pt x="1738" y="1674"/>
                </a:lnTo>
                <a:lnTo>
                  <a:pt x="1735" y="1680"/>
                </a:lnTo>
                <a:lnTo>
                  <a:pt x="1732" y="1684"/>
                </a:lnTo>
                <a:lnTo>
                  <a:pt x="1731" y="1690"/>
                </a:lnTo>
                <a:lnTo>
                  <a:pt x="1728" y="1694"/>
                </a:lnTo>
                <a:lnTo>
                  <a:pt x="1725" y="1698"/>
                </a:lnTo>
                <a:lnTo>
                  <a:pt x="1722" y="1703"/>
                </a:lnTo>
                <a:lnTo>
                  <a:pt x="1718" y="1706"/>
                </a:lnTo>
                <a:lnTo>
                  <a:pt x="1715" y="1710"/>
                </a:lnTo>
                <a:lnTo>
                  <a:pt x="1710" y="1713"/>
                </a:lnTo>
                <a:lnTo>
                  <a:pt x="1708" y="1716"/>
                </a:lnTo>
                <a:lnTo>
                  <a:pt x="1703" y="1719"/>
                </a:lnTo>
                <a:lnTo>
                  <a:pt x="1697" y="1720"/>
                </a:lnTo>
                <a:lnTo>
                  <a:pt x="1693" y="1722"/>
                </a:lnTo>
                <a:lnTo>
                  <a:pt x="1687" y="1725"/>
                </a:lnTo>
                <a:lnTo>
                  <a:pt x="1683" y="1725"/>
                </a:lnTo>
                <a:lnTo>
                  <a:pt x="1678" y="1725"/>
                </a:lnTo>
                <a:lnTo>
                  <a:pt x="1673" y="1726"/>
                </a:lnTo>
                <a:lnTo>
                  <a:pt x="1668" y="1726"/>
                </a:lnTo>
                <a:lnTo>
                  <a:pt x="1664" y="1726"/>
                </a:lnTo>
                <a:lnTo>
                  <a:pt x="1660" y="1726"/>
                </a:lnTo>
                <a:lnTo>
                  <a:pt x="1655" y="1725"/>
                </a:lnTo>
                <a:lnTo>
                  <a:pt x="1651" y="1725"/>
                </a:lnTo>
                <a:lnTo>
                  <a:pt x="1647" y="1723"/>
                </a:lnTo>
                <a:lnTo>
                  <a:pt x="1644" y="1722"/>
                </a:lnTo>
                <a:lnTo>
                  <a:pt x="1639" y="1720"/>
                </a:lnTo>
                <a:lnTo>
                  <a:pt x="1636" y="1719"/>
                </a:lnTo>
                <a:lnTo>
                  <a:pt x="1632" y="1716"/>
                </a:lnTo>
                <a:lnTo>
                  <a:pt x="1629" y="1713"/>
                </a:lnTo>
                <a:lnTo>
                  <a:pt x="1626" y="1710"/>
                </a:lnTo>
                <a:lnTo>
                  <a:pt x="1625" y="1707"/>
                </a:lnTo>
                <a:lnTo>
                  <a:pt x="1622" y="1713"/>
                </a:lnTo>
                <a:lnTo>
                  <a:pt x="1619" y="1719"/>
                </a:lnTo>
                <a:lnTo>
                  <a:pt x="1616" y="1723"/>
                </a:lnTo>
                <a:lnTo>
                  <a:pt x="1613" y="1728"/>
                </a:lnTo>
                <a:lnTo>
                  <a:pt x="1609" y="1732"/>
                </a:lnTo>
                <a:lnTo>
                  <a:pt x="1606" y="1736"/>
                </a:lnTo>
                <a:lnTo>
                  <a:pt x="1601" y="1739"/>
                </a:lnTo>
                <a:lnTo>
                  <a:pt x="1597" y="1744"/>
                </a:lnTo>
                <a:lnTo>
                  <a:pt x="1591" y="1746"/>
                </a:lnTo>
                <a:lnTo>
                  <a:pt x="1587" y="1749"/>
                </a:lnTo>
                <a:lnTo>
                  <a:pt x="1581" y="1751"/>
                </a:lnTo>
                <a:lnTo>
                  <a:pt x="1575" y="1752"/>
                </a:lnTo>
                <a:lnTo>
                  <a:pt x="1571" y="1755"/>
                </a:lnTo>
                <a:lnTo>
                  <a:pt x="1565" y="1757"/>
                </a:lnTo>
                <a:lnTo>
                  <a:pt x="1558" y="1757"/>
                </a:lnTo>
                <a:lnTo>
                  <a:pt x="1552" y="1758"/>
                </a:lnTo>
                <a:lnTo>
                  <a:pt x="1543" y="1758"/>
                </a:lnTo>
                <a:lnTo>
                  <a:pt x="1536" y="1757"/>
                </a:lnTo>
                <a:lnTo>
                  <a:pt x="1529" y="1757"/>
                </a:lnTo>
                <a:lnTo>
                  <a:pt x="1523" y="1755"/>
                </a:lnTo>
                <a:lnTo>
                  <a:pt x="1517" y="1752"/>
                </a:lnTo>
                <a:lnTo>
                  <a:pt x="1513" y="1751"/>
                </a:lnTo>
                <a:lnTo>
                  <a:pt x="1508" y="1748"/>
                </a:lnTo>
                <a:lnTo>
                  <a:pt x="1504" y="1745"/>
                </a:lnTo>
                <a:lnTo>
                  <a:pt x="1501" y="1742"/>
                </a:lnTo>
                <a:lnTo>
                  <a:pt x="1497" y="1739"/>
                </a:lnTo>
                <a:lnTo>
                  <a:pt x="1494" y="1736"/>
                </a:lnTo>
                <a:lnTo>
                  <a:pt x="1491" y="1732"/>
                </a:lnTo>
                <a:lnTo>
                  <a:pt x="1488" y="1729"/>
                </a:lnTo>
                <a:lnTo>
                  <a:pt x="1485" y="1726"/>
                </a:lnTo>
                <a:lnTo>
                  <a:pt x="1481" y="1725"/>
                </a:lnTo>
                <a:lnTo>
                  <a:pt x="1478" y="1722"/>
                </a:lnTo>
                <a:lnTo>
                  <a:pt x="1475" y="1722"/>
                </a:lnTo>
                <a:lnTo>
                  <a:pt x="1472" y="1723"/>
                </a:lnTo>
                <a:lnTo>
                  <a:pt x="1469" y="1725"/>
                </a:lnTo>
                <a:lnTo>
                  <a:pt x="1466" y="1728"/>
                </a:lnTo>
                <a:lnTo>
                  <a:pt x="1465" y="1730"/>
                </a:lnTo>
                <a:lnTo>
                  <a:pt x="1463" y="1733"/>
                </a:lnTo>
                <a:lnTo>
                  <a:pt x="1462" y="1738"/>
                </a:lnTo>
                <a:lnTo>
                  <a:pt x="1461" y="1744"/>
                </a:lnTo>
                <a:lnTo>
                  <a:pt x="1459" y="1748"/>
                </a:lnTo>
                <a:lnTo>
                  <a:pt x="1459" y="1754"/>
                </a:lnTo>
                <a:lnTo>
                  <a:pt x="1459" y="1758"/>
                </a:lnTo>
                <a:lnTo>
                  <a:pt x="1461" y="1764"/>
                </a:lnTo>
                <a:lnTo>
                  <a:pt x="1462" y="1770"/>
                </a:lnTo>
                <a:lnTo>
                  <a:pt x="1463" y="1774"/>
                </a:lnTo>
                <a:lnTo>
                  <a:pt x="1465" y="1780"/>
                </a:lnTo>
                <a:lnTo>
                  <a:pt x="1468" y="1784"/>
                </a:lnTo>
                <a:lnTo>
                  <a:pt x="1469" y="1786"/>
                </a:lnTo>
                <a:lnTo>
                  <a:pt x="1471" y="1787"/>
                </a:lnTo>
                <a:lnTo>
                  <a:pt x="1474" y="1789"/>
                </a:lnTo>
                <a:lnTo>
                  <a:pt x="1476" y="1790"/>
                </a:lnTo>
                <a:lnTo>
                  <a:pt x="1481" y="1793"/>
                </a:lnTo>
                <a:lnTo>
                  <a:pt x="1485" y="1794"/>
                </a:lnTo>
                <a:lnTo>
                  <a:pt x="1490" y="1797"/>
                </a:lnTo>
                <a:lnTo>
                  <a:pt x="1494" y="1800"/>
                </a:lnTo>
                <a:lnTo>
                  <a:pt x="1500" y="1803"/>
                </a:lnTo>
                <a:lnTo>
                  <a:pt x="1506" y="1805"/>
                </a:lnTo>
                <a:lnTo>
                  <a:pt x="1511" y="1809"/>
                </a:lnTo>
                <a:lnTo>
                  <a:pt x="1517" y="1812"/>
                </a:lnTo>
                <a:lnTo>
                  <a:pt x="1523" y="1815"/>
                </a:lnTo>
                <a:lnTo>
                  <a:pt x="1530" y="1818"/>
                </a:lnTo>
                <a:lnTo>
                  <a:pt x="1536" y="1822"/>
                </a:lnTo>
                <a:lnTo>
                  <a:pt x="1543" y="1825"/>
                </a:lnTo>
                <a:lnTo>
                  <a:pt x="1545" y="1828"/>
                </a:lnTo>
                <a:lnTo>
                  <a:pt x="1546" y="1831"/>
                </a:lnTo>
                <a:lnTo>
                  <a:pt x="1546" y="1835"/>
                </a:lnTo>
                <a:lnTo>
                  <a:pt x="1548" y="1841"/>
                </a:lnTo>
                <a:lnTo>
                  <a:pt x="1548" y="1847"/>
                </a:lnTo>
                <a:lnTo>
                  <a:pt x="1549" y="1853"/>
                </a:lnTo>
                <a:lnTo>
                  <a:pt x="1549" y="1860"/>
                </a:lnTo>
                <a:lnTo>
                  <a:pt x="1549" y="1866"/>
                </a:lnTo>
                <a:lnTo>
                  <a:pt x="1548" y="1873"/>
                </a:lnTo>
                <a:lnTo>
                  <a:pt x="1548" y="1879"/>
                </a:lnTo>
                <a:lnTo>
                  <a:pt x="1546" y="1885"/>
                </a:lnTo>
                <a:lnTo>
                  <a:pt x="1546" y="1890"/>
                </a:lnTo>
                <a:lnTo>
                  <a:pt x="1545" y="1895"/>
                </a:lnTo>
                <a:lnTo>
                  <a:pt x="1543" y="1898"/>
                </a:lnTo>
                <a:lnTo>
                  <a:pt x="1542" y="1901"/>
                </a:lnTo>
                <a:lnTo>
                  <a:pt x="1540" y="1902"/>
                </a:lnTo>
                <a:lnTo>
                  <a:pt x="1526" y="1893"/>
                </a:lnTo>
                <a:lnTo>
                  <a:pt x="1506" y="1883"/>
                </a:lnTo>
                <a:lnTo>
                  <a:pt x="1481" y="1870"/>
                </a:lnTo>
                <a:lnTo>
                  <a:pt x="1452" y="1854"/>
                </a:lnTo>
                <a:lnTo>
                  <a:pt x="1421" y="1837"/>
                </a:lnTo>
                <a:lnTo>
                  <a:pt x="1386" y="1819"/>
                </a:lnTo>
                <a:lnTo>
                  <a:pt x="1353" y="1800"/>
                </a:lnTo>
                <a:lnTo>
                  <a:pt x="1318" y="1781"/>
                </a:lnTo>
                <a:lnTo>
                  <a:pt x="1283" y="1762"/>
                </a:lnTo>
                <a:lnTo>
                  <a:pt x="1250" y="1744"/>
                </a:lnTo>
                <a:lnTo>
                  <a:pt x="1219" y="1725"/>
                </a:lnTo>
                <a:lnTo>
                  <a:pt x="1190" y="1709"/>
                </a:lnTo>
                <a:lnTo>
                  <a:pt x="1167" y="1693"/>
                </a:lnTo>
                <a:lnTo>
                  <a:pt x="1148" y="1680"/>
                </a:lnTo>
                <a:lnTo>
                  <a:pt x="1134" y="1668"/>
                </a:lnTo>
                <a:lnTo>
                  <a:pt x="1126" y="1659"/>
                </a:lnTo>
                <a:lnTo>
                  <a:pt x="1123" y="1652"/>
                </a:lnTo>
                <a:lnTo>
                  <a:pt x="1120" y="1646"/>
                </a:lnTo>
                <a:lnTo>
                  <a:pt x="1118" y="1639"/>
                </a:lnTo>
                <a:lnTo>
                  <a:pt x="1116" y="1632"/>
                </a:lnTo>
                <a:lnTo>
                  <a:pt x="1113" y="1626"/>
                </a:lnTo>
                <a:lnTo>
                  <a:pt x="1112" y="1618"/>
                </a:lnTo>
                <a:lnTo>
                  <a:pt x="1110" y="1613"/>
                </a:lnTo>
                <a:lnTo>
                  <a:pt x="1110" y="1605"/>
                </a:lnTo>
                <a:lnTo>
                  <a:pt x="1110" y="1598"/>
                </a:lnTo>
                <a:lnTo>
                  <a:pt x="1110" y="1591"/>
                </a:lnTo>
                <a:lnTo>
                  <a:pt x="1110" y="1584"/>
                </a:lnTo>
                <a:lnTo>
                  <a:pt x="1110" y="1576"/>
                </a:lnTo>
                <a:lnTo>
                  <a:pt x="1112" y="1569"/>
                </a:lnTo>
                <a:lnTo>
                  <a:pt x="1113" y="1562"/>
                </a:lnTo>
                <a:lnTo>
                  <a:pt x="1115" y="1554"/>
                </a:lnTo>
                <a:lnTo>
                  <a:pt x="1118" y="1546"/>
                </a:lnTo>
                <a:lnTo>
                  <a:pt x="1120" y="1538"/>
                </a:lnTo>
                <a:lnTo>
                  <a:pt x="1125" y="1531"/>
                </a:lnTo>
                <a:lnTo>
                  <a:pt x="1131" y="1522"/>
                </a:lnTo>
                <a:lnTo>
                  <a:pt x="1139" y="1515"/>
                </a:lnTo>
                <a:lnTo>
                  <a:pt x="1148" y="1505"/>
                </a:lnTo>
                <a:lnTo>
                  <a:pt x="1158" y="1496"/>
                </a:lnTo>
                <a:lnTo>
                  <a:pt x="1170" y="1486"/>
                </a:lnTo>
                <a:lnTo>
                  <a:pt x="1181" y="1474"/>
                </a:lnTo>
                <a:lnTo>
                  <a:pt x="1195" y="1464"/>
                </a:lnTo>
                <a:lnTo>
                  <a:pt x="1206" y="1453"/>
                </a:lnTo>
                <a:lnTo>
                  <a:pt x="1219" y="1441"/>
                </a:lnTo>
                <a:lnTo>
                  <a:pt x="1231" y="1428"/>
                </a:lnTo>
                <a:lnTo>
                  <a:pt x="1243" y="1416"/>
                </a:lnTo>
                <a:lnTo>
                  <a:pt x="1254" y="1402"/>
                </a:lnTo>
                <a:lnTo>
                  <a:pt x="1264" y="1389"/>
                </a:lnTo>
                <a:lnTo>
                  <a:pt x="1273" y="1376"/>
                </a:lnTo>
                <a:lnTo>
                  <a:pt x="1283" y="1376"/>
                </a:lnTo>
                <a:lnTo>
                  <a:pt x="1282" y="1374"/>
                </a:lnTo>
                <a:lnTo>
                  <a:pt x="1282" y="1373"/>
                </a:lnTo>
                <a:lnTo>
                  <a:pt x="1280" y="1371"/>
                </a:lnTo>
                <a:lnTo>
                  <a:pt x="1279" y="1370"/>
                </a:lnTo>
                <a:lnTo>
                  <a:pt x="1279" y="1368"/>
                </a:lnTo>
                <a:lnTo>
                  <a:pt x="1277" y="1367"/>
                </a:lnTo>
                <a:lnTo>
                  <a:pt x="1276" y="1364"/>
                </a:lnTo>
                <a:lnTo>
                  <a:pt x="1276" y="1363"/>
                </a:lnTo>
                <a:lnTo>
                  <a:pt x="1274" y="1361"/>
                </a:lnTo>
                <a:lnTo>
                  <a:pt x="1274" y="1360"/>
                </a:lnTo>
                <a:lnTo>
                  <a:pt x="1273" y="1357"/>
                </a:lnTo>
                <a:lnTo>
                  <a:pt x="1272" y="1355"/>
                </a:lnTo>
                <a:lnTo>
                  <a:pt x="1272" y="1352"/>
                </a:lnTo>
                <a:lnTo>
                  <a:pt x="1270" y="1351"/>
                </a:lnTo>
                <a:lnTo>
                  <a:pt x="1270" y="1348"/>
                </a:lnTo>
                <a:lnTo>
                  <a:pt x="1269" y="1347"/>
                </a:lnTo>
                <a:lnTo>
                  <a:pt x="1263" y="1357"/>
                </a:lnTo>
                <a:lnTo>
                  <a:pt x="1256" y="1365"/>
                </a:lnTo>
                <a:lnTo>
                  <a:pt x="1250" y="1371"/>
                </a:lnTo>
                <a:lnTo>
                  <a:pt x="1243" y="1377"/>
                </a:lnTo>
                <a:lnTo>
                  <a:pt x="1237" y="1381"/>
                </a:lnTo>
                <a:lnTo>
                  <a:pt x="1229" y="1386"/>
                </a:lnTo>
                <a:lnTo>
                  <a:pt x="1224" y="1389"/>
                </a:lnTo>
                <a:lnTo>
                  <a:pt x="1218" y="1390"/>
                </a:lnTo>
                <a:lnTo>
                  <a:pt x="1212" y="1390"/>
                </a:lnTo>
                <a:lnTo>
                  <a:pt x="1206" y="1392"/>
                </a:lnTo>
                <a:lnTo>
                  <a:pt x="1202" y="1392"/>
                </a:lnTo>
                <a:lnTo>
                  <a:pt x="1197" y="1392"/>
                </a:lnTo>
                <a:lnTo>
                  <a:pt x="1195" y="1390"/>
                </a:lnTo>
                <a:lnTo>
                  <a:pt x="1192" y="1390"/>
                </a:lnTo>
                <a:lnTo>
                  <a:pt x="1190" y="1390"/>
                </a:lnTo>
                <a:lnTo>
                  <a:pt x="1184" y="1415"/>
                </a:lnTo>
                <a:lnTo>
                  <a:pt x="1176" y="1438"/>
                </a:lnTo>
                <a:lnTo>
                  <a:pt x="1164" y="1458"/>
                </a:lnTo>
                <a:lnTo>
                  <a:pt x="1151" y="1476"/>
                </a:lnTo>
                <a:lnTo>
                  <a:pt x="1135" y="1492"/>
                </a:lnTo>
                <a:lnTo>
                  <a:pt x="1118" y="1505"/>
                </a:lnTo>
                <a:lnTo>
                  <a:pt x="1100" y="1517"/>
                </a:lnTo>
                <a:lnTo>
                  <a:pt x="1081" y="1527"/>
                </a:lnTo>
                <a:lnTo>
                  <a:pt x="1061" y="1536"/>
                </a:lnTo>
                <a:lnTo>
                  <a:pt x="1042" y="1543"/>
                </a:lnTo>
                <a:lnTo>
                  <a:pt x="1023" y="1547"/>
                </a:lnTo>
                <a:lnTo>
                  <a:pt x="1004" y="1552"/>
                </a:lnTo>
                <a:lnTo>
                  <a:pt x="987" y="1554"/>
                </a:lnTo>
                <a:lnTo>
                  <a:pt x="971" y="1556"/>
                </a:lnTo>
                <a:lnTo>
                  <a:pt x="958" y="1557"/>
                </a:lnTo>
                <a:lnTo>
                  <a:pt x="946" y="1557"/>
                </a:lnTo>
                <a:lnTo>
                  <a:pt x="895" y="1556"/>
                </a:lnTo>
                <a:lnTo>
                  <a:pt x="844" y="1550"/>
                </a:lnTo>
                <a:lnTo>
                  <a:pt x="795" y="1541"/>
                </a:lnTo>
                <a:lnTo>
                  <a:pt x="746" y="1531"/>
                </a:lnTo>
                <a:lnTo>
                  <a:pt x="699" y="1517"/>
                </a:lnTo>
                <a:lnTo>
                  <a:pt x="654" y="1501"/>
                </a:lnTo>
                <a:lnTo>
                  <a:pt x="610" y="1482"/>
                </a:lnTo>
                <a:lnTo>
                  <a:pt x="568" y="1461"/>
                </a:lnTo>
                <a:lnTo>
                  <a:pt x="529" y="1440"/>
                </a:lnTo>
                <a:lnTo>
                  <a:pt x="493" y="1415"/>
                </a:lnTo>
                <a:lnTo>
                  <a:pt x="458" y="1390"/>
                </a:lnTo>
                <a:lnTo>
                  <a:pt x="427" y="1363"/>
                </a:lnTo>
                <a:lnTo>
                  <a:pt x="400" y="1335"/>
                </a:lnTo>
                <a:lnTo>
                  <a:pt x="375" y="1307"/>
                </a:lnTo>
                <a:lnTo>
                  <a:pt x="353" y="1277"/>
                </a:lnTo>
                <a:lnTo>
                  <a:pt x="336" y="1248"/>
                </a:lnTo>
                <a:lnTo>
                  <a:pt x="314" y="1265"/>
                </a:lnTo>
                <a:lnTo>
                  <a:pt x="292" y="1283"/>
                </a:lnTo>
                <a:lnTo>
                  <a:pt x="270" y="1300"/>
                </a:lnTo>
                <a:lnTo>
                  <a:pt x="250" y="1317"/>
                </a:lnTo>
                <a:lnTo>
                  <a:pt x="228" y="1333"/>
                </a:lnTo>
                <a:lnTo>
                  <a:pt x="208" y="1351"/>
                </a:lnTo>
                <a:lnTo>
                  <a:pt x="187" y="1368"/>
                </a:lnTo>
                <a:lnTo>
                  <a:pt x="167" y="1386"/>
                </a:lnTo>
                <a:lnTo>
                  <a:pt x="147" y="1403"/>
                </a:lnTo>
                <a:lnTo>
                  <a:pt x="128" y="1421"/>
                </a:lnTo>
                <a:lnTo>
                  <a:pt x="108" y="1438"/>
                </a:lnTo>
                <a:lnTo>
                  <a:pt x="89" y="1456"/>
                </a:lnTo>
                <a:lnTo>
                  <a:pt x="68" y="1473"/>
                </a:lnTo>
                <a:lnTo>
                  <a:pt x="49" y="1490"/>
                </a:lnTo>
                <a:lnTo>
                  <a:pt x="31" y="1506"/>
                </a:lnTo>
                <a:lnTo>
                  <a:pt x="12" y="1524"/>
                </a:lnTo>
                <a:lnTo>
                  <a:pt x="9" y="1525"/>
                </a:lnTo>
                <a:lnTo>
                  <a:pt x="6" y="1525"/>
                </a:lnTo>
                <a:lnTo>
                  <a:pt x="4" y="1525"/>
                </a:lnTo>
                <a:lnTo>
                  <a:pt x="3" y="1525"/>
                </a:lnTo>
                <a:lnTo>
                  <a:pt x="1" y="1525"/>
                </a:lnTo>
                <a:lnTo>
                  <a:pt x="0" y="1525"/>
                </a:lnTo>
                <a:lnTo>
                  <a:pt x="0" y="1524"/>
                </a:lnTo>
                <a:lnTo>
                  <a:pt x="0" y="1522"/>
                </a:lnTo>
                <a:lnTo>
                  <a:pt x="0" y="1521"/>
                </a:lnTo>
                <a:lnTo>
                  <a:pt x="1" y="1520"/>
                </a:lnTo>
                <a:lnTo>
                  <a:pt x="1" y="1518"/>
                </a:lnTo>
                <a:lnTo>
                  <a:pt x="3" y="1515"/>
                </a:lnTo>
                <a:lnTo>
                  <a:pt x="4" y="1514"/>
                </a:lnTo>
                <a:lnTo>
                  <a:pt x="6" y="1511"/>
                </a:lnTo>
                <a:lnTo>
                  <a:pt x="7" y="1508"/>
                </a:lnTo>
                <a:lnTo>
                  <a:pt x="23" y="1490"/>
                </a:lnTo>
                <a:lnTo>
                  <a:pt x="41" y="1474"/>
                </a:lnTo>
                <a:lnTo>
                  <a:pt x="58" y="1457"/>
                </a:lnTo>
                <a:lnTo>
                  <a:pt x="77" y="1440"/>
                </a:lnTo>
                <a:lnTo>
                  <a:pt x="94" y="1422"/>
                </a:lnTo>
                <a:lnTo>
                  <a:pt x="113" y="1405"/>
                </a:lnTo>
                <a:lnTo>
                  <a:pt x="132" y="1387"/>
                </a:lnTo>
                <a:lnTo>
                  <a:pt x="151" y="1370"/>
                </a:lnTo>
                <a:lnTo>
                  <a:pt x="170" y="1352"/>
                </a:lnTo>
                <a:lnTo>
                  <a:pt x="190" y="1335"/>
                </a:lnTo>
                <a:lnTo>
                  <a:pt x="211" y="1316"/>
                </a:lnTo>
                <a:lnTo>
                  <a:pt x="233" y="1299"/>
                </a:lnTo>
                <a:lnTo>
                  <a:pt x="254" y="1280"/>
                </a:lnTo>
                <a:lnTo>
                  <a:pt x="276" y="1261"/>
                </a:lnTo>
                <a:lnTo>
                  <a:pt x="299" y="1242"/>
                </a:lnTo>
                <a:lnTo>
                  <a:pt x="324" y="1224"/>
                </a:lnTo>
                <a:lnTo>
                  <a:pt x="321" y="1217"/>
                </a:lnTo>
                <a:lnTo>
                  <a:pt x="320" y="1211"/>
                </a:lnTo>
                <a:lnTo>
                  <a:pt x="318" y="1205"/>
                </a:lnTo>
                <a:lnTo>
                  <a:pt x="315" y="1198"/>
                </a:lnTo>
                <a:lnTo>
                  <a:pt x="314" y="1192"/>
                </a:lnTo>
                <a:lnTo>
                  <a:pt x="312" y="1187"/>
                </a:lnTo>
                <a:lnTo>
                  <a:pt x="311" y="1181"/>
                </a:lnTo>
                <a:lnTo>
                  <a:pt x="310" y="1175"/>
                </a:lnTo>
                <a:lnTo>
                  <a:pt x="310" y="1169"/>
                </a:lnTo>
                <a:lnTo>
                  <a:pt x="308" y="1163"/>
                </a:lnTo>
                <a:lnTo>
                  <a:pt x="308" y="1157"/>
                </a:lnTo>
                <a:lnTo>
                  <a:pt x="307" y="1152"/>
                </a:lnTo>
                <a:lnTo>
                  <a:pt x="307" y="1144"/>
                </a:lnTo>
                <a:lnTo>
                  <a:pt x="307" y="1140"/>
                </a:lnTo>
                <a:lnTo>
                  <a:pt x="307" y="1133"/>
                </a:lnTo>
                <a:lnTo>
                  <a:pt x="307" y="1127"/>
                </a:lnTo>
                <a:lnTo>
                  <a:pt x="315" y="1078"/>
                </a:lnTo>
                <a:lnTo>
                  <a:pt x="328" y="1031"/>
                </a:lnTo>
                <a:lnTo>
                  <a:pt x="349" y="989"/>
                </a:lnTo>
                <a:lnTo>
                  <a:pt x="375" y="951"/>
                </a:lnTo>
                <a:lnTo>
                  <a:pt x="407" y="918"/>
                </a:lnTo>
                <a:lnTo>
                  <a:pt x="442" y="887"/>
                </a:lnTo>
                <a:lnTo>
                  <a:pt x="481" y="859"/>
                </a:lnTo>
                <a:lnTo>
                  <a:pt x="525" y="838"/>
                </a:lnTo>
                <a:lnTo>
                  <a:pt x="570" y="817"/>
                </a:lnTo>
                <a:lnTo>
                  <a:pt x="619" y="800"/>
                </a:lnTo>
                <a:lnTo>
                  <a:pt x="668" y="787"/>
                </a:lnTo>
                <a:lnTo>
                  <a:pt x="719" y="775"/>
                </a:lnTo>
                <a:lnTo>
                  <a:pt x="772" y="768"/>
                </a:lnTo>
                <a:lnTo>
                  <a:pt x="824" y="762"/>
                </a:lnTo>
                <a:lnTo>
                  <a:pt x="876" y="758"/>
                </a:lnTo>
                <a:lnTo>
                  <a:pt x="927" y="758"/>
                </a:lnTo>
                <a:lnTo>
                  <a:pt x="943" y="758"/>
                </a:lnTo>
                <a:lnTo>
                  <a:pt x="958" y="758"/>
                </a:lnTo>
                <a:lnTo>
                  <a:pt x="974" y="758"/>
                </a:lnTo>
                <a:lnTo>
                  <a:pt x="987" y="759"/>
                </a:lnTo>
                <a:lnTo>
                  <a:pt x="1001" y="759"/>
                </a:lnTo>
                <a:lnTo>
                  <a:pt x="1016" y="761"/>
                </a:lnTo>
                <a:lnTo>
                  <a:pt x="1029" y="762"/>
                </a:lnTo>
                <a:lnTo>
                  <a:pt x="1043" y="762"/>
                </a:lnTo>
                <a:lnTo>
                  <a:pt x="1057" y="763"/>
                </a:lnTo>
                <a:lnTo>
                  <a:pt x="1070" y="766"/>
                </a:lnTo>
                <a:lnTo>
                  <a:pt x="1081" y="768"/>
                </a:lnTo>
                <a:lnTo>
                  <a:pt x="1094" y="769"/>
                </a:lnTo>
                <a:lnTo>
                  <a:pt x="1107" y="772"/>
                </a:lnTo>
                <a:lnTo>
                  <a:pt x="1119" y="774"/>
                </a:lnTo>
                <a:lnTo>
                  <a:pt x="1132" y="777"/>
                </a:lnTo>
                <a:lnTo>
                  <a:pt x="1144" y="779"/>
                </a:lnTo>
                <a:close/>
                <a:moveTo>
                  <a:pt x="1379" y="865"/>
                </a:moveTo>
                <a:lnTo>
                  <a:pt x="1383" y="867"/>
                </a:lnTo>
                <a:lnTo>
                  <a:pt x="1386" y="870"/>
                </a:lnTo>
                <a:lnTo>
                  <a:pt x="1389" y="871"/>
                </a:lnTo>
                <a:lnTo>
                  <a:pt x="1394" y="872"/>
                </a:lnTo>
                <a:lnTo>
                  <a:pt x="1397" y="874"/>
                </a:lnTo>
                <a:lnTo>
                  <a:pt x="1401" y="877"/>
                </a:lnTo>
                <a:lnTo>
                  <a:pt x="1404" y="878"/>
                </a:lnTo>
                <a:lnTo>
                  <a:pt x="1408" y="880"/>
                </a:lnTo>
                <a:lnTo>
                  <a:pt x="1411" y="881"/>
                </a:lnTo>
                <a:lnTo>
                  <a:pt x="1414" y="884"/>
                </a:lnTo>
                <a:lnTo>
                  <a:pt x="1418" y="886"/>
                </a:lnTo>
                <a:lnTo>
                  <a:pt x="1421" y="887"/>
                </a:lnTo>
                <a:lnTo>
                  <a:pt x="1424" y="888"/>
                </a:lnTo>
                <a:lnTo>
                  <a:pt x="1429" y="891"/>
                </a:lnTo>
                <a:lnTo>
                  <a:pt x="1431" y="893"/>
                </a:lnTo>
                <a:lnTo>
                  <a:pt x="1434" y="894"/>
                </a:lnTo>
                <a:lnTo>
                  <a:pt x="1431" y="888"/>
                </a:lnTo>
                <a:lnTo>
                  <a:pt x="1429" y="884"/>
                </a:lnTo>
                <a:lnTo>
                  <a:pt x="1424" y="878"/>
                </a:lnTo>
                <a:lnTo>
                  <a:pt x="1421" y="874"/>
                </a:lnTo>
                <a:lnTo>
                  <a:pt x="1417" y="868"/>
                </a:lnTo>
                <a:lnTo>
                  <a:pt x="1414" y="864"/>
                </a:lnTo>
                <a:lnTo>
                  <a:pt x="1410" y="859"/>
                </a:lnTo>
                <a:lnTo>
                  <a:pt x="1405" y="854"/>
                </a:lnTo>
                <a:lnTo>
                  <a:pt x="1402" y="849"/>
                </a:lnTo>
                <a:lnTo>
                  <a:pt x="1398" y="845"/>
                </a:lnTo>
                <a:lnTo>
                  <a:pt x="1394" y="840"/>
                </a:lnTo>
                <a:lnTo>
                  <a:pt x="1389" y="836"/>
                </a:lnTo>
                <a:lnTo>
                  <a:pt x="1385" y="830"/>
                </a:lnTo>
                <a:lnTo>
                  <a:pt x="1381" y="826"/>
                </a:lnTo>
                <a:lnTo>
                  <a:pt x="1376" y="822"/>
                </a:lnTo>
                <a:lnTo>
                  <a:pt x="1372" y="817"/>
                </a:lnTo>
                <a:lnTo>
                  <a:pt x="1373" y="822"/>
                </a:lnTo>
                <a:lnTo>
                  <a:pt x="1373" y="824"/>
                </a:lnTo>
                <a:lnTo>
                  <a:pt x="1375" y="827"/>
                </a:lnTo>
                <a:lnTo>
                  <a:pt x="1375" y="832"/>
                </a:lnTo>
                <a:lnTo>
                  <a:pt x="1375" y="835"/>
                </a:lnTo>
                <a:lnTo>
                  <a:pt x="1376" y="838"/>
                </a:lnTo>
                <a:lnTo>
                  <a:pt x="1376" y="840"/>
                </a:lnTo>
                <a:lnTo>
                  <a:pt x="1376" y="845"/>
                </a:lnTo>
                <a:lnTo>
                  <a:pt x="1376" y="848"/>
                </a:lnTo>
                <a:lnTo>
                  <a:pt x="1378" y="851"/>
                </a:lnTo>
                <a:lnTo>
                  <a:pt x="1378" y="854"/>
                </a:lnTo>
                <a:lnTo>
                  <a:pt x="1378" y="855"/>
                </a:lnTo>
                <a:lnTo>
                  <a:pt x="1378" y="858"/>
                </a:lnTo>
                <a:lnTo>
                  <a:pt x="1379" y="861"/>
                </a:lnTo>
                <a:lnTo>
                  <a:pt x="1379" y="864"/>
                </a:lnTo>
                <a:lnTo>
                  <a:pt x="1379" y="865"/>
                </a:lnTo>
                <a:close/>
                <a:moveTo>
                  <a:pt x="673" y="1108"/>
                </a:moveTo>
                <a:lnTo>
                  <a:pt x="677" y="1130"/>
                </a:lnTo>
                <a:lnTo>
                  <a:pt x="684" y="1150"/>
                </a:lnTo>
                <a:lnTo>
                  <a:pt x="696" y="1169"/>
                </a:lnTo>
                <a:lnTo>
                  <a:pt x="711" y="1187"/>
                </a:lnTo>
                <a:lnTo>
                  <a:pt x="727" y="1204"/>
                </a:lnTo>
                <a:lnTo>
                  <a:pt x="744" y="1219"/>
                </a:lnTo>
                <a:lnTo>
                  <a:pt x="764" y="1233"/>
                </a:lnTo>
                <a:lnTo>
                  <a:pt x="785" y="1245"/>
                </a:lnTo>
                <a:lnTo>
                  <a:pt x="807" y="1256"/>
                </a:lnTo>
                <a:lnTo>
                  <a:pt x="828" y="1265"/>
                </a:lnTo>
                <a:lnTo>
                  <a:pt x="850" y="1274"/>
                </a:lnTo>
                <a:lnTo>
                  <a:pt x="870" y="1280"/>
                </a:lnTo>
                <a:lnTo>
                  <a:pt x="892" y="1285"/>
                </a:lnTo>
                <a:lnTo>
                  <a:pt x="911" y="1288"/>
                </a:lnTo>
                <a:lnTo>
                  <a:pt x="929" y="1291"/>
                </a:lnTo>
                <a:lnTo>
                  <a:pt x="945" y="1291"/>
                </a:lnTo>
                <a:lnTo>
                  <a:pt x="961" y="1291"/>
                </a:lnTo>
                <a:lnTo>
                  <a:pt x="977" y="1290"/>
                </a:lnTo>
                <a:lnTo>
                  <a:pt x="993" y="1288"/>
                </a:lnTo>
                <a:lnTo>
                  <a:pt x="1009" y="1287"/>
                </a:lnTo>
                <a:lnTo>
                  <a:pt x="1025" y="1285"/>
                </a:lnTo>
                <a:lnTo>
                  <a:pt x="1041" y="1283"/>
                </a:lnTo>
                <a:lnTo>
                  <a:pt x="1055" y="1278"/>
                </a:lnTo>
                <a:lnTo>
                  <a:pt x="1070" y="1274"/>
                </a:lnTo>
                <a:lnTo>
                  <a:pt x="1084" y="1268"/>
                </a:lnTo>
                <a:lnTo>
                  <a:pt x="1096" y="1262"/>
                </a:lnTo>
                <a:lnTo>
                  <a:pt x="1107" y="1255"/>
                </a:lnTo>
                <a:lnTo>
                  <a:pt x="1118" y="1246"/>
                </a:lnTo>
                <a:lnTo>
                  <a:pt x="1128" y="1236"/>
                </a:lnTo>
                <a:lnTo>
                  <a:pt x="1135" y="1224"/>
                </a:lnTo>
                <a:lnTo>
                  <a:pt x="1139" y="1211"/>
                </a:lnTo>
                <a:lnTo>
                  <a:pt x="1144" y="1197"/>
                </a:lnTo>
                <a:lnTo>
                  <a:pt x="1144" y="1191"/>
                </a:lnTo>
                <a:lnTo>
                  <a:pt x="1144" y="1184"/>
                </a:lnTo>
                <a:lnTo>
                  <a:pt x="1144" y="1176"/>
                </a:lnTo>
                <a:lnTo>
                  <a:pt x="1142" y="1171"/>
                </a:lnTo>
                <a:lnTo>
                  <a:pt x="1141" y="1163"/>
                </a:lnTo>
                <a:lnTo>
                  <a:pt x="1139" y="1157"/>
                </a:lnTo>
                <a:lnTo>
                  <a:pt x="1138" y="1150"/>
                </a:lnTo>
                <a:lnTo>
                  <a:pt x="1135" y="1144"/>
                </a:lnTo>
                <a:lnTo>
                  <a:pt x="1132" y="1139"/>
                </a:lnTo>
                <a:lnTo>
                  <a:pt x="1131" y="1133"/>
                </a:lnTo>
                <a:lnTo>
                  <a:pt x="1128" y="1127"/>
                </a:lnTo>
                <a:lnTo>
                  <a:pt x="1125" y="1121"/>
                </a:lnTo>
                <a:lnTo>
                  <a:pt x="1123" y="1115"/>
                </a:lnTo>
                <a:lnTo>
                  <a:pt x="1120" y="1111"/>
                </a:lnTo>
                <a:lnTo>
                  <a:pt x="1119" y="1105"/>
                </a:lnTo>
                <a:lnTo>
                  <a:pt x="1118" y="1101"/>
                </a:lnTo>
                <a:lnTo>
                  <a:pt x="1110" y="1105"/>
                </a:lnTo>
                <a:lnTo>
                  <a:pt x="1103" y="1110"/>
                </a:lnTo>
                <a:lnTo>
                  <a:pt x="1097" y="1114"/>
                </a:lnTo>
                <a:lnTo>
                  <a:pt x="1090" y="1118"/>
                </a:lnTo>
                <a:lnTo>
                  <a:pt x="1084" y="1121"/>
                </a:lnTo>
                <a:lnTo>
                  <a:pt x="1077" y="1125"/>
                </a:lnTo>
                <a:lnTo>
                  <a:pt x="1070" y="1130"/>
                </a:lnTo>
                <a:lnTo>
                  <a:pt x="1062" y="1133"/>
                </a:lnTo>
                <a:lnTo>
                  <a:pt x="1055" y="1136"/>
                </a:lnTo>
                <a:lnTo>
                  <a:pt x="1048" y="1139"/>
                </a:lnTo>
                <a:lnTo>
                  <a:pt x="1041" y="1141"/>
                </a:lnTo>
                <a:lnTo>
                  <a:pt x="1033" y="1143"/>
                </a:lnTo>
                <a:lnTo>
                  <a:pt x="1025" y="1144"/>
                </a:lnTo>
                <a:lnTo>
                  <a:pt x="1017" y="1144"/>
                </a:lnTo>
                <a:lnTo>
                  <a:pt x="1009" y="1144"/>
                </a:lnTo>
                <a:lnTo>
                  <a:pt x="1000" y="1144"/>
                </a:lnTo>
                <a:lnTo>
                  <a:pt x="988" y="1143"/>
                </a:lnTo>
                <a:lnTo>
                  <a:pt x="979" y="1140"/>
                </a:lnTo>
                <a:lnTo>
                  <a:pt x="971" y="1137"/>
                </a:lnTo>
                <a:lnTo>
                  <a:pt x="965" y="1134"/>
                </a:lnTo>
                <a:lnTo>
                  <a:pt x="961" y="1130"/>
                </a:lnTo>
                <a:lnTo>
                  <a:pt x="956" y="1125"/>
                </a:lnTo>
                <a:lnTo>
                  <a:pt x="953" y="1121"/>
                </a:lnTo>
                <a:lnTo>
                  <a:pt x="950" y="1117"/>
                </a:lnTo>
                <a:lnTo>
                  <a:pt x="948" y="1112"/>
                </a:lnTo>
                <a:lnTo>
                  <a:pt x="946" y="1108"/>
                </a:lnTo>
                <a:lnTo>
                  <a:pt x="945" y="1104"/>
                </a:lnTo>
                <a:lnTo>
                  <a:pt x="942" y="1101"/>
                </a:lnTo>
                <a:lnTo>
                  <a:pt x="939" y="1099"/>
                </a:lnTo>
                <a:lnTo>
                  <a:pt x="934" y="1098"/>
                </a:lnTo>
                <a:lnTo>
                  <a:pt x="930" y="1098"/>
                </a:lnTo>
                <a:lnTo>
                  <a:pt x="924" y="1099"/>
                </a:lnTo>
                <a:lnTo>
                  <a:pt x="921" y="1099"/>
                </a:lnTo>
                <a:lnTo>
                  <a:pt x="917" y="1101"/>
                </a:lnTo>
                <a:lnTo>
                  <a:pt x="913" y="1101"/>
                </a:lnTo>
                <a:lnTo>
                  <a:pt x="910" y="1102"/>
                </a:lnTo>
                <a:lnTo>
                  <a:pt x="905" y="1104"/>
                </a:lnTo>
                <a:lnTo>
                  <a:pt x="902" y="1105"/>
                </a:lnTo>
                <a:lnTo>
                  <a:pt x="900" y="1107"/>
                </a:lnTo>
                <a:lnTo>
                  <a:pt x="897" y="1108"/>
                </a:lnTo>
                <a:lnTo>
                  <a:pt x="894" y="1110"/>
                </a:lnTo>
                <a:lnTo>
                  <a:pt x="891" y="1112"/>
                </a:lnTo>
                <a:lnTo>
                  <a:pt x="889" y="1115"/>
                </a:lnTo>
                <a:lnTo>
                  <a:pt x="888" y="1118"/>
                </a:lnTo>
                <a:lnTo>
                  <a:pt x="886" y="1123"/>
                </a:lnTo>
                <a:lnTo>
                  <a:pt x="885" y="1127"/>
                </a:lnTo>
                <a:lnTo>
                  <a:pt x="884" y="1131"/>
                </a:lnTo>
                <a:lnTo>
                  <a:pt x="884" y="1137"/>
                </a:lnTo>
                <a:lnTo>
                  <a:pt x="885" y="1141"/>
                </a:lnTo>
                <a:lnTo>
                  <a:pt x="886" y="1146"/>
                </a:lnTo>
                <a:lnTo>
                  <a:pt x="888" y="1150"/>
                </a:lnTo>
                <a:lnTo>
                  <a:pt x="892" y="1155"/>
                </a:lnTo>
                <a:lnTo>
                  <a:pt x="895" y="1159"/>
                </a:lnTo>
                <a:lnTo>
                  <a:pt x="901" y="1163"/>
                </a:lnTo>
                <a:lnTo>
                  <a:pt x="905" y="1168"/>
                </a:lnTo>
                <a:lnTo>
                  <a:pt x="911" y="1173"/>
                </a:lnTo>
                <a:lnTo>
                  <a:pt x="917" y="1178"/>
                </a:lnTo>
                <a:lnTo>
                  <a:pt x="923" y="1182"/>
                </a:lnTo>
                <a:lnTo>
                  <a:pt x="929" y="1187"/>
                </a:lnTo>
                <a:lnTo>
                  <a:pt x="934" y="1191"/>
                </a:lnTo>
                <a:lnTo>
                  <a:pt x="940" y="1195"/>
                </a:lnTo>
                <a:lnTo>
                  <a:pt x="946" y="1200"/>
                </a:lnTo>
                <a:lnTo>
                  <a:pt x="952" y="1203"/>
                </a:lnTo>
                <a:lnTo>
                  <a:pt x="956" y="1207"/>
                </a:lnTo>
                <a:lnTo>
                  <a:pt x="956" y="1210"/>
                </a:lnTo>
                <a:lnTo>
                  <a:pt x="955" y="1211"/>
                </a:lnTo>
                <a:lnTo>
                  <a:pt x="955" y="1214"/>
                </a:lnTo>
                <a:lnTo>
                  <a:pt x="953" y="1219"/>
                </a:lnTo>
                <a:lnTo>
                  <a:pt x="952" y="1223"/>
                </a:lnTo>
                <a:lnTo>
                  <a:pt x="950" y="1227"/>
                </a:lnTo>
                <a:lnTo>
                  <a:pt x="949" y="1233"/>
                </a:lnTo>
                <a:lnTo>
                  <a:pt x="946" y="1237"/>
                </a:lnTo>
                <a:lnTo>
                  <a:pt x="945" y="1242"/>
                </a:lnTo>
                <a:lnTo>
                  <a:pt x="942" y="1246"/>
                </a:lnTo>
                <a:lnTo>
                  <a:pt x="940" y="1251"/>
                </a:lnTo>
                <a:lnTo>
                  <a:pt x="937" y="1253"/>
                </a:lnTo>
                <a:lnTo>
                  <a:pt x="934" y="1256"/>
                </a:lnTo>
                <a:lnTo>
                  <a:pt x="932" y="1259"/>
                </a:lnTo>
                <a:lnTo>
                  <a:pt x="930" y="1259"/>
                </a:lnTo>
                <a:lnTo>
                  <a:pt x="910" y="1249"/>
                </a:lnTo>
                <a:lnTo>
                  <a:pt x="892" y="1237"/>
                </a:lnTo>
                <a:lnTo>
                  <a:pt x="875" y="1226"/>
                </a:lnTo>
                <a:lnTo>
                  <a:pt x="859" y="1214"/>
                </a:lnTo>
                <a:lnTo>
                  <a:pt x="844" y="1203"/>
                </a:lnTo>
                <a:lnTo>
                  <a:pt x="830" y="1191"/>
                </a:lnTo>
                <a:lnTo>
                  <a:pt x="818" y="1181"/>
                </a:lnTo>
                <a:lnTo>
                  <a:pt x="805" y="1169"/>
                </a:lnTo>
                <a:lnTo>
                  <a:pt x="795" y="1159"/>
                </a:lnTo>
                <a:lnTo>
                  <a:pt x="783" y="1150"/>
                </a:lnTo>
                <a:lnTo>
                  <a:pt x="773" y="1141"/>
                </a:lnTo>
                <a:lnTo>
                  <a:pt x="764" y="1133"/>
                </a:lnTo>
                <a:lnTo>
                  <a:pt x="756" y="1127"/>
                </a:lnTo>
                <a:lnTo>
                  <a:pt x="747" y="1121"/>
                </a:lnTo>
                <a:lnTo>
                  <a:pt x="738" y="1117"/>
                </a:lnTo>
                <a:lnTo>
                  <a:pt x="731" y="1114"/>
                </a:lnTo>
                <a:lnTo>
                  <a:pt x="727" y="1112"/>
                </a:lnTo>
                <a:lnTo>
                  <a:pt x="724" y="1111"/>
                </a:lnTo>
                <a:lnTo>
                  <a:pt x="721" y="1111"/>
                </a:lnTo>
                <a:lnTo>
                  <a:pt x="716" y="1110"/>
                </a:lnTo>
                <a:lnTo>
                  <a:pt x="714" y="1110"/>
                </a:lnTo>
                <a:lnTo>
                  <a:pt x="711" y="1110"/>
                </a:lnTo>
                <a:lnTo>
                  <a:pt x="706" y="1108"/>
                </a:lnTo>
                <a:lnTo>
                  <a:pt x="703" y="1108"/>
                </a:lnTo>
                <a:lnTo>
                  <a:pt x="699" y="1108"/>
                </a:lnTo>
                <a:lnTo>
                  <a:pt x="696" y="1108"/>
                </a:lnTo>
                <a:lnTo>
                  <a:pt x="692" y="1108"/>
                </a:lnTo>
                <a:lnTo>
                  <a:pt x="689" y="1108"/>
                </a:lnTo>
                <a:lnTo>
                  <a:pt x="684" y="1108"/>
                </a:lnTo>
                <a:lnTo>
                  <a:pt x="680" y="1108"/>
                </a:lnTo>
                <a:lnTo>
                  <a:pt x="676" y="1108"/>
                </a:lnTo>
                <a:lnTo>
                  <a:pt x="673" y="1108"/>
                </a:lnTo>
                <a:close/>
                <a:moveTo>
                  <a:pt x="1288" y="476"/>
                </a:moveTo>
                <a:lnTo>
                  <a:pt x="1283" y="484"/>
                </a:lnTo>
                <a:lnTo>
                  <a:pt x="1279" y="491"/>
                </a:lnTo>
                <a:lnTo>
                  <a:pt x="1274" y="500"/>
                </a:lnTo>
                <a:lnTo>
                  <a:pt x="1269" y="509"/>
                </a:lnTo>
                <a:lnTo>
                  <a:pt x="1264" y="518"/>
                </a:lnTo>
                <a:lnTo>
                  <a:pt x="1259" y="526"/>
                </a:lnTo>
                <a:lnTo>
                  <a:pt x="1254" y="535"/>
                </a:lnTo>
                <a:lnTo>
                  <a:pt x="1250" y="544"/>
                </a:lnTo>
                <a:lnTo>
                  <a:pt x="1245" y="553"/>
                </a:lnTo>
                <a:lnTo>
                  <a:pt x="1243" y="561"/>
                </a:lnTo>
                <a:lnTo>
                  <a:pt x="1240" y="570"/>
                </a:lnTo>
                <a:lnTo>
                  <a:pt x="1238" y="579"/>
                </a:lnTo>
                <a:lnTo>
                  <a:pt x="1237" y="586"/>
                </a:lnTo>
                <a:lnTo>
                  <a:pt x="1238" y="593"/>
                </a:lnTo>
                <a:lnTo>
                  <a:pt x="1240" y="602"/>
                </a:lnTo>
                <a:lnTo>
                  <a:pt x="1243" y="608"/>
                </a:lnTo>
                <a:lnTo>
                  <a:pt x="1244" y="612"/>
                </a:lnTo>
                <a:lnTo>
                  <a:pt x="1247" y="618"/>
                </a:lnTo>
                <a:lnTo>
                  <a:pt x="1251" y="622"/>
                </a:lnTo>
                <a:lnTo>
                  <a:pt x="1254" y="627"/>
                </a:lnTo>
                <a:lnTo>
                  <a:pt x="1259" y="631"/>
                </a:lnTo>
                <a:lnTo>
                  <a:pt x="1263" y="637"/>
                </a:lnTo>
                <a:lnTo>
                  <a:pt x="1267" y="641"/>
                </a:lnTo>
                <a:lnTo>
                  <a:pt x="1273" y="646"/>
                </a:lnTo>
                <a:lnTo>
                  <a:pt x="1277" y="651"/>
                </a:lnTo>
                <a:lnTo>
                  <a:pt x="1283" y="656"/>
                </a:lnTo>
                <a:lnTo>
                  <a:pt x="1289" y="662"/>
                </a:lnTo>
                <a:lnTo>
                  <a:pt x="1296" y="666"/>
                </a:lnTo>
                <a:lnTo>
                  <a:pt x="1302" y="672"/>
                </a:lnTo>
                <a:lnTo>
                  <a:pt x="1308" y="678"/>
                </a:lnTo>
                <a:lnTo>
                  <a:pt x="1315" y="682"/>
                </a:lnTo>
                <a:lnTo>
                  <a:pt x="1321" y="688"/>
                </a:lnTo>
                <a:lnTo>
                  <a:pt x="1320" y="675"/>
                </a:lnTo>
                <a:lnTo>
                  <a:pt x="1318" y="660"/>
                </a:lnTo>
                <a:lnTo>
                  <a:pt x="1315" y="647"/>
                </a:lnTo>
                <a:lnTo>
                  <a:pt x="1314" y="634"/>
                </a:lnTo>
                <a:lnTo>
                  <a:pt x="1312" y="619"/>
                </a:lnTo>
                <a:lnTo>
                  <a:pt x="1309" y="606"/>
                </a:lnTo>
                <a:lnTo>
                  <a:pt x="1308" y="593"/>
                </a:lnTo>
                <a:lnTo>
                  <a:pt x="1305" y="580"/>
                </a:lnTo>
                <a:lnTo>
                  <a:pt x="1304" y="567"/>
                </a:lnTo>
                <a:lnTo>
                  <a:pt x="1301" y="554"/>
                </a:lnTo>
                <a:lnTo>
                  <a:pt x="1299" y="541"/>
                </a:lnTo>
                <a:lnTo>
                  <a:pt x="1296" y="528"/>
                </a:lnTo>
                <a:lnTo>
                  <a:pt x="1295" y="515"/>
                </a:lnTo>
                <a:lnTo>
                  <a:pt x="1292" y="502"/>
                </a:lnTo>
                <a:lnTo>
                  <a:pt x="1290" y="489"/>
                </a:lnTo>
                <a:lnTo>
                  <a:pt x="1288" y="476"/>
                </a:lnTo>
                <a:close/>
                <a:moveTo>
                  <a:pt x="1523" y="1299"/>
                </a:moveTo>
                <a:lnTo>
                  <a:pt x="1516" y="1297"/>
                </a:lnTo>
                <a:lnTo>
                  <a:pt x="1507" y="1296"/>
                </a:lnTo>
                <a:lnTo>
                  <a:pt x="1500" y="1294"/>
                </a:lnTo>
                <a:lnTo>
                  <a:pt x="1491" y="1294"/>
                </a:lnTo>
                <a:lnTo>
                  <a:pt x="1482" y="1293"/>
                </a:lnTo>
                <a:lnTo>
                  <a:pt x="1474" y="1293"/>
                </a:lnTo>
                <a:lnTo>
                  <a:pt x="1465" y="1293"/>
                </a:lnTo>
                <a:lnTo>
                  <a:pt x="1456" y="1291"/>
                </a:lnTo>
                <a:lnTo>
                  <a:pt x="1447" y="1291"/>
                </a:lnTo>
                <a:lnTo>
                  <a:pt x="1439" y="1291"/>
                </a:lnTo>
                <a:lnTo>
                  <a:pt x="1430" y="1291"/>
                </a:lnTo>
                <a:lnTo>
                  <a:pt x="1420" y="1293"/>
                </a:lnTo>
                <a:lnTo>
                  <a:pt x="1411" y="1293"/>
                </a:lnTo>
                <a:lnTo>
                  <a:pt x="1402" y="1294"/>
                </a:lnTo>
                <a:lnTo>
                  <a:pt x="1394" y="1294"/>
                </a:lnTo>
                <a:lnTo>
                  <a:pt x="1383" y="1296"/>
                </a:lnTo>
                <a:lnTo>
                  <a:pt x="1386" y="1300"/>
                </a:lnTo>
                <a:lnTo>
                  <a:pt x="1388" y="1306"/>
                </a:lnTo>
                <a:lnTo>
                  <a:pt x="1389" y="1310"/>
                </a:lnTo>
                <a:lnTo>
                  <a:pt x="1391" y="1315"/>
                </a:lnTo>
                <a:lnTo>
                  <a:pt x="1392" y="1317"/>
                </a:lnTo>
                <a:lnTo>
                  <a:pt x="1394" y="1322"/>
                </a:lnTo>
                <a:lnTo>
                  <a:pt x="1395" y="1325"/>
                </a:lnTo>
                <a:lnTo>
                  <a:pt x="1395" y="1329"/>
                </a:lnTo>
                <a:lnTo>
                  <a:pt x="1397" y="1332"/>
                </a:lnTo>
                <a:lnTo>
                  <a:pt x="1397" y="1336"/>
                </a:lnTo>
                <a:lnTo>
                  <a:pt x="1398" y="1339"/>
                </a:lnTo>
                <a:lnTo>
                  <a:pt x="1398" y="1344"/>
                </a:lnTo>
                <a:lnTo>
                  <a:pt x="1398" y="1347"/>
                </a:lnTo>
                <a:lnTo>
                  <a:pt x="1398" y="1351"/>
                </a:lnTo>
                <a:lnTo>
                  <a:pt x="1398" y="1354"/>
                </a:lnTo>
                <a:lnTo>
                  <a:pt x="1398" y="1358"/>
                </a:lnTo>
                <a:lnTo>
                  <a:pt x="1398" y="1361"/>
                </a:lnTo>
                <a:lnTo>
                  <a:pt x="1398" y="1364"/>
                </a:lnTo>
                <a:lnTo>
                  <a:pt x="1397" y="1368"/>
                </a:lnTo>
                <a:lnTo>
                  <a:pt x="1395" y="1373"/>
                </a:lnTo>
                <a:lnTo>
                  <a:pt x="1394" y="1377"/>
                </a:lnTo>
                <a:lnTo>
                  <a:pt x="1392" y="1381"/>
                </a:lnTo>
                <a:lnTo>
                  <a:pt x="1389" y="1386"/>
                </a:lnTo>
                <a:lnTo>
                  <a:pt x="1386" y="1390"/>
                </a:lnTo>
                <a:lnTo>
                  <a:pt x="1383" y="1395"/>
                </a:lnTo>
                <a:lnTo>
                  <a:pt x="1381" y="1399"/>
                </a:lnTo>
                <a:lnTo>
                  <a:pt x="1376" y="1403"/>
                </a:lnTo>
                <a:lnTo>
                  <a:pt x="1372" y="1406"/>
                </a:lnTo>
                <a:lnTo>
                  <a:pt x="1368" y="1409"/>
                </a:lnTo>
                <a:lnTo>
                  <a:pt x="1362" y="1412"/>
                </a:lnTo>
                <a:lnTo>
                  <a:pt x="1356" y="1413"/>
                </a:lnTo>
                <a:lnTo>
                  <a:pt x="1350" y="1413"/>
                </a:lnTo>
                <a:lnTo>
                  <a:pt x="1347" y="1413"/>
                </a:lnTo>
                <a:lnTo>
                  <a:pt x="1343" y="1413"/>
                </a:lnTo>
                <a:lnTo>
                  <a:pt x="1338" y="1412"/>
                </a:lnTo>
                <a:lnTo>
                  <a:pt x="1336" y="1412"/>
                </a:lnTo>
                <a:lnTo>
                  <a:pt x="1331" y="1411"/>
                </a:lnTo>
                <a:lnTo>
                  <a:pt x="1327" y="1409"/>
                </a:lnTo>
                <a:lnTo>
                  <a:pt x="1324" y="1408"/>
                </a:lnTo>
                <a:lnTo>
                  <a:pt x="1320" y="1405"/>
                </a:lnTo>
                <a:lnTo>
                  <a:pt x="1315" y="1403"/>
                </a:lnTo>
                <a:lnTo>
                  <a:pt x="1311" y="1400"/>
                </a:lnTo>
                <a:lnTo>
                  <a:pt x="1306" y="1397"/>
                </a:lnTo>
                <a:lnTo>
                  <a:pt x="1304" y="1396"/>
                </a:lnTo>
                <a:lnTo>
                  <a:pt x="1299" y="1393"/>
                </a:lnTo>
                <a:lnTo>
                  <a:pt x="1295" y="1389"/>
                </a:lnTo>
                <a:lnTo>
                  <a:pt x="1292" y="1386"/>
                </a:lnTo>
                <a:lnTo>
                  <a:pt x="1288" y="1383"/>
                </a:lnTo>
                <a:lnTo>
                  <a:pt x="1285" y="1393"/>
                </a:lnTo>
                <a:lnTo>
                  <a:pt x="1280" y="1405"/>
                </a:lnTo>
                <a:lnTo>
                  <a:pt x="1277" y="1415"/>
                </a:lnTo>
                <a:lnTo>
                  <a:pt x="1273" y="1425"/>
                </a:lnTo>
                <a:lnTo>
                  <a:pt x="1269" y="1435"/>
                </a:lnTo>
                <a:lnTo>
                  <a:pt x="1264" y="1445"/>
                </a:lnTo>
                <a:lnTo>
                  <a:pt x="1260" y="1454"/>
                </a:lnTo>
                <a:lnTo>
                  <a:pt x="1256" y="1464"/>
                </a:lnTo>
                <a:lnTo>
                  <a:pt x="1251" y="1473"/>
                </a:lnTo>
                <a:lnTo>
                  <a:pt x="1247" y="1483"/>
                </a:lnTo>
                <a:lnTo>
                  <a:pt x="1243" y="1492"/>
                </a:lnTo>
                <a:lnTo>
                  <a:pt x="1238" y="1501"/>
                </a:lnTo>
                <a:lnTo>
                  <a:pt x="1234" y="1511"/>
                </a:lnTo>
                <a:lnTo>
                  <a:pt x="1229" y="1520"/>
                </a:lnTo>
                <a:lnTo>
                  <a:pt x="1227" y="1530"/>
                </a:lnTo>
                <a:lnTo>
                  <a:pt x="1224" y="1538"/>
                </a:lnTo>
                <a:lnTo>
                  <a:pt x="1222" y="1543"/>
                </a:lnTo>
                <a:lnTo>
                  <a:pt x="1222" y="1547"/>
                </a:lnTo>
                <a:lnTo>
                  <a:pt x="1224" y="1550"/>
                </a:lnTo>
                <a:lnTo>
                  <a:pt x="1225" y="1554"/>
                </a:lnTo>
                <a:lnTo>
                  <a:pt x="1228" y="1559"/>
                </a:lnTo>
                <a:lnTo>
                  <a:pt x="1231" y="1562"/>
                </a:lnTo>
                <a:lnTo>
                  <a:pt x="1234" y="1565"/>
                </a:lnTo>
                <a:lnTo>
                  <a:pt x="1238" y="1568"/>
                </a:lnTo>
                <a:lnTo>
                  <a:pt x="1243" y="1570"/>
                </a:lnTo>
                <a:lnTo>
                  <a:pt x="1247" y="1572"/>
                </a:lnTo>
                <a:lnTo>
                  <a:pt x="1251" y="1573"/>
                </a:lnTo>
                <a:lnTo>
                  <a:pt x="1257" y="1575"/>
                </a:lnTo>
                <a:lnTo>
                  <a:pt x="1261" y="1575"/>
                </a:lnTo>
                <a:lnTo>
                  <a:pt x="1266" y="1573"/>
                </a:lnTo>
                <a:lnTo>
                  <a:pt x="1270" y="1572"/>
                </a:lnTo>
                <a:lnTo>
                  <a:pt x="1273" y="1570"/>
                </a:lnTo>
                <a:lnTo>
                  <a:pt x="1277" y="1566"/>
                </a:lnTo>
                <a:lnTo>
                  <a:pt x="1282" y="1562"/>
                </a:lnTo>
                <a:lnTo>
                  <a:pt x="1286" y="1556"/>
                </a:lnTo>
                <a:lnTo>
                  <a:pt x="1290" y="1552"/>
                </a:lnTo>
                <a:lnTo>
                  <a:pt x="1295" y="1546"/>
                </a:lnTo>
                <a:lnTo>
                  <a:pt x="1299" y="1538"/>
                </a:lnTo>
                <a:lnTo>
                  <a:pt x="1302" y="1533"/>
                </a:lnTo>
                <a:lnTo>
                  <a:pt x="1306" y="1525"/>
                </a:lnTo>
                <a:lnTo>
                  <a:pt x="1311" y="1520"/>
                </a:lnTo>
                <a:lnTo>
                  <a:pt x="1315" y="1512"/>
                </a:lnTo>
                <a:lnTo>
                  <a:pt x="1321" y="1505"/>
                </a:lnTo>
                <a:lnTo>
                  <a:pt x="1325" y="1498"/>
                </a:lnTo>
                <a:lnTo>
                  <a:pt x="1331" y="1490"/>
                </a:lnTo>
                <a:lnTo>
                  <a:pt x="1336" y="1483"/>
                </a:lnTo>
                <a:lnTo>
                  <a:pt x="1341" y="1476"/>
                </a:lnTo>
                <a:lnTo>
                  <a:pt x="1349" y="1469"/>
                </a:lnTo>
                <a:lnTo>
                  <a:pt x="1359" y="1457"/>
                </a:lnTo>
                <a:lnTo>
                  <a:pt x="1372" y="1447"/>
                </a:lnTo>
                <a:lnTo>
                  <a:pt x="1385" y="1437"/>
                </a:lnTo>
                <a:lnTo>
                  <a:pt x="1399" y="1427"/>
                </a:lnTo>
                <a:lnTo>
                  <a:pt x="1414" y="1418"/>
                </a:lnTo>
                <a:lnTo>
                  <a:pt x="1429" y="1409"/>
                </a:lnTo>
                <a:lnTo>
                  <a:pt x="1443" y="1400"/>
                </a:lnTo>
                <a:lnTo>
                  <a:pt x="1456" y="1393"/>
                </a:lnTo>
                <a:lnTo>
                  <a:pt x="1469" y="1384"/>
                </a:lnTo>
                <a:lnTo>
                  <a:pt x="1482" y="1377"/>
                </a:lnTo>
                <a:lnTo>
                  <a:pt x="1494" y="1370"/>
                </a:lnTo>
                <a:lnTo>
                  <a:pt x="1503" y="1364"/>
                </a:lnTo>
                <a:lnTo>
                  <a:pt x="1511" y="1357"/>
                </a:lnTo>
                <a:lnTo>
                  <a:pt x="1517" y="1351"/>
                </a:lnTo>
                <a:lnTo>
                  <a:pt x="1522" y="1345"/>
                </a:lnTo>
                <a:lnTo>
                  <a:pt x="1523" y="1339"/>
                </a:lnTo>
                <a:lnTo>
                  <a:pt x="1523" y="1336"/>
                </a:lnTo>
                <a:lnTo>
                  <a:pt x="1523" y="1335"/>
                </a:lnTo>
                <a:lnTo>
                  <a:pt x="1523" y="1332"/>
                </a:lnTo>
                <a:lnTo>
                  <a:pt x="1523" y="1329"/>
                </a:lnTo>
                <a:lnTo>
                  <a:pt x="1523" y="1328"/>
                </a:lnTo>
                <a:lnTo>
                  <a:pt x="1523" y="1325"/>
                </a:lnTo>
                <a:lnTo>
                  <a:pt x="1523" y="1322"/>
                </a:lnTo>
                <a:lnTo>
                  <a:pt x="1523" y="1319"/>
                </a:lnTo>
                <a:lnTo>
                  <a:pt x="1523" y="1317"/>
                </a:lnTo>
                <a:lnTo>
                  <a:pt x="1523" y="1315"/>
                </a:lnTo>
                <a:lnTo>
                  <a:pt x="1523" y="1312"/>
                </a:lnTo>
                <a:lnTo>
                  <a:pt x="1523" y="1309"/>
                </a:lnTo>
                <a:lnTo>
                  <a:pt x="1523" y="1306"/>
                </a:lnTo>
                <a:lnTo>
                  <a:pt x="1523" y="1304"/>
                </a:lnTo>
                <a:lnTo>
                  <a:pt x="1523" y="1301"/>
                </a:lnTo>
                <a:lnTo>
                  <a:pt x="1523" y="1299"/>
                </a:lnTo>
                <a:close/>
                <a:moveTo>
                  <a:pt x="1305" y="1313"/>
                </a:moveTo>
                <a:lnTo>
                  <a:pt x="1305" y="1316"/>
                </a:lnTo>
                <a:lnTo>
                  <a:pt x="1306" y="1320"/>
                </a:lnTo>
                <a:lnTo>
                  <a:pt x="1308" y="1323"/>
                </a:lnTo>
                <a:lnTo>
                  <a:pt x="1311" y="1328"/>
                </a:lnTo>
                <a:lnTo>
                  <a:pt x="1314" y="1333"/>
                </a:lnTo>
                <a:lnTo>
                  <a:pt x="1318" y="1338"/>
                </a:lnTo>
                <a:lnTo>
                  <a:pt x="1322" y="1342"/>
                </a:lnTo>
                <a:lnTo>
                  <a:pt x="1325" y="1345"/>
                </a:lnTo>
                <a:lnTo>
                  <a:pt x="1330" y="1349"/>
                </a:lnTo>
                <a:lnTo>
                  <a:pt x="1334" y="1354"/>
                </a:lnTo>
                <a:lnTo>
                  <a:pt x="1338" y="1357"/>
                </a:lnTo>
                <a:lnTo>
                  <a:pt x="1343" y="1358"/>
                </a:lnTo>
                <a:lnTo>
                  <a:pt x="1346" y="1361"/>
                </a:lnTo>
                <a:lnTo>
                  <a:pt x="1349" y="1361"/>
                </a:lnTo>
                <a:lnTo>
                  <a:pt x="1352" y="1361"/>
                </a:lnTo>
                <a:lnTo>
                  <a:pt x="1353" y="1361"/>
                </a:lnTo>
                <a:lnTo>
                  <a:pt x="1354" y="1360"/>
                </a:lnTo>
                <a:lnTo>
                  <a:pt x="1356" y="1357"/>
                </a:lnTo>
                <a:lnTo>
                  <a:pt x="1357" y="1355"/>
                </a:lnTo>
                <a:lnTo>
                  <a:pt x="1357" y="1354"/>
                </a:lnTo>
                <a:lnTo>
                  <a:pt x="1357" y="1352"/>
                </a:lnTo>
                <a:lnTo>
                  <a:pt x="1357" y="1351"/>
                </a:lnTo>
                <a:lnTo>
                  <a:pt x="1357" y="1349"/>
                </a:lnTo>
                <a:lnTo>
                  <a:pt x="1357" y="1348"/>
                </a:lnTo>
                <a:lnTo>
                  <a:pt x="1357" y="1347"/>
                </a:lnTo>
                <a:lnTo>
                  <a:pt x="1357" y="1345"/>
                </a:lnTo>
                <a:lnTo>
                  <a:pt x="1356" y="1344"/>
                </a:lnTo>
                <a:lnTo>
                  <a:pt x="1354" y="1341"/>
                </a:lnTo>
                <a:lnTo>
                  <a:pt x="1354" y="1339"/>
                </a:lnTo>
                <a:lnTo>
                  <a:pt x="1353" y="1338"/>
                </a:lnTo>
                <a:lnTo>
                  <a:pt x="1352" y="1336"/>
                </a:lnTo>
                <a:lnTo>
                  <a:pt x="1350" y="1335"/>
                </a:lnTo>
                <a:lnTo>
                  <a:pt x="1349" y="1331"/>
                </a:lnTo>
                <a:lnTo>
                  <a:pt x="1346" y="1328"/>
                </a:lnTo>
                <a:lnTo>
                  <a:pt x="1343" y="1325"/>
                </a:lnTo>
                <a:lnTo>
                  <a:pt x="1340" y="1322"/>
                </a:lnTo>
                <a:lnTo>
                  <a:pt x="1337" y="1319"/>
                </a:lnTo>
                <a:lnTo>
                  <a:pt x="1334" y="1316"/>
                </a:lnTo>
                <a:lnTo>
                  <a:pt x="1331" y="1313"/>
                </a:lnTo>
                <a:lnTo>
                  <a:pt x="1328" y="1312"/>
                </a:lnTo>
                <a:lnTo>
                  <a:pt x="1325" y="1309"/>
                </a:lnTo>
                <a:lnTo>
                  <a:pt x="1322" y="1307"/>
                </a:lnTo>
                <a:lnTo>
                  <a:pt x="1320" y="1307"/>
                </a:lnTo>
                <a:lnTo>
                  <a:pt x="1317" y="1307"/>
                </a:lnTo>
                <a:lnTo>
                  <a:pt x="1314" y="1307"/>
                </a:lnTo>
                <a:lnTo>
                  <a:pt x="1311" y="1309"/>
                </a:lnTo>
                <a:lnTo>
                  <a:pt x="1308" y="1310"/>
                </a:lnTo>
                <a:lnTo>
                  <a:pt x="1305" y="1313"/>
                </a:lnTo>
                <a:close/>
                <a:moveTo>
                  <a:pt x="1633" y="1616"/>
                </a:moveTo>
                <a:lnTo>
                  <a:pt x="1628" y="1617"/>
                </a:lnTo>
                <a:lnTo>
                  <a:pt x="1622" y="1617"/>
                </a:lnTo>
                <a:lnTo>
                  <a:pt x="1616" y="1617"/>
                </a:lnTo>
                <a:lnTo>
                  <a:pt x="1610" y="1616"/>
                </a:lnTo>
                <a:lnTo>
                  <a:pt x="1604" y="1614"/>
                </a:lnTo>
                <a:lnTo>
                  <a:pt x="1600" y="1613"/>
                </a:lnTo>
                <a:lnTo>
                  <a:pt x="1596" y="1610"/>
                </a:lnTo>
                <a:lnTo>
                  <a:pt x="1591" y="1607"/>
                </a:lnTo>
                <a:lnTo>
                  <a:pt x="1587" y="1602"/>
                </a:lnTo>
                <a:lnTo>
                  <a:pt x="1584" y="1598"/>
                </a:lnTo>
                <a:lnTo>
                  <a:pt x="1580" y="1594"/>
                </a:lnTo>
                <a:lnTo>
                  <a:pt x="1577" y="1588"/>
                </a:lnTo>
                <a:lnTo>
                  <a:pt x="1572" y="1581"/>
                </a:lnTo>
                <a:lnTo>
                  <a:pt x="1570" y="1573"/>
                </a:lnTo>
                <a:lnTo>
                  <a:pt x="1565" y="1566"/>
                </a:lnTo>
                <a:lnTo>
                  <a:pt x="1562" y="1557"/>
                </a:lnTo>
                <a:lnTo>
                  <a:pt x="1561" y="1566"/>
                </a:lnTo>
                <a:lnTo>
                  <a:pt x="1559" y="1575"/>
                </a:lnTo>
                <a:lnTo>
                  <a:pt x="1556" y="1582"/>
                </a:lnTo>
                <a:lnTo>
                  <a:pt x="1554" y="1591"/>
                </a:lnTo>
                <a:lnTo>
                  <a:pt x="1551" y="1600"/>
                </a:lnTo>
                <a:lnTo>
                  <a:pt x="1546" y="1607"/>
                </a:lnTo>
                <a:lnTo>
                  <a:pt x="1543" y="1614"/>
                </a:lnTo>
                <a:lnTo>
                  <a:pt x="1538" y="1621"/>
                </a:lnTo>
                <a:lnTo>
                  <a:pt x="1533" y="1627"/>
                </a:lnTo>
                <a:lnTo>
                  <a:pt x="1527" y="1632"/>
                </a:lnTo>
                <a:lnTo>
                  <a:pt x="1522" y="1636"/>
                </a:lnTo>
                <a:lnTo>
                  <a:pt x="1516" y="1640"/>
                </a:lnTo>
                <a:lnTo>
                  <a:pt x="1508" y="1643"/>
                </a:lnTo>
                <a:lnTo>
                  <a:pt x="1503" y="1643"/>
                </a:lnTo>
                <a:lnTo>
                  <a:pt x="1495" y="1643"/>
                </a:lnTo>
                <a:lnTo>
                  <a:pt x="1488" y="1642"/>
                </a:lnTo>
                <a:lnTo>
                  <a:pt x="1482" y="1640"/>
                </a:lnTo>
                <a:lnTo>
                  <a:pt x="1478" y="1639"/>
                </a:lnTo>
                <a:lnTo>
                  <a:pt x="1474" y="1637"/>
                </a:lnTo>
                <a:lnTo>
                  <a:pt x="1469" y="1634"/>
                </a:lnTo>
                <a:lnTo>
                  <a:pt x="1465" y="1633"/>
                </a:lnTo>
                <a:lnTo>
                  <a:pt x="1462" y="1630"/>
                </a:lnTo>
                <a:lnTo>
                  <a:pt x="1459" y="1627"/>
                </a:lnTo>
                <a:lnTo>
                  <a:pt x="1456" y="1624"/>
                </a:lnTo>
                <a:lnTo>
                  <a:pt x="1455" y="1621"/>
                </a:lnTo>
                <a:lnTo>
                  <a:pt x="1452" y="1618"/>
                </a:lnTo>
                <a:lnTo>
                  <a:pt x="1450" y="1614"/>
                </a:lnTo>
                <a:lnTo>
                  <a:pt x="1449" y="1610"/>
                </a:lnTo>
                <a:lnTo>
                  <a:pt x="1447" y="1604"/>
                </a:lnTo>
                <a:lnTo>
                  <a:pt x="1446" y="1598"/>
                </a:lnTo>
                <a:lnTo>
                  <a:pt x="1445" y="1592"/>
                </a:lnTo>
                <a:lnTo>
                  <a:pt x="1445" y="1585"/>
                </a:lnTo>
                <a:lnTo>
                  <a:pt x="1443" y="1581"/>
                </a:lnTo>
                <a:lnTo>
                  <a:pt x="1443" y="1575"/>
                </a:lnTo>
                <a:lnTo>
                  <a:pt x="1443" y="1572"/>
                </a:lnTo>
                <a:lnTo>
                  <a:pt x="1443" y="1568"/>
                </a:lnTo>
                <a:lnTo>
                  <a:pt x="1443" y="1563"/>
                </a:lnTo>
                <a:lnTo>
                  <a:pt x="1443" y="1559"/>
                </a:lnTo>
                <a:lnTo>
                  <a:pt x="1443" y="1554"/>
                </a:lnTo>
                <a:lnTo>
                  <a:pt x="1445" y="1552"/>
                </a:lnTo>
                <a:lnTo>
                  <a:pt x="1445" y="1547"/>
                </a:lnTo>
                <a:lnTo>
                  <a:pt x="1445" y="1543"/>
                </a:lnTo>
                <a:lnTo>
                  <a:pt x="1445" y="1540"/>
                </a:lnTo>
                <a:lnTo>
                  <a:pt x="1445" y="1536"/>
                </a:lnTo>
                <a:lnTo>
                  <a:pt x="1445" y="1531"/>
                </a:lnTo>
                <a:lnTo>
                  <a:pt x="1445" y="1527"/>
                </a:lnTo>
                <a:lnTo>
                  <a:pt x="1445" y="1524"/>
                </a:lnTo>
                <a:lnTo>
                  <a:pt x="1445" y="1520"/>
                </a:lnTo>
                <a:lnTo>
                  <a:pt x="1437" y="1522"/>
                </a:lnTo>
                <a:lnTo>
                  <a:pt x="1431" y="1528"/>
                </a:lnTo>
                <a:lnTo>
                  <a:pt x="1427" y="1537"/>
                </a:lnTo>
                <a:lnTo>
                  <a:pt x="1423" y="1546"/>
                </a:lnTo>
                <a:lnTo>
                  <a:pt x="1420" y="1556"/>
                </a:lnTo>
                <a:lnTo>
                  <a:pt x="1417" y="1568"/>
                </a:lnTo>
                <a:lnTo>
                  <a:pt x="1414" y="1581"/>
                </a:lnTo>
                <a:lnTo>
                  <a:pt x="1413" y="1594"/>
                </a:lnTo>
                <a:lnTo>
                  <a:pt x="1410" y="1607"/>
                </a:lnTo>
                <a:lnTo>
                  <a:pt x="1408" y="1620"/>
                </a:lnTo>
                <a:lnTo>
                  <a:pt x="1405" y="1633"/>
                </a:lnTo>
                <a:lnTo>
                  <a:pt x="1404" y="1645"/>
                </a:lnTo>
                <a:lnTo>
                  <a:pt x="1399" y="1656"/>
                </a:lnTo>
                <a:lnTo>
                  <a:pt x="1397" y="1666"/>
                </a:lnTo>
                <a:lnTo>
                  <a:pt x="1392" y="1674"/>
                </a:lnTo>
                <a:lnTo>
                  <a:pt x="1386" y="1681"/>
                </a:lnTo>
                <a:lnTo>
                  <a:pt x="1383" y="1682"/>
                </a:lnTo>
                <a:lnTo>
                  <a:pt x="1381" y="1685"/>
                </a:lnTo>
                <a:lnTo>
                  <a:pt x="1376" y="1687"/>
                </a:lnTo>
                <a:lnTo>
                  <a:pt x="1373" y="1688"/>
                </a:lnTo>
                <a:lnTo>
                  <a:pt x="1370" y="1688"/>
                </a:lnTo>
                <a:lnTo>
                  <a:pt x="1368" y="1688"/>
                </a:lnTo>
                <a:lnTo>
                  <a:pt x="1363" y="1688"/>
                </a:lnTo>
                <a:lnTo>
                  <a:pt x="1360" y="1688"/>
                </a:lnTo>
                <a:lnTo>
                  <a:pt x="1357" y="1688"/>
                </a:lnTo>
                <a:lnTo>
                  <a:pt x="1353" y="1687"/>
                </a:lnTo>
                <a:lnTo>
                  <a:pt x="1350" y="1685"/>
                </a:lnTo>
                <a:lnTo>
                  <a:pt x="1347" y="1685"/>
                </a:lnTo>
                <a:lnTo>
                  <a:pt x="1344" y="1684"/>
                </a:lnTo>
                <a:lnTo>
                  <a:pt x="1341" y="1681"/>
                </a:lnTo>
                <a:lnTo>
                  <a:pt x="1338" y="1680"/>
                </a:lnTo>
                <a:lnTo>
                  <a:pt x="1336" y="1678"/>
                </a:lnTo>
                <a:lnTo>
                  <a:pt x="1333" y="1675"/>
                </a:lnTo>
                <a:lnTo>
                  <a:pt x="1328" y="1671"/>
                </a:lnTo>
                <a:lnTo>
                  <a:pt x="1325" y="1666"/>
                </a:lnTo>
                <a:lnTo>
                  <a:pt x="1324" y="1662"/>
                </a:lnTo>
                <a:lnTo>
                  <a:pt x="1321" y="1656"/>
                </a:lnTo>
                <a:lnTo>
                  <a:pt x="1320" y="1652"/>
                </a:lnTo>
                <a:lnTo>
                  <a:pt x="1318" y="1646"/>
                </a:lnTo>
                <a:lnTo>
                  <a:pt x="1317" y="1640"/>
                </a:lnTo>
                <a:lnTo>
                  <a:pt x="1315" y="1633"/>
                </a:lnTo>
                <a:lnTo>
                  <a:pt x="1314" y="1627"/>
                </a:lnTo>
                <a:lnTo>
                  <a:pt x="1312" y="1621"/>
                </a:lnTo>
                <a:lnTo>
                  <a:pt x="1311" y="1614"/>
                </a:lnTo>
                <a:lnTo>
                  <a:pt x="1309" y="1607"/>
                </a:lnTo>
                <a:lnTo>
                  <a:pt x="1306" y="1601"/>
                </a:lnTo>
                <a:lnTo>
                  <a:pt x="1305" y="1594"/>
                </a:lnTo>
                <a:lnTo>
                  <a:pt x="1302" y="1586"/>
                </a:lnTo>
                <a:lnTo>
                  <a:pt x="1299" y="1591"/>
                </a:lnTo>
                <a:lnTo>
                  <a:pt x="1295" y="1597"/>
                </a:lnTo>
                <a:lnTo>
                  <a:pt x="1292" y="1601"/>
                </a:lnTo>
                <a:lnTo>
                  <a:pt x="1288" y="1605"/>
                </a:lnTo>
                <a:lnTo>
                  <a:pt x="1285" y="1610"/>
                </a:lnTo>
                <a:lnTo>
                  <a:pt x="1282" y="1614"/>
                </a:lnTo>
                <a:lnTo>
                  <a:pt x="1277" y="1618"/>
                </a:lnTo>
                <a:lnTo>
                  <a:pt x="1274" y="1623"/>
                </a:lnTo>
                <a:lnTo>
                  <a:pt x="1272" y="1626"/>
                </a:lnTo>
                <a:lnTo>
                  <a:pt x="1269" y="1629"/>
                </a:lnTo>
                <a:lnTo>
                  <a:pt x="1266" y="1632"/>
                </a:lnTo>
                <a:lnTo>
                  <a:pt x="1263" y="1634"/>
                </a:lnTo>
                <a:lnTo>
                  <a:pt x="1260" y="1637"/>
                </a:lnTo>
                <a:lnTo>
                  <a:pt x="1259" y="1639"/>
                </a:lnTo>
                <a:lnTo>
                  <a:pt x="1256" y="1639"/>
                </a:lnTo>
                <a:lnTo>
                  <a:pt x="1254" y="1640"/>
                </a:lnTo>
                <a:lnTo>
                  <a:pt x="1250" y="1640"/>
                </a:lnTo>
                <a:lnTo>
                  <a:pt x="1247" y="1639"/>
                </a:lnTo>
                <a:lnTo>
                  <a:pt x="1243" y="1639"/>
                </a:lnTo>
                <a:lnTo>
                  <a:pt x="1240" y="1637"/>
                </a:lnTo>
                <a:lnTo>
                  <a:pt x="1235" y="1637"/>
                </a:lnTo>
                <a:lnTo>
                  <a:pt x="1232" y="1636"/>
                </a:lnTo>
                <a:lnTo>
                  <a:pt x="1229" y="1634"/>
                </a:lnTo>
                <a:lnTo>
                  <a:pt x="1225" y="1633"/>
                </a:lnTo>
                <a:lnTo>
                  <a:pt x="1222" y="1632"/>
                </a:lnTo>
                <a:lnTo>
                  <a:pt x="1219" y="1629"/>
                </a:lnTo>
                <a:lnTo>
                  <a:pt x="1218" y="1627"/>
                </a:lnTo>
                <a:lnTo>
                  <a:pt x="1215" y="1624"/>
                </a:lnTo>
                <a:lnTo>
                  <a:pt x="1212" y="1621"/>
                </a:lnTo>
                <a:lnTo>
                  <a:pt x="1211" y="1620"/>
                </a:lnTo>
                <a:lnTo>
                  <a:pt x="1208" y="1617"/>
                </a:lnTo>
                <a:lnTo>
                  <a:pt x="1206" y="1613"/>
                </a:lnTo>
                <a:lnTo>
                  <a:pt x="1202" y="1605"/>
                </a:lnTo>
                <a:lnTo>
                  <a:pt x="1199" y="1598"/>
                </a:lnTo>
                <a:lnTo>
                  <a:pt x="1197" y="1589"/>
                </a:lnTo>
                <a:lnTo>
                  <a:pt x="1196" y="1581"/>
                </a:lnTo>
                <a:lnTo>
                  <a:pt x="1195" y="1570"/>
                </a:lnTo>
                <a:lnTo>
                  <a:pt x="1196" y="1560"/>
                </a:lnTo>
                <a:lnTo>
                  <a:pt x="1196" y="1552"/>
                </a:lnTo>
                <a:lnTo>
                  <a:pt x="1197" y="1541"/>
                </a:lnTo>
                <a:lnTo>
                  <a:pt x="1200" y="1531"/>
                </a:lnTo>
                <a:lnTo>
                  <a:pt x="1202" y="1521"/>
                </a:lnTo>
                <a:lnTo>
                  <a:pt x="1205" y="1512"/>
                </a:lnTo>
                <a:lnTo>
                  <a:pt x="1208" y="1502"/>
                </a:lnTo>
                <a:lnTo>
                  <a:pt x="1211" y="1495"/>
                </a:lnTo>
                <a:lnTo>
                  <a:pt x="1215" y="1486"/>
                </a:lnTo>
                <a:lnTo>
                  <a:pt x="1218" y="1480"/>
                </a:lnTo>
                <a:lnTo>
                  <a:pt x="1221" y="1474"/>
                </a:lnTo>
                <a:lnTo>
                  <a:pt x="1212" y="1479"/>
                </a:lnTo>
                <a:lnTo>
                  <a:pt x="1202" y="1486"/>
                </a:lnTo>
                <a:lnTo>
                  <a:pt x="1195" y="1493"/>
                </a:lnTo>
                <a:lnTo>
                  <a:pt x="1186" y="1501"/>
                </a:lnTo>
                <a:lnTo>
                  <a:pt x="1179" y="1508"/>
                </a:lnTo>
                <a:lnTo>
                  <a:pt x="1173" y="1517"/>
                </a:lnTo>
                <a:lnTo>
                  <a:pt x="1167" y="1525"/>
                </a:lnTo>
                <a:lnTo>
                  <a:pt x="1161" y="1534"/>
                </a:lnTo>
                <a:lnTo>
                  <a:pt x="1158" y="1543"/>
                </a:lnTo>
                <a:lnTo>
                  <a:pt x="1154" y="1552"/>
                </a:lnTo>
                <a:lnTo>
                  <a:pt x="1152" y="1560"/>
                </a:lnTo>
                <a:lnTo>
                  <a:pt x="1151" y="1568"/>
                </a:lnTo>
                <a:lnTo>
                  <a:pt x="1152" y="1576"/>
                </a:lnTo>
                <a:lnTo>
                  <a:pt x="1154" y="1585"/>
                </a:lnTo>
                <a:lnTo>
                  <a:pt x="1157" y="1592"/>
                </a:lnTo>
                <a:lnTo>
                  <a:pt x="1161" y="1600"/>
                </a:lnTo>
                <a:lnTo>
                  <a:pt x="1166" y="1605"/>
                </a:lnTo>
                <a:lnTo>
                  <a:pt x="1174" y="1614"/>
                </a:lnTo>
                <a:lnTo>
                  <a:pt x="1184" y="1623"/>
                </a:lnTo>
                <a:lnTo>
                  <a:pt x="1196" y="1633"/>
                </a:lnTo>
                <a:lnTo>
                  <a:pt x="1209" y="1645"/>
                </a:lnTo>
                <a:lnTo>
                  <a:pt x="1225" y="1656"/>
                </a:lnTo>
                <a:lnTo>
                  <a:pt x="1243" y="1668"/>
                </a:lnTo>
                <a:lnTo>
                  <a:pt x="1260" y="1681"/>
                </a:lnTo>
                <a:lnTo>
                  <a:pt x="1279" y="1694"/>
                </a:lnTo>
                <a:lnTo>
                  <a:pt x="1299" y="1706"/>
                </a:lnTo>
                <a:lnTo>
                  <a:pt x="1320" y="1719"/>
                </a:lnTo>
                <a:lnTo>
                  <a:pt x="1341" y="1730"/>
                </a:lnTo>
                <a:lnTo>
                  <a:pt x="1363" y="1742"/>
                </a:lnTo>
                <a:lnTo>
                  <a:pt x="1385" y="1752"/>
                </a:lnTo>
                <a:lnTo>
                  <a:pt x="1408" y="1762"/>
                </a:lnTo>
                <a:lnTo>
                  <a:pt x="1430" y="1773"/>
                </a:lnTo>
                <a:lnTo>
                  <a:pt x="1429" y="1764"/>
                </a:lnTo>
                <a:lnTo>
                  <a:pt x="1429" y="1757"/>
                </a:lnTo>
                <a:lnTo>
                  <a:pt x="1430" y="1748"/>
                </a:lnTo>
                <a:lnTo>
                  <a:pt x="1433" y="1739"/>
                </a:lnTo>
                <a:lnTo>
                  <a:pt x="1434" y="1729"/>
                </a:lnTo>
                <a:lnTo>
                  <a:pt x="1439" y="1720"/>
                </a:lnTo>
                <a:lnTo>
                  <a:pt x="1443" y="1712"/>
                </a:lnTo>
                <a:lnTo>
                  <a:pt x="1447" y="1703"/>
                </a:lnTo>
                <a:lnTo>
                  <a:pt x="1452" y="1694"/>
                </a:lnTo>
                <a:lnTo>
                  <a:pt x="1458" y="1687"/>
                </a:lnTo>
                <a:lnTo>
                  <a:pt x="1462" y="1680"/>
                </a:lnTo>
                <a:lnTo>
                  <a:pt x="1468" y="1674"/>
                </a:lnTo>
                <a:lnTo>
                  <a:pt x="1474" y="1669"/>
                </a:lnTo>
                <a:lnTo>
                  <a:pt x="1479" y="1666"/>
                </a:lnTo>
                <a:lnTo>
                  <a:pt x="1485" y="1664"/>
                </a:lnTo>
                <a:lnTo>
                  <a:pt x="1490" y="1664"/>
                </a:lnTo>
                <a:lnTo>
                  <a:pt x="1494" y="1665"/>
                </a:lnTo>
                <a:lnTo>
                  <a:pt x="1497" y="1665"/>
                </a:lnTo>
                <a:lnTo>
                  <a:pt x="1501" y="1666"/>
                </a:lnTo>
                <a:lnTo>
                  <a:pt x="1504" y="1668"/>
                </a:lnTo>
                <a:lnTo>
                  <a:pt x="1506" y="1669"/>
                </a:lnTo>
                <a:lnTo>
                  <a:pt x="1508" y="1672"/>
                </a:lnTo>
                <a:lnTo>
                  <a:pt x="1510" y="1674"/>
                </a:lnTo>
                <a:lnTo>
                  <a:pt x="1511" y="1677"/>
                </a:lnTo>
                <a:lnTo>
                  <a:pt x="1513" y="1678"/>
                </a:lnTo>
                <a:lnTo>
                  <a:pt x="1514" y="1681"/>
                </a:lnTo>
                <a:lnTo>
                  <a:pt x="1517" y="1682"/>
                </a:lnTo>
                <a:lnTo>
                  <a:pt x="1519" y="1684"/>
                </a:lnTo>
                <a:lnTo>
                  <a:pt x="1520" y="1687"/>
                </a:lnTo>
                <a:lnTo>
                  <a:pt x="1523" y="1688"/>
                </a:lnTo>
                <a:lnTo>
                  <a:pt x="1524" y="1690"/>
                </a:lnTo>
                <a:lnTo>
                  <a:pt x="1529" y="1690"/>
                </a:lnTo>
                <a:lnTo>
                  <a:pt x="1532" y="1691"/>
                </a:lnTo>
                <a:lnTo>
                  <a:pt x="1536" y="1691"/>
                </a:lnTo>
                <a:lnTo>
                  <a:pt x="1540" y="1693"/>
                </a:lnTo>
                <a:lnTo>
                  <a:pt x="1543" y="1693"/>
                </a:lnTo>
                <a:lnTo>
                  <a:pt x="1548" y="1693"/>
                </a:lnTo>
                <a:lnTo>
                  <a:pt x="1551" y="1693"/>
                </a:lnTo>
                <a:lnTo>
                  <a:pt x="1555" y="1693"/>
                </a:lnTo>
                <a:lnTo>
                  <a:pt x="1558" y="1693"/>
                </a:lnTo>
                <a:lnTo>
                  <a:pt x="1561" y="1691"/>
                </a:lnTo>
                <a:lnTo>
                  <a:pt x="1565" y="1691"/>
                </a:lnTo>
                <a:lnTo>
                  <a:pt x="1568" y="1690"/>
                </a:lnTo>
                <a:lnTo>
                  <a:pt x="1572" y="1688"/>
                </a:lnTo>
                <a:lnTo>
                  <a:pt x="1575" y="1688"/>
                </a:lnTo>
                <a:lnTo>
                  <a:pt x="1578" y="1687"/>
                </a:lnTo>
                <a:lnTo>
                  <a:pt x="1583" y="1685"/>
                </a:lnTo>
                <a:lnTo>
                  <a:pt x="1585" y="1682"/>
                </a:lnTo>
                <a:lnTo>
                  <a:pt x="1591" y="1680"/>
                </a:lnTo>
                <a:lnTo>
                  <a:pt x="1596" y="1677"/>
                </a:lnTo>
                <a:lnTo>
                  <a:pt x="1600" y="1674"/>
                </a:lnTo>
                <a:lnTo>
                  <a:pt x="1604" y="1671"/>
                </a:lnTo>
                <a:lnTo>
                  <a:pt x="1609" y="1668"/>
                </a:lnTo>
                <a:lnTo>
                  <a:pt x="1613" y="1665"/>
                </a:lnTo>
                <a:lnTo>
                  <a:pt x="1616" y="1661"/>
                </a:lnTo>
                <a:lnTo>
                  <a:pt x="1619" y="1656"/>
                </a:lnTo>
                <a:lnTo>
                  <a:pt x="1622" y="1652"/>
                </a:lnTo>
                <a:lnTo>
                  <a:pt x="1625" y="1648"/>
                </a:lnTo>
                <a:lnTo>
                  <a:pt x="1626" y="1643"/>
                </a:lnTo>
                <a:lnTo>
                  <a:pt x="1629" y="1639"/>
                </a:lnTo>
                <a:lnTo>
                  <a:pt x="1631" y="1633"/>
                </a:lnTo>
                <a:lnTo>
                  <a:pt x="1632" y="1627"/>
                </a:lnTo>
                <a:lnTo>
                  <a:pt x="1633" y="1621"/>
                </a:lnTo>
                <a:lnTo>
                  <a:pt x="1633" y="1616"/>
                </a:lnTo>
                <a:close/>
                <a:moveTo>
                  <a:pt x="1446" y="1460"/>
                </a:moveTo>
                <a:lnTo>
                  <a:pt x="1437" y="1464"/>
                </a:lnTo>
                <a:lnTo>
                  <a:pt x="1430" y="1469"/>
                </a:lnTo>
                <a:lnTo>
                  <a:pt x="1421" y="1472"/>
                </a:lnTo>
                <a:lnTo>
                  <a:pt x="1414" y="1476"/>
                </a:lnTo>
                <a:lnTo>
                  <a:pt x="1405" y="1480"/>
                </a:lnTo>
                <a:lnTo>
                  <a:pt x="1398" y="1483"/>
                </a:lnTo>
                <a:lnTo>
                  <a:pt x="1391" y="1488"/>
                </a:lnTo>
                <a:lnTo>
                  <a:pt x="1383" y="1490"/>
                </a:lnTo>
                <a:lnTo>
                  <a:pt x="1378" y="1495"/>
                </a:lnTo>
                <a:lnTo>
                  <a:pt x="1370" y="1498"/>
                </a:lnTo>
                <a:lnTo>
                  <a:pt x="1365" y="1502"/>
                </a:lnTo>
                <a:lnTo>
                  <a:pt x="1359" y="1506"/>
                </a:lnTo>
                <a:lnTo>
                  <a:pt x="1353" y="1511"/>
                </a:lnTo>
                <a:lnTo>
                  <a:pt x="1349" y="1515"/>
                </a:lnTo>
                <a:lnTo>
                  <a:pt x="1344" y="1520"/>
                </a:lnTo>
                <a:lnTo>
                  <a:pt x="1341" y="1524"/>
                </a:lnTo>
                <a:lnTo>
                  <a:pt x="1338" y="1527"/>
                </a:lnTo>
                <a:lnTo>
                  <a:pt x="1337" y="1528"/>
                </a:lnTo>
                <a:lnTo>
                  <a:pt x="1336" y="1531"/>
                </a:lnTo>
                <a:lnTo>
                  <a:pt x="1334" y="1533"/>
                </a:lnTo>
                <a:lnTo>
                  <a:pt x="1334" y="1536"/>
                </a:lnTo>
                <a:lnTo>
                  <a:pt x="1333" y="1537"/>
                </a:lnTo>
                <a:lnTo>
                  <a:pt x="1331" y="1540"/>
                </a:lnTo>
                <a:lnTo>
                  <a:pt x="1331" y="1543"/>
                </a:lnTo>
                <a:lnTo>
                  <a:pt x="1330" y="1544"/>
                </a:lnTo>
                <a:lnTo>
                  <a:pt x="1328" y="1547"/>
                </a:lnTo>
                <a:lnTo>
                  <a:pt x="1328" y="1550"/>
                </a:lnTo>
                <a:lnTo>
                  <a:pt x="1327" y="1553"/>
                </a:lnTo>
                <a:lnTo>
                  <a:pt x="1327" y="1556"/>
                </a:lnTo>
                <a:lnTo>
                  <a:pt x="1325" y="1560"/>
                </a:lnTo>
                <a:lnTo>
                  <a:pt x="1325" y="1563"/>
                </a:lnTo>
                <a:lnTo>
                  <a:pt x="1324" y="1568"/>
                </a:lnTo>
                <a:lnTo>
                  <a:pt x="1325" y="1573"/>
                </a:lnTo>
                <a:lnTo>
                  <a:pt x="1325" y="1581"/>
                </a:lnTo>
                <a:lnTo>
                  <a:pt x="1327" y="1586"/>
                </a:lnTo>
                <a:lnTo>
                  <a:pt x="1328" y="1592"/>
                </a:lnTo>
                <a:lnTo>
                  <a:pt x="1330" y="1598"/>
                </a:lnTo>
                <a:lnTo>
                  <a:pt x="1331" y="1604"/>
                </a:lnTo>
                <a:lnTo>
                  <a:pt x="1334" y="1610"/>
                </a:lnTo>
                <a:lnTo>
                  <a:pt x="1336" y="1616"/>
                </a:lnTo>
                <a:lnTo>
                  <a:pt x="1338" y="1620"/>
                </a:lnTo>
                <a:lnTo>
                  <a:pt x="1341" y="1624"/>
                </a:lnTo>
                <a:lnTo>
                  <a:pt x="1346" y="1629"/>
                </a:lnTo>
                <a:lnTo>
                  <a:pt x="1349" y="1632"/>
                </a:lnTo>
                <a:lnTo>
                  <a:pt x="1353" y="1634"/>
                </a:lnTo>
                <a:lnTo>
                  <a:pt x="1357" y="1637"/>
                </a:lnTo>
                <a:lnTo>
                  <a:pt x="1363" y="1639"/>
                </a:lnTo>
                <a:lnTo>
                  <a:pt x="1369" y="1640"/>
                </a:lnTo>
                <a:lnTo>
                  <a:pt x="1376" y="1639"/>
                </a:lnTo>
                <a:lnTo>
                  <a:pt x="1382" y="1637"/>
                </a:lnTo>
                <a:lnTo>
                  <a:pt x="1386" y="1634"/>
                </a:lnTo>
                <a:lnTo>
                  <a:pt x="1389" y="1630"/>
                </a:lnTo>
                <a:lnTo>
                  <a:pt x="1392" y="1626"/>
                </a:lnTo>
                <a:lnTo>
                  <a:pt x="1394" y="1620"/>
                </a:lnTo>
                <a:lnTo>
                  <a:pt x="1395" y="1613"/>
                </a:lnTo>
                <a:lnTo>
                  <a:pt x="1397" y="1605"/>
                </a:lnTo>
                <a:lnTo>
                  <a:pt x="1398" y="1598"/>
                </a:lnTo>
                <a:lnTo>
                  <a:pt x="1398" y="1591"/>
                </a:lnTo>
                <a:lnTo>
                  <a:pt x="1398" y="1582"/>
                </a:lnTo>
                <a:lnTo>
                  <a:pt x="1399" y="1573"/>
                </a:lnTo>
                <a:lnTo>
                  <a:pt x="1401" y="1566"/>
                </a:lnTo>
                <a:lnTo>
                  <a:pt x="1401" y="1557"/>
                </a:lnTo>
                <a:lnTo>
                  <a:pt x="1404" y="1550"/>
                </a:lnTo>
                <a:lnTo>
                  <a:pt x="1405" y="1544"/>
                </a:lnTo>
                <a:lnTo>
                  <a:pt x="1408" y="1537"/>
                </a:lnTo>
                <a:lnTo>
                  <a:pt x="1411" y="1531"/>
                </a:lnTo>
                <a:lnTo>
                  <a:pt x="1413" y="1525"/>
                </a:lnTo>
                <a:lnTo>
                  <a:pt x="1415" y="1520"/>
                </a:lnTo>
                <a:lnTo>
                  <a:pt x="1418" y="1514"/>
                </a:lnTo>
                <a:lnTo>
                  <a:pt x="1420" y="1509"/>
                </a:lnTo>
                <a:lnTo>
                  <a:pt x="1423" y="1504"/>
                </a:lnTo>
                <a:lnTo>
                  <a:pt x="1426" y="1499"/>
                </a:lnTo>
                <a:lnTo>
                  <a:pt x="1427" y="1493"/>
                </a:lnTo>
                <a:lnTo>
                  <a:pt x="1430" y="1489"/>
                </a:lnTo>
                <a:lnTo>
                  <a:pt x="1433" y="1485"/>
                </a:lnTo>
                <a:lnTo>
                  <a:pt x="1434" y="1480"/>
                </a:lnTo>
                <a:lnTo>
                  <a:pt x="1437" y="1474"/>
                </a:lnTo>
                <a:lnTo>
                  <a:pt x="1440" y="1470"/>
                </a:lnTo>
                <a:lnTo>
                  <a:pt x="1443" y="1464"/>
                </a:lnTo>
                <a:lnTo>
                  <a:pt x="1446" y="1460"/>
                </a:lnTo>
                <a:close/>
                <a:moveTo>
                  <a:pt x="924" y="875"/>
                </a:moveTo>
                <a:lnTo>
                  <a:pt x="940" y="874"/>
                </a:lnTo>
                <a:lnTo>
                  <a:pt x="958" y="872"/>
                </a:lnTo>
                <a:lnTo>
                  <a:pt x="975" y="872"/>
                </a:lnTo>
                <a:lnTo>
                  <a:pt x="991" y="874"/>
                </a:lnTo>
                <a:lnTo>
                  <a:pt x="1010" y="875"/>
                </a:lnTo>
                <a:lnTo>
                  <a:pt x="1027" y="877"/>
                </a:lnTo>
                <a:lnTo>
                  <a:pt x="1046" y="880"/>
                </a:lnTo>
                <a:lnTo>
                  <a:pt x="1065" y="883"/>
                </a:lnTo>
                <a:lnTo>
                  <a:pt x="1084" y="887"/>
                </a:lnTo>
                <a:lnTo>
                  <a:pt x="1104" y="891"/>
                </a:lnTo>
                <a:lnTo>
                  <a:pt x="1123" y="897"/>
                </a:lnTo>
                <a:lnTo>
                  <a:pt x="1144" y="903"/>
                </a:lnTo>
                <a:lnTo>
                  <a:pt x="1164" y="910"/>
                </a:lnTo>
                <a:lnTo>
                  <a:pt x="1184" y="916"/>
                </a:lnTo>
                <a:lnTo>
                  <a:pt x="1205" y="925"/>
                </a:lnTo>
                <a:lnTo>
                  <a:pt x="1225" y="934"/>
                </a:lnTo>
                <a:lnTo>
                  <a:pt x="1225" y="926"/>
                </a:lnTo>
                <a:lnTo>
                  <a:pt x="1224" y="920"/>
                </a:lnTo>
                <a:lnTo>
                  <a:pt x="1222" y="915"/>
                </a:lnTo>
                <a:lnTo>
                  <a:pt x="1222" y="907"/>
                </a:lnTo>
                <a:lnTo>
                  <a:pt x="1221" y="902"/>
                </a:lnTo>
                <a:lnTo>
                  <a:pt x="1219" y="896"/>
                </a:lnTo>
                <a:lnTo>
                  <a:pt x="1219" y="890"/>
                </a:lnTo>
                <a:lnTo>
                  <a:pt x="1218" y="883"/>
                </a:lnTo>
                <a:lnTo>
                  <a:pt x="1218" y="877"/>
                </a:lnTo>
                <a:lnTo>
                  <a:pt x="1216" y="871"/>
                </a:lnTo>
                <a:lnTo>
                  <a:pt x="1215" y="864"/>
                </a:lnTo>
                <a:lnTo>
                  <a:pt x="1215" y="858"/>
                </a:lnTo>
                <a:lnTo>
                  <a:pt x="1213" y="852"/>
                </a:lnTo>
                <a:lnTo>
                  <a:pt x="1213" y="845"/>
                </a:lnTo>
                <a:lnTo>
                  <a:pt x="1212" y="839"/>
                </a:lnTo>
                <a:lnTo>
                  <a:pt x="1211" y="832"/>
                </a:lnTo>
                <a:lnTo>
                  <a:pt x="1195" y="826"/>
                </a:lnTo>
                <a:lnTo>
                  <a:pt x="1179" y="819"/>
                </a:lnTo>
                <a:lnTo>
                  <a:pt x="1161" y="813"/>
                </a:lnTo>
                <a:lnTo>
                  <a:pt x="1145" y="807"/>
                </a:lnTo>
                <a:lnTo>
                  <a:pt x="1128" y="803"/>
                </a:lnTo>
                <a:lnTo>
                  <a:pt x="1110" y="797"/>
                </a:lnTo>
                <a:lnTo>
                  <a:pt x="1093" y="793"/>
                </a:lnTo>
                <a:lnTo>
                  <a:pt x="1075" y="790"/>
                </a:lnTo>
                <a:lnTo>
                  <a:pt x="1058" y="785"/>
                </a:lnTo>
                <a:lnTo>
                  <a:pt x="1041" y="782"/>
                </a:lnTo>
                <a:lnTo>
                  <a:pt x="1023" y="781"/>
                </a:lnTo>
                <a:lnTo>
                  <a:pt x="1006" y="779"/>
                </a:lnTo>
                <a:lnTo>
                  <a:pt x="987" y="778"/>
                </a:lnTo>
                <a:lnTo>
                  <a:pt x="969" y="778"/>
                </a:lnTo>
                <a:lnTo>
                  <a:pt x="950" y="778"/>
                </a:lnTo>
                <a:lnTo>
                  <a:pt x="932" y="779"/>
                </a:lnTo>
                <a:lnTo>
                  <a:pt x="884" y="782"/>
                </a:lnTo>
                <a:lnTo>
                  <a:pt x="834" y="788"/>
                </a:lnTo>
                <a:lnTo>
                  <a:pt x="785" y="794"/>
                </a:lnTo>
                <a:lnTo>
                  <a:pt x="735" y="804"/>
                </a:lnTo>
                <a:lnTo>
                  <a:pt x="687" y="814"/>
                </a:lnTo>
                <a:lnTo>
                  <a:pt x="642" y="829"/>
                </a:lnTo>
                <a:lnTo>
                  <a:pt x="597" y="845"/>
                </a:lnTo>
                <a:lnTo>
                  <a:pt x="557" y="864"/>
                </a:lnTo>
                <a:lnTo>
                  <a:pt x="517" y="886"/>
                </a:lnTo>
                <a:lnTo>
                  <a:pt x="482" y="910"/>
                </a:lnTo>
                <a:lnTo>
                  <a:pt x="451" y="938"/>
                </a:lnTo>
                <a:lnTo>
                  <a:pt x="424" y="968"/>
                </a:lnTo>
                <a:lnTo>
                  <a:pt x="403" y="1003"/>
                </a:lnTo>
                <a:lnTo>
                  <a:pt x="385" y="1041"/>
                </a:lnTo>
                <a:lnTo>
                  <a:pt x="373" y="1083"/>
                </a:lnTo>
                <a:lnTo>
                  <a:pt x="369" y="1130"/>
                </a:lnTo>
                <a:lnTo>
                  <a:pt x="369" y="1133"/>
                </a:lnTo>
                <a:lnTo>
                  <a:pt x="369" y="1136"/>
                </a:lnTo>
                <a:lnTo>
                  <a:pt x="369" y="1140"/>
                </a:lnTo>
                <a:lnTo>
                  <a:pt x="371" y="1143"/>
                </a:lnTo>
                <a:lnTo>
                  <a:pt x="371" y="1146"/>
                </a:lnTo>
                <a:lnTo>
                  <a:pt x="371" y="1149"/>
                </a:lnTo>
                <a:lnTo>
                  <a:pt x="371" y="1152"/>
                </a:lnTo>
                <a:lnTo>
                  <a:pt x="372" y="1155"/>
                </a:lnTo>
                <a:lnTo>
                  <a:pt x="372" y="1159"/>
                </a:lnTo>
                <a:lnTo>
                  <a:pt x="373" y="1162"/>
                </a:lnTo>
                <a:lnTo>
                  <a:pt x="373" y="1165"/>
                </a:lnTo>
                <a:lnTo>
                  <a:pt x="375" y="1168"/>
                </a:lnTo>
                <a:lnTo>
                  <a:pt x="376" y="1171"/>
                </a:lnTo>
                <a:lnTo>
                  <a:pt x="376" y="1173"/>
                </a:lnTo>
                <a:lnTo>
                  <a:pt x="378" y="1178"/>
                </a:lnTo>
                <a:lnTo>
                  <a:pt x="379" y="1181"/>
                </a:lnTo>
                <a:lnTo>
                  <a:pt x="394" y="1171"/>
                </a:lnTo>
                <a:lnTo>
                  <a:pt x="407" y="1160"/>
                </a:lnTo>
                <a:lnTo>
                  <a:pt x="423" y="1152"/>
                </a:lnTo>
                <a:lnTo>
                  <a:pt x="437" y="1143"/>
                </a:lnTo>
                <a:lnTo>
                  <a:pt x="452" y="1134"/>
                </a:lnTo>
                <a:lnTo>
                  <a:pt x="466" y="1125"/>
                </a:lnTo>
                <a:lnTo>
                  <a:pt x="482" y="1117"/>
                </a:lnTo>
                <a:lnTo>
                  <a:pt x="497" y="1108"/>
                </a:lnTo>
                <a:lnTo>
                  <a:pt x="513" y="1101"/>
                </a:lnTo>
                <a:lnTo>
                  <a:pt x="528" y="1094"/>
                </a:lnTo>
                <a:lnTo>
                  <a:pt x="544" y="1088"/>
                </a:lnTo>
                <a:lnTo>
                  <a:pt x="558" y="1080"/>
                </a:lnTo>
                <a:lnTo>
                  <a:pt x="573" y="1075"/>
                </a:lnTo>
                <a:lnTo>
                  <a:pt x="589" y="1070"/>
                </a:lnTo>
                <a:lnTo>
                  <a:pt x="603" y="1064"/>
                </a:lnTo>
                <a:lnTo>
                  <a:pt x="618" y="1060"/>
                </a:lnTo>
                <a:lnTo>
                  <a:pt x="625" y="1040"/>
                </a:lnTo>
                <a:lnTo>
                  <a:pt x="635" y="1019"/>
                </a:lnTo>
                <a:lnTo>
                  <a:pt x="645" y="1002"/>
                </a:lnTo>
                <a:lnTo>
                  <a:pt x="657" y="987"/>
                </a:lnTo>
                <a:lnTo>
                  <a:pt x="671" y="973"/>
                </a:lnTo>
                <a:lnTo>
                  <a:pt x="684" y="960"/>
                </a:lnTo>
                <a:lnTo>
                  <a:pt x="700" y="948"/>
                </a:lnTo>
                <a:lnTo>
                  <a:pt x="718" y="938"/>
                </a:lnTo>
                <a:lnTo>
                  <a:pt x="735" y="929"/>
                </a:lnTo>
                <a:lnTo>
                  <a:pt x="753" y="920"/>
                </a:lnTo>
                <a:lnTo>
                  <a:pt x="772" y="913"/>
                </a:lnTo>
                <a:lnTo>
                  <a:pt x="792" y="907"/>
                </a:lnTo>
                <a:lnTo>
                  <a:pt x="812" y="900"/>
                </a:lnTo>
                <a:lnTo>
                  <a:pt x="833" y="894"/>
                </a:lnTo>
                <a:lnTo>
                  <a:pt x="855" y="890"/>
                </a:lnTo>
                <a:lnTo>
                  <a:pt x="876" y="886"/>
                </a:lnTo>
                <a:lnTo>
                  <a:pt x="873" y="881"/>
                </a:lnTo>
                <a:lnTo>
                  <a:pt x="869" y="877"/>
                </a:lnTo>
                <a:lnTo>
                  <a:pt x="866" y="874"/>
                </a:lnTo>
                <a:lnTo>
                  <a:pt x="863" y="870"/>
                </a:lnTo>
                <a:lnTo>
                  <a:pt x="859" y="867"/>
                </a:lnTo>
                <a:lnTo>
                  <a:pt x="856" y="864"/>
                </a:lnTo>
                <a:lnTo>
                  <a:pt x="853" y="862"/>
                </a:lnTo>
                <a:lnTo>
                  <a:pt x="849" y="859"/>
                </a:lnTo>
                <a:lnTo>
                  <a:pt x="846" y="856"/>
                </a:lnTo>
                <a:lnTo>
                  <a:pt x="843" y="855"/>
                </a:lnTo>
                <a:lnTo>
                  <a:pt x="841" y="852"/>
                </a:lnTo>
                <a:lnTo>
                  <a:pt x="839" y="851"/>
                </a:lnTo>
                <a:lnTo>
                  <a:pt x="837" y="848"/>
                </a:lnTo>
                <a:lnTo>
                  <a:pt x="834" y="846"/>
                </a:lnTo>
                <a:lnTo>
                  <a:pt x="833" y="845"/>
                </a:lnTo>
                <a:lnTo>
                  <a:pt x="831" y="843"/>
                </a:lnTo>
                <a:lnTo>
                  <a:pt x="831" y="840"/>
                </a:lnTo>
                <a:lnTo>
                  <a:pt x="833" y="838"/>
                </a:lnTo>
                <a:lnTo>
                  <a:pt x="834" y="835"/>
                </a:lnTo>
                <a:lnTo>
                  <a:pt x="836" y="830"/>
                </a:lnTo>
                <a:lnTo>
                  <a:pt x="839" y="826"/>
                </a:lnTo>
                <a:lnTo>
                  <a:pt x="841" y="823"/>
                </a:lnTo>
                <a:lnTo>
                  <a:pt x="844" y="819"/>
                </a:lnTo>
                <a:lnTo>
                  <a:pt x="847" y="814"/>
                </a:lnTo>
                <a:lnTo>
                  <a:pt x="850" y="811"/>
                </a:lnTo>
                <a:lnTo>
                  <a:pt x="853" y="807"/>
                </a:lnTo>
                <a:lnTo>
                  <a:pt x="855" y="804"/>
                </a:lnTo>
                <a:lnTo>
                  <a:pt x="857" y="801"/>
                </a:lnTo>
                <a:lnTo>
                  <a:pt x="859" y="798"/>
                </a:lnTo>
                <a:lnTo>
                  <a:pt x="860" y="797"/>
                </a:lnTo>
                <a:lnTo>
                  <a:pt x="862" y="797"/>
                </a:lnTo>
                <a:lnTo>
                  <a:pt x="862" y="795"/>
                </a:lnTo>
                <a:lnTo>
                  <a:pt x="868" y="800"/>
                </a:lnTo>
                <a:lnTo>
                  <a:pt x="872" y="803"/>
                </a:lnTo>
                <a:lnTo>
                  <a:pt x="878" y="807"/>
                </a:lnTo>
                <a:lnTo>
                  <a:pt x="882" y="811"/>
                </a:lnTo>
                <a:lnTo>
                  <a:pt x="886" y="816"/>
                </a:lnTo>
                <a:lnTo>
                  <a:pt x="891" y="820"/>
                </a:lnTo>
                <a:lnTo>
                  <a:pt x="895" y="824"/>
                </a:lnTo>
                <a:lnTo>
                  <a:pt x="900" y="829"/>
                </a:lnTo>
                <a:lnTo>
                  <a:pt x="902" y="835"/>
                </a:lnTo>
                <a:lnTo>
                  <a:pt x="907" y="839"/>
                </a:lnTo>
                <a:lnTo>
                  <a:pt x="910" y="845"/>
                </a:lnTo>
                <a:lnTo>
                  <a:pt x="913" y="851"/>
                </a:lnTo>
                <a:lnTo>
                  <a:pt x="917" y="856"/>
                </a:lnTo>
                <a:lnTo>
                  <a:pt x="920" y="862"/>
                </a:lnTo>
                <a:lnTo>
                  <a:pt x="921" y="868"/>
                </a:lnTo>
                <a:lnTo>
                  <a:pt x="924" y="875"/>
                </a:lnTo>
                <a:close/>
                <a:moveTo>
                  <a:pt x="1312" y="1022"/>
                </a:moveTo>
                <a:lnTo>
                  <a:pt x="1309" y="1021"/>
                </a:lnTo>
                <a:lnTo>
                  <a:pt x="1305" y="1019"/>
                </a:lnTo>
                <a:lnTo>
                  <a:pt x="1302" y="1018"/>
                </a:lnTo>
                <a:lnTo>
                  <a:pt x="1299" y="1016"/>
                </a:lnTo>
                <a:lnTo>
                  <a:pt x="1295" y="1015"/>
                </a:lnTo>
                <a:lnTo>
                  <a:pt x="1292" y="1014"/>
                </a:lnTo>
                <a:lnTo>
                  <a:pt x="1289" y="1011"/>
                </a:lnTo>
                <a:lnTo>
                  <a:pt x="1285" y="1009"/>
                </a:lnTo>
                <a:lnTo>
                  <a:pt x="1282" y="1008"/>
                </a:lnTo>
                <a:lnTo>
                  <a:pt x="1277" y="1006"/>
                </a:lnTo>
                <a:lnTo>
                  <a:pt x="1274" y="1005"/>
                </a:lnTo>
                <a:lnTo>
                  <a:pt x="1272" y="1002"/>
                </a:lnTo>
                <a:lnTo>
                  <a:pt x="1267" y="1000"/>
                </a:lnTo>
                <a:lnTo>
                  <a:pt x="1264" y="999"/>
                </a:lnTo>
                <a:lnTo>
                  <a:pt x="1260" y="998"/>
                </a:lnTo>
                <a:lnTo>
                  <a:pt x="1257" y="996"/>
                </a:lnTo>
                <a:lnTo>
                  <a:pt x="1257" y="998"/>
                </a:lnTo>
                <a:lnTo>
                  <a:pt x="1257" y="999"/>
                </a:lnTo>
                <a:lnTo>
                  <a:pt x="1257" y="1000"/>
                </a:lnTo>
                <a:lnTo>
                  <a:pt x="1257" y="1002"/>
                </a:lnTo>
                <a:lnTo>
                  <a:pt x="1257" y="1005"/>
                </a:lnTo>
                <a:lnTo>
                  <a:pt x="1257" y="1006"/>
                </a:lnTo>
                <a:lnTo>
                  <a:pt x="1257" y="1008"/>
                </a:lnTo>
                <a:lnTo>
                  <a:pt x="1257" y="1009"/>
                </a:lnTo>
                <a:lnTo>
                  <a:pt x="1259" y="1011"/>
                </a:lnTo>
                <a:lnTo>
                  <a:pt x="1259" y="1014"/>
                </a:lnTo>
                <a:lnTo>
                  <a:pt x="1259" y="1015"/>
                </a:lnTo>
                <a:lnTo>
                  <a:pt x="1259" y="1016"/>
                </a:lnTo>
                <a:lnTo>
                  <a:pt x="1259" y="1018"/>
                </a:lnTo>
                <a:lnTo>
                  <a:pt x="1259" y="1019"/>
                </a:lnTo>
                <a:lnTo>
                  <a:pt x="1259" y="1021"/>
                </a:lnTo>
                <a:lnTo>
                  <a:pt x="1259" y="1022"/>
                </a:lnTo>
                <a:lnTo>
                  <a:pt x="1263" y="1022"/>
                </a:lnTo>
                <a:lnTo>
                  <a:pt x="1266" y="1022"/>
                </a:lnTo>
                <a:lnTo>
                  <a:pt x="1270" y="1022"/>
                </a:lnTo>
                <a:lnTo>
                  <a:pt x="1273" y="1024"/>
                </a:lnTo>
                <a:lnTo>
                  <a:pt x="1276" y="1024"/>
                </a:lnTo>
                <a:lnTo>
                  <a:pt x="1280" y="1024"/>
                </a:lnTo>
                <a:lnTo>
                  <a:pt x="1283" y="1024"/>
                </a:lnTo>
                <a:lnTo>
                  <a:pt x="1286" y="1024"/>
                </a:lnTo>
                <a:lnTo>
                  <a:pt x="1289" y="1024"/>
                </a:lnTo>
                <a:lnTo>
                  <a:pt x="1293" y="1024"/>
                </a:lnTo>
                <a:lnTo>
                  <a:pt x="1296" y="1024"/>
                </a:lnTo>
                <a:lnTo>
                  <a:pt x="1299" y="1024"/>
                </a:lnTo>
                <a:lnTo>
                  <a:pt x="1302" y="1022"/>
                </a:lnTo>
                <a:lnTo>
                  <a:pt x="1305" y="1022"/>
                </a:lnTo>
                <a:lnTo>
                  <a:pt x="1309" y="1022"/>
                </a:lnTo>
                <a:lnTo>
                  <a:pt x="1312" y="1022"/>
                </a:lnTo>
                <a:close/>
                <a:moveTo>
                  <a:pt x="889" y="904"/>
                </a:moveTo>
                <a:lnTo>
                  <a:pt x="870" y="907"/>
                </a:lnTo>
                <a:lnTo>
                  <a:pt x="853" y="912"/>
                </a:lnTo>
                <a:lnTo>
                  <a:pt x="836" y="916"/>
                </a:lnTo>
                <a:lnTo>
                  <a:pt x="818" y="920"/>
                </a:lnTo>
                <a:lnTo>
                  <a:pt x="802" y="926"/>
                </a:lnTo>
                <a:lnTo>
                  <a:pt x="786" y="932"/>
                </a:lnTo>
                <a:lnTo>
                  <a:pt x="770" y="939"/>
                </a:lnTo>
                <a:lnTo>
                  <a:pt x="756" y="947"/>
                </a:lnTo>
                <a:lnTo>
                  <a:pt x="743" y="955"/>
                </a:lnTo>
                <a:lnTo>
                  <a:pt x="730" y="966"/>
                </a:lnTo>
                <a:lnTo>
                  <a:pt x="718" y="976"/>
                </a:lnTo>
                <a:lnTo>
                  <a:pt x="706" y="987"/>
                </a:lnTo>
                <a:lnTo>
                  <a:pt x="698" y="1000"/>
                </a:lnTo>
                <a:lnTo>
                  <a:pt x="689" y="1015"/>
                </a:lnTo>
                <a:lnTo>
                  <a:pt x="683" y="1031"/>
                </a:lnTo>
                <a:lnTo>
                  <a:pt x="677" y="1048"/>
                </a:lnTo>
                <a:lnTo>
                  <a:pt x="680" y="1048"/>
                </a:lnTo>
                <a:lnTo>
                  <a:pt x="684" y="1047"/>
                </a:lnTo>
                <a:lnTo>
                  <a:pt x="687" y="1047"/>
                </a:lnTo>
                <a:lnTo>
                  <a:pt x="692" y="1047"/>
                </a:lnTo>
                <a:lnTo>
                  <a:pt x="695" y="1047"/>
                </a:lnTo>
                <a:lnTo>
                  <a:pt x="698" y="1047"/>
                </a:lnTo>
                <a:lnTo>
                  <a:pt x="702" y="1047"/>
                </a:lnTo>
                <a:lnTo>
                  <a:pt x="705" y="1047"/>
                </a:lnTo>
                <a:lnTo>
                  <a:pt x="708" y="1048"/>
                </a:lnTo>
                <a:lnTo>
                  <a:pt x="711" y="1048"/>
                </a:lnTo>
                <a:lnTo>
                  <a:pt x="715" y="1048"/>
                </a:lnTo>
                <a:lnTo>
                  <a:pt x="718" y="1048"/>
                </a:lnTo>
                <a:lnTo>
                  <a:pt x="721" y="1050"/>
                </a:lnTo>
                <a:lnTo>
                  <a:pt x="724" y="1050"/>
                </a:lnTo>
                <a:lnTo>
                  <a:pt x="727" y="1050"/>
                </a:lnTo>
                <a:lnTo>
                  <a:pt x="731" y="1051"/>
                </a:lnTo>
                <a:lnTo>
                  <a:pt x="740" y="1053"/>
                </a:lnTo>
                <a:lnTo>
                  <a:pt x="750" y="1056"/>
                </a:lnTo>
                <a:lnTo>
                  <a:pt x="759" y="1057"/>
                </a:lnTo>
                <a:lnTo>
                  <a:pt x="767" y="1060"/>
                </a:lnTo>
                <a:lnTo>
                  <a:pt x="776" y="1063"/>
                </a:lnTo>
                <a:lnTo>
                  <a:pt x="783" y="1064"/>
                </a:lnTo>
                <a:lnTo>
                  <a:pt x="791" y="1069"/>
                </a:lnTo>
                <a:lnTo>
                  <a:pt x="798" y="1072"/>
                </a:lnTo>
                <a:lnTo>
                  <a:pt x="805" y="1076"/>
                </a:lnTo>
                <a:lnTo>
                  <a:pt x="812" y="1082"/>
                </a:lnTo>
                <a:lnTo>
                  <a:pt x="818" y="1088"/>
                </a:lnTo>
                <a:lnTo>
                  <a:pt x="825" y="1094"/>
                </a:lnTo>
                <a:lnTo>
                  <a:pt x="831" y="1101"/>
                </a:lnTo>
                <a:lnTo>
                  <a:pt x="839" y="1110"/>
                </a:lnTo>
                <a:lnTo>
                  <a:pt x="846" y="1120"/>
                </a:lnTo>
                <a:lnTo>
                  <a:pt x="853" y="1130"/>
                </a:lnTo>
                <a:lnTo>
                  <a:pt x="853" y="1124"/>
                </a:lnTo>
                <a:lnTo>
                  <a:pt x="855" y="1117"/>
                </a:lnTo>
                <a:lnTo>
                  <a:pt x="855" y="1110"/>
                </a:lnTo>
                <a:lnTo>
                  <a:pt x="857" y="1102"/>
                </a:lnTo>
                <a:lnTo>
                  <a:pt x="860" y="1094"/>
                </a:lnTo>
                <a:lnTo>
                  <a:pt x="863" y="1085"/>
                </a:lnTo>
                <a:lnTo>
                  <a:pt x="866" y="1078"/>
                </a:lnTo>
                <a:lnTo>
                  <a:pt x="870" y="1069"/>
                </a:lnTo>
                <a:lnTo>
                  <a:pt x="875" y="1062"/>
                </a:lnTo>
                <a:lnTo>
                  <a:pt x="881" y="1054"/>
                </a:lnTo>
                <a:lnTo>
                  <a:pt x="886" y="1048"/>
                </a:lnTo>
                <a:lnTo>
                  <a:pt x="892" y="1043"/>
                </a:lnTo>
                <a:lnTo>
                  <a:pt x="900" y="1037"/>
                </a:lnTo>
                <a:lnTo>
                  <a:pt x="907" y="1034"/>
                </a:lnTo>
                <a:lnTo>
                  <a:pt x="914" y="1031"/>
                </a:lnTo>
                <a:lnTo>
                  <a:pt x="923" y="1030"/>
                </a:lnTo>
                <a:lnTo>
                  <a:pt x="927" y="1030"/>
                </a:lnTo>
                <a:lnTo>
                  <a:pt x="932" y="1030"/>
                </a:lnTo>
                <a:lnTo>
                  <a:pt x="936" y="1032"/>
                </a:lnTo>
                <a:lnTo>
                  <a:pt x="940" y="1034"/>
                </a:lnTo>
                <a:lnTo>
                  <a:pt x="943" y="1038"/>
                </a:lnTo>
                <a:lnTo>
                  <a:pt x="946" y="1041"/>
                </a:lnTo>
                <a:lnTo>
                  <a:pt x="949" y="1046"/>
                </a:lnTo>
                <a:lnTo>
                  <a:pt x="952" y="1050"/>
                </a:lnTo>
                <a:lnTo>
                  <a:pt x="955" y="1054"/>
                </a:lnTo>
                <a:lnTo>
                  <a:pt x="958" y="1059"/>
                </a:lnTo>
                <a:lnTo>
                  <a:pt x="961" y="1063"/>
                </a:lnTo>
                <a:lnTo>
                  <a:pt x="964" y="1067"/>
                </a:lnTo>
                <a:lnTo>
                  <a:pt x="968" y="1072"/>
                </a:lnTo>
                <a:lnTo>
                  <a:pt x="971" y="1075"/>
                </a:lnTo>
                <a:lnTo>
                  <a:pt x="975" y="1078"/>
                </a:lnTo>
                <a:lnTo>
                  <a:pt x="981" y="1079"/>
                </a:lnTo>
                <a:lnTo>
                  <a:pt x="990" y="1083"/>
                </a:lnTo>
                <a:lnTo>
                  <a:pt x="1000" y="1085"/>
                </a:lnTo>
                <a:lnTo>
                  <a:pt x="1009" y="1086"/>
                </a:lnTo>
                <a:lnTo>
                  <a:pt x="1017" y="1088"/>
                </a:lnTo>
                <a:lnTo>
                  <a:pt x="1027" y="1088"/>
                </a:lnTo>
                <a:lnTo>
                  <a:pt x="1036" y="1088"/>
                </a:lnTo>
                <a:lnTo>
                  <a:pt x="1045" y="1086"/>
                </a:lnTo>
                <a:lnTo>
                  <a:pt x="1054" y="1083"/>
                </a:lnTo>
                <a:lnTo>
                  <a:pt x="1062" y="1082"/>
                </a:lnTo>
                <a:lnTo>
                  <a:pt x="1070" y="1078"/>
                </a:lnTo>
                <a:lnTo>
                  <a:pt x="1078" y="1073"/>
                </a:lnTo>
                <a:lnTo>
                  <a:pt x="1086" y="1069"/>
                </a:lnTo>
                <a:lnTo>
                  <a:pt x="1093" y="1063"/>
                </a:lnTo>
                <a:lnTo>
                  <a:pt x="1100" y="1057"/>
                </a:lnTo>
                <a:lnTo>
                  <a:pt x="1106" y="1051"/>
                </a:lnTo>
                <a:lnTo>
                  <a:pt x="1112" y="1044"/>
                </a:lnTo>
                <a:lnTo>
                  <a:pt x="1100" y="1041"/>
                </a:lnTo>
                <a:lnTo>
                  <a:pt x="1088" y="1038"/>
                </a:lnTo>
                <a:lnTo>
                  <a:pt x="1078" y="1035"/>
                </a:lnTo>
                <a:lnTo>
                  <a:pt x="1070" y="1032"/>
                </a:lnTo>
                <a:lnTo>
                  <a:pt x="1062" y="1031"/>
                </a:lnTo>
                <a:lnTo>
                  <a:pt x="1055" y="1028"/>
                </a:lnTo>
                <a:lnTo>
                  <a:pt x="1048" y="1025"/>
                </a:lnTo>
                <a:lnTo>
                  <a:pt x="1041" y="1024"/>
                </a:lnTo>
                <a:lnTo>
                  <a:pt x="1033" y="1022"/>
                </a:lnTo>
                <a:lnTo>
                  <a:pt x="1026" y="1021"/>
                </a:lnTo>
                <a:lnTo>
                  <a:pt x="1019" y="1021"/>
                </a:lnTo>
                <a:lnTo>
                  <a:pt x="1009" y="1021"/>
                </a:lnTo>
                <a:lnTo>
                  <a:pt x="998" y="1021"/>
                </a:lnTo>
                <a:lnTo>
                  <a:pt x="987" y="1022"/>
                </a:lnTo>
                <a:lnTo>
                  <a:pt x="974" y="1025"/>
                </a:lnTo>
                <a:lnTo>
                  <a:pt x="959" y="1030"/>
                </a:lnTo>
                <a:lnTo>
                  <a:pt x="953" y="1008"/>
                </a:lnTo>
                <a:lnTo>
                  <a:pt x="956" y="1003"/>
                </a:lnTo>
                <a:lnTo>
                  <a:pt x="959" y="999"/>
                </a:lnTo>
                <a:lnTo>
                  <a:pt x="962" y="996"/>
                </a:lnTo>
                <a:lnTo>
                  <a:pt x="966" y="992"/>
                </a:lnTo>
                <a:lnTo>
                  <a:pt x="971" y="987"/>
                </a:lnTo>
                <a:lnTo>
                  <a:pt x="975" y="984"/>
                </a:lnTo>
                <a:lnTo>
                  <a:pt x="979" y="980"/>
                </a:lnTo>
                <a:lnTo>
                  <a:pt x="985" y="976"/>
                </a:lnTo>
                <a:lnTo>
                  <a:pt x="991" y="973"/>
                </a:lnTo>
                <a:lnTo>
                  <a:pt x="997" y="970"/>
                </a:lnTo>
                <a:lnTo>
                  <a:pt x="1003" y="967"/>
                </a:lnTo>
                <a:lnTo>
                  <a:pt x="1009" y="966"/>
                </a:lnTo>
                <a:lnTo>
                  <a:pt x="1016" y="964"/>
                </a:lnTo>
                <a:lnTo>
                  <a:pt x="1022" y="963"/>
                </a:lnTo>
                <a:lnTo>
                  <a:pt x="1029" y="961"/>
                </a:lnTo>
                <a:lnTo>
                  <a:pt x="1036" y="961"/>
                </a:lnTo>
                <a:lnTo>
                  <a:pt x="1051" y="963"/>
                </a:lnTo>
                <a:lnTo>
                  <a:pt x="1064" y="966"/>
                </a:lnTo>
                <a:lnTo>
                  <a:pt x="1077" y="968"/>
                </a:lnTo>
                <a:lnTo>
                  <a:pt x="1090" y="971"/>
                </a:lnTo>
                <a:lnTo>
                  <a:pt x="1102" y="976"/>
                </a:lnTo>
                <a:lnTo>
                  <a:pt x="1113" y="982"/>
                </a:lnTo>
                <a:lnTo>
                  <a:pt x="1125" y="986"/>
                </a:lnTo>
                <a:lnTo>
                  <a:pt x="1136" y="990"/>
                </a:lnTo>
                <a:lnTo>
                  <a:pt x="1147" y="996"/>
                </a:lnTo>
                <a:lnTo>
                  <a:pt x="1158" y="1000"/>
                </a:lnTo>
                <a:lnTo>
                  <a:pt x="1170" y="1006"/>
                </a:lnTo>
                <a:lnTo>
                  <a:pt x="1181" y="1011"/>
                </a:lnTo>
                <a:lnTo>
                  <a:pt x="1195" y="1014"/>
                </a:lnTo>
                <a:lnTo>
                  <a:pt x="1208" y="1018"/>
                </a:lnTo>
                <a:lnTo>
                  <a:pt x="1221" y="1019"/>
                </a:lnTo>
                <a:lnTo>
                  <a:pt x="1235" y="1022"/>
                </a:lnTo>
                <a:lnTo>
                  <a:pt x="1235" y="1019"/>
                </a:lnTo>
                <a:lnTo>
                  <a:pt x="1235" y="1016"/>
                </a:lnTo>
                <a:lnTo>
                  <a:pt x="1235" y="1014"/>
                </a:lnTo>
                <a:lnTo>
                  <a:pt x="1234" y="1012"/>
                </a:lnTo>
                <a:lnTo>
                  <a:pt x="1234" y="1009"/>
                </a:lnTo>
                <a:lnTo>
                  <a:pt x="1234" y="1006"/>
                </a:lnTo>
                <a:lnTo>
                  <a:pt x="1234" y="1003"/>
                </a:lnTo>
                <a:lnTo>
                  <a:pt x="1234" y="1002"/>
                </a:lnTo>
                <a:lnTo>
                  <a:pt x="1234" y="999"/>
                </a:lnTo>
                <a:lnTo>
                  <a:pt x="1234" y="998"/>
                </a:lnTo>
                <a:lnTo>
                  <a:pt x="1234" y="995"/>
                </a:lnTo>
                <a:lnTo>
                  <a:pt x="1232" y="992"/>
                </a:lnTo>
                <a:lnTo>
                  <a:pt x="1232" y="990"/>
                </a:lnTo>
                <a:lnTo>
                  <a:pt x="1232" y="987"/>
                </a:lnTo>
                <a:lnTo>
                  <a:pt x="1232" y="986"/>
                </a:lnTo>
                <a:lnTo>
                  <a:pt x="1232" y="983"/>
                </a:lnTo>
                <a:lnTo>
                  <a:pt x="1213" y="976"/>
                </a:lnTo>
                <a:lnTo>
                  <a:pt x="1193" y="967"/>
                </a:lnTo>
                <a:lnTo>
                  <a:pt x="1173" y="960"/>
                </a:lnTo>
                <a:lnTo>
                  <a:pt x="1152" y="951"/>
                </a:lnTo>
                <a:lnTo>
                  <a:pt x="1132" y="944"/>
                </a:lnTo>
                <a:lnTo>
                  <a:pt x="1112" y="936"/>
                </a:lnTo>
                <a:lnTo>
                  <a:pt x="1093" y="929"/>
                </a:lnTo>
                <a:lnTo>
                  <a:pt x="1072" y="923"/>
                </a:lnTo>
                <a:lnTo>
                  <a:pt x="1054" y="918"/>
                </a:lnTo>
                <a:lnTo>
                  <a:pt x="1033" y="912"/>
                </a:lnTo>
                <a:lnTo>
                  <a:pt x="1014" y="907"/>
                </a:lnTo>
                <a:lnTo>
                  <a:pt x="997" y="903"/>
                </a:lnTo>
                <a:lnTo>
                  <a:pt x="979" y="900"/>
                </a:lnTo>
                <a:lnTo>
                  <a:pt x="964" y="899"/>
                </a:lnTo>
                <a:lnTo>
                  <a:pt x="948" y="897"/>
                </a:lnTo>
                <a:lnTo>
                  <a:pt x="932" y="897"/>
                </a:lnTo>
                <a:lnTo>
                  <a:pt x="933" y="904"/>
                </a:lnTo>
                <a:lnTo>
                  <a:pt x="934" y="912"/>
                </a:lnTo>
                <a:lnTo>
                  <a:pt x="936" y="918"/>
                </a:lnTo>
                <a:lnTo>
                  <a:pt x="936" y="925"/>
                </a:lnTo>
                <a:lnTo>
                  <a:pt x="937" y="932"/>
                </a:lnTo>
                <a:lnTo>
                  <a:pt x="937" y="939"/>
                </a:lnTo>
                <a:lnTo>
                  <a:pt x="937" y="945"/>
                </a:lnTo>
                <a:lnTo>
                  <a:pt x="936" y="952"/>
                </a:lnTo>
                <a:lnTo>
                  <a:pt x="936" y="958"/>
                </a:lnTo>
                <a:lnTo>
                  <a:pt x="934" y="964"/>
                </a:lnTo>
                <a:lnTo>
                  <a:pt x="934" y="970"/>
                </a:lnTo>
                <a:lnTo>
                  <a:pt x="933" y="976"/>
                </a:lnTo>
                <a:lnTo>
                  <a:pt x="933" y="982"/>
                </a:lnTo>
                <a:lnTo>
                  <a:pt x="932" y="987"/>
                </a:lnTo>
                <a:lnTo>
                  <a:pt x="930" y="993"/>
                </a:lnTo>
                <a:lnTo>
                  <a:pt x="930" y="998"/>
                </a:lnTo>
                <a:lnTo>
                  <a:pt x="929" y="998"/>
                </a:lnTo>
                <a:lnTo>
                  <a:pt x="929" y="999"/>
                </a:lnTo>
                <a:lnTo>
                  <a:pt x="927" y="1000"/>
                </a:lnTo>
                <a:lnTo>
                  <a:pt x="927" y="1002"/>
                </a:lnTo>
                <a:lnTo>
                  <a:pt x="926" y="1003"/>
                </a:lnTo>
                <a:lnTo>
                  <a:pt x="924" y="1005"/>
                </a:lnTo>
                <a:lnTo>
                  <a:pt x="924" y="1006"/>
                </a:lnTo>
                <a:lnTo>
                  <a:pt x="923" y="1008"/>
                </a:lnTo>
                <a:lnTo>
                  <a:pt x="921" y="1009"/>
                </a:lnTo>
                <a:lnTo>
                  <a:pt x="920" y="1011"/>
                </a:lnTo>
                <a:lnTo>
                  <a:pt x="918" y="1011"/>
                </a:lnTo>
                <a:lnTo>
                  <a:pt x="917" y="1012"/>
                </a:lnTo>
                <a:lnTo>
                  <a:pt x="914" y="1014"/>
                </a:lnTo>
                <a:lnTo>
                  <a:pt x="913" y="1015"/>
                </a:lnTo>
                <a:lnTo>
                  <a:pt x="914" y="1005"/>
                </a:lnTo>
                <a:lnTo>
                  <a:pt x="914" y="996"/>
                </a:lnTo>
                <a:lnTo>
                  <a:pt x="914" y="987"/>
                </a:lnTo>
                <a:lnTo>
                  <a:pt x="914" y="980"/>
                </a:lnTo>
                <a:lnTo>
                  <a:pt x="913" y="971"/>
                </a:lnTo>
                <a:lnTo>
                  <a:pt x="911" y="964"/>
                </a:lnTo>
                <a:lnTo>
                  <a:pt x="911" y="957"/>
                </a:lnTo>
                <a:lnTo>
                  <a:pt x="908" y="950"/>
                </a:lnTo>
                <a:lnTo>
                  <a:pt x="907" y="942"/>
                </a:lnTo>
                <a:lnTo>
                  <a:pt x="905" y="936"/>
                </a:lnTo>
                <a:lnTo>
                  <a:pt x="902" y="931"/>
                </a:lnTo>
                <a:lnTo>
                  <a:pt x="900" y="925"/>
                </a:lnTo>
                <a:lnTo>
                  <a:pt x="898" y="919"/>
                </a:lnTo>
                <a:lnTo>
                  <a:pt x="895" y="913"/>
                </a:lnTo>
                <a:lnTo>
                  <a:pt x="892" y="909"/>
                </a:lnTo>
                <a:lnTo>
                  <a:pt x="889" y="904"/>
                </a:lnTo>
                <a:close/>
                <a:moveTo>
                  <a:pt x="1613" y="1252"/>
                </a:moveTo>
                <a:lnTo>
                  <a:pt x="1609" y="1248"/>
                </a:lnTo>
                <a:lnTo>
                  <a:pt x="1604" y="1243"/>
                </a:lnTo>
                <a:lnTo>
                  <a:pt x="1600" y="1239"/>
                </a:lnTo>
                <a:lnTo>
                  <a:pt x="1596" y="1235"/>
                </a:lnTo>
                <a:lnTo>
                  <a:pt x="1591" y="1230"/>
                </a:lnTo>
                <a:lnTo>
                  <a:pt x="1587" y="1226"/>
                </a:lnTo>
                <a:lnTo>
                  <a:pt x="1583" y="1221"/>
                </a:lnTo>
                <a:lnTo>
                  <a:pt x="1578" y="1219"/>
                </a:lnTo>
                <a:lnTo>
                  <a:pt x="1574" y="1214"/>
                </a:lnTo>
                <a:lnTo>
                  <a:pt x="1571" y="1210"/>
                </a:lnTo>
                <a:lnTo>
                  <a:pt x="1567" y="1205"/>
                </a:lnTo>
                <a:lnTo>
                  <a:pt x="1562" y="1201"/>
                </a:lnTo>
                <a:lnTo>
                  <a:pt x="1558" y="1197"/>
                </a:lnTo>
                <a:lnTo>
                  <a:pt x="1554" y="1194"/>
                </a:lnTo>
                <a:lnTo>
                  <a:pt x="1549" y="1189"/>
                </a:lnTo>
                <a:lnTo>
                  <a:pt x="1545" y="1185"/>
                </a:lnTo>
                <a:lnTo>
                  <a:pt x="1545" y="1188"/>
                </a:lnTo>
                <a:lnTo>
                  <a:pt x="1546" y="1191"/>
                </a:lnTo>
                <a:lnTo>
                  <a:pt x="1546" y="1194"/>
                </a:lnTo>
                <a:lnTo>
                  <a:pt x="1546" y="1197"/>
                </a:lnTo>
                <a:lnTo>
                  <a:pt x="1548" y="1201"/>
                </a:lnTo>
                <a:lnTo>
                  <a:pt x="1548" y="1204"/>
                </a:lnTo>
                <a:lnTo>
                  <a:pt x="1548" y="1207"/>
                </a:lnTo>
                <a:lnTo>
                  <a:pt x="1548" y="1208"/>
                </a:lnTo>
                <a:lnTo>
                  <a:pt x="1549" y="1211"/>
                </a:lnTo>
                <a:lnTo>
                  <a:pt x="1549" y="1214"/>
                </a:lnTo>
                <a:lnTo>
                  <a:pt x="1549" y="1217"/>
                </a:lnTo>
                <a:lnTo>
                  <a:pt x="1549" y="1220"/>
                </a:lnTo>
                <a:lnTo>
                  <a:pt x="1549" y="1223"/>
                </a:lnTo>
                <a:lnTo>
                  <a:pt x="1549" y="1226"/>
                </a:lnTo>
                <a:lnTo>
                  <a:pt x="1549" y="1229"/>
                </a:lnTo>
                <a:lnTo>
                  <a:pt x="1549" y="1232"/>
                </a:lnTo>
                <a:lnTo>
                  <a:pt x="1554" y="1232"/>
                </a:lnTo>
                <a:lnTo>
                  <a:pt x="1556" y="1233"/>
                </a:lnTo>
                <a:lnTo>
                  <a:pt x="1561" y="1235"/>
                </a:lnTo>
                <a:lnTo>
                  <a:pt x="1565" y="1236"/>
                </a:lnTo>
                <a:lnTo>
                  <a:pt x="1568" y="1237"/>
                </a:lnTo>
                <a:lnTo>
                  <a:pt x="1572" y="1239"/>
                </a:lnTo>
                <a:lnTo>
                  <a:pt x="1577" y="1239"/>
                </a:lnTo>
                <a:lnTo>
                  <a:pt x="1580" y="1240"/>
                </a:lnTo>
                <a:lnTo>
                  <a:pt x="1584" y="1242"/>
                </a:lnTo>
                <a:lnTo>
                  <a:pt x="1588" y="1243"/>
                </a:lnTo>
                <a:lnTo>
                  <a:pt x="1593" y="1245"/>
                </a:lnTo>
                <a:lnTo>
                  <a:pt x="1596" y="1246"/>
                </a:lnTo>
                <a:lnTo>
                  <a:pt x="1600" y="1248"/>
                </a:lnTo>
                <a:lnTo>
                  <a:pt x="1604" y="1249"/>
                </a:lnTo>
                <a:lnTo>
                  <a:pt x="1609" y="1251"/>
                </a:lnTo>
                <a:lnTo>
                  <a:pt x="1613" y="1252"/>
                </a:lnTo>
                <a:close/>
                <a:moveTo>
                  <a:pt x="1148" y="1085"/>
                </a:moveTo>
                <a:lnTo>
                  <a:pt x="1150" y="1088"/>
                </a:lnTo>
                <a:lnTo>
                  <a:pt x="1150" y="1089"/>
                </a:lnTo>
                <a:lnTo>
                  <a:pt x="1151" y="1092"/>
                </a:lnTo>
                <a:lnTo>
                  <a:pt x="1152" y="1095"/>
                </a:lnTo>
                <a:lnTo>
                  <a:pt x="1152" y="1096"/>
                </a:lnTo>
                <a:lnTo>
                  <a:pt x="1154" y="1099"/>
                </a:lnTo>
                <a:lnTo>
                  <a:pt x="1154" y="1102"/>
                </a:lnTo>
                <a:lnTo>
                  <a:pt x="1155" y="1104"/>
                </a:lnTo>
                <a:lnTo>
                  <a:pt x="1157" y="1107"/>
                </a:lnTo>
                <a:lnTo>
                  <a:pt x="1158" y="1108"/>
                </a:lnTo>
                <a:lnTo>
                  <a:pt x="1160" y="1110"/>
                </a:lnTo>
                <a:lnTo>
                  <a:pt x="1161" y="1112"/>
                </a:lnTo>
                <a:lnTo>
                  <a:pt x="1163" y="1114"/>
                </a:lnTo>
                <a:lnTo>
                  <a:pt x="1166" y="1115"/>
                </a:lnTo>
                <a:lnTo>
                  <a:pt x="1167" y="1117"/>
                </a:lnTo>
                <a:lnTo>
                  <a:pt x="1170" y="1118"/>
                </a:lnTo>
                <a:lnTo>
                  <a:pt x="1174" y="1120"/>
                </a:lnTo>
                <a:lnTo>
                  <a:pt x="1180" y="1121"/>
                </a:lnTo>
                <a:lnTo>
                  <a:pt x="1184" y="1121"/>
                </a:lnTo>
                <a:lnTo>
                  <a:pt x="1190" y="1121"/>
                </a:lnTo>
                <a:lnTo>
                  <a:pt x="1195" y="1121"/>
                </a:lnTo>
                <a:lnTo>
                  <a:pt x="1200" y="1120"/>
                </a:lnTo>
                <a:lnTo>
                  <a:pt x="1205" y="1118"/>
                </a:lnTo>
                <a:lnTo>
                  <a:pt x="1211" y="1117"/>
                </a:lnTo>
                <a:lnTo>
                  <a:pt x="1215" y="1115"/>
                </a:lnTo>
                <a:lnTo>
                  <a:pt x="1219" y="1112"/>
                </a:lnTo>
                <a:lnTo>
                  <a:pt x="1222" y="1110"/>
                </a:lnTo>
                <a:lnTo>
                  <a:pt x="1227" y="1108"/>
                </a:lnTo>
                <a:lnTo>
                  <a:pt x="1229" y="1105"/>
                </a:lnTo>
                <a:lnTo>
                  <a:pt x="1231" y="1102"/>
                </a:lnTo>
                <a:lnTo>
                  <a:pt x="1232" y="1099"/>
                </a:lnTo>
                <a:lnTo>
                  <a:pt x="1232" y="1096"/>
                </a:lnTo>
                <a:lnTo>
                  <a:pt x="1232" y="1095"/>
                </a:lnTo>
                <a:lnTo>
                  <a:pt x="1232" y="1094"/>
                </a:lnTo>
                <a:lnTo>
                  <a:pt x="1232" y="1092"/>
                </a:lnTo>
                <a:lnTo>
                  <a:pt x="1232" y="1091"/>
                </a:lnTo>
                <a:lnTo>
                  <a:pt x="1232" y="1089"/>
                </a:lnTo>
                <a:lnTo>
                  <a:pt x="1232" y="1088"/>
                </a:lnTo>
                <a:lnTo>
                  <a:pt x="1232" y="1086"/>
                </a:lnTo>
                <a:lnTo>
                  <a:pt x="1232" y="1085"/>
                </a:lnTo>
                <a:lnTo>
                  <a:pt x="1232" y="1083"/>
                </a:lnTo>
                <a:lnTo>
                  <a:pt x="1232" y="1082"/>
                </a:lnTo>
                <a:lnTo>
                  <a:pt x="1232" y="1079"/>
                </a:lnTo>
                <a:lnTo>
                  <a:pt x="1232" y="1078"/>
                </a:lnTo>
                <a:lnTo>
                  <a:pt x="1232" y="1076"/>
                </a:lnTo>
                <a:lnTo>
                  <a:pt x="1232" y="1075"/>
                </a:lnTo>
                <a:lnTo>
                  <a:pt x="1232" y="1073"/>
                </a:lnTo>
                <a:lnTo>
                  <a:pt x="1232" y="1072"/>
                </a:lnTo>
                <a:lnTo>
                  <a:pt x="1231" y="1072"/>
                </a:lnTo>
                <a:lnTo>
                  <a:pt x="1229" y="1072"/>
                </a:lnTo>
                <a:lnTo>
                  <a:pt x="1227" y="1072"/>
                </a:lnTo>
                <a:lnTo>
                  <a:pt x="1225" y="1072"/>
                </a:lnTo>
                <a:lnTo>
                  <a:pt x="1224" y="1072"/>
                </a:lnTo>
                <a:lnTo>
                  <a:pt x="1222" y="1072"/>
                </a:lnTo>
                <a:lnTo>
                  <a:pt x="1219" y="1072"/>
                </a:lnTo>
                <a:lnTo>
                  <a:pt x="1218" y="1072"/>
                </a:lnTo>
                <a:lnTo>
                  <a:pt x="1216" y="1072"/>
                </a:lnTo>
                <a:lnTo>
                  <a:pt x="1213" y="1072"/>
                </a:lnTo>
                <a:lnTo>
                  <a:pt x="1212" y="1072"/>
                </a:lnTo>
                <a:lnTo>
                  <a:pt x="1211" y="1072"/>
                </a:lnTo>
                <a:lnTo>
                  <a:pt x="1208" y="1072"/>
                </a:lnTo>
                <a:lnTo>
                  <a:pt x="1206" y="1072"/>
                </a:lnTo>
                <a:lnTo>
                  <a:pt x="1203" y="1072"/>
                </a:lnTo>
                <a:lnTo>
                  <a:pt x="1202" y="1072"/>
                </a:lnTo>
                <a:lnTo>
                  <a:pt x="1197" y="1072"/>
                </a:lnTo>
                <a:lnTo>
                  <a:pt x="1195" y="1073"/>
                </a:lnTo>
                <a:lnTo>
                  <a:pt x="1190" y="1073"/>
                </a:lnTo>
                <a:lnTo>
                  <a:pt x="1187" y="1073"/>
                </a:lnTo>
                <a:lnTo>
                  <a:pt x="1184" y="1073"/>
                </a:lnTo>
                <a:lnTo>
                  <a:pt x="1180" y="1075"/>
                </a:lnTo>
                <a:lnTo>
                  <a:pt x="1177" y="1075"/>
                </a:lnTo>
                <a:lnTo>
                  <a:pt x="1174" y="1076"/>
                </a:lnTo>
                <a:lnTo>
                  <a:pt x="1171" y="1076"/>
                </a:lnTo>
                <a:lnTo>
                  <a:pt x="1167" y="1078"/>
                </a:lnTo>
                <a:lnTo>
                  <a:pt x="1164" y="1079"/>
                </a:lnTo>
                <a:lnTo>
                  <a:pt x="1161" y="1079"/>
                </a:lnTo>
                <a:lnTo>
                  <a:pt x="1158" y="1080"/>
                </a:lnTo>
                <a:lnTo>
                  <a:pt x="1155" y="1082"/>
                </a:lnTo>
                <a:lnTo>
                  <a:pt x="1151" y="1083"/>
                </a:lnTo>
                <a:lnTo>
                  <a:pt x="1148" y="1085"/>
                </a:lnTo>
                <a:close/>
                <a:moveTo>
                  <a:pt x="1048" y="1217"/>
                </a:moveTo>
                <a:lnTo>
                  <a:pt x="1019" y="1249"/>
                </a:lnTo>
                <a:lnTo>
                  <a:pt x="982" y="1213"/>
                </a:lnTo>
                <a:lnTo>
                  <a:pt x="1019" y="1171"/>
                </a:lnTo>
                <a:lnTo>
                  <a:pt x="1048" y="1195"/>
                </a:lnTo>
                <a:lnTo>
                  <a:pt x="1074" y="1162"/>
                </a:lnTo>
                <a:lnTo>
                  <a:pt x="1112" y="1195"/>
                </a:lnTo>
                <a:lnTo>
                  <a:pt x="1074" y="1243"/>
                </a:lnTo>
                <a:lnTo>
                  <a:pt x="1048" y="1217"/>
                </a:lnTo>
                <a:close/>
                <a:moveTo>
                  <a:pt x="1459" y="689"/>
                </a:moveTo>
                <a:lnTo>
                  <a:pt x="1447" y="682"/>
                </a:lnTo>
                <a:lnTo>
                  <a:pt x="1437" y="675"/>
                </a:lnTo>
                <a:lnTo>
                  <a:pt x="1427" y="666"/>
                </a:lnTo>
                <a:lnTo>
                  <a:pt x="1418" y="659"/>
                </a:lnTo>
                <a:lnTo>
                  <a:pt x="1408" y="651"/>
                </a:lnTo>
                <a:lnTo>
                  <a:pt x="1399" y="646"/>
                </a:lnTo>
                <a:lnTo>
                  <a:pt x="1391" y="638"/>
                </a:lnTo>
                <a:lnTo>
                  <a:pt x="1383" y="631"/>
                </a:lnTo>
                <a:lnTo>
                  <a:pt x="1376" y="625"/>
                </a:lnTo>
                <a:lnTo>
                  <a:pt x="1369" y="619"/>
                </a:lnTo>
                <a:lnTo>
                  <a:pt x="1362" y="612"/>
                </a:lnTo>
                <a:lnTo>
                  <a:pt x="1356" y="606"/>
                </a:lnTo>
                <a:lnTo>
                  <a:pt x="1352" y="601"/>
                </a:lnTo>
                <a:lnTo>
                  <a:pt x="1346" y="595"/>
                </a:lnTo>
                <a:lnTo>
                  <a:pt x="1341" y="589"/>
                </a:lnTo>
                <a:lnTo>
                  <a:pt x="1338" y="585"/>
                </a:lnTo>
                <a:lnTo>
                  <a:pt x="1340" y="593"/>
                </a:lnTo>
                <a:lnTo>
                  <a:pt x="1341" y="602"/>
                </a:lnTo>
                <a:lnTo>
                  <a:pt x="1343" y="611"/>
                </a:lnTo>
                <a:lnTo>
                  <a:pt x="1344" y="619"/>
                </a:lnTo>
                <a:lnTo>
                  <a:pt x="1346" y="628"/>
                </a:lnTo>
                <a:lnTo>
                  <a:pt x="1346" y="637"/>
                </a:lnTo>
                <a:lnTo>
                  <a:pt x="1347" y="646"/>
                </a:lnTo>
                <a:lnTo>
                  <a:pt x="1349" y="654"/>
                </a:lnTo>
                <a:lnTo>
                  <a:pt x="1350" y="663"/>
                </a:lnTo>
                <a:lnTo>
                  <a:pt x="1352" y="670"/>
                </a:lnTo>
                <a:lnTo>
                  <a:pt x="1353" y="679"/>
                </a:lnTo>
                <a:lnTo>
                  <a:pt x="1353" y="688"/>
                </a:lnTo>
                <a:lnTo>
                  <a:pt x="1354" y="695"/>
                </a:lnTo>
                <a:lnTo>
                  <a:pt x="1356" y="704"/>
                </a:lnTo>
                <a:lnTo>
                  <a:pt x="1356" y="711"/>
                </a:lnTo>
                <a:lnTo>
                  <a:pt x="1357" y="718"/>
                </a:lnTo>
                <a:lnTo>
                  <a:pt x="1366" y="727"/>
                </a:lnTo>
                <a:lnTo>
                  <a:pt x="1376" y="734"/>
                </a:lnTo>
                <a:lnTo>
                  <a:pt x="1385" y="742"/>
                </a:lnTo>
                <a:lnTo>
                  <a:pt x="1394" y="750"/>
                </a:lnTo>
                <a:lnTo>
                  <a:pt x="1402" y="758"/>
                </a:lnTo>
                <a:lnTo>
                  <a:pt x="1411" y="766"/>
                </a:lnTo>
                <a:lnTo>
                  <a:pt x="1420" y="774"/>
                </a:lnTo>
                <a:lnTo>
                  <a:pt x="1429" y="782"/>
                </a:lnTo>
                <a:lnTo>
                  <a:pt x="1436" y="790"/>
                </a:lnTo>
                <a:lnTo>
                  <a:pt x="1445" y="798"/>
                </a:lnTo>
                <a:lnTo>
                  <a:pt x="1452" y="806"/>
                </a:lnTo>
                <a:lnTo>
                  <a:pt x="1459" y="814"/>
                </a:lnTo>
                <a:lnTo>
                  <a:pt x="1465" y="822"/>
                </a:lnTo>
                <a:lnTo>
                  <a:pt x="1472" y="830"/>
                </a:lnTo>
                <a:lnTo>
                  <a:pt x="1478" y="838"/>
                </a:lnTo>
                <a:lnTo>
                  <a:pt x="1482" y="846"/>
                </a:lnTo>
                <a:lnTo>
                  <a:pt x="1481" y="836"/>
                </a:lnTo>
                <a:lnTo>
                  <a:pt x="1479" y="827"/>
                </a:lnTo>
                <a:lnTo>
                  <a:pt x="1478" y="817"/>
                </a:lnTo>
                <a:lnTo>
                  <a:pt x="1476" y="808"/>
                </a:lnTo>
                <a:lnTo>
                  <a:pt x="1475" y="798"/>
                </a:lnTo>
                <a:lnTo>
                  <a:pt x="1474" y="788"/>
                </a:lnTo>
                <a:lnTo>
                  <a:pt x="1472" y="779"/>
                </a:lnTo>
                <a:lnTo>
                  <a:pt x="1471" y="769"/>
                </a:lnTo>
                <a:lnTo>
                  <a:pt x="1469" y="759"/>
                </a:lnTo>
                <a:lnTo>
                  <a:pt x="1468" y="749"/>
                </a:lnTo>
                <a:lnTo>
                  <a:pt x="1466" y="739"/>
                </a:lnTo>
                <a:lnTo>
                  <a:pt x="1465" y="730"/>
                </a:lnTo>
                <a:lnTo>
                  <a:pt x="1463" y="720"/>
                </a:lnTo>
                <a:lnTo>
                  <a:pt x="1462" y="710"/>
                </a:lnTo>
                <a:lnTo>
                  <a:pt x="1461" y="699"/>
                </a:lnTo>
                <a:lnTo>
                  <a:pt x="1459" y="689"/>
                </a:lnTo>
                <a:close/>
                <a:moveTo>
                  <a:pt x="1417" y="406"/>
                </a:moveTo>
                <a:lnTo>
                  <a:pt x="1413" y="414"/>
                </a:lnTo>
                <a:lnTo>
                  <a:pt x="1408" y="422"/>
                </a:lnTo>
                <a:lnTo>
                  <a:pt x="1402" y="430"/>
                </a:lnTo>
                <a:lnTo>
                  <a:pt x="1398" y="439"/>
                </a:lnTo>
                <a:lnTo>
                  <a:pt x="1392" y="446"/>
                </a:lnTo>
                <a:lnTo>
                  <a:pt x="1388" y="455"/>
                </a:lnTo>
                <a:lnTo>
                  <a:pt x="1382" y="464"/>
                </a:lnTo>
                <a:lnTo>
                  <a:pt x="1379" y="473"/>
                </a:lnTo>
                <a:lnTo>
                  <a:pt x="1375" y="481"/>
                </a:lnTo>
                <a:lnTo>
                  <a:pt x="1372" y="489"/>
                </a:lnTo>
                <a:lnTo>
                  <a:pt x="1369" y="497"/>
                </a:lnTo>
                <a:lnTo>
                  <a:pt x="1368" y="506"/>
                </a:lnTo>
                <a:lnTo>
                  <a:pt x="1368" y="513"/>
                </a:lnTo>
                <a:lnTo>
                  <a:pt x="1368" y="521"/>
                </a:lnTo>
                <a:lnTo>
                  <a:pt x="1369" y="528"/>
                </a:lnTo>
                <a:lnTo>
                  <a:pt x="1372" y="534"/>
                </a:lnTo>
                <a:lnTo>
                  <a:pt x="1373" y="537"/>
                </a:lnTo>
                <a:lnTo>
                  <a:pt x="1376" y="539"/>
                </a:lnTo>
                <a:lnTo>
                  <a:pt x="1378" y="544"/>
                </a:lnTo>
                <a:lnTo>
                  <a:pt x="1381" y="547"/>
                </a:lnTo>
                <a:lnTo>
                  <a:pt x="1385" y="551"/>
                </a:lnTo>
                <a:lnTo>
                  <a:pt x="1388" y="554"/>
                </a:lnTo>
                <a:lnTo>
                  <a:pt x="1392" y="558"/>
                </a:lnTo>
                <a:lnTo>
                  <a:pt x="1398" y="561"/>
                </a:lnTo>
                <a:lnTo>
                  <a:pt x="1402" y="566"/>
                </a:lnTo>
                <a:lnTo>
                  <a:pt x="1408" y="570"/>
                </a:lnTo>
                <a:lnTo>
                  <a:pt x="1414" y="574"/>
                </a:lnTo>
                <a:lnTo>
                  <a:pt x="1420" y="579"/>
                </a:lnTo>
                <a:lnTo>
                  <a:pt x="1426" y="583"/>
                </a:lnTo>
                <a:lnTo>
                  <a:pt x="1433" y="589"/>
                </a:lnTo>
                <a:lnTo>
                  <a:pt x="1439" y="593"/>
                </a:lnTo>
                <a:lnTo>
                  <a:pt x="1446" y="599"/>
                </a:lnTo>
                <a:lnTo>
                  <a:pt x="1445" y="586"/>
                </a:lnTo>
                <a:lnTo>
                  <a:pt x="1443" y="574"/>
                </a:lnTo>
                <a:lnTo>
                  <a:pt x="1442" y="563"/>
                </a:lnTo>
                <a:lnTo>
                  <a:pt x="1439" y="550"/>
                </a:lnTo>
                <a:lnTo>
                  <a:pt x="1437" y="538"/>
                </a:lnTo>
                <a:lnTo>
                  <a:pt x="1436" y="526"/>
                </a:lnTo>
                <a:lnTo>
                  <a:pt x="1434" y="513"/>
                </a:lnTo>
                <a:lnTo>
                  <a:pt x="1431" y="502"/>
                </a:lnTo>
                <a:lnTo>
                  <a:pt x="1430" y="490"/>
                </a:lnTo>
                <a:lnTo>
                  <a:pt x="1429" y="477"/>
                </a:lnTo>
                <a:lnTo>
                  <a:pt x="1427" y="465"/>
                </a:lnTo>
                <a:lnTo>
                  <a:pt x="1424" y="454"/>
                </a:lnTo>
                <a:lnTo>
                  <a:pt x="1423" y="442"/>
                </a:lnTo>
                <a:lnTo>
                  <a:pt x="1421" y="430"/>
                </a:lnTo>
                <a:lnTo>
                  <a:pt x="1420" y="417"/>
                </a:lnTo>
                <a:lnTo>
                  <a:pt x="1417" y="406"/>
                </a:lnTo>
                <a:close/>
                <a:moveTo>
                  <a:pt x="1812" y="1232"/>
                </a:moveTo>
                <a:lnTo>
                  <a:pt x="1817" y="1220"/>
                </a:lnTo>
                <a:lnTo>
                  <a:pt x="1821" y="1210"/>
                </a:lnTo>
                <a:lnTo>
                  <a:pt x="1825" y="1198"/>
                </a:lnTo>
                <a:lnTo>
                  <a:pt x="1828" y="1188"/>
                </a:lnTo>
                <a:lnTo>
                  <a:pt x="1831" y="1176"/>
                </a:lnTo>
                <a:lnTo>
                  <a:pt x="1834" y="1166"/>
                </a:lnTo>
                <a:lnTo>
                  <a:pt x="1837" y="1156"/>
                </a:lnTo>
                <a:lnTo>
                  <a:pt x="1838" y="1146"/>
                </a:lnTo>
                <a:lnTo>
                  <a:pt x="1841" y="1136"/>
                </a:lnTo>
                <a:lnTo>
                  <a:pt x="1841" y="1127"/>
                </a:lnTo>
                <a:lnTo>
                  <a:pt x="1843" y="1118"/>
                </a:lnTo>
                <a:lnTo>
                  <a:pt x="1843" y="1111"/>
                </a:lnTo>
                <a:lnTo>
                  <a:pt x="1843" y="1102"/>
                </a:lnTo>
                <a:lnTo>
                  <a:pt x="1843" y="1096"/>
                </a:lnTo>
                <a:lnTo>
                  <a:pt x="1841" y="1089"/>
                </a:lnTo>
                <a:lnTo>
                  <a:pt x="1841" y="1085"/>
                </a:lnTo>
                <a:lnTo>
                  <a:pt x="1833" y="1056"/>
                </a:lnTo>
                <a:lnTo>
                  <a:pt x="1821" y="1027"/>
                </a:lnTo>
                <a:lnTo>
                  <a:pt x="1806" y="1000"/>
                </a:lnTo>
                <a:lnTo>
                  <a:pt x="1789" y="973"/>
                </a:lnTo>
                <a:lnTo>
                  <a:pt x="1770" y="948"/>
                </a:lnTo>
                <a:lnTo>
                  <a:pt x="1750" y="922"/>
                </a:lnTo>
                <a:lnTo>
                  <a:pt x="1726" y="899"/>
                </a:lnTo>
                <a:lnTo>
                  <a:pt x="1703" y="874"/>
                </a:lnTo>
                <a:lnTo>
                  <a:pt x="1677" y="852"/>
                </a:lnTo>
                <a:lnTo>
                  <a:pt x="1651" y="830"/>
                </a:lnTo>
                <a:lnTo>
                  <a:pt x="1625" y="808"/>
                </a:lnTo>
                <a:lnTo>
                  <a:pt x="1599" y="787"/>
                </a:lnTo>
                <a:lnTo>
                  <a:pt x="1571" y="768"/>
                </a:lnTo>
                <a:lnTo>
                  <a:pt x="1545" y="747"/>
                </a:lnTo>
                <a:lnTo>
                  <a:pt x="1517" y="730"/>
                </a:lnTo>
                <a:lnTo>
                  <a:pt x="1492" y="711"/>
                </a:lnTo>
                <a:lnTo>
                  <a:pt x="1492" y="717"/>
                </a:lnTo>
                <a:lnTo>
                  <a:pt x="1494" y="723"/>
                </a:lnTo>
                <a:lnTo>
                  <a:pt x="1494" y="729"/>
                </a:lnTo>
                <a:lnTo>
                  <a:pt x="1495" y="734"/>
                </a:lnTo>
                <a:lnTo>
                  <a:pt x="1495" y="739"/>
                </a:lnTo>
                <a:lnTo>
                  <a:pt x="1497" y="743"/>
                </a:lnTo>
                <a:lnTo>
                  <a:pt x="1497" y="749"/>
                </a:lnTo>
                <a:lnTo>
                  <a:pt x="1498" y="753"/>
                </a:lnTo>
                <a:lnTo>
                  <a:pt x="1498" y="758"/>
                </a:lnTo>
                <a:lnTo>
                  <a:pt x="1498" y="762"/>
                </a:lnTo>
                <a:lnTo>
                  <a:pt x="1500" y="765"/>
                </a:lnTo>
                <a:lnTo>
                  <a:pt x="1500" y="769"/>
                </a:lnTo>
                <a:lnTo>
                  <a:pt x="1500" y="772"/>
                </a:lnTo>
                <a:lnTo>
                  <a:pt x="1501" y="775"/>
                </a:lnTo>
                <a:lnTo>
                  <a:pt x="1501" y="778"/>
                </a:lnTo>
                <a:lnTo>
                  <a:pt x="1501" y="781"/>
                </a:lnTo>
                <a:lnTo>
                  <a:pt x="1503" y="791"/>
                </a:lnTo>
                <a:lnTo>
                  <a:pt x="1504" y="803"/>
                </a:lnTo>
                <a:lnTo>
                  <a:pt x="1506" y="813"/>
                </a:lnTo>
                <a:lnTo>
                  <a:pt x="1507" y="823"/>
                </a:lnTo>
                <a:lnTo>
                  <a:pt x="1508" y="835"/>
                </a:lnTo>
                <a:lnTo>
                  <a:pt x="1510" y="845"/>
                </a:lnTo>
                <a:lnTo>
                  <a:pt x="1511" y="856"/>
                </a:lnTo>
                <a:lnTo>
                  <a:pt x="1513" y="867"/>
                </a:lnTo>
                <a:lnTo>
                  <a:pt x="1514" y="878"/>
                </a:lnTo>
                <a:lnTo>
                  <a:pt x="1516" y="888"/>
                </a:lnTo>
                <a:lnTo>
                  <a:pt x="1517" y="900"/>
                </a:lnTo>
                <a:lnTo>
                  <a:pt x="1519" y="910"/>
                </a:lnTo>
                <a:lnTo>
                  <a:pt x="1519" y="922"/>
                </a:lnTo>
                <a:lnTo>
                  <a:pt x="1520" y="932"/>
                </a:lnTo>
                <a:lnTo>
                  <a:pt x="1522" y="944"/>
                </a:lnTo>
                <a:lnTo>
                  <a:pt x="1523" y="954"/>
                </a:lnTo>
                <a:lnTo>
                  <a:pt x="1543" y="970"/>
                </a:lnTo>
                <a:lnTo>
                  <a:pt x="1564" y="986"/>
                </a:lnTo>
                <a:lnTo>
                  <a:pt x="1583" y="1002"/>
                </a:lnTo>
                <a:lnTo>
                  <a:pt x="1601" y="1019"/>
                </a:lnTo>
                <a:lnTo>
                  <a:pt x="1620" y="1035"/>
                </a:lnTo>
                <a:lnTo>
                  <a:pt x="1639" y="1053"/>
                </a:lnTo>
                <a:lnTo>
                  <a:pt x="1657" y="1070"/>
                </a:lnTo>
                <a:lnTo>
                  <a:pt x="1676" y="1088"/>
                </a:lnTo>
                <a:lnTo>
                  <a:pt x="1693" y="1107"/>
                </a:lnTo>
                <a:lnTo>
                  <a:pt x="1710" y="1124"/>
                </a:lnTo>
                <a:lnTo>
                  <a:pt x="1728" y="1141"/>
                </a:lnTo>
                <a:lnTo>
                  <a:pt x="1744" y="1160"/>
                </a:lnTo>
                <a:lnTo>
                  <a:pt x="1761" y="1178"/>
                </a:lnTo>
                <a:lnTo>
                  <a:pt x="1779" y="1195"/>
                </a:lnTo>
                <a:lnTo>
                  <a:pt x="1795" y="1213"/>
                </a:lnTo>
                <a:lnTo>
                  <a:pt x="1812" y="1232"/>
                </a:lnTo>
                <a:close/>
                <a:moveTo>
                  <a:pt x="1757" y="1310"/>
                </a:moveTo>
                <a:lnTo>
                  <a:pt x="1758" y="1309"/>
                </a:lnTo>
                <a:lnTo>
                  <a:pt x="1760" y="1307"/>
                </a:lnTo>
                <a:lnTo>
                  <a:pt x="1760" y="1306"/>
                </a:lnTo>
                <a:lnTo>
                  <a:pt x="1761" y="1304"/>
                </a:lnTo>
                <a:lnTo>
                  <a:pt x="1763" y="1303"/>
                </a:lnTo>
                <a:lnTo>
                  <a:pt x="1764" y="1303"/>
                </a:lnTo>
                <a:lnTo>
                  <a:pt x="1766" y="1301"/>
                </a:lnTo>
                <a:lnTo>
                  <a:pt x="1767" y="1300"/>
                </a:lnTo>
                <a:lnTo>
                  <a:pt x="1769" y="1299"/>
                </a:lnTo>
                <a:lnTo>
                  <a:pt x="1770" y="1297"/>
                </a:lnTo>
                <a:lnTo>
                  <a:pt x="1772" y="1296"/>
                </a:lnTo>
                <a:lnTo>
                  <a:pt x="1773" y="1294"/>
                </a:lnTo>
                <a:lnTo>
                  <a:pt x="1774" y="1293"/>
                </a:lnTo>
                <a:lnTo>
                  <a:pt x="1776" y="1291"/>
                </a:lnTo>
                <a:lnTo>
                  <a:pt x="1777" y="1290"/>
                </a:lnTo>
                <a:lnTo>
                  <a:pt x="1779" y="1288"/>
                </a:lnTo>
                <a:lnTo>
                  <a:pt x="1766" y="1275"/>
                </a:lnTo>
                <a:lnTo>
                  <a:pt x="1753" y="1262"/>
                </a:lnTo>
                <a:lnTo>
                  <a:pt x="1740" y="1248"/>
                </a:lnTo>
                <a:lnTo>
                  <a:pt x="1726" y="1233"/>
                </a:lnTo>
                <a:lnTo>
                  <a:pt x="1712" y="1219"/>
                </a:lnTo>
                <a:lnTo>
                  <a:pt x="1697" y="1203"/>
                </a:lnTo>
                <a:lnTo>
                  <a:pt x="1683" y="1188"/>
                </a:lnTo>
                <a:lnTo>
                  <a:pt x="1667" y="1172"/>
                </a:lnTo>
                <a:lnTo>
                  <a:pt x="1652" y="1156"/>
                </a:lnTo>
                <a:lnTo>
                  <a:pt x="1636" y="1140"/>
                </a:lnTo>
                <a:lnTo>
                  <a:pt x="1619" y="1124"/>
                </a:lnTo>
                <a:lnTo>
                  <a:pt x="1603" y="1108"/>
                </a:lnTo>
                <a:lnTo>
                  <a:pt x="1585" y="1092"/>
                </a:lnTo>
                <a:lnTo>
                  <a:pt x="1568" y="1078"/>
                </a:lnTo>
                <a:lnTo>
                  <a:pt x="1551" y="1062"/>
                </a:lnTo>
                <a:lnTo>
                  <a:pt x="1533" y="1046"/>
                </a:lnTo>
                <a:lnTo>
                  <a:pt x="1533" y="1050"/>
                </a:lnTo>
                <a:lnTo>
                  <a:pt x="1533" y="1053"/>
                </a:lnTo>
                <a:lnTo>
                  <a:pt x="1535" y="1057"/>
                </a:lnTo>
                <a:lnTo>
                  <a:pt x="1535" y="1060"/>
                </a:lnTo>
                <a:lnTo>
                  <a:pt x="1535" y="1064"/>
                </a:lnTo>
                <a:lnTo>
                  <a:pt x="1536" y="1067"/>
                </a:lnTo>
                <a:lnTo>
                  <a:pt x="1536" y="1072"/>
                </a:lnTo>
                <a:lnTo>
                  <a:pt x="1536" y="1075"/>
                </a:lnTo>
                <a:lnTo>
                  <a:pt x="1538" y="1079"/>
                </a:lnTo>
                <a:lnTo>
                  <a:pt x="1538" y="1082"/>
                </a:lnTo>
                <a:lnTo>
                  <a:pt x="1538" y="1086"/>
                </a:lnTo>
                <a:lnTo>
                  <a:pt x="1539" y="1089"/>
                </a:lnTo>
                <a:lnTo>
                  <a:pt x="1539" y="1092"/>
                </a:lnTo>
                <a:lnTo>
                  <a:pt x="1539" y="1096"/>
                </a:lnTo>
                <a:lnTo>
                  <a:pt x="1540" y="1099"/>
                </a:lnTo>
                <a:lnTo>
                  <a:pt x="1540" y="1104"/>
                </a:lnTo>
                <a:lnTo>
                  <a:pt x="1556" y="1117"/>
                </a:lnTo>
                <a:lnTo>
                  <a:pt x="1571" y="1128"/>
                </a:lnTo>
                <a:lnTo>
                  <a:pt x="1585" y="1141"/>
                </a:lnTo>
                <a:lnTo>
                  <a:pt x="1600" y="1155"/>
                </a:lnTo>
                <a:lnTo>
                  <a:pt x="1615" y="1168"/>
                </a:lnTo>
                <a:lnTo>
                  <a:pt x="1629" y="1181"/>
                </a:lnTo>
                <a:lnTo>
                  <a:pt x="1644" y="1194"/>
                </a:lnTo>
                <a:lnTo>
                  <a:pt x="1657" y="1208"/>
                </a:lnTo>
                <a:lnTo>
                  <a:pt x="1670" y="1221"/>
                </a:lnTo>
                <a:lnTo>
                  <a:pt x="1683" y="1235"/>
                </a:lnTo>
                <a:lnTo>
                  <a:pt x="1696" y="1248"/>
                </a:lnTo>
                <a:lnTo>
                  <a:pt x="1708" y="1261"/>
                </a:lnTo>
                <a:lnTo>
                  <a:pt x="1721" y="1272"/>
                </a:lnTo>
                <a:lnTo>
                  <a:pt x="1732" y="1285"/>
                </a:lnTo>
                <a:lnTo>
                  <a:pt x="1745" y="1299"/>
                </a:lnTo>
                <a:lnTo>
                  <a:pt x="1757" y="1310"/>
                </a:lnTo>
                <a:close/>
                <a:moveTo>
                  <a:pt x="1229" y="765"/>
                </a:moveTo>
                <a:lnTo>
                  <a:pt x="1237" y="769"/>
                </a:lnTo>
                <a:lnTo>
                  <a:pt x="1243" y="774"/>
                </a:lnTo>
                <a:lnTo>
                  <a:pt x="1250" y="778"/>
                </a:lnTo>
                <a:lnTo>
                  <a:pt x="1256" y="784"/>
                </a:lnTo>
                <a:lnTo>
                  <a:pt x="1263" y="788"/>
                </a:lnTo>
                <a:lnTo>
                  <a:pt x="1269" y="793"/>
                </a:lnTo>
                <a:lnTo>
                  <a:pt x="1276" y="797"/>
                </a:lnTo>
                <a:lnTo>
                  <a:pt x="1282" y="803"/>
                </a:lnTo>
                <a:lnTo>
                  <a:pt x="1289" y="807"/>
                </a:lnTo>
                <a:lnTo>
                  <a:pt x="1295" y="813"/>
                </a:lnTo>
                <a:lnTo>
                  <a:pt x="1302" y="817"/>
                </a:lnTo>
                <a:lnTo>
                  <a:pt x="1308" y="823"/>
                </a:lnTo>
                <a:lnTo>
                  <a:pt x="1314" y="827"/>
                </a:lnTo>
                <a:lnTo>
                  <a:pt x="1320" y="833"/>
                </a:lnTo>
                <a:lnTo>
                  <a:pt x="1325" y="839"/>
                </a:lnTo>
                <a:lnTo>
                  <a:pt x="1331" y="843"/>
                </a:lnTo>
                <a:lnTo>
                  <a:pt x="1333" y="845"/>
                </a:lnTo>
                <a:lnTo>
                  <a:pt x="1334" y="845"/>
                </a:lnTo>
                <a:lnTo>
                  <a:pt x="1336" y="845"/>
                </a:lnTo>
                <a:lnTo>
                  <a:pt x="1336" y="846"/>
                </a:lnTo>
                <a:lnTo>
                  <a:pt x="1337" y="846"/>
                </a:lnTo>
                <a:lnTo>
                  <a:pt x="1338" y="846"/>
                </a:lnTo>
                <a:lnTo>
                  <a:pt x="1340" y="848"/>
                </a:lnTo>
                <a:lnTo>
                  <a:pt x="1341" y="848"/>
                </a:lnTo>
                <a:lnTo>
                  <a:pt x="1343" y="848"/>
                </a:lnTo>
                <a:lnTo>
                  <a:pt x="1343" y="849"/>
                </a:lnTo>
                <a:lnTo>
                  <a:pt x="1343" y="845"/>
                </a:lnTo>
                <a:lnTo>
                  <a:pt x="1343" y="840"/>
                </a:lnTo>
                <a:lnTo>
                  <a:pt x="1341" y="836"/>
                </a:lnTo>
                <a:lnTo>
                  <a:pt x="1341" y="832"/>
                </a:lnTo>
                <a:lnTo>
                  <a:pt x="1340" y="827"/>
                </a:lnTo>
                <a:lnTo>
                  <a:pt x="1340" y="823"/>
                </a:lnTo>
                <a:lnTo>
                  <a:pt x="1338" y="819"/>
                </a:lnTo>
                <a:lnTo>
                  <a:pt x="1338" y="814"/>
                </a:lnTo>
                <a:lnTo>
                  <a:pt x="1337" y="810"/>
                </a:lnTo>
                <a:lnTo>
                  <a:pt x="1337" y="807"/>
                </a:lnTo>
                <a:lnTo>
                  <a:pt x="1337" y="803"/>
                </a:lnTo>
                <a:lnTo>
                  <a:pt x="1336" y="798"/>
                </a:lnTo>
                <a:lnTo>
                  <a:pt x="1336" y="794"/>
                </a:lnTo>
                <a:lnTo>
                  <a:pt x="1334" y="790"/>
                </a:lnTo>
                <a:lnTo>
                  <a:pt x="1334" y="785"/>
                </a:lnTo>
                <a:lnTo>
                  <a:pt x="1334" y="781"/>
                </a:lnTo>
                <a:lnTo>
                  <a:pt x="1325" y="774"/>
                </a:lnTo>
                <a:lnTo>
                  <a:pt x="1317" y="766"/>
                </a:lnTo>
                <a:lnTo>
                  <a:pt x="1308" y="759"/>
                </a:lnTo>
                <a:lnTo>
                  <a:pt x="1299" y="752"/>
                </a:lnTo>
                <a:lnTo>
                  <a:pt x="1290" y="745"/>
                </a:lnTo>
                <a:lnTo>
                  <a:pt x="1283" y="737"/>
                </a:lnTo>
                <a:lnTo>
                  <a:pt x="1274" y="730"/>
                </a:lnTo>
                <a:lnTo>
                  <a:pt x="1267" y="724"/>
                </a:lnTo>
                <a:lnTo>
                  <a:pt x="1260" y="717"/>
                </a:lnTo>
                <a:lnTo>
                  <a:pt x="1253" y="711"/>
                </a:lnTo>
                <a:lnTo>
                  <a:pt x="1245" y="704"/>
                </a:lnTo>
                <a:lnTo>
                  <a:pt x="1240" y="698"/>
                </a:lnTo>
                <a:lnTo>
                  <a:pt x="1232" y="691"/>
                </a:lnTo>
                <a:lnTo>
                  <a:pt x="1228" y="685"/>
                </a:lnTo>
                <a:lnTo>
                  <a:pt x="1222" y="679"/>
                </a:lnTo>
                <a:lnTo>
                  <a:pt x="1218" y="673"/>
                </a:lnTo>
                <a:lnTo>
                  <a:pt x="1219" y="679"/>
                </a:lnTo>
                <a:lnTo>
                  <a:pt x="1219" y="683"/>
                </a:lnTo>
                <a:lnTo>
                  <a:pt x="1219" y="689"/>
                </a:lnTo>
                <a:lnTo>
                  <a:pt x="1221" y="695"/>
                </a:lnTo>
                <a:lnTo>
                  <a:pt x="1221" y="701"/>
                </a:lnTo>
                <a:lnTo>
                  <a:pt x="1222" y="707"/>
                </a:lnTo>
                <a:lnTo>
                  <a:pt x="1222" y="713"/>
                </a:lnTo>
                <a:lnTo>
                  <a:pt x="1224" y="718"/>
                </a:lnTo>
                <a:lnTo>
                  <a:pt x="1224" y="724"/>
                </a:lnTo>
                <a:lnTo>
                  <a:pt x="1225" y="730"/>
                </a:lnTo>
                <a:lnTo>
                  <a:pt x="1225" y="736"/>
                </a:lnTo>
                <a:lnTo>
                  <a:pt x="1227" y="742"/>
                </a:lnTo>
                <a:lnTo>
                  <a:pt x="1228" y="747"/>
                </a:lnTo>
                <a:lnTo>
                  <a:pt x="1228" y="753"/>
                </a:lnTo>
                <a:lnTo>
                  <a:pt x="1229" y="759"/>
                </a:lnTo>
                <a:lnTo>
                  <a:pt x="1229" y="765"/>
                </a:lnTo>
                <a:close/>
                <a:moveTo>
                  <a:pt x="1279" y="1207"/>
                </a:moveTo>
                <a:lnTo>
                  <a:pt x="1273" y="1211"/>
                </a:lnTo>
                <a:lnTo>
                  <a:pt x="1267" y="1217"/>
                </a:lnTo>
                <a:lnTo>
                  <a:pt x="1261" y="1221"/>
                </a:lnTo>
                <a:lnTo>
                  <a:pt x="1256" y="1226"/>
                </a:lnTo>
                <a:lnTo>
                  <a:pt x="1251" y="1230"/>
                </a:lnTo>
                <a:lnTo>
                  <a:pt x="1245" y="1235"/>
                </a:lnTo>
                <a:lnTo>
                  <a:pt x="1240" y="1239"/>
                </a:lnTo>
                <a:lnTo>
                  <a:pt x="1234" y="1243"/>
                </a:lnTo>
                <a:lnTo>
                  <a:pt x="1228" y="1246"/>
                </a:lnTo>
                <a:lnTo>
                  <a:pt x="1222" y="1251"/>
                </a:lnTo>
                <a:lnTo>
                  <a:pt x="1216" y="1253"/>
                </a:lnTo>
                <a:lnTo>
                  <a:pt x="1212" y="1258"/>
                </a:lnTo>
                <a:lnTo>
                  <a:pt x="1206" y="1261"/>
                </a:lnTo>
                <a:lnTo>
                  <a:pt x="1200" y="1264"/>
                </a:lnTo>
                <a:lnTo>
                  <a:pt x="1195" y="1267"/>
                </a:lnTo>
                <a:lnTo>
                  <a:pt x="1190" y="1269"/>
                </a:lnTo>
                <a:lnTo>
                  <a:pt x="1177" y="1262"/>
                </a:lnTo>
                <a:lnTo>
                  <a:pt x="1193" y="1252"/>
                </a:lnTo>
                <a:lnTo>
                  <a:pt x="1209" y="1240"/>
                </a:lnTo>
                <a:lnTo>
                  <a:pt x="1224" y="1227"/>
                </a:lnTo>
                <a:lnTo>
                  <a:pt x="1240" y="1214"/>
                </a:lnTo>
                <a:lnTo>
                  <a:pt x="1253" y="1200"/>
                </a:lnTo>
                <a:lnTo>
                  <a:pt x="1267" y="1185"/>
                </a:lnTo>
                <a:lnTo>
                  <a:pt x="1280" y="1169"/>
                </a:lnTo>
                <a:lnTo>
                  <a:pt x="1292" y="1155"/>
                </a:lnTo>
                <a:lnTo>
                  <a:pt x="1302" y="1139"/>
                </a:lnTo>
                <a:lnTo>
                  <a:pt x="1314" y="1123"/>
                </a:lnTo>
                <a:lnTo>
                  <a:pt x="1322" y="1107"/>
                </a:lnTo>
                <a:lnTo>
                  <a:pt x="1330" y="1092"/>
                </a:lnTo>
                <a:lnTo>
                  <a:pt x="1337" y="1078"/>
                </a:lnTo>
                <a:lnTo>
                  <a:pt x="1343" y="1063"/>
                </a:lnTo>
                <a:lnTo>
                  <a:pt x="1347" y="1050"/>
                </a:lnTo>
                <a:lnTo>
                  <a:pt x="1350" y="1038"/>
                </a:lnTo>
                <a:lnTo>
                  <a:pt x="1349" y="1038"/>
                </a:lnTo>
                <a:lnTo>
                  <a:pt x="1347" y="1037"/>
                </a:lnTo>
                <a:lnTo>
                  <a:pt x="1346" y="1037"/>
                </a:lnTo>
                <a:lnTo>
                  <a:pt x="1343" y="1035"/>
                </a:lnTo>
                <a:lnTo>
                  <a:pt x="1341" y="1035"/>
                </a:lnTo>
                <a:lnTo>
                  <a:pt x="1340" y="1034"/>
                </a:lnTo>
                <a:lnTo>
                  <a:pt x="1338" y="1034"/>
                </a:lnTo>
                <a:lnTo>
                  <a:pt x="1337" y="1032"/>
                </a:lnTo>
                <a:lnTo>
                  <a:pt x="1336" y="1032"/>
                </a:lnTo>
                <a:lnTo>
                  <a:pt x="1334" y="1031"/>
                </a:lnTo>
                <a:lnTo>
                  <a:pt x="1333" y="1031"/>
                </a:lnTo>
                <a:lnTo>
                  <a:pt x="1331" y="1030"/>
                </a:lnTo>
                <a:lnTo>
                  <a:pt x="1328" y="1030"/>
                </a:lnTo>
                <a:lnTo>
                  <a:pt x="1327" y="1028"/>
                </a:lnTo>
                <a:lnTo>
                  <a:pt x="1325" y="1028"/>
                </a:lnTo>
                <a:lnTo>
                  <a:pt x="1324" y="1027"/>
                </a:lnTo>
                <a:lnTo>
                  <a:pt x="1286" y="1079"/>
                </a:lnTo>
                <a:lnTo>
                  <a:pt x="1283" y="1079"/>
                </a:lnTo>
                <a:lnTo>
                  <a:pt x="1282" y="1079"/>
                </a:lnTo>
                <a:lnTo>
                  <a:pt x="1280" y="1079"/>
                </a:lnTo>
                <a:lnTo>
                  <a:pt x="1279" y="1078"/>
                </a:lnTo>
                <a:lnTo>
                  <a:pt x="1277" y="1078"/>
                </a:lnTo>
                <a:lnTo>
                  <a:pt x="1276" y="1078"/>
                </a:lnTo>
                <a:lnTo>
                  <a:pt x="1274" y="1078"/>
                </a:lnTo>
                <a:lnTo>
                  <a:pt x="1273" y="1078"/>
                </a:lnTo>
                <a:lnTo>
                  <a:pt x="1272" y="1076"/>
                </a:lnTo>
                <a:lnTo>
                  <a:pt x="1270" y="1076"/>
                </a:lnTo>
                <a:lnTo>
                  <a:pt x="1269" y="1076"/>
                </a:lnTo>
                <a:lnTo>
                  <a:pt x="1267" y="1076"/>
                </a:lnTo>
                <a:lnTo>
                  <a:pt x="1266" y="1076"/>
                </a:lnTo>
                <a:lnTo>
                  <a:pt x="1264" y="1076"/>
                </a:lnTo>
                <a:lnTo>
                  <a:pt x="1263" y="1075"/>
                </a:lnTo>
                <a:lnTo>
                  <a:pt x="1261" y="1075"/>
                </a:lnTo>
                <a:lnTo>
                  <a:pt x="1261" y="1078"/>
                </a:lnTo>
                <a:lnTo>
                  <a:pt x="1261" y="1079"/>
                </a:lnTo>
                <a:lnTo>
                  <a:pt x="1261" y="1082"/>
                </a:lnTo>
                <a:lnTo>
                  <a:pt x="1261" y="1085"/>
                </a:lnTo>
                <a:lnTo>
                  <a:pt x="1261" y="1086"/>
                </a:lnTo>
                <a:lnTo>
                  <a:pt x="1261" y="1089"/>
                </a:lnTo>
                <a:lnTo>
                  <a:pt x="1261" y="1092"/>
                </a:lnTo>
                <a:lnTo>
                  <a:pt x="1261" y="1094"/>
                </a:lnTo>
                <a:lnTo>
                  <a:pt x="1261" y="1096"/>
                </a:lnTo>
                <a:lnTo>
                  <a:pt x="1261" y="1099"/>
                </a:lnTo>
                <a:lnTo>
                  <a:pt x="1261" y="1101"/>
                </a:lnTo>
                <a:lnTo>
                  <a:pt x="1261" y="1104"/>
                </a:lnTo>
                <a:lnTo>
                  <a:pt x="1261" y="1107"/>
                </a:lnTo>
                <a:lnTo>
                  <a:pt x="1261" y="1108"/>
                </a:lnTo>
                <a:lnTo>
                  <a:pt x="1261" y="1111"/>
                </a:lnTo>
                <a:lnTo>
                  <a:pt x="1261" y="1114"/>
                </a:lnTo>
                <a:lnTo>
                  <a:pt x="1261" y="1117"/>
                </a:lnTo>
                <a:lnTo>
                  <a:pt x="1261" y="1120"/>
                </a:lnTo>
                <a:lnTo>
                  <a:pt x="1260" y="1124"/>
                </a:lnTo>
                <a:lnTo>
                  <a:pt x="1259" y="1130"/>
                </a:lnTo>
                <a:lnTo>
                  <a:pt x="1257" y="1134"/>
                </a:lnTo>
                <a:lnTo>
                  <a:pt x="1256" y="1140"/>
                </a:lnTo>
                <a:lnTo>
                  <a:pt x="1253" y="1146"/>
                </a:lnTo>
                <a:lnTo>
                  <a:pt x="1250" y="1150"/>
                </a:lnTo>
                <a:lnTo>
                  <a:pt x="1247" y="1156"/>
                </a:lnTo>
                <a:lnTo>
                  <a:pt x="1244" y="1162"/>
                </a:lnTo>
                <a:lnTo>
                  <a:pt x="1240" y="1168"/>
                </a:lnTo>
                <a:lnTo>
                  <a:pt x="1237" y="1172"/>
                </a:lnTo>
                <a:lnTo>
                  <a:pt x="1231" y="1176"/>
                </a:lnTo>
                <a:lnTo>
                  <a:pt x="1227" y="1179"/>
                </a:lnTo>
                <a:lnTo>
                  <a:pt x="1221" y="1184"/>
                </a:lnTo>
                <a:lnTo>
                  <a:pt x="1216" y="1185"/>
                </a:lnTo>
                <a:lnTo>
                  <a:pt x="1212" y="1187"/>
                </a:lnTo>
                <a:lnTo>
                  <a:pt x="1209" y="1187"/>
                </a:lnTo>
                <a:lnTo>
                  <a:pt x="1206" y="1188"/>
                </a:lnTo>
                <a:lnTo>
                  <a:pt x="1202" y="1188"/>
                </a:lnTo>
                <a:lnTo>
                  <a:pt x="1199" y="1188"/>
                </a:lnTo>
                <a:lnTo>
                  <a:pt x="1196" y="1188"/>
                </a:lnTo>
                <a:lnTo>
                  <a:pt x="1193" y="1188"/>
                </a:lnTo>
                <a:lnTo>
                  <a:pt x="1190" y="1188"/>
                </a:lnTo>
                <a:lnTo>
                  <a:pt x="1187" y="1188"/>
                </a:lnTo>
                <a:lnTo>
                  <a:pt x="1186" y="1188"/>
                </a:lnTo>
                <a:lnTo>
                  <a:pt x="1183" y="1188"/>
                </a:lnTo>
                <a:lnTo>
                  <a:pt x="1180" y="1187"/>
                </a:lnTo>
                <a:lnTo>
                  <a:pt x="1177" y="1187"/>
                </a:lnTo>
                <a:lnTo>
                  <a:pt x="1174" y="1185"/>
                </a:lnTo>
                <a:lnTo>
                  <a:pt x="1171" y="1184"/>
                </a:lnTo>
                <a:lnTo>
                  <a:pt x="1168" y="1184"/>
                </a:lnTo>
                <a:lnTo>
                  <a:pt x="1167" y="1187"/>
                </a:lnTo>
                <a:lnTo>
                  <a:pt x="1167" y="1189"/>
                </a:lnTo>
                <a:lnTo>
                  <a:pt x="1167" y="1192"/>
                </a:lnTo>
                <a:lnTo>
                  <a:pt x="1167" y="1195"/>
                </a:lnTo>
                <a:lnTo>
                  <a:pt x="1167" y="1198"/>
                </a:lnTo>
                <a:lnTo>
                  <a:pt x="1167" y="1200"/>
                </a:lnTo>
                <a:lnTo>
                  <a:pt x="1167" y="1203"/>
                </a:lnTo>
                <a:lnTo>
                  <a:pt x="1166" y="1205"/>
                </a:lnTo>
                <a:lnTo>
                  <a:pt x="1166" y="1208"/>
                </a:lnTo>
                <a:lnTo>
                  <a:pt x="1166" y="1211"/>
                </a:lnTo>
                <a:lnTo>
                  <a:pt x="1166" y="1214"/>
                </a:lnTo>
                <a:lnTo>
                  <a:pt x="1166" y="1217"/>
                </a:lnTo>
                <a:lnTo>
                  <a:pt x="1166" y="1220"/>
                </a:lnTo>
                <a:lnTo>
                  <a:pt x="1164" y="1223"/>
                </a:lnTo>
                <a:lnTo>
                  <a:pt x="1164" y="1226"/>
                </a:lnTo>
                <a:lnTo>
                  <a:pt x="1163" y="1229"/>
                </a:lnTo>
                <a:lnTo>
                  <a:pt x="1158" y="1245"/>
                </a:lnTo>
                <a:lnTo>
                  <a:pt x="1151" y="1261"/>
                </a:lnTo>
                <a:lnTo>
                  <a:pt x="1142" y="1274"/>
                </a:lnTo>
                <a:lnTo>
                  <a:pt x="1134" y="1285"/>
                </a:lnTo>
                <a:lnTo>
                  <a:pt x="1122" y="1296"/>
                </a:lnTo>
                <a:lnTo>
                  <a:pt x="1109" y="1306"/>
                </a:lnTo>
                <a:lnTo>
                  <a:pt x="1096" y="1313"/>
                </a:lnTo>
                <a:lnTo>
                  <a:pt x="1081" y="1320"/>
                </a:lnTo>
                <a:lnTo>
                  <a:pt x="1065" y="1326"/>
                </a:lnTo>
                <a:lnTo>
                  <a:pt x="1049" y="1331"/>
                </a:lnTo>
                <a:lnTo>
                  <a:pt x="1033" y="1335"/>
                </a:lnTo>
                <a:lnTo>
                  <a:pt x="1016" y="1338"/>
                </a:lnTo>
                <a:lnTo>
                  <a:pt x="998" y="1341"/>
                </a:lnTo>
                <a:lnTo>
                  <a:pt x="979" y="1344"/>
                </a:lnTo>
                <a:lnTo>
                  <a:pt x="962" y="1345"/>
                </a:lnTo>
                <a:lnTo>
                  <a:pt x="945" y="1347"/>
                </a:lnTo>
                <a:lnTo>
                  <a:pt x="920" y="1347"/>
                </a:lnTo>
                <a:lnTo>
                  <a:pt x="894" y="1345"/>
                </a:lnTo>
                <a:lnTo>
                  <a:pt x="868" y="1341"/>
                </a:lnTo>
                <a:lnTo>
                  <a:pt x="840" y="1335"/>
                </a:lnTo>
                <a:lnTo>
                  <a:pt x="812" y="1326"/>
                </a:lnTo>
                <a:lnTo>
                  <a:pt x="785" y="1315"/>
                </a:lnTo>
                <a:lnTo>
                  <a:pt x="757" y="1303"/>
                </a:lnTo>
                <a:lnTo>
                  <a:pt x="731" y="1288"/>
                </a:lnTo>
                <a:lnTo>
                  <a:pt x="706" y="1271"/>
                </a:lnTo>
                <a:lnTo>
                  <a:pt x="683" y="1253"/>
                </a:lnTo>
                <a:lnTo>
                  <a:pt x="661" y="1235"/>
                </a:lnTo>
                <a:lnTo>
                  <a:pt x="644" y="1213"/>
                </a:lnTo>
                <a:lnTo>
                  <a:pt x="629" y="1191"/>
                </a:lnTo>
                <a:lnTo>
                  <a:pt x="618" y="1166"/>
                </a:lnTo>
                <a:lnTo>
                  <a:pt x="610" y="1141"/>
                </a:lnTo>
                <a:lnTo>
                  <a:pt x="607" y="1115"/>
                </a:lnTo>
                <a:lnTo>
                  <a:pt x="594" y="1118"/>
                </a:lnTo>
                <a:lnTo>
                  <a:pt x="581" y="1121"/>
                </a:lnTo>
                <a:lnTo>
                  <a:pt x="568" y="1125"/>
                </a:lnTo>
                <a:lnTo>
                  <a:pt x="554" y="1130"/>
                </a:lnTo>
                <a:lnTo>
                  <a:pt x="541" y="1134"/>
                </a:lnTo>
                <a:lnTo>
                  <a:pt x="528" y="1139"/>
                </a:lnTo>
                <a:lnTo>
                  <a:pt x="513" y="1144"/>
                </a:lnTo>
                <a:lnTo>
                  <a:pt x="500" y="1149"/>
                </a:lnTo>
                <a:lnTo>
                  <a:pt x="485" y="1156"/>
                </a:lnTo>
                <a:lnTo>
                  <a:pt x="472" y="1162"/>
                </a:lnTo>
                <a:lnTo>
                  <a:pt x="458" y="1168"/>
                </a:lnTo>
                <a:lnTo>
                  <a:pt x="445" y="1175"/>
                </a:lnTo>
                <a:lnTo>
                  <a:pt x="432" y="1182"/>
                </a:lnTo>
                <a:lnTo>
                  <a:pt x="417" y="1191"/>
                </a:lnTo>
                <a:lnTo>
                  <a:pt x="404" y="1198"/>
                </a:lnTo>
                <a:lnTo>
                  <a:pt x="391" y="1207"/>
                </a:lnTo>
                <a:lnTo>
                  <a:pt x="405" y="1232"/>
                </a:lnTo>
                <a:lnTo>
                  <a:pt x="424" y="1258"/>
                </a:lnTo>
                <a:lnTo>
                  <a:pt x="446" y="1283"/>
                </a:lnTo>
                <a:lnTo>
                  <a:pt x="471" y="1307"/>
                </a:lnTo>
                <a:lnTo>
                  <a:pt x="498" y="1332"/>
                </a:lnTo>
                <a:lnTo>
                  <a:pt x="529" y="1357"/>
                </a:lnTo>
                <a:lnTo>
                  <a:pt x="564" y="1379"/>
                </a:lnTo>
                <a:lnTo>
                  <a:pt x="599" y="1400"/>
                </a:lnTo>
                <a:lnTo>
                  <a:pt x="638" y="1421"/>
                </a:lnTo>
                <a:lnTo>
                  <a:pt x="679" y="1440"/>
                </a:lnTo>
                <a:lnTo>
                  <a:pt x="721" y="1456"/>
                </a:lnTo>
                <a:lnTo>
                  <a:pt x="764" y="1469"/>
                </a:lnTo>
                <a:lnTo>
                  <a:pt x="811" y="1480"/>
                </a:lnTo>
                <a:lnTo>
                  <a:pt x="857" y="1489"/>
                </a:lnTo>
                <a:lnTo>
                  <a:pt x="905" y="1493"/>
                </a:lnTo>
                <a:lnTo>
                  <a:pt x="953" y="1496"/>
                </a:lnTo>
                <a:lnTo>
                  <a:pt x="969" y="1495"/>
                </a:lnTo>
                <a:lnTo>
                  <a:pt x="984" y="1495"/>
                </a:lnTo>
                <a:lnTo>
                  <a:pt x="1001" y="1493"/>
                </a:lnTo>
                <a:lnTo>
                  <a:pt x="1017" y="1490"/>
                </a:lnTo>
                <a:lnTo>
                  <a:pt x="1032" y="1489"/>
                </a:lnTo>
                <a:lnTo>
                  <a:pt x="1048" y="1486"/>
                </a:lnTo>
                <a:lnTo>
                  <a:pt x="1064" y="1482"/>
                </a:lnTo>
                <a:lnTo>
                  <a:pt x="1078" y="1479"/>
                </a:lnTo>
                <a:lnTo>
                  <a:pt x="1091" y="1474"/>
                </a:lnTo>
                <a:lnTo>
                  <a:pt x="1104" y="1470"/>
                </a:lnTo>
                <a:lnTo>
                  <a:pt x="1116" y="1464"/>
                </a:lnTo>
                <a:lnTo>
                  <a:pt x="1126" y="1460"/>
                </a:lnTo>
                <a:lnTo>
                  <a:pt x="1135" y="1454"/>
                </a:lnTo>
                <a:lnTo>
                  <a:pt x="1141" y="1450"/>
                </a:lnTo>
                <a:lnTo>
                  <a:pt x="1147" y="1444"/>
                </a:lnTo>
                <a:lnTo>
                  <a:pt x="1148" y="1438"/>
                </a:lnTo>
                <a:lnTo>
                  <a:pt x="1150" y="1431"/>
                </a:lnTo>
                <a:lnTo>
                  <a:pt x="1151" y="1422"/>
                </a:lnTo>
                <a:lnTo>
                  <a:pt x="1152" y="1415"/>
                </a:lnTo>
                <a:lnTo>
                  <a:pt x="1152" y="1409"/>
                </a:lnTo>
                <a:lnTo>
                  <a:pt x="1152" y="1402"/>
                </a:lnTo>
                <a:lnTo>
                  <a:pt x="1152" y="1395"/>
                </a:lnTo>
                <a:lnTo>
                  <a:pt x="1152" y="1387"/>
                </a:lnTo>
                <a:lnTo>
                  <a:pt x="1151" y="1381"/>
                </a:lnTo>
                <a:lnTo>
                  <a:pt x="1150" y="1374"/>
                </a:lnTo>
                <a:lnTo>
                  <a:pt x="1147" y="1368"/>
                </a:lnTo>
                <a:lnTo>
                  <a:pt x="1145" y="1361"/>
                </a:lnTo>
                <a:lnTo>
                  <a:pt x="1142" y="1355"/>
                </a:lnTo>
                <a:lnTo>
                  <a:pt x="1138" y="1348"/>
                </a:lnTo>
                <a:lnTo>
                  <a:pt x="1134" y="1342"/>
                </a:lnTo>
                <a:lnTo>
                  <a:pt x="1129" y="1336"/>
                </a:lnTo>
                <a:lnTo>
                  <a:pt x="1125" y="1329"/>
                </a:lnTo>
                <a:lnTo>
                  <a:pt x="1125" y="1328"/>
                </a:lnTo>
                <a:lnTo>
                  <a:pt x="1125" y="1326"/>
                </a:lnTo>
                <a:lnTo>
                  <a:pt x="1125" y="1323"/>
                </a:lnTo>
                <a:lnTo>
                  <a:pt x="1126" y="1322"/>
                </a:lnTo>
                <a:lnTo>
                  <a:pt x="1126" y="1317"/>
                </a:lnTo>
                <a:lnTo>
                  <a:pt x="1128" y="1315"/>
                </a:lnTo>
                <a:lnTo>
                  <a:pt x="1128" y="1312"/>
                </a:lnTo>
                <a:lnTo>
                  <a:pt x="1129" y="1307"/>
                </a:lnTo>
                <a:lnTo>
                  <a:pt x="1132" y="1303"/>
                </a:lnTo>
                <a:lnTo>
                  <a:pt x="1134" y="1299"/>
                </a:lnTo>
                <a:lnTo>
                  <a:pt x="1135" y="1296"/>
                </a:lnTo>
                <a:lnTo>
                  <a:pt x="1138" y="1291"/>
                </a:lnTo>
                <a:lnTo>
                  <a:pt x="1141" y="1288"/>
                </a:lnTo>
                <a:lnTo>
                  <a:pt x="1145" y="1284"/>
                </a:lnTo>
                <a:lnTo>
                  <a:pt x="1148" y="1281"/>
                </a:lnTo>
                <a:lnTo>
                  <a:pt x="1150" y="1285"/>
                </a:lnTo>
                <a:lnTo>
                  <a:pt x="1151" y="1290"/>
                </a:lnTo>
                <a:lnTo>
                  <a:pt x="1152" y="1294"/>
                </a:lnTo>
                <a:lnTo>
                  <a:pt x="1155" y="1299"/>
                </a:lnTo>
                <a:lnTo>
                  <a:pt x="1157" y="1303"/>
                </a:lnTo>
                <a:lnTo>
                  <a:pt x="1158" y="1306"/>
                </a:lnTo>
                <a:lnTo>
                  <a:pt x="1160" y="1310"/>
                </a:lnTo>
                <a:lnTo>
                  <a:pt x="1163" y="1313"/>
                </a:lnTo>
                <a:lnTo>
                  <a:pt x="1164" y="1316"/>
                </a:lnTo>
                <a:lnTo>
                  <a:pt x="1166" y="1319"/>
                </a:lnTo>
                <a:lnTo>
                  <a:pt x="1168" y="1320"/>
                </a:lnTo>
                <a:lnTo>
                  <a:pt x="1170" y="1323"/>
                </a:lnTo>
                <a:lnTo>
                  <a:pt x="1171" y="1325"/>
                </a:lnTo>
                <a:lnTo>
                  <a:pt x="1174" y="1328"/>
                </a:lnTo>
                <a:lnTo>
                  <a:pt x="1176" y="1329"/>
                </a:lnTo>
                <a:lnTo>
                  <a:pt x="1177" y="1329"/>
                </a:lnTo>
                <a:lnTo>
                  <a:pt x="1179" y="1331"/>
                </a:lnTo>
                <a:lnTo>
                  <a:pt x="1181" y="1331"/>
                </a:lnTo>
                <a:lnTo>
                  <a:pt x="1184" y="1332"/>
                </a:lnTo>
                <a:lnTo>
                  <a:pt x="1187" y="1332"/>
                </a:lnTo>
                <a:lnTo>
                  <a:pt x="1190" y="1332"/>
                </a:lnTo>
                <a:lnTo>
                  <a:pt x="1195" y="1332"/>
                </a:lnTo>
                <a:lnTo>
                  <a:pt x="1197" y="1332"/>
                </a:lnTo>
                <a:lnTo>
                  <a:pt x="1202" y="1332"/>
                </a:lnTo>
                <a:lnTo>
                  <a:pt x="1206" y="1332"/>
                </a:lnTo>
                <a:lnTo>
                  <a:pt x="1209" y="1332"/>
                </a:lnTo>
                <a:lnTo>
                  <a:pt x="1213" y="1331"/>
                </a:lnTo>
                <a:lnTo>
                  <a:pt x="1218" y="1331"/>
                </a:lnTo>
                <a:lnTo>
                  <a:pt x="1222" y="1329"/>
                </a:lnTo>
                <a:lnTo>
                  <a:pt x="1227" y="1328"/>
                </a:lnTo>
                <a:lnTo>
                  <a:pt x="1231" y="1326"/>
                </a:lnTo>
                <a:lnTo>
                  <a:pt x="1235" y="1325"/>
                </a:lnTo>
                <a:lnTo>
                  <a:pt x="1238" y="1323"/>
                </a:lnTo>
                <a:lnTo>
                  <a:pt x="1241" y="1320"/>
                </a:lnTo>
                <a:lnTo>
                  <a:pt x="1244" y="1317"/>
                </a:lnTo>
                <a:lnTo>
                  <a:pt x="1248" y="1313"/>
                </a:lnTo>
                <a:lnTo>
                  <a:pt x="1251" y="1310"/>
                </a:lnTo>
                <a:lnTo>
                  <a:pt x="1256" y="1304"/>
                </a:lnTo>
                <a:lnTo>
                  <a:pt x="1260" y="1300"/>
                </a:lnTo>
                <a:lnTo>
                  <a:pt x="1264" y="1296"/>
                </a:lnTo>
                <a:lnTo>
                  <a:pt x="1269" y="1291"/>
                </a:lnTo>
                <a:lnTo>
                  <a:pt x="1274" y="1285"/>
                </a:lnTo>
                <a:lnTo>
                  <a:pt x="1280" y="1281"/>
                </a:lnTo>
                <a:lnTo>
                  <a:pt x="1286" y="1277"/>
                </a:lnTo>
                <a:lnTo>
                  <a:pt x="1293" y="1272"/>
                </a:lnTo>
                <a:lnTo>
                  <a:pt x="1299" y="1269"/>
                </a:lnTo>
                <a:lnTo>
                  <a:pt x="1308" y="1267"/>
                </a:lnTo>
                <a:lnTo>
                  <a:pt x="1317" y="1265"/>
                </a:lnTo>
                <a:lnTo>
                  <a:pt x="1324" y="1264"/>
                </a:lnTo>
                <a:lnTo>
                  <a:pt x="1331" y="1262"/>
                </a:lnTo>
                <a:lnTo>
                  <a:pt x="1340" y="1261"/>
                </a:lnTo>
                <a:lnTo>
                  <a:pt x="1349" y="1259"/>
                </a:lnTo>
                <a:lnTo>
                  <a:pt x="1357" y="1258"/>
                </a:lnTo>
                <a:lnTo>
                  <a:pt x="1368" y="1258"/>
                </a:lnTo>
                <a:lnTo>
                  <a:pt x="1378" y="1256"/>
                </a:lnTo>
                <a:lnTo>
                  <a:pt x="1386" y="1255"/>
                </a:lnTo>
                <a:lnTo>
                  <a:pt x="1397" y="1255"/>
                </a:lnTo>
                <a:lnTo>
                  <a:pt x="1407" y="1253"/>
                </a:lnTo>
                <a:lnTo>
                  <a:pt x="1415" y="1252"/>
                </a:lnTo>
                <a:lnTo>
                  <a:pt x="1426" y="1252"/>
                </a:lnTo>
                <a:lnTo>
                  <a:pt x="1433" y="1251"/>
                </a:lnTo>
                <a:lnTo>
                  <a:pt x="1442" y="1249"/>
                </a:lnTo>
                <a:lnTo>
                  <a:pt x="1447" y="1249"/>
                </a:lnTo>
                <a:lnTo>
                  <a:pt x="1453" y="1248"/>
                </a:lnTo>
                <a:lnTo>
                  <a:pt x="1442" y="1242"/>
                </a:lnTo>
                <a:lnTo>
                  <a:pt x="1430" y="1237"/>
                </a:lnTo>
                <a:lnTo>
                  <a:pt x="1418" y="1232"/>
                </a:lnTo>
                <a:lnTo>
                  <a:pt x="1407" y="1227"/>
                </a:lnTo>
                <a:lnTo>
                  <a:pt x="1397" y="1223"/>
                </a:lnTo>
                <a:lnTo>
                  <a:pt x="1386" y="1220"/>
                </a:lnTo>
                <a:lnTo>
                  <a:pt x="1375" y="1217"/>
                </a:lnTo>
                <a:lnTo>
                  <a:pt x="1365" y="1214"/>
                </a:lnTo>
                <a:lnTo>
                  <a:pt x="1354" y="1211"/>
                </a:lnTo>
                <a:lnTo>
                  <a:pt x="1344" y="1210"/>
                </a:lnTo>
                <a:lnTo>
                  <a:pt x="1334" y="1208"/>
                </a:lnTo>
                <a:lnTo>
                  <a:pt x="1324" y="1207"/>
                </a:lnTo>
                <a:lnTo>
                  <a:pt x="1312" y="1207"/>
                </a:lnTo>
                <a:lnTo>
                  <a:pt x="1302" y="1205"/>
                </a:lnTo>
                <a:lnTo>
                  <a:pt x="1290" y="1207"/>
                </a:lnTo>
                <a:lnTo>
                  <a:pt x="1279" y="1207"/>
                </a:lnTo>
                <a:close/>
                <a:moveTo>
                  <a:pt x="1379" y="1053"/>
                </a:moveTo>
                <a:lnTo>
                  <a:pt x="1376" y="1060"/>
                </a:lnTo>
                <a:lnTo>
                  <a:pt x="1375" y="1069"/>
                </a:lnTo>
                <a:lnTo>
                  <a:pt x="1372" y="1076"/>
                </a:lnTo>
                <a:lnTo>
                  <a:pt x="1368" y="1083"/>
                </a:lnTo>
                <a:lnTo>
                  <a:pt x="1365" y="1091"/>
                </a:lnTo>
                <a:lnTo>
                  <a:pt x="1360" y="1099"/>
                </a:lnTo>
                <a:lnTo>
                  <a:pt x="1357" y="1107"/>
                </a:lnTo>
                <a:lnTo>
                  <a:pt x="1353" y="1114"/>
                </a:lnTo>
                <a:lnTo>
                  <a:pt x="1349" y="1121"/>
                </a:lnTo>
                <a:lnTo>
                  <a:pt x="1344" y="1128"/>
                </a:lnTo>
                <a:lnTo>
                  <a:pt x="1340" y="1136"/>
                </a:lnTo>
                <a:lnTo>
                  <a:pt x="1336" y="1141"/>
                </a:lnTo>
                <a:lnTo>
                  <a:pt x="1330" y="1149"/>
                </a:lnTo>
                <a:lnTo>
                  <a:pt x="1325" y="1156"/>
                </a:lnTo>
                <a:lnTo>
                  <a:pt x="1320" y="1162"/>
                </a:lnTo>
                <a:lnTo>
                  <a:pt x="1314" y="1169"/>
                </a:lnTo>
                <a:lnTo>
                  <a:pt x="1318" y="1168"/>
                </a:lnTo>
                <a:lnTo>
                  <a:pt x="1321" y="1166"/>
                </a:lnTo>
                <a:lnTo>
                  <a:pt x="1325" y="1166"/>
                </a:lnTo>
                <a:lnTo>
                  <a:pt x="1328" y="1165"/>
                </a:lnTo>
                <a:lnTo>
                  <a:pt x="1333" y="1165"/>
                </a:lnTo>
                <a:lnTo>
                  <a:pt x="1337" y="1163"/>
                </a:lnTo>
                <a:lnTo>
                  <a:pt x="1341" y="1163"/>
                </a:lnTo>
                <a:lnTo>
                  <a:pt x="1346" y="1162"/>
                </a:lnTo>
                <a:lnTo>
                  <a:pt x="1350" y="1162"/>
                </a:lnTo>
                <a:lnTo>
                  <a:pt x="1356" y="1160"/>
                </a:lnTo>
                <a:lnTo>
                  <a:pt x="1360" y="1160"/>
                </a:lnTo>
                <a:lnTo>
                  <a:pt x="1366" y="1160"/>
                </a:lnTo>
                <a:lnTo>
                  <a:pt x="1372" y="1159"/>
                </a:lnTo>
                <a:lnTo>
                  <a:pt x="1378" y="1159"/>
                </a:lnTo>
                <a:lnTo>
                  <a:pt x="1385" y="1159"/>
                </a:lnTo>
                <a:lnTo>
                  <a:pt x="1391" y="1159"/>
                </a:lnTo>
                <a:lnTo>
                  <a:pt x="1398" y="1162"/>
                </a:lnTo>
                <a:lnTo>
                  <a:pt x="1405" y="1163"/>
                </a:lnTo>
                <a:lnTo>
                  <a:pt x="1411" y="1166"/>
                </a:lnTo>
                <a:lnTo>
                  <a:pt x="1417" y="1169"/>
                </a:lnTo>
                <a:lnTo>
                  <a:pt x="1423" y="1172"/>
                </a:lnTo>
                <a:lnTo>
                  <a:pt x="1429" y="1175"/>
                </a:lnTo>
                <a:lnTo>
                  <a:pt x="1434" y="1179"/>
                </a:lnTo>
                <a:lnTo>
                  <a:pt x="1442" y="1182"/>
                </a:lnTo>
                <a:lnTo>
                  <a:pt x="1449" y="1187"/>
                </a:lnTo>
                <a:lnTo>
                  <a:pt x="1456" y="1191"/>
                </a:lnTo>
                <a:lnTo>
                  <a:pt x="1465" y="1194"/>
                </a:lnTo>
                <a:lnTo>
                  <a:pt x="1474" y="1200"/>
                </a:lnTo>
                <a:lnTo>
                  <a:pt x="1484" y="1204"/>
                </a:lnTo>
                <a:lnTo>
                  <a:pt x="1495" y="1208"/>
                </a:lnTo>
                <a:lnTo>
                  <a:pt x="1507" y="1214"/>
                </a:lnTo>
                <a:lnTo>
                  <a:pt x="1522" y="1219"/>
                </a:lnTo>
                <a:lnTo>
                  <a:pt x="1522" y="1216"/>
                </a:lnTo>
                <a:lnTo>
                  <a:pt x="1522" y="1211"/>
                </a:lnTo>
                <a:lnTo>
                  <a:pt x="1520" y="1208"/>
                </a:lnTo>
                <a:lnTo>
                  <a:pt x="1520" y="1204"/>
                </a:lnTo>
                <a:lnTo>
                  <a:pt x="1520" y="1201"/>
                </a:lnTo>
                <a:lnTo>
                  <a:pt x="1520" y="1197"/>
                </a:lnTo>
                <a:lnTo>
                  <a:pt x="1520" y="1194"/>
                </a:lnTo>
                <a:lnTo>
                  <a:pt x="1520" y="1189"/>
                </a:lnTo>
                <a:lnTo>
                  <a:pt x="1519" y="1187"/>
                </a:lnTo>
                <a:lnTo>
                  <a:pt x="1519" y="1182"/>
                </a:lnTo>
                <a:lnTo>
                  <a:pt x="1519" y="1178"/>
                </a:lnTo>
                <a:lnTo>
                  <a:pt x="1519" y="1175"/>
                </a:lnTo>
                <a:lnTo>
                  <a:pt x="1517" y="1171"/>
                </a:lnTo>
                <a:lnTo>
                  <a:pt x="1517" y="1168"/>
                </a:lnTo>
                <a:lnTo>
                  <a:pt x="1517" y="1163"/>
                </a:lnTo>
                <a:lnTo>
                  <a:pt x="1516" y="1159"/>
                </a:lnTo>
                <a:lnTo>
                  <a:pt x="1508" y="1152"/>
                </a:lnTo>
                <a:lnTo>
                  <a:pt x="1501" y="1144"/>
                </a:lnTo>
                <a:lnTo>
                  <a:pt x="1492" y="1137"/>
                </a:lnTo>
                <a:lnTo>
                  <a:pt x="1485" y="1131"/>
                </a:lnTo>
                <a:lnTo>
                  <a:pt x="1476" y="1124"/>
                </a:lnTo>
                <a:lnTo>
                  <a:pt x="1469" y="1117"/>
                </a:lnTo>
                <a:lnTo>
                  <a:pt x="1462" y="1111"/>
                </a:lnTo>
                <a:lnTo>
                  <a:pt x="1453" y="1105"/>
                </a:lnTo>
                <a:lnTo>
                  <a:pt x="1446" y="1099"/>
                </a:lnTo>
                <a:lnTo>
                  <a:pt x="1439" y="1094"/>
                </a:lnTo>
                <a:lnTo>
                  <a:pt x="1431" y="1088"/>
                </a:lnTo>
                <a:lnTo>
                  <a:pt x="1424" y="1082"/>
                </a:lnTo>
                <a:lnTo>
                  <a:pt x="1417" y="1078"/>
                </a:lnTo>
                <a:lnTo>
                  <a:pt x="1411" y="1073"/>
                </a:lnTo>
                <a:lnTo>
                  <a:pt x="1405" y="1069"/>
                </a:lnTo>
                <a:lnTo>
                  <a:pt x="1398" y="1064"/>
                </a:lnTo>
                <a:lnTo>
                  <a:pt x="1397" y="1064"/>
                </a:lnTo>
                <a:lnTo>
                  <a:pt x="1395" y="1063"/>
                </a:lnTo>
                <a:lnTo>
                  <a:pt x="1394" y="1063"/>
                </a:lnTo>
                <a:lnTo>
                  <a:pt x="1392" y="1062"/>
                </a:lnTo>
                <a:lnTo>
                  <a:pt x="1391" y="1060"/>
                </a:lnTo>
                <a:lnTo>
                  <a:pt x="1389" y="1059"/>
                </a:lnTo>
                <a:lnTo>
                  <a:pt x="1388" y="1059"/>
                </a:lnTo>
                <a:lnTo>
                  <a:pt x="1386" y="1057"/>
                </a:lnTo>
                <a:lnTo>
                  <a:pt x="1385" y="1057"/>
                </a:lnTo>
                <a:lnTo>
                  <a:pt x="1383" y="1056"/>
                </a:lnTo>
                <a:lnTo>
                  <a:pt x="1382" y="1054"/>
                </a:lnTo>
                <a:lnTo>
                  <a:pt x="1381" y="1054"/>
                </a:lnTo>
                <a:lnTo>
                  <a:pt x="1379" y="1053"/>
                </a:lnTo>
                <a:close/>
                <a:moveTo>
                  <a:pt x="1383" y="931"/>
                </a:moveTo>
                <a:lnTo>
                  <a:pt x="1385" y="935"/>
                </a:lnTo>
                <a:lnTo>
                  <a:pt x="1386" y="939"/>
                </a:lnTo>
                <a:lnTo>
                  <a:pt x="1388" y="944"/>
                </a:lnTo>
                <a:lnTo>
                  <a:pt x="1388" y="950"/>
                </a:lnTo>
                <a:lnTo>
                  <a:pt x="1389" y="954"/>
                </a:lnTo>
                <a:lnTo>
                  <a:pt x="1389" y="958"/>
                </a:lnTo>
                <a:lnTo>
                  <a:pt x="1391" y="963"/>
                </a:lnTo>
                <a:lnTo>
                  <a:pt x="1391" y="968"/>
                </a:lnTo>
                <a:lnTo>
                  <a:pt x="1391" y="973"/>
                </a:lnTo>
                <a:lnTo>
                  <a:pt x="1391" y="977"/>
                </a:lnTo>
                <a:lnTo>
                  <a:pt x="1391" y="983"/>
                </a:lnTo>
                <a:lnTo>
                  <a:pt x="1391" y="987"/>
                </a:lnTo>
                <a:lnTo>
                  <a:pt x="1391" y="992"/>
                </a:lnTo>
                <a:lnTo>
                  <a:pt x="1391" y="998"/>
                </a:lnTo>
                <a:lnTo>
                  <a:pt x="1389" y="1002"/>
                </a:lnTo>
                <a:lnTo>
                  <a:pt x="1389" y="1008"/>
                </a:lnTo>
                <a:lnTo>
                  <a:pt x="1391" y="1008"/>
                </a:lnTo>
                <a:lnTo>
                  <a:pt x="1394" y="1009"/>
                </a:lnTo>
                <a:lnTo>
                  <a:pt x="1395" y="1011"/>
                </a:lnTo>
                <a:lnTo>
                  <a:pt x="1398" y="1011"/>
                </a:lnTo>
                <a:lnTo>
                  <a:pt x="1399" y="1012"/>
                </a:lnTo>
                <a:lnTo>
                  <a:pt x="1401" y="1014"/>
                </a:lnTo>
                <a:lnTo>
                  <a:pt x="1404" y="1015"/>
                </a:lnTo>
                <a:lnTo>
                  <a:pt x="1405" y="1015"/>
                </a:lnTo>
                <a:lnTo>
                  <a:pt x="1407" y="1016"/>
                </a:lnTo>
                <a:lnTo>
                  <a:pt x="1410" y="1018"/>
                </a:lnTo>
                <a:lnTo>
                  <a:pt x="1411" y="1019"/>
                </a:lnTo>
                <a:lnTo>
                  <a:pt x="1413" y="1021"/>
                </a:lnTo>
                <a:lnTo>
                  <a:pt x="1414" y="1021"/>
                </a:lnTo>
                <a:lnTo>
                  <a:pt x="1417" y="1022"/>
                </a:lnTo>
                <a:lnTo>
                  <a:pt x="1418" y="1024"/>
                </a:lnTo>
                <a:lnTo>
                  <a:pt x="1420" y="1024"/>
                </a:lnTo>
                <a:lnTo>
                  <a:pt x="1426" y="1027"/>
                </a:lnTo>
                <a:lnTo>
                  <a:pt x="1431" y="1031"/>
                </a:lnTo>
                <a:lnTo>
                  <a:pt x="1437" y="1034"/>
                </a:lnTo>
                <a:lnTo>
                  <a:pt x="1443" y="1037"/>
                </a:lnTo>
                <a:lnTo>
                  <a:pt x="1449" y="1041"/>
                </a:lnTo>
                <a:lnTo>
                  <a:pt x="1455" y="1044"/>
                </a:lnTo>
                <a:lnTo>
                  <a:pt x="1461" y="1047"/>
                </a:lnTo>
                <a:lnTo>
                  <a:pt x="1465" y="1051"/>
                </a:lnTo>
                <a:lnTo>
                  <a:pt x="1471" y="1054"/>
                </a:lnTo>
                <a:lnTo>
                  <a:pt x="1476" y="1059"/>
                </a:lnTo>
                <a:lnTo>
                  <a:pt x="1482" y="1063"/>
                </a:lnTo>
                <a:lnTo>
                  <a:pt x="1487" y="1066"/>
                </a:lnTo>
                <a:lnTo>
                  <a:pt x="1492" y="1070"/>
                </a:lnTo>
                <a:lnTo>
                  <a:pt x="1498" y="1075"/>
                </a:lnTo>
                <a:lnTo>
                  <a:pt x="1504" y="1078"/>
                </a:lnTo>
                <a:lnTo>
                  <a:pt x="1508" y="1082"/>
                </a:lnTo>
                <a:lnTo>
                  <a:pt x="1508" y="1078"/>
                </a:lnTo>
                <a:lnTo>
                  <a:pt x="1508" y="1075"/>
                </a:lnTo>
                <a:lnTo>
                  <a:pt x="1507" y="1070"/>
                </a:lnTo>
                <a:lnTo>
                  <a:pt x="1507" y="1066"/>
                </a:lnTo>
                <a:lnTo>
                  <a:pt x="1507" y="1062"/>
                </a:lnTo>
                <a:lnTo>
                  <a:pt x="1506" y="1057"/>
                </a:lnTo>
                <a:lnTo>
                  <a:pt x="1506" y="1054"/>
                </a:lnTo>
                <a:lnTo>
                  <a:pt x="1506" y="1050"/>
                </a:lnTo>
                <a:lnTo>
                  <a:pt x="1506" y="1046"/>
                </a:lnTo>
                <a:lnTo>
                  <a:pt x="1504" y="1043"/>
                </a:lnTo>
                <a:lnTo>
                  <a:pt x="1504" y="1038"/>
                </a:lnTo>
                <a:lnTo>
                  <a:pt x="1504" y="1034"/>
                </a:lnTo>
                <a:lnTo>
                  <a:pt x="1503" y="1031"/>
                </a:lnTo>
                <a:lnTo>
                  <a:pt x="1503" y="1027"/>
                </a:lnTo>
                <a:lnTo>
                  <a:pt x="1503" y="1024"/>
                </a:lnTo>
                <a:lnTo>
                  <a:pt x="1501" y="1019"/>
                </a:lnTo>
                <a:lnTo>
                  <a:pt x="1495" y="1014"/>
                </a:lnTo>
                <a:lnTo>
                  <a:pt x="1488" y="1008"/>
                </a:lnTo>
                <a:lnTo>
                  <a:pt x="1481" y="1002"/>
                </a:lnTo>
                <a:lnTo>
                  <a:pt x="1474" y="996"/>
                </a:lnTo>
                <a:lnTo>
                  <a:pt x="1466" y="990"/>
                </a:lnTo>
                <a:lnTo>
                  <a:pt x="1459" y="984"/>
                </a:lnTo>
                <a:lnTo>
                  <a:pt x="1452" y="979"/>
                </a:lnTo>
                <a:lnTo>
                  <a:pt x="1445" y="973"/>
                </a:lnTo>
                <a:lnTo>
                  <a:pt x="1437" y="967"/>
                </a:lnTo>
                <a:lnTo>
                  <a:pt x="1430" y="963"/>
                </a:lnTo>
                <a:lnTo>
                  <a:pt x="1423" y="957"/>
                </a:lnTo>
                <a:lnTo>
                  <a:pt x="1414" y="951"/>
                </a:lnTo>
                <a:lnTo>
                  <a:pt x="1407" y="945"/>
                </a:lnTo>
                <a:lnTo>
                  <a:pt x="1399" y="941"/>
                </a:lnTo>
                <a:lnTo>
                  <a:pt x="1392" y="935"/>
                </a:lnTo>
                <a:lnTo>
                  <a:pt x="1383" y="931"/>
                </a:lnTo>
                <a:close/>
                <a:moveTo>
                  <a:pt x="1343" y="983"/>
                </a:moveTo>
                <a:lnTo>
                  <a:pt x="1340" y="971"/>
                </a:lnTo>
                <a:lnTo>
                  <a:pt x="1336" y="961"/>
                </a:lnTo>
                <a:lnTo>
                  <a:pt x="1330" y="951"/>
                </a:lnTo>
                <a:lnTo>
                  <a:pt x="1325" y="941"/>
                </a:lnTo>
                <a:lnTo>
                  <a:pt x="1320" y="931"/>
                </a:lnTo>
                <a:lnTo>
                  <a:pt x="1314" y="922"/>
                </a:lnTo>
                <a:lnTo>
                  <a:pt x="1308" y="913"/>
                </a:lnTo>
                <a:lnTo>
                  <a:pt x="1302" y="904"/>
                </a:lnTo>
                <a:lnTo>
                  <a:pt x="1296" y="896"/>
                </a:lnTo>
                <a:lnTo>
                  <a:pt x="1289" y="888"/>
                </a:lnTo>
                <a:lnTo>
                  <a:pt x="1282" y="881"/>
                </a:lnTo>
                <a:lnTo>
                  <a:pt x="1276" y="874"/>
                </a:lnTo>
                <a:lnTo>
                  <a:pt x="1269" y="867"/>
                </a:lnTo>
                <a:lnTo>
                  <a:pt x="1261" y="861"/>
                </a:lnTo>
                <a:lnTo>
                  <a:pt x="1254" y="855"/>
                </a:lnTo>
                <a:lnTo>
                  <a:pt x="1247" y="849"/>
                </a:lnTo>
                <a:lnTo>
                  <a:pt x="1247" y="848"/>
                </a:lnTo>
                <a:lnTo>
                  <a:pt x="1245" y="848"/>
                </a:lnTo>
                <a:lnTo>
                  <a:pt x="1244" y="846"/>
                </a:lnTo>
                <a:lnTo>
                  <a:pt x="1243" y="846"/>
                </a:lnTo>
                <a:lnTo>
                  <a:pt x="1243" y="845"/>
                </a:lnTo>
                <a:lnTo>
                  <a:pt x="1241" y="845"/>
                </a:lnTo>
                <a:lnTo>
                  <a:pt x="1240" y="845"/>
                </a:lnTo>
                <a:lnTo>
                  <a:pt x="1240" y="843"/>
                </a:lnTo>
                <a:lnTo>
                  <a:pt x="1241" y="851"/>
                </a:lnTo>
                <a:lnTo>
                  <a:pt x="1241" y="856"/>
                </a:lnTo>
                <a:lnTo>
                  <a:pt x="1243" y="864"/>
                </a:lnTo>
                <a:lnTo>
                  <a:pt x="1243" y="870"/>
                </a:lnTo>
                <a:lnTo>
                  <a:pt x="1244" y="877"/>
                </a:lnTo>
                <a:lnTo>
                  <a:pt x="1244" y="883"/>
                </a:lnTo>
                <a:lnTo>
                  <a:pt x="1245" y="888"/>
                </a:lnTo>
                <a:lnTo>
                  <a:pt x="1245" y="894"/>
                </a:lnTo>
                <a:lnTo>
                  <a:pt x="1247" y="902"/>
                </a:lnTo>
                <a:lnTo>
                  <a:pt x="1247" y="907"/>
                </a:lnTo>
                <a:lnTo>
                  <a:pt x="1248" y="913"/>
                </a:lnTo>
                <a:lnTo>
                  <a:pt x="1248" y="919"/>
                </a:lnTo>
                <a:lnTo>
                  <a:pt x="1250" y="925"/>
                </a:lnTo>
                <a:lnTo>
                  <a:pt x="1250" y="931"/>
                </a:lnTo>
                <a:lnTo>
                  <a:pt x="1251" y="936"/>
                </a:lnTo>
                <a:lnTo>
                  <a:pt x="1251" y="942"/>
                </a:lnTo>
                <a:lnTo>
                  <a:pt x="1257" y="945"/>
                </a:lnTo>
                <a:lnTo>
                  <a:pt x="1263" y="947"/>
                </a:lnTo>
                <a:lnTo>
                  <a:pt x="1269" y="950"/>
                </a:lnTo>
                <a:lnTo>
                  <a:pt x="1273" y="952"/>
                </a:lnTo>
                <a:lnTo>
                  <a:pt x="1279" y="954"/>
                </a:lnTo>
                <a:lnTo>
                  <a:pt x="1285" y="957"/>
                </a:lnTo>
                <a:lnTo>
                  <a:pt x="1290" y="960"/>
                </a:lnTo>
                <a:lnTo>
                  <a:pt x="1296" y="963"/>
                </a:lnTo>
                <a:lnTo>
                  <a:pt x="1302" y="964"/>
                </a:lnTo>
                <a:lnTo>
                  <a:pt x="1308" y="967"/>
                </a:lnTo>
                <a:lnTo>
                  <a:pt x="1314" y="970"/>
                </a:lnTo>
                <a:lnTo>
                  <a:pt x="1320" y="973"/>
                </a:lnTo>
                <a:lnTo>
                  <a:pt x="1325" y="976"/>
                </a:lnTo>
                <a:lnTo>
                  <a:pt x="1331" y="979"/>
                </a:lnTo>
                <a:lnTo>
                  <a:pt x="1337" y="980"/>
                </a:lnTo>
                <a:lnTo>
                  <a:pt x="1343" y="983"/>
                </a:lnTo>
                <a:close/>
                <a:moveTo>
                  <a:pt x="1170" y="563"/>
                </a:moveTo>
                <a:lnTo>
                  <a:pt x="1166" y="570"/>
                </a:lnTo>
                <a:lnTo>
                  <a:pt x="1161" y="577"/>
                </a:lnTo>
                <a:lnTo>
                  <a:pt x="1157" y="585"/>
                </a:lnTo>
                <a:lnTo>
                  <a:pt x="1151" y="592"/>
                </a:lnTo>
                <a:lnTo>
                  <a:pt x="1147" y="599"/>
                </a:lnTo>
                <a:lnTo>
                  <a:pt x="1142" y="608"/>
                </a:lnTo>
                <a:lnTo>
                  <a:pt x="1139" y="615"/>
                </a:lnTo>
                <a:lnTo>
                  <a:pt x="1135" y="624"/>
                </a:lnTo>
                <a:lnTo>
                  <a:pt x="1132" y="631"/>
                </a:lnTo>
                <a:lnTo>
                  <a:pt x="1131" y="638"/>
                </a:lnTo>
                <a:lnTo>
                  <a:pt x="1128" y="647"/>
                </a:lnTo>
                <a:lnTo>
                  <a:pt x="1128" y="654"/>
                </a:lnTo>
                <a:lnTo>
                  <a:pt x="1126" y="660"/>
                </a:lnTo>
                <a:lnTo>
                  <a:pt x="1128" y="667"/>
                </a:lnTo>
                <a:lnTo>
                  <a:pt x="1129" y="675"/>
                </a:lnTo>
                <a:lnTo>
                  <a:pt x="1132" y="681"/>
                </a:lnTo>
                <a:lnTo>
                  <a:pt x="1134" y="685"/>
                </a:lnTo>
                <a:lnTo>
                  <a:pt x="1136" y="688"/>
                </a:lnTo>
                <a:lnTo>
                  <a:pt x="1138" y="692"/>
                </a:lnTo>
                <a:lnTo>
                  <a:pt x="1142" y="697"/>
                </a:lnTo>
                <a:lnTo>
                  <a:pt x="1145" y="699"/>
                </a:lnTo>
                <a:lnTo>
                  <a:pt x="1150" y="704"/>
                </a:lnTo>
                <a:lnTo>
                  <a:pt x="1152" y="708"/>
                </a:lnTo>
                <a:lnTo>
                  <a:pt x="1157" y="711"/>
                </a:lnTo>
                <a:lnTo>
                  <a:pt x="1161" y="715"/>
                </a:lnTo>
                <a:lnTo>
                  <a:pt x="1167" y="720"/>
                </a:lnTo>
                <a:lnTo>
                  <a:pt x="1171" y="723"/>
                </a:lnTo>
                <a:lnTo>
                  <a:pt x="1177" y="727"/>
                </a:lnTo>
                <a:lnTo>
                  <a:pt x="1181" y="731"/>
                </a:lnTo>
                <a:lnTo>
                  <a:pt x="1187" y="734"/>
                </a:lnTo>
                <a:lnTo>
                  <a:pt x="1193" y="739"/>
                </a:lnTo>
                <a:lnTo>
                  <a:pt x="1199" y="743"/>
                </a:lnTo>
                <a:lnTo>
                  <a:pt x="1197" y="730"/>
                </a:lnTo>
                <a:lnTo>
                  <a:pt x="1196" y="718"/>
                </a:lnTo>
                <a:lnTo>
                  <a:pt x="1193" y="707"/>
                </a:lnTo>
                <a:lnTo>
                  <a:pt x="1192" y="694"/>
                </a:lnTo>
                <a:lnTo>
                  <a:pt x="1190" y="682"/>
                </a:lnTo>
                <a:lnTo>
                  <a:pt x="1189" y="670"/>
                </a:lnTo>
                <a:lnTo>
                  <a:pt x="1186" y="660"/>
                </a:lnTo>
                <a:lnTo>
                  <a:pt x="1184" y="649"/>
                </a:lnTo>
                <a:lnTo>
                  <a:pt x="1183" y="637"/>
                </a:lnTo>
                <a:lnTo>
                  <a:pt x="1181" y="627"/>
                </a:lnTo>
                <a:lnTo>
                  <a:pt x="1179" y="615"/>
                </a:lnTo>
                <a:lnTo>
                  <a:pt x="1177" y="605"/>
                </a:lnTo>
                <a:lnTo>
                  <a:pt x="1176" y="593"/>
                </a:lnTo>
                <a:lnTo>
                  <a:pt x="1174" y="583"/>
                </a:lnTo>
                <a:lnTo>
                  <a:pt x="1171" y="573"/>
                </a:lnTo>
                <a:lnTo>
                  <a:pt x="1170" y="563"/>
                </a:lnTo>
                <a:close/>
                <a:moveTo>
                  <a:pt x="1629" y="1767"/>
                </a:moveTo>
                <a:lnTo>
                  <a:pt x="1668" y="1800"/>
                </a:lnTo>
                <a:lnTo>
                  <a:pt x="1629" y="1850"/>
                </a:lnTo>
                <a:lnTo>
                  <a:pt x="1593" y="1813"/>
                </a:lnTo>
                <a:lnTo>
                  <a:pt x="1629" y="1767"/>
                </a:lnTo>
                <a:close/>
                <a:moveTo>
                  <a:pt x="1016" y="1363"/>
                </a:moveTo>
                <a:lnTo>
                  <a:pt x="1055" y="1397"/>
                </a:lnTo>
                <a:lnTo>
                  <a:pt x="1016" y="1445"/>
                </a:lnTo>
                <a:lnTo>
                  <a:pt x="981" y="1409"/>
                </a:lnTo>
                <a:lnTo>
                  <a:pt x="1016" y="1363"/>
                </a:lnTo>
                <a:close/>
              </a:path>
            </a:pathLst>
          </a:custGeom>
          <a:solidFill>
            <a:srgbClr val="FFFF00"/>
          </a:solidFill>
          <a:ln>
            <a:headEnd/>
            <a:tailEnd/>
          </a:ln>
          <a:effectLst>
            <a:glow rad="228600">
              <a:schemeClr val="accent4">
                <a:satMod val="175000"/>
                <a:alpha val="40000"/>
              </a:schemeClr>
            </a:glow>
          </a:effectLst>
        </p:spPr>
        <p:style>
          <a:lnRef idx="2">
            <a:schemeClr val="accent6">
              <a:shade val="50000"/>
            </a:schemeClr>
          </a:lnRef>
          <a:fillRef idx="1">
            <a:schemeClr val="accent6"/>
          </a:fillRef>
          <a:effectRef idx="0">
            <a:schemeClr val="accent6"/>
          </a:effectRef>
          <a:fontRef idx="minor">
            <a:schemeClr val="lt1"/>
          </a:fontRef>
        </p:style>
        <p:txBody>
          <a:bodyPr/>
          <a:lstStyle/>
          <a:p>
            <a:endParaRPr lang="fa-IR"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69602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632517" y="764704"/>
          <a:ext cx="8712970" cy="5688632"/>
        </p:xfrm>
        <a:graphic>
          <a:graphicData uri="http://schemas.openxmlformats.org/drawingml/2006/table">
            <a:tbl>
              <a:tblPr rtl="1" firstRow="1" firstCol="1" bandRow="1">
                <a:tableStyleId>{8799B23B-EC83-4686-B30A-512413B5E67A}</a:tableStyleId>
              </a:tblPr>
              <a:tblGrid>
                <a:gridCol w="4356485">
                  <a:extLst>
                    <a:ext uri="{9D8B030D-6E8A-4147-A177-3AD203B41FA5}">
                      <a16:colId xmlns:a16="http://schemas.microsoft.com/office/drawing/2014/main" val="20000"/>
                    </a:ext>
                  </a:extLst>
                </a:gridCol>
                <a:gridCol w="4356485">
                  <a:extLst>
                    <a:ext uri="{9D8B030D-6E8A-4147-A177-3AD203B41FA5}">
                      <a16:colId xmlns:a16="http://schemas.microsoft.com/office/drawing/2014/main" val="20001"/>
                    </a:ext>
                  </a:extLst>
                </a:gridCol>
              </a:tblGrid>
              <a:tr h="522590">
                <a:tc gridSpan="2">
                  <a:txBody>
                    <a:bodyPr/>
                    <a:lstStyle/>
                    <a:p>
                      <a:pPr algn="ctr" rtl="1">
                        <a:spcAft>
                          <a:spcPts val="0"/>
                        </a:spcAft>
                      </a:pPr>
                      <a:r>
                        <a:rPr lang="fa-IR" sz="1100" dirty="0">
                          <a:effectLst/>
                        </a:rPr>
                        <a:t>اعاده نماز در دو جماعت </a:t>
                      </a:r>
                      <a:r>
                        <a:rPr lang="ar-SA" sz="1000" dirty="0">
                          <a:effectLst/>
                        </a:rPr>
                        <a:t>(آ: ص165، پ2 ت:م1403و1404)</a:t>
                      </a:r>
                      <a:endParaRPr lang="en-US" sz="1000" dirty="0">
                        <a:effectLst/>
                        <a:latin typeface="IranNastaliq"/>
                        <a:ea typeface="Times New Roman"/>
                        <a:cs typeface="2  Mitra"/>
                      </a:endParaRPr>
                    </a:p>
                  </a:txBody>
                  <a:tcPr marL="68580" marR="68580" marT="0" marB="0" anchor="ctr"/>
                </a:tc>
                <a:tc hMerge="1">
                  <a:txBody>
                    <a:bodyPr/>
                    <a:lstStyle/>
                    <a:p>
                      <a:pPr rtl="1"/>
                      <a:endParaRPr lang="fa-IR"/>
                    </a:p>
                  </a:txBody>
                  <a:tcPr/>
                </a:tc>
                <a:extLst>
                  <a:ext uri="{0D108BD9-81ED-4DB2-BD59-A6C34878D82A}">
                    <a16:rowId xmlns:a16="http://schemas.microsoft.com/office/drawing/2014/main" val="10000"/>
                  </a:ext>
                </a:extLst>
              </a:tr>
              <a:tr h="1823309">
                <a:tc>
                  <a:txBody>
                    <a:bodyPr/>
                    <a:lstStyle/>
                    <a:p>
                      <a:pPr algn="justLow" rtl="1">
                        <a:spcAft>
                          <a:spcPts val="0"/>
                        </a:spcAft>
                      </a:pPr>
                      <a:r>
                        <a:rPr lang="fa-IR" sz="1100" dirty="0">
                          <a:effectLst/>
                        </a:rPr>
                        <a:t>الف) اگر جماعت دوّم و اشخاص آن غیر از اوّل باشند اشکال ندارد.</a:t>
                      </a:r>
                      <a:endParaRPr lang="en-US" sz="1000" dirty="0">
                        <a:effectLst/>
                      </a:endParaRPr>
                    </a:p>
                    <a:p>
                      <a:pPr algn="justLow" rtl="1">
                        <a:spcAft>
                          <a:spcPts val="0"/>
                        </a:spcAft>
                      </a:pPr>
                      <a:r>
                        <a:rPr lang="fa-IR" sz="1100" dirty="0">
                          <a:effectLst/>
                        </a:rPr>
                        <a:t>ب) اگر فردا خوانده مى‌تواند به امام جماعت اقتدا کند و دوباره بخواند يا براي دو گروه جدا امام جماعت باشد، و در غير اين صورت وجهي ندارد. </a:t>
                      </a:r>
                      <a:endParaRPr lang="en-US" sz="1000" dirty="0">
                        <a:effectLst/>
                        <a:latin typeface="IranNastaliq"/>
                        <a:ea typeface="Times New Roman"/>
                        <a:cs typeface="2  Mitra"/>
                      </a:endParaRPr>
                    </a:p>
                  </a:txBody>
                  <a:tcPr marL="68580" marR="68580" marT="0" marB="0" anchor="ctr"/>
                </a:tc>
                <a:tc>
                  <a:txBody>
                    <a:bodyPr/>
                    <a:lstStyle/>
                    <a:p>
                      <a:pPr algn="justLow" rtl="1">
                        <a:spcAft>
                          <a:spcPts val="0"/>
                        </a:spcAft>
                      </a:pPr>
                      <a:r>
                        <a:rPr lang="fa-IR" sz="1200">
                          <a:effectLst/>
                        </a:rPr>
                        <a:t>الف) آیات عظام: امام ‌خمینی، خامنه‌اي، فاضل، گلپایگانی، صافی، سیستانی، زنجانی، نوری، مکارم</a:t>
                      </a:r>
                      <a:endParaRPr lang="en-US" sz="1200">
                        <a:effectLst/>
                      </a:endParaRPr>
                    </a:p>
                    <a:p>
                      <a:pPr algn="justLow" rtl="1">
                        <a:spcAft>
                          <a:spcPts val="0"/>
                        </a:spcAft>
                      </a:pPr>
                      <a:r>
                        <a:rPr lang="fa-IR" sz="1200">
                          <a:effectLst/>
                        </a:rPr>
                        <a:t>ب) آيت الله خامنه‌اى</a:t>
                      </a:r>
                      <a:endParaRPr lang="en-US" sz="1200">
                        <a:effectLst/>
                        <a:latin typeface="Times New Roman"/>
                        <a:ea typeface="Times New Roman"/>
                        <a:cs typeface="Arial"/>
                      </a:endParaRPr>
                    </a:p>
                  </a:txBody>
                  <a:tcPr marL="68580" marR="68580" marT="0" marB="0" anchor="ctr"/>
                </a:tc>
                <a:extLst>
                  <a:ext uri="{0D108BD9-81ED-4DB2-BD59-A6C34878D82A}">
                    <a16:rowId xmlns:a16="http://schemas.microsoft.com/office/drawing/2014/main" val="10001"/>
                  </a:ext>
                </a:extLst>
              </a:tr>
              <a:tr h="331510">
                <a:tc>
                  <a:txBody>
                    <a:bodyPr/>
                    <a:lstStyle/>
                    <a:p>
                      <a:pPr algn="justLow" rtl="1">
                        <a:spcAft>
                          <a:spcPts val="0"/>
                        </a:spcAft>
                      </a:pPr>
                      <a:r>
                        <a:rPr lang="fa-IR" sz="1200">
                          <a:effectLst/>
                        </a:rPr>
                        <a:t>در هر دو نماز نمی‌تواند امام جماعت باشد.</a:t>
                      </a:r>
                      <a:endParaRPr lang="en-US" sz="1200">
                        <a:effectLst/>
                        <a:latin typeface="Times New Roman"/>
                        <a:ea typeface="Times New Roman"/>
                        <a:cs typeface="Arial"/>
                      </a:endParaRPr>
                    </a:p>
                  </a:txBody>
                  <a:tcPr marL="68580" marR="68580" marT="0" marB="0" anchor="ctr"/>
                </a:tc>
                <a:tc>
                  <a:txBody>
                    <a:bodyPr/>
                    <a:lstStyle/>
                    <a:p>
                      <a:pPr algn="justLow" rtl="1">
                        <a:spcAft>
                          <a:spcPts val="0"/>
                        </a:spcAft>
                      </a:pPr>
                      <a:r>
                        <a:rPr lang="fa-IR" sz="1200">
                          <a:effectLst/>
                        </a:rPr>
                        <a:t>آیت الله اراکی</a:t>
                      </a:r>
                      <a:endParaRPr lang="en-US" sz="1200">
                        <a:effectLst/>
                        <a:latin typeface="Times New Roman"/>
                        <a:ea typeface="Times New Roman"/>
                        <a:cs typeface="Arial"/>
                      </a:endParaRPr>
                    </a:p>
                  </a:txBody>
                  <a:tcPr marL="68580" marR="68580" marT="0" marB="0" anchor="ctr"/>
                </a:tc>
                <a:extLst>
                  <a:ext uri="{0D108BD9-81ED-4DB2-BD59-A6C34878D82A}">
                    <a16:rowId xmlns:a16="http://schemas.microsoft.com/office/drawing/2014/main" val="10002"/>
                  </a:ext>
                </a:extLst>
              </a:tr>
              <a:tr h="1326043">
                <a:tc>
                  <a:txBody>
                    <a:bodyPr/>
                    <a:lstStyle/>
                    <a:p>
                      <a:pPr algn="justLow" rtl="1">
                        <a:spcAft>
                          <a:spcPts val="0"/>
                        </a:spcAft>
                      </a:pPr>
                      <a:r>
                        <a:rPr lang="fa-IR" sz="1200">
                          <a:effectLst/>
                        </a:rPr>
                        <a:t>اگر احتمال فساد آن نماز را ندهد اشکال دارد مگر این که اماماً اعاده نماید و در بین مأمومین کسی باشد که نماز واجب را نخوانده باشد.</a:t>
                      </a:r>
                      <a:endParaRPr lang="en-US" sz="1200">
                        <a:effectLst/>
                        <a:latin typeface="Times New Roman"/>
                        <a:ea typeface="Times New Roman"/>
                        <a:cs typeface="Arial"/>
                      </a:endParaRPr>
                    </a:p>
                  </a:txBody>
                  <a:tcPr marL="68580" marR="68580" marT="0" marB="0" anchor="ctr"/>
                </a:tc>
                <a:tc>
                  <a:txBody>
                    <a:bodyPr/>
                    <a:lstStyle/>
                    <a:p>
                      <a:pPr algn="justLow" rtl="1">
                        <a:spcAft>
                          <a:spcPts val="0"/>
                        </a:spcAft>
                      </a:pPr>
                      <a:r>
                        <a:rPr lang="fa-IR" sz="1200">
                          <a:effectLst/>
                        </a:rPr>
                        <a:t>آیت الله خویی، آیت الله تبریزی</a:t>
                      </a:r>
                      <a:endParaRPr lang="en-US" sz="1200">
                        <a:effectLst/>
                        <a:latin typeface="Times New Roman"/>
                        <a:ea typeface="Times New Roman"/>
                        <a:cs typeface="Arial"/>
                      </a:endParaRPr>
                    </a:p>
                  </a:txBody>
                  <a:tcPr marL="68580" marR="68580" marT="0" marB="0" anchor="ctr"/>
                </a:tc>
                <a:extLst>
                  <a:ext uri="{0D108BD9-81ED-4DB2-BD59-A6C34878D82A}">
                    <a16:rowId xmlns:a16="http://schemas.microsoft.com/office/drawing/2014/main" val="10003"/>
                  </a:ext>
                </a:extLst>
              </a:tr>
              <a:tr h="1685180">
                <a:tc>
                  <a:txBody>
                    <a:bodyPr/>
                    <a:lstStyle/>
                    <a:p>
                      <a:pPr algn="justLow" rtl="1">
                        <a:spcAft>
                          <a:spcPts val="0"/>
                        </a:spcAft>
                      </a:pPr>
                      <a:r>
                        <a:rPr lang="fa-IR" sz="100">
                          <a:effectLst/>
                        </a:rPr>
                        <a:t> </a:t>
                      </a:r>
                      <a:endParaRPr lang="en-US" sz="1200">
                        <a:effectLst/>
                      </a:endParaRPr>
                    </a:p>
                    <a:p>
                      <a:pPr algn="justLow" rtl="1">
                        <a:spcAft>
                          <a:spcPts val="0"/>
                        </a:spcAft>
                      </a:pPr>
                      <a:r>
                        <a:rPr lang="fa-IR" sz="1200">
                          <a:effectLst/>
                        </a:rPr>
                        <a:t>جواز جماعت محل تأمل است ولی در صورتی که جماعت دوم دارای مزایایی باشد که در شرع رجحان دارد و بخواهد به امید مطلوب بودن دو مرتبه به جماعت بخواند، بنابر اظهر جایز است.</a:t>
                      </a:r>
                      <a:endParaRPr lang="en-US" sz="1200">
                        <a:effectLst/>
                        <a:latin typeface="Times New Roman"/>
                        <a:ea typeface="Times New Roman"/>
                        <a:cs typeface="Arial"/>
                      </a:endParaRPr>
                    </a:p>
                  </a:txBody>
                  <a:tcPr marL="68580" marR="68580" marT="0" marB="0" anchor="ctr"/>
                </a:tc>
                <a:tc>
                  <a:txBody>
                    <a:bodyPr/>
                    <a:lstStyle/>
                    <a:p>
                      <a:pPr algn="justLow" rtl="1">
                        <a:spcAft>
                          <a:spcPts val="0"/>
                        </a:spcAft>
                      </a:pPr>
                      <a:r>
                        <a:rPr lang="fa-IR" sz="1200" dirty="0">
                          <a:effectLst/>
                        </a:rPr>
                        <a:t>آیت الله بهجت</a:t>
                      </a:r>
                      <a:endParaRPr lang="en-US" sz="1200" dirty="0">
                        <a:effectLst/>
                        <a:latin typeface="Times New Roman"/>
                        <a:ea typeface="Times New Roman"/>
                        <a:cs typeface="Arial"/>
                      </a:endParaRPr>
                    </a:p>
                  </a:txBody>
                  <a:tcPr marL="68580" marR="68580" marT="0" marB="0" anchor="ctr"/>
                </a:tc>
                <a:extLst>
                  <a:ext uri="{0D108BD9-81ED-4DB2-BD59-A6C34878D82A}">
                    <a16:rowId xmlns:a16="http://schemas.microsoft.com/office/drawing/2014/main" val="10004"/>
                  </a:ext>
                </a:extLst>
              </a:tr>
            </a:tbl>
          </a:graphicData>
        </a:graphic>
      </p:graphicFrame>
      <p:sp>
        <p:nvSpPr>
          <p:cNvPr id="5" name="Oval 4">
            <a:hlinkClick r:id="rId2" action="ppaction://hlinksldjump"/>
          </p:cNvPr>
          <p:cNvSpPr/>
          <p:nvPr/>
        </p:nvSpPr>
        <p:spPr>
          <a:xfrm>
            <a:off x="6465168" y="90872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7680982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nvPr>
        </p:nvGraphicFramePr>
        <p:xfrm>
          <a:off x="381000" y="304800"/>
          <a:ext cx="92202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959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graphicEl>
                                              <a:dgm id="{93F1EF9E-6610-4CD7-94AC-114D65D568BD}"/>
                                            </p:graphicEl>
                                          </p:spTgt>
                                        </p:tgtEl>
                                        <p:attrNameLst>
                                          <p:attrName>style.visibility</p:attrName>
                                        </p:attrNameLst>
                                      </p:cBhvr>
                                      <p:to>
                                        <p:strVal val="visible"/>
                                      </p:to>
                                    </p:set>
                                    <p:animEffect transition="in" filter="wipe(right)">
                                      <p:cBhvr>
                                        <p:cTn id="7" dur="500"/>
                                        <p:tgtEl>
                                          <p:spTgt spid="5">
                                            <p:graphicEl>
                                              <a:dgm id="{93F1EF9E-6610-4CD7-94AC-114D65D568B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5">
                                            <p:graphicEl>
                                              <a:dgm id="{7536A4EE-6410-4742-A18E-74E7045A78CE}"/>
                                            </p:graphicEl>
                                          </p:spTgt>
                                        </p:tgtEl>
                                        <p:attrNameLst>
                                          <p:attrName>style.visibility</p:attrName>
                                        </p:attrNameLst>
                                      </p:cBhvr>
                                      <p:to>
                                        <p:strVal val="visible"/>
                                      </p:to>
                                    </p:set>
                                    <p:animEffect transition="in" filter="wipe(right)">
                                      <p:cBhvr>
                                        <p:cTn id="12" dur="500"/>
                                        <p:tgtEl>
                                          <p:spTgt spid="5">
                                            <p:graphicEl>
                                              <a:dgm id="{7536A4EE-6410-4742-A18E-74E7045A78CE}"/>
                                            </p:graphicEl>
                                          </p:spTgt>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5">
                                            <p:graphicEl>
                                              <a:dgm id="{4EACE708-02E7-4E1C-A022-970367A3A09E}"/>
                                            </p:graphicEl>
                                          </p:spTgt>
                                        </p:tgtEl>
                                        <p:attrNameLst>
                                          <p:attrName>style.visibility</p:attrName>
                                        </p:attrNameLst>
                                      </p:cBhvr>
                                      <p:to>
                                        <p:strVal val="visible"/>
                                      </p:to>
                                    </p:set>
                                    <p:animEffect transition="in" filter="wipe(right)">
                                      <p:cBhvr>
                                        <p:cTn id="15" dur="500"/>
                                        <p:tgtEl>
                                          <p:spTgt spid="5">
                                            <p:graphicEl>
                                              <a:dgm id="{4EACE708-02E7-4E1C-A022-970367A3A09E}"/>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5">
                                            <p:graphicEl>
                                              <a:dgm id="{5F935EF0-F130-4836-88FA-584A0CAA0401}"/>
                                            </p:graphicEl>
                                          </p:spTgt>
                                        </p:tgtEl>
                                        <p:attrNameLst>
                                          <p:attrName>style.visibility</p:attrName>
                                        </p:attrNameLst>
                                      </p:cBhvr>
                                      <p:to>
                                        <p:strVal val="visible"/>
                                      </p:to>
                                    </p:set>
                                    <p:animEffect transition="in" filter="wipe(right)">
                                      <p:cBhvr>
                                        <p:cTn id="20" dur="500"/>
                                        <p:tgtEl>
                                          <p:spTgt spid="5">
                                            <p:graphicEl>
                                              <a:dgm id="{5F935EF0-F130-4836-88FA-584A0CAA0401}"/>
                                            </p:graphicEl>
                                          </p:spTgt>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5">
                                            <p:graphicEl>
                                              <a:dgm id="{367ED60E-B6BF-44D7-A9C5-9FDB1CEE4C2B}"/>
                                            </p:graphicEl>
                                          </p:spTgt>
                                        </p:tgtEl>
                                        <p:attrNameLst>
                                          <p:attrName>style.visibility</p:attrName>
                                        </p:attrNameLst>
                                      </p:cBhvr>
                                      <p:to>
                                        <p:strVal val="visible"/>
                                      </p:to>
                                    </p:set>
                                    <p:animEffect transition="in" filter="wipe(right)">
                                      <p:cBhvr>
                                        <p:cTn id="23" dur="500"/>
                                        <p:tgtEl>
                                          <p:spTgt spid="5">
                                            <p:graphicEl>
                                              <a:dgm id="{367ED60E-B6BF-44D7-A9C5-9FDB1CEE4C2B}"/>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5">
                                            <p:graphicEl>
                                              <a:dgm id="{EF4AF9A9-0F8C-4138-A0BE-BD4E95195AC5}"/>
                                            </p:graphicEl>
                                          </p:spTgt>
                                        </p:tgtEl>
                                        <p:attrNameLst>
                                          <p:attrName>style.visibility</p:attrName>
                                        </p:attrNameLst>
                                      </p:cBhvr>
                                      <p:to>
                                        <p:strVal val="visible"/>
                                      </p:to>
                                    </p:set>
                                    <p:animEffect transition="in" filter="wipe(right)">
                                      <p:cBhvr>
                                        <p:cTn id="28" dur="500"/>
                                        <p:tgtEl>
                                          <p:spTgt spid="5">
                                            <p:graphicEl>
                                              <a:dgm id="{EF4AF9A9-0F8C-4138-A0BE-BD4E95195AC5}"/>
                                            </p:graphicEl>
                                          </p:spTgt>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5">
                                            <p:graphicEl>
                                              <a:dgm id="{A7257F47-F687-4DEC-BC3C-1D995B810336}"/>
                                            </p:graphicEl>
                                          </p:spTgt>
                                        </p:tgtEl>
                                        <p:attrNameLst>
                                          <p:attrName>style.visibility</p:attrName>
                                        </p:attrNameLst>
                                      </p:cBhvr>
                                      <p:to>
                                        <p:strVal val="visible"/>
                                      </p:to>
                                    </p:set>
                                    <p:animEffect transition="in" filter="wipe(right)">
                                      <p:cBhvr>
                                        <p:cTn id="31" dur="500"/>
                                        <p:tgtEl>
                                          <p:spTgt spid="5">
                                            <p:graphicEl>
                                              <a:dgm id="{A7257F47-F687-4DEC-BC3C-1D995B810336}"/>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5">
                                            <p:graphicEl>
                                              <a:dgm id="{5FDC8D46-6B61-4788-B44D-DD1CBBDE5DF3}"/>
                                            </p:graphicEl>
                                          </p:spTgt>
                                        </p:tgtEl>
                                        <p:attrNameLst>
                                          <p:attrName>style.visibility</p:attrName>
                                        </p:attrNameLst>
                                      </p:cBhvr>
                                      <p:to>
                                        <p:strVal val="visible"/>
                                      </p:to>
                                    </p:set>
                                    <p:animEffect transition="in" filter="wipe(right)">
                                      <p:cBhvr>
                                        <p:cTn id="36" dur="500"/>
                                        <p:tgtEl>
                                          <p:spTgt spid="5">
                                            <p:graphicEl>
                                              <a:dgm id="{5FDC8D46-6B61-4788-B44D-DD1CBBDE5DF3}"/>
                                            </p:graphicEl>
                                          </p:spTgt>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5">
                                            <p:graphicEl>
                                              <a:dgm id="{06BCDDC4-A7DD-49A2-92D4-1ED85EC09C9A}"/>
                                            </p:graphicEl>
                                          </p:spTgt>
                                        </p:tgtEl>
                                        <p:attrNameLst>
                                          <p:attrName>style.visibility</p:attrName>
                                        </p:attrNameLst>
                                      </p:cBhvr>
                                      <p:to>
                                        <p:strVal val="visible"/>
                                      </p:to>
                                    </p:set>
                                    <p:animEffect transition="in" filter="wipe(right)">
                                      <p:cBhvr>
                                        <p:cTn id="39" dur="500"/>
                                        <p:tgtEl>
                                          <p:spTgt spid="5">
                                            <p:graphicEl>
                                              <a:dgm id="{06BCDDC4-A7DD-49A2-92D4-1ED85EC09C9A}"/>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5">
                                            <p:graphicEl>
                                              <a:dgm id="{F907219D-C969-47CC-B04E-E95F1D9AC215}"/>
                                            </p:graphicEl>
                                          </p:spTgt>
                                        </p:tgtEl>
                                        <p:attrNameLst>
                                          <p:attrName>style.visibility</p:attrName>
                                        </p:attrNameLst>
                                      </p:cBhvr>
                                      <p:to>
                                        <p:strVal val="visible"/>
                                      </p:to>
                                    </p:set>
                                    <p:animEffect transition="in" filter="wipe(right)">
                                      <p:cBhvr>
                                        <p:cTn id="44" dur="500"/>
                                        <p:tgtEl>
                                          <p:spTgt spid="5">
                                            <p:graphicEl>
                                              <a:dgm id="{F907219D-C969-47CC-B04E-E95F1D9AC215}"/>
                                            </p:graphicEl>
                                          </p:spTgt>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5">
                                            <p:graphicEl>
                                              <a:dgm id="{CD4B9B06-7F3D-4C22-AECA-45F94FEF5882}"/>
                                            </p:graphicEl>
                                          </p:spTgt>
                                        </p:tgtEl>
                                        <p:attrNameLst>
                                          <p:attrName>style.visibility</p:attrName>
                                        </p:attrNameLst>
                                      </p:cBhvr>
                                      <p:to>
                                        <p:strVal val="visible"/>
                                      </p:to>
                                    </p:set>
                                    <p:animEffect transition="in" filter="wipe(right)">
                                      <p:cBhvr>
                                        <p:cTn id="47" dur="500"/>
                                        <p:tgtEl>
                                          <p:spTgt spid="5">
                                            <p:graphicEl>
                                              <a:dgm id="{CD4B9B06-7F3D-4C22-AECA-45F94FEF588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560509" y="692696"/>
          <a:ext cx="8784978" cy="5616623"/>
        </p:xfrm>
        <a:graphic>
          <a:graphicData uri="http://schemas.openxmlformats.org/drawingml/2006/table">
            <a:tbl>
              <a:tblPr rtl="1" firstRow="1" firstCol="1" bandRow="1">
                <a:tableStyleId>{8799B23B-EC83-4686-B30A-512413B5E67A}</a:tableStyleId>
              </a:tblPr>
              <a:tblGrid>
                <a:gridCol w="4392489">
                  <a:extLst>
                    <a:ext uri="{9D8B030D-6E8A-4147-A177-3AD203B41FA5}">
                      <a16:colId xmlns:a16="http://schemas.microsoft.com/office/drawing/2014/main" val="20000"/>
                    </a:ext>
                  </a:extLst>
                </a:gridCol>
                <a:gridCol w="4392489">
                  <a:extLst>
                    <a:ext uri="{9D8B030D-6E8A-4147-A177-3AD203B41FA5}">
                      <a16:colId xmlns:a16="http://schemas.microsoft.com/office/drawing/2014/main" val="20001"/>
                    </a:ext>
                  </a:extLst>
                </a:gridCol>
              </a:tblGrid>
              <a:tr h="1700055">
                <a:tc gridSpan="2">
                  <a:txBody>
                    <a:bodyPr/>
                    <a:lstStyle/>
                    <a:p>
                      <a:pPr algn="ctr" rtl="1">
                        <a:spcAft>
                          <a:spcPts val="0"/>
                        </a:spcAft>
                      </a:pPr>
                      <a:r>
                        <a:rPr lang="fa-IR" sz="1200" dirty="0">
                          <a:effectLst/>
                        </a:rPr>
                        <a:t>حکم نماز کسانی که پشت دیوار ایستاده‌اند و صف جلوی خود را نمی بینند</a:t>
                      </a:r>
                      <a:endParaRPr lang="en-US" sz="1000" dirty="0">
                        <a:effectLst/>
                      </a:endParaRPr>
                    </a:p>
                    <a:p>
                      <a:pPr algn="ctr" rtl="1">
                        <a:spcAft>
                          <a:spcPts val="0"/>
                        </a:spcAft>
                      </a:pPr>
                      <a:r>
                        <a:rPr lang="ar-SA" sz="1000" dirty="0">
                          <a:effectLst/>
                        </a:rPr>
                        <a:t>(آ: ص166، پ1 ت:م1414و1413)</a:t>
                      </a:r>
                      <a:endParaRPr lang="en-US" sz="1000" b="1" dirty="0">
                        <a:effectLst/>
                        <a:latin typeface="Times New Roman"/>
                        <a:ea typeface="Times New Roman"/>
                        <a:cs typeface="B Mitra"/>
                      </a:endParaRPr>
                    </a:p>
                  </a:txBody>
                  <a:tcPr marL="68580" marR="68580" marT="0" marB="0" anchor="ctr"/>
                </a:tc>
                <a:tc hMerge="1">
                  <a:txBody>
                    <a:bodyPr/>
                    <a:lstStyle/>
                    <a:p>
                      <a:pPr rtl="1"/>
                      <a:endParaRPr lang="fa-IR"/>
                    </a:p>
                  </a:txBody>
                  <a:tcPr/>
                </a:tc>
                <a:extLst>
                  <a:ext uri="{0D108BD9-81ED-4DB2-BD59-A6C34878D82A}">
                    <a16:rowId xmlns:a16="http://schemas.microsoft.com/office/drawing/2014/main" val="10000"/>
                  </a:ext>
                </a:extLst>
              </a:tr>
              <a:tr h="1955064">
                <a:tc>
                  <a:txBody>
                    <a:bodyPr/>
                    <a:lstStyle/>
                    <a:p>
                      <a:pPr algn="justLow" rtl="1">
                        <a:lnSpc>
                          <a:spcPct val="115000"/>
                        </a:lnSpc>
                        <a:spcAft>
                          <a:spcPts val="0"/>
                        </a:spcAft>
                      </a:pPr>
                      <a:r>
                        <a:rPr lang="fa-IR" sz="1200">
                          <a:effectLst/>
                        </a:rPr>
                        <a:t>اگر اتصال دارند نمازشان صحیح است.</a:t>
                      </a:r>
                      <a:endParaRPr lang="en-US" sz="1200">
                        <a:effectLst/>
                        <a:latin typeface="Times New Roman"/>
                        <a:ea typeface="Times New Roman"/>
                        <a:cs typeface="Arial"/>
                      </a:endParaRPr>
                    </a:p>
                  </a:txBody>
                  <a:tcPr marL="68580" marR="68580" marT="0" marB="0" anchor="ctr"/>
                </a:tc>
                <a:tc>
                  <a:txBody>
                    <a:bodyPr/>
                    <a:lstStyle/>
                    <a:p>
                      <a:pPr algn="justLow" rtl="1">
                        <a:lnSpc>
                          <a:spcPct val="115000"/>
                        </a:lnSpc>
                        <a:spcAft>
                          <a:spcPts val="0"/>
                        </a:spcAft>
                      </a:pPr>
                      <a:r>
                        <a:rPr lang="fa-IR" sz="1100">
                          <a:effectLst/>
                        </a:rPr>
                        <a:t>آیات عظام: اراکی، تبریزی، خویی، سیستانی، گلپایگانی، نوری، مکارم</a:t>
                      </a:r>
                      <a:endParaRPr lang="en-US" sz="1000">
                        <a:effectLst/>
                        <a:latin typeface="IranNastaliq"/>
                        <a:ea typeface="Times New Roman"/>
                        <a:cs typeface="2  Mitra"/>
                      </a:endParaRPr>
                    </a:p>
                  </a:txBody>
                  <a:tcPr marL="68580" marR="68580" marT="0" marB="0" anchor="ctr"/>
                </a:tc>
                <a:extLst>
                  <a:ext uri="{0D108BD9-81ED-4DB2-BD59-A6C34878D82A}">
                    <a16:rowId xmlns:a16="http://schemas.microsoft.com/office/drawing/2014/main" val="10001"/>
                  </a:ext>
                </a:extLst>
              </a:tr>
              <a:tr h="980752">
                <a:tc>
                  <a:txBody>
                    <a:bodyPr/>
                    <a:lstStyle/>
                    <a:p>
                      <a:pPr algn="justLow" rtl="1">
                        <a:lnSpc>
                          <a:spcPct val="115000"/>
                        </a:lnSpc>
                        <a:spcAft>
                          <a:spcPts val="0"/>
                        </a:spcAft>
                      </a:pPr>
                      <a:r>
                        <a:rPr lang="fa-IR" sz="1200">
                          <a:effectLst/>
                        </a:rPr>
                        <a:t>صحیح نیست.</a:t>
                      </a:r>
                      <a:endParaRPr lang="en-US" sz="1200">
                        <a:effectLst/>
                        <a:latin typeface="Times New Roman"/>
                        <a:ea typeface="Times New Roman"/>
                        <a:cs typeface="Arial"/>
                      </a:endParaRPr>
                    </a:p>
                  </a:txBody>
                  <a:tcPr marL="68580" marR="68580" marT="0" marB="0" anchor="ctr"/>
                </a:tc>
                <a:tc>
                  <a:txBody>
                    <a:bodyPr/>
                    <a:lstStyle/>
                    <a:p>
                      <a:pPr algn="justLow" rtl="1">
                        <a:lnSpc>
                          <a:spcPct val="115000"/>
                        </a:lnSpc>
                        <a:spcAft>
                          <a:spcPts val="0"/>
                        </a:spcAft>
                      </a:pPr>
                      <a:r>
                        <a:rPr lang="fa-IR" sz="1100">
                          <a:effectLst/>
                        </a:rPr>
                        <a:t>آیات عظام: امام خمینی، بهجت، خامنه‌ای</a:t>
                      </a:r>
                      <a:endParaRPr lang="en-US" sz="1000">
                        <a:effectLst/>
                        <a:latin typeface="IranNastaliq"/>
                        <a:ea typeface="Times New Roman"/>
                        <a:cs typeface="2  Mitra"/>
                      </a:endParaRPr>
                    </a:p>
                  </a:txBody>
                  <a:tcPr marL="68580" marR="68580" marT="0" marB="0" anchor="ctr"/>
                </a:tc>
                <a:extLst>
                  <a:ext uri="{0D108BD9-81ED-4DB2-BD59-A6C34878D82A}">
                    <a16:rowId xmlns:a16="http://schemas.microsoft.com/office/drawing/2014/main" val="10002"/>
                  </a:ext>
                </a:extLst>
              </a:tr>
              <a:tr h="980752">
                <a:tc>
                  <a:txBody>
                    <a:bodyPr/>
                    <a:lstStyle/>
                    <a:p>
                      <a:pPr algn="justLow" rtl="1">
                        <a:lnSpc>
                          <a:spcPct val="115000"/>
                        </a:lnSpc>
                        <a:spcAft>
                          <a:spcPts val="0"/>
                        </a:spcAft>
                      </a:pPr>
                      <a:r>
                        <a:rPr lang="fa-IR" sz="1100">
                          <a:effectLst/>
                        </a:rPr>
                        <a:t>بنابر احتیاط واجب صحیح نیست.</a:t>
                      </a:r>
                      <a:endParaRPr lang="en-US" sz="1000">
                        <a:effectLst/>
                        <a:latin typeface="IranNastaliq"/>
                        <a:ea typeface="Times New Roman"/>
                        <a:cs typeface="2  Mitra"/>
                      </a:endParaRPr>
                    </a:p>
                  </a:txBody>
                  <a:tcPr marL="68580" marR="68580" marT="0" marB="0" anchor="ctr"/>
                </a:tc>
                <a:tc>
                  <a:txBody>
                    <a:bodyPr/>
                    <a:lstStyle/>
                    <a:p>
                      <a:pPr algn="justLow" rtl="1">
                        <a:lnSpc>
                          <a:spcPct val="115000"/>
                        </a:lnSpc>
                        <a:spcAft>
                          <a:spcPts val="0"/>
                        </a:spcAft>
                      </a:pPr>
                      <a:r>
                        <a:rPr lang="ar-SA" sz="1200" dirty="0">
                          <a:effectLst/>
                        </a:rPr>
                        <a:t>آیات عظام: زنجانی، صافی، فاضل</a:t>
                      </a:r>
                      <a:endParaRPr lang="en-US" sz="1200" dirty="0">
                        <a:effectLst/>
                        <a:latin typeface="Times New Roman"/>
                        <a:ea typeface="Times New Roman"/>
                        <a:cs typeface="Arial"/>
                      </a:endParaRPr>
                    </a:p>
                  </a:txBody>
                  <a:tcPr marL="68580" marR="68580" marT="0" marB="0" anchor="ctr"/>
                </a:tc>
                <a:extLst>
                  <a:ext uri="{0D108BD9-81ED-4DB2-BD59-A6C34878D82A}">
                    <a16:rowId xmlns:a16="http://schemas.microsoft.com/office/drawing/2014/main" val="10003"/>
                  </a:ext>
                </a:extLst>
              </a:tr>
            </a:tbl>
          </a:graphicData>
        </a:graphic>
      </p:graphicFrame>
      <p:sp>
        <p:nvSpPr>
          <p:cNvPr id="5" name="Oval 4">
            <a:hlinkClick r:id="rId2" action="ppaction://hlinksldjump"/>
          </p:cNvPr>
          <p:cNvSpPr/>
          <p:nvPr/>
        </p:nvSpPr>
        <p:spPr>
          <a:xfrm>
            <a:off x="6897216" y="141277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8040837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nvPr>
        </p:nvGraphicFramePr>
        <p:xfrm>
          <a:off x="381000" y="304800"/>
          <a:ext cx="92202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5">
            <a:hlinkClick r:id="rId7" action="ppaction://hlinksldjump"/>
          </p:cNvPr>
          <p:cNvSpPr/>
          <p:nvPr/>
        </p:nvSpPr>
        <p:spPr>
          <a:xfrm>
            <a:off x="5457056" y="429309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Oval 6">
            <a:hlinkClick r:id="rId7" action="ppaction://hlinksldjump"/>
          </p:cNvPr>
          <p:cNvSpPr/>
          <p:nvPr/>
        </p:nvSpPr>
        <p:spPr>
          <a:xfrm>
            <a:off x="5457056" y="609329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4546071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560509" y="764704"/>
          <a:ext cx="8784978" cy="5688633"/>
        </p:xfrm>
        <a:graphic>
          <a:graphicData uri="http://schemas.openxmlformats.org/drawingml/2006/table">
            <a:tbl>
              <a:tblPr rtl="1" firstRow="1" firstCol="1" bandRow="1">
                <a:tableStyleId>{8799B23B-EC83-4686-B30A-512413B5E67A}</a:tableStyleId>
              </a:tblPr>
              <a:tblGrid>
                <a:gridCol w="4392489">
                  <a:extLst>
                    <a:ext uri="{9D8B030D-6E8A-4147-A177-3AD203B41FA5}">
                      <a16:colId xmlns:a16="http://schemas.microsoft.com/office/drawing/2014/main" val="20000"/>
                    </a:ext>
                  </a:extLst>
                </a:gridCol>
                <a:gridCol w="4392489">
                  <a:extLst>
                    <a:ext uri="{9D8B030D-6E8A-4147-A177-3AD203B41FA5}">
                      <a16:colId xmlns:a16="http://schemas.microsoft.com/office/drawing/2014/main" val="20001"/>
                    </a:ext>
                  </a:extLst>
                </a:gridCol>
              </a:tblGrid>
              <a:tr h="764095">
                <a:tc gridSpan="2">
                  <a:txBody>
                    <a:bodyPr/>
                    <a:lstStyle/>
                    <a:p>
                      <a:pPr algn="ctr" rtl="1">
                        <a:spcAft>
                          <a:spcPts val="0"/>
                        </a:spcAft>
                      </a:pPr>
                      <a:r>
                        <a:rPr lang="fa-IR" sz="1200" dirty="0">
                          <a:effectLst/>
                        </a:rPr>
                        <a:t>امامت زن برای زنان در نماز </a:t>
                      </a:r>
                      <a:r>
                        <a:rPr lang="ar-SA" sz="1000" dirty="0">
                          <a:effectLst/>
                        </a:rPr>
                        <a:t>(آ: ص167، پ2 ت: م1453)</a:t>
                      </a:r>
                      <a:endParaRPr lang="en-US" sz="1200" dirty="0">
                        <a:effectLst/>
                        <a:latin typeface="Times New Roman"/>
                        <a:ea typeface="Times New Roman"/>
                        <a:cs typeface="Arial"/>
                      </a:endParaRPr>
                    </a:p>
                  </a:txBody>
                  <a:tcPr marL="68580" marR="68580" marT="0" marB="0" anchor="ctr"/>
                </a:tc>
                <a:tc hMerge="1">
                  <a:txBody>
                    <a:bodyPr/>
                    <a:lstStyle/>
                    <a:p>
                      <a:pPr rtl="1"/>
                      <a:endParaRPr lang="fa-IR"/>
                    </a:p>
                  </a:txBody>
                  <a:tcPr/>
                </a:tc>
                <a:extLst>
                  <a:ext uri="{0D108BD9-81ED-4DB2-BD59-A6C34878D82A}">
                    <a16:rowId xmlns:a16="http://schemas.microsoft.com/office/drawing/2014/main" val="10000"/>
                  </a:ext>
                </a:extLst>
              </a:tr>
              <a:tr h="484712">
                <a:tc>
                  <a:txBody>
                    <a:bodyPr/>
                    <a:lstStyle/>
                    <a:p>
                      <a:pPr algn="justLow" rtl="1">
                        <a:spcAft>
                          <a:spcPts val="0"/>
                        </a:spcAft>
                      </a:pPr>
                      <a:r>
                        <a:rPr lang="fa-IR" sz="1200">
                          <a:effectLst/>
                        </a:rPr>
                        <a:t>بنابر احتیاط واجب صحیح نیست.</a:t>
                      </a:r>
                      <a:endParaRPr lang="en-US" sz="1200">
                        <a:effectLst/>
                        <a:latin typeface="Times New Roman"/>
                        <a:ea typeface="Times New Roman"/>
                        <a:cs typeface="Arial"/>
                      </a:endParaRPr>
                    </a:p>
                  </a:txBody>
                  <a:tcPr marL="68580" marR="68580" marT="0" marB="0" anchor="ctr"/>
                </a:tc>
                <a:tc>
                  <a:txBody>
                    <a:bodyPr/>
                    <a:lstStyle/>
                    <a:p>
                      <a:pPr algn="justLow" rtl="1">
                        <a:spcAft>
                          <a:spcPts val="0"/>
                        </a:spcAft>
                      </a:pPr>
                      <a:r>
                        <a:rPr lang="fa-IR" sz="1200">
                          <a:effectLst/>
                        </a:rPr>
                        <a:t>آیات عظام: امام خمینی، فاضل، گلپایگانی</a:t>
                      </a:r>
                      <a:endParaRPr lang="en-US" sz="1200">
                        <a:effectLst/>
                        <a:latin typeface="Times New Roman"/>
                        <a:ea typeface="Times New Roman"/>
                        <a:cs typeface="Arial"/>
                      </a:endParaRPr>
                    </a:p>
                  </a:txBody>
                  <a:tcPr marL="68580" marR="68580" marT="0" marB="0" anchor="ctr"/>
                </a:tc>
                <a:extLst>
                  <a:ext uri="{0D108BD9-81ED-4DB2-BD59-A6C34878D82A}">
                    <a16:rowId xmlns:a16="http://schemas.microsoft.com/office/drawing/2014/main" val="10001"/>
                  </a:ext>
                </a:extLst>
              </a:tr>
              <a:tr h="888638">
                <a:tc>
                  <a:txBody>
                    <a:bodyPr/>
                    <a:lstStyle/>
                    <a:p>
                      <a:pPr algn="justLow" rtl="1">
                        <a:spcAft>
                          <a:spcPts val="0"/>
                        </a:spcAft>
                      </a:pPr>
                      <a:r>
                        <a:rPr lang="fa-IR" sz="1200">
                          <a:effectLst/>
                        </a:rPr>
                        <a:t>صحیح است.</a:t>
                      </a:r>
                      <a:endParaRPr lang="en-US" sz="1200">
                        <a:effectLst/>
                        <a:latin typeface="Times New Roman"/>
                        <a:ea typeface="Times New Roman"/>
                        <a:cs typeface="Arial"/>
                      </a:endParaRPr>
                    </a:p>
                  </a:txBody>
                  <a:tcPr marL="68580" marR="68580" marT="0" marB="0" anchor="ctr"/>
                </a:tc>
                <a:tc>
                  <a:txBody>
                    <a:bodyPr/>
                    <a:lstStyle/>
                    <a:p>
                      <a:pPr algn="justLow" rtl="1">
                        <a:spcAft>
                          <a:spcPts val="0"/>
                        </a:spcAft>
                      </a:pPr>
                      <a:r>
                        <a:rPr lang="fa-IR" sz="1100" dirty="0">
                          <a:effectLst/>
                        </a:rPr>
                        <a:t>آیات عظام: خامنه‌ای، صافی، مکارم، نوری، بهجت، سیستانی</a:t>
                      </a:r>
                      <a:endParaRPr lang="en-US" sz="1000" dirty="0">
                        <a:effectLst/>
                        <a:latin typeface="IranNastaliq"/>
                        <a:ea typeface="Times New Roman"/>
                        <a:cs typeface="2  Mitra"/>
                      </a:endParaRPr>
                    </a:p>
                  </a:txBody>
                  <a:tcPr marL="68580" marR="68580" marT="0" marB="0" anchor="ctr"/>
                </a:tc>
                <a:extLst>
                  <a:ext uri="{0D108BD9-81ED-4DB2-BD59-A6C34878D82A}">
                    <a16:rowId xmlns:a16="http://schemas.microsoft.com/office/drawing/2014/main" val="10002"/>
                  </a:ext>
                </a:extLst>
              </a:tr>
              <a:tr h="764095">
                <a:tc gridSpan="2">
                  <a:txBody>
                    <a:bodyPr/>
                    <a:lstStyle/>
                    <a:p>
                      <a:pPr algn="ctr" rtl="1">
                        <a:spcAft>
                          <a:spcPts val="0"/>
                        </a:spcAft>
                      </a:pPr>
                      <a:r>
                        <a:rPr lang="fa-IR" sz="1200" dirty="0">
                          <a:effectLst/>
                        </a:rPr>
                        <a:t>امامت کودک ممیّز در نماز </a:t>
                      </a:r>
                      <a:r>
                        <a:rPr lang="ar-SA" sz="1000" dirty="0">
                          <a:effectLst/>
                        </a:rPr>
                        <a:t>(آ: ص167، پ2 ت: م1453)</a:t>
                      </a:r>
                      <a:endParaRPr lang="en-US" sz="1200" dirty="0">
                        <a:effectLst/>
                        <a:latin typeface="Times New Roman"/>
                        <a:ea typeface="Times New Roman"/>
                        <a:cs typeface="Arial"/>
                      </a:endParaRPr>
                    </a:p>
                  </a:txBody>
                  <a:tcPr marL="68580" marR="68580" marT="0" marB="0" anchor="ctr"/>
                </a:tc>
                <a:tc hMerge="1">
                  <a:txBody>
                    <a:bodyPr/>
                    <a:lstStyle/>
                    <a:p>
                      <a:pPr rtl="1"/>
                      <a:endParaRPr lang="fa-IR"/>
                    </a:p>
                  </a:txBody>
                  <a:tcPr/>
                </a:tc>
                <a:extLst>
                  <a:ext uri="{0D108BD9-81ED-4DB2-BD59-A6C34878D82A}">
                    <a16:rowId xmlns:a16="http://schemas.microsoft.com/office/drawing/2014/main" val="10003"/>
                  </a:ext>
                </a:extLst>
              </a:tr>
              <a:tr h="1332957">
                <a:tc>
                  <a:txBody>
                    <a:bodyPr/>
                    <a:lstStyle/>
                    <a:p>
                      <a:pPr algn="justLow" rtl="1">
                        <a:spcAft>
                          <a:spcPts val="0"/>
                        </a:spcAft>
                      </a:pPr>
                      <a:r>
                        <a:rPr lang="fa-IR" sz="1200" dirty="0">
                          <a:effectLst/>
                        </a:rPr>
                        <a:t>جایز نیست.</a:t>
                      </a:r>
                      <a:endParaRPr lang="en-US" sz="1200" dirty="0">
                        <a:effectLst/>
                        <a:latin typeface="Times New Roman"/>
                        <a:ea typeface="Times New Roman"/>
                        <a:cs typeface="Arial"/>
                      </a:endParaRPr>
                    </a:p>
                  </a:txBody>
                  <a:tcPr marL="68580" marR="68580" marT="0" marB="0" anchor="ctr"/>
                </a:tc>
                <a:tc>
                  <a:txBody>
                    <a:bodyPr/>
                    <a:lstStyle/>
                    <a:p>
                      <a:pPr algn="justLow" rtl="1">
                        <a:spcAft>
                          <a:spcPts val="0"/>
                        </a:spcAft>
                      </a:pPr>
                      <a:r>
                        <a:rPr lang="fa-IR" sz="1100" dirty="0">
                          <a:effectLst/>
                        </a:rPr>
                        <a:t>آیات عظام: امام خمینی، زنجانی، سیستانی، خامنه‌ای (بنابر احتیاط واجب: آیت الله زنجانی، آیت الله مکارم)</a:t>
                      </a:r>
                      <a:endParaRPr lang="en-US" sz="1000" dirty="0">
                        <a:effectLst/>
                        <a:latin typeface="IranNastaliq"/>
                        <a:ea typeface="Times New Roman"/>
                        <a:cs typeface="2  Mitra"/>
                      </a:endParaRPr>
                    </a:p>
                  </a:txBody>
                  <a:tcPr marL="68580" marR="68580" marT="0" marB="0" anchor="ctr"/>
                </a:tc>
                <a:extLst>
                  <a:ext uri="{0D108BD9-81ED-4DB2-BD59-A6C34878D82A}">
                    <a16:rowId xmlns:a16="http://schemas.microsoft.com/office/drawing/2014/main" val="10004"/>
                  </a:ext>
                </a:extLst>
              </a:tr>
              <a:tr h="484712">
                <a:tc>
                  <a:txBody>
                    <a:bodyPr/>
                    <a:lstStyle/>
                    <a:p>
                      <a:pPr algn="justLow" rtl="1">
                        <a:spcAft>
                          <a:spcPts val="0"/>
                        </a:spcAft>
                      </a:pPr>
                      <a:r>
                        <a:rPr lang="fa-IR" sz="1200">
                          <a:effectLst/>
                        </a:rPr>
                        <a:t>مانعی ندارد.</a:t>
                      </a:r>
                      <a:endParaRPr lang="en-US" sz="1200">
                        <a:effectLst/>
                        <a:latin typeface="Times New Roman"/>
                        <a:ea typeface="Times New Roman"/>
                        <a:cs typeface="Arial"/>
                      </a:endParaRPr>
                    </a:p>
                  </a:txBody>
                  <a:tcPr marL="68580" marR="68580" marT="0" marB="0" anchor="ctr"/>
                </a:tc>
                <a:tc>
                  <a:txBody>
                    <a:bodyPr/>
                    <a:lstStyle/>
                    <a:p>
                      <a:pPr algn="justLow" rtl="1">
                        <a:spcAft>
                          <a:spcPts val="0"/>
                        </a:spcAft>
                      </a:pPr>
                      <a:r>
                        <a:rPr lang="ar-SA" sz="1200" dirty="0">
                          <a:effectLst/>
                        </a:rPr>
                        <a:t>آیات عظام: اراکی، صافی، فاضل، گلپایگانی</a:t>
                      </a:r>
                      <a:endParaRPr lang="en-US" sz="1200" dirty="0">
                        <a:effectLst/>
                        <a:latin typeface="Times New Roman"/>
                        <a:ea typeface="Times New Roman"/>
                        <a:cs typeface="Arial"/>
                      </a:endParaRPr>
                    </a:p>
                  </a:txBody>
                  <a:tcPr marL="68580" marR="68580" marT="0" marB="0" anchor="ctr"/>
                </a:tc>
                <a:extLst>
                  <a:ext uri="{0D108BD9-81ED-4DB2-BD59-A6C34878D82A}">
                    <a16:rowId xmlns:a16="http://schemas.microsoft.com/office/drawing/2014/main" val="10005"/>
                  </a:ext>
                </a:extLst>
              </a:tr>
              <a:tr h="969424">
                <a:tc>
                  <a:txBody>
                    <a:bodyPr/>
                    <a:lstStyle/>
                    <a:p>
                      <a:pPr algn="justLow" rtl="1">
                        <a:spcAft>
                          <a:spcPts val="0"/>
                        </a:spcAft>
                      </a:pPr>
                      <a:r>
                        <a:rPr lang="fa-IR" sz="1200">
                          <a:effectLst/>
                        </a:rPr>
                        <a:t>مانعي ندارد، هر چند آثار جماعت بر آن مترتب نيست.</a:t>
                      </a:r>
                      <a:endParaRPr lang="en-US" sz="1200">
                        <a:effectLst/>
                        <a:latin typeface="Times New Roman"/>
                        <a:ea typeface="Times New Roman"/>
                        <a:cs typeface="Arial"/>
                      </a:endParaRPr>
                    </a:p>
                  </a:txBody>
                  <a:tcPr marL="68580" marR="68580" marT="0" marB="0" anchor="ctr"/>
                </a:tc>
                <a:tc>
                  <a:txBody>
                    <a:bodyPr/>
                    <a:lstStyle/>
                    <a:p>
                      <a:pPr algn="justLow" rtl="1">
                        <a:spcAft>
                          <a:spcPts val="0"/>
                        </a:spcAft>
                      </a:pPr>
                      <a:r>
                        <a:rPr lang="fa-IR" sz="1200" dirty="0">
                          <a:effectLst/>
                        </a:rPr>
                        <a:t>آيات عظام: خويي، تبريزي، نوري</a:t>
                      </a:r>
                      <a:endParaRPr lang="en-US" sz="1200" dirty="0">
                        <a:effectLst/>
                        <a:latin typeface="Times New Roman"/>
                        <a:ea typeface="Times New Roman"/>
                        <a:cs typeface="Arial"/>
                      </a:endParaRPr>
                    </a:p>
                  </a:txBody>
                  <a:tcPr marL="68580" marR="68580" marT="0" marB="0" anchor="ctr"/>
                </a:tc>
                <a:extLst>
                  <a:ext uri="{0D108BD9-81ED-4DB2-BD59-A6C34878D82A}">
                    <a16:rowId xmlns:a16="http://schemas.microsoft.com/office/drawing/2014/main" val="10006"/>
                  </a:ext>
                </a:extLst>
              </a:tr>
            </a:tbl>
          </a:graphicData>
        </a:graphic>
      </p:graphicFrame>
      <p:sp>
        <p:nvSpPr>
          <p:cNvPr id="5" name="Oval 4">
            <a:hlinkClick r:id="rId2" action="ppaction://hlinksldjump"/>
          </p:cNvPr>
          <p:cNvSpPr/>
          <p:nvPr/>
        </p:nvSpPr>
        <p:spPr>
          <a:xfrm>
            <a:off x="6465168" y="105273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9976846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nvPr>
        </p:nvGraphicFramePr>
        <p:xfrm>
          <a:off x="381000" y="304800"/>
          <a:ext cx="92202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5">
            <a:hlinkClick r:id="rId7" action="ppaction://hlinksldjump"/>
          </p:cNvPr>
          <p:cNvSpPr/>
          <p:nvPr/>
        </p:nvSpPr>
        <p:spPr>
          <a:xfrm>
            <a:off x="8697416" y="465313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Oval 6">
            <a:hlinkClick r:id="rId8" action="ppaction://hlinksldjump"/>
          </p:cNvPr>
          <p:cNvSpPr/>
          <p:nvPr/>
        </p:nvSpPr>
        <p:spPr>
          <a:xfrm>
            <a:off x="3728864" y="386104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314004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graphicEl>
                                              <a:dgm id="{EA3EDBBB-16F7-406F-B46B-E18596C5F46C}"/>
                                            </p:graphicEl>
                                          </p:spTgt>
                                        </p:tgtEl>
                                        <p:attrNameLst>
                                          <p:attrName>style.visibility</p:attrName>
                                        </p:attrNameLst>
                                      </p:cBhvr>
                                      <p:to>
                                        <p:strVal val="visible"/>
                                      </p:to>
                                    </p:set>
                                    <p:animEffect transition="in" filter="randombar(horizontal)">
                                      <p:cBhvr>
                                        <p:cTn id="7" dur="500"/>
                                        <p:tgtEl>
                                          <p:spTgt spid="5">
                                            <p:graphicEl>
                                              <a:dgm id="{EA3EDBBB-16F7-406F-B46B-E18596C5F46C}"/>
                                            </p:graphic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graphicEl>
                                              <a:dgm id="{4C5C56AD-E378-46A1-AC0B-032B8175B0C0}"/>
                                            </p:graphicEl>
                                          </p:spTgt>
                                        </p:tgtEl>
                                        <p:attrNameLst>
                                          <p:attrName>style.visibility</p:attrName>
                                        </p:attrNameLst>
                                      </p:cBhvr>
                                      <p:to>
                                        <p:strVal val="visible"/>
                                      </p:to>
                                    </p:set>
                                    <p:animEffect transition="in" filter="randombar(horizontal)">
                                      <p:cBhvr>
                                        <p:cTn id="10" dur="500"/>
                                        <p:tgtEl>
                                          <p:spTgt spid="5">
                                            <p:graphicEl>
                                              <a:dgm id="{4C5C56AD-E378-46A1-AC0B-032B8175B0C0}"/>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graphicEl>
                                              <a:dgm id="{871B3A76-57EC-45B2-BCEA-6648DE045734}"/>
                                            </p:graphicEl>
                                          </p:spTgt>
                                        </p:tgtEl>
                                        <p:attrNameLst>
                                          <p:attrName>style.visibility</p:attrName>
                                        </p:attrNameLst>
                                      </p:cBhvr>
                                      <p:to>
                                        <p:strVal val="visible"/>
                                      </p:to>
                                    </p:set>
                                    <p:animEffect transition="in" filter="randombar(horizontal)">
                                      <p:cBhvr>
                                        <p:cTn id="15" dur="500"/>
                                        <p:tgtEl>
                                          <p:spTgt spid="5">
                                            <p:graphicEl>
                                              <a:dgm id="{871B3A76-57EC-45B2-BCEA-6648DE04573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
                                            <p:graphicEl>
                                              <a:dgm id="{6D2A766E-8CD2-471A-B66B-78A9EEF6CF71}"/>
                                            </p:graphicEl>
                                          </p:spTgt>
                                        </p:tgtEl>
                                        <p:attrNameLst>
                                          <p:attrName>style.visibility</p:attrName>
                                        </p:attrNameLst>
                                      </p:cBhvr>
                                      <p:to>
                                        <p:strVal val="visible"/>
                                      </p:to>
                                    </p:set>
                                    <p:animEffect transition="in" filter="randombar(horizontal)">
                                      <p:cBhvr>
                                        <p:cTn id="20" dur="500"/>
                                        <p:tgtEl>
                                          <p:spTgt spid="5">
                                            <p:graphicEl>
                                              <a:dgm id="{6D2A766E-8CD2-471A-B66B-78A9EEF6CF71}"/>
                                            </p:graphic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5">
                                            <p:graphicEl>
                                              <a:dgm id="{55883803-19C7-4CB5-9D5B-DD62B8A6DBCA}"/>
                                            </p:graphicEl>
                                          </p:spTgt>
                                        </p:tgtEl>
                                        <p:attrNameLst>
                                          <p:attrName>style.visibility</p:attrName>
                                        </p:attrNameLst>
                                      </p:cBhvr>
                                      <p:to>
                                        <p:strVal val="visible"/>
                                      </p:to>
                                    </p:set>
                                    <p:animEffect transition="in" filter="randombar(horizontal)">
                                      <p:cBhvr>
                                        <p:cTn id="23" dur="500"/>
                                        <p:tgtEl>
                                          <p:spTgt spid="5">
                                            <p:graphicEl>
                                              <a:dgm id="{55883803-19C7-4CB5-9D5B-DD62B8A6DBCA}"/>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5">
                                            <p:graphicEl>
                                              <a:dgm id="{C09C26AA-9DEB-4824-BB06-FCFD5A40DDB5}"/>
                                            </p:graphicEl>
                                          </p:spTgt>
                                        </p:tgtEl>
                                        <p:attrNameLst>
                                          <p:attrName>style.visibility</p:attrName>
                                        </p:attrNameLst>
                                      </p:cBhvr>
                                      <p:to>
                                        <p:strVal val="visible"/>
                                      </p:to>
                                    </p:set>
                                    <p:animEffect transition="in" filter="randombar(horizontal)">
                                      <p:cBhvr>
                                        <p:cTn id="28" dur="500"/>
                                        <p:tgtEl>
                                          <p:spTgt spid="5">
                                            <p:graphicEl>
                                              <a:dgm id="{C09C26AA-9DEB-4824-BB06-FCFD5A40DDB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632517" y="764703"/>
          <a:ext cx="8640962" cy="5544617"/>
        </p:xfrm>
        <a:graphic>
          <a:graphicData uri="http://schemas.openxmlformats.org/drawingml/2006/table">
            <a:tbl>
              <a:tblPr rtl="1" firstRow="1" firstCol="1" bandRow="1">
                <a:tableStyleId>{8799B23B-EC83-4686-B30A-512413B5E67A}</a:tableStyleId>
              </a:tblPr>
              <a:tblGrid>
                <a:gridCol w="4320481">
                  <a:extLst>
                    <a:ext uri="{9D8B030D-6E8A-4147-A177-3AD203B41FA5}">
                      <a16:colId xmlns:a16="http://schemas.microsoft.com/office/drawing/2014/main" val="20000"/>
                    </a:ext>
                  </a:extLst>
                </a:gridCol>
                <a:gridCol w="4320481">
                  <a:extLst>
                    <a:ext uri="{9D8B030D-6E8A-4147-A177-3AD203B41FA5}">
                      <a16:colId xmlns:a16="http://schemas.microsoft.com/office/drawing/2014/main" val="20001"/>
                    </a:ext>
                  </a:extLst>
                </a:gridCol>
              </a:tblGrid>
              <a:tr h="1567407">
                <a:tc gridSpan="2">
                  <a:txBody>
                    <a:bodyPr/>
                    <a:lstStyle/>
                    <a:p>
                      <a:pPr algn="ctr" rtl="1">
                        <a:spcAft>
                          <a:spcPts val="0"/>
                        </a:spcAft>
                      </a:pPr>
                      <a:r>
                        <a:rPr lang="fa-IR" sz="1200" dirty="0">
                          <a:effectLst/>
                        </a:rPr>
                        <a:t>اقتدا به کسی که به واسطه عذری با لباس نجس نماز می‌خواند </a:t>
                      </a:r>
                      <a:r>
                        <a:rPr lang="ar-SA" sz="1000" dirty="0">
                          <a:effectLst/>
                        </a:rPr>
                        <a:t>(آ: ص167،پ5 ت: م 1457)</a:t>
                      </a:r>
                      <a:endParaRPr lang="en-US" sz="1200" dirty="0">
                        <a:effectLst/>
                        <a:latin typeface="Times New Roman"/>
                        <a:ea typeface="Times New Roman"/>
                        <a:cs typeface="Arial"/>
                      </a:endParaRPr>
                    </a:p>
                  </a:txBody>
                  <a:tcPr marL="68580" marR="68580" marT="0" marB="0" anchor="ctr"/>
                </a:tc>
                <a:tc hMerge="1">
                  <a:txBody>
                    <a:bodyPr/>
                    <a:lstStyle/>
                    <a:p>
                      <a:pPr rtl="1"/>
                      <a:endParaRPr lang="fa-IR"/>
                    </a:p>
                  </a:txBody>
                  <a:tcPr/>
                </a:tc>
                <a:extLst>
                  <a:ext uri="{0D108BD9-81ED-4DB2-BD59-A6C34878D82A}">
                    <a16:rowId xmlns:a16="http://schemas.microsoft.com/office/drawing/2014/main" val="10000"/>
                  </a:ext>
                </a:extLst>
              </a:tr>
              <a:tr h="1988605">
                <a:tc>
                  <a:txBody>
                    <a:bodyPr/>
                    <a:lstStyle/>
                    <a:p>
                      <a:pPr algn="justLow" rtl="1">
                        <a:spcAft>
                          <a:spcPts val="0"/>
                        </a:spcAft>
                      </a:pPr>
                      <a:r>
                        <a:rPr lang="fa-IR" sz="1100">
                          <a:effectLst/>
                        </a:rPr>
                        <a:t>بنابر احتیاط واجب نباید به او اقتدا کرد.</a:t>
                      </a:r>
                      <a:endParaRPr lang="en-US" sz="1100">
                        <a:effectLst/>
                        <a:latin typeface="Times New Roman"/>
                        <a:ea typeface="Times New Roman"/>
                        <a:cs typeface="B Titr"/>
                      </a:endParaRPr>
                    </a:p>
                  </a:txBody>
                  <a:tcPr marL="68580" marR="68580" marT="0" marB="0" anchor="ctr"/>
                </a:tc>
                <a:tc>
                  <a:txBody>
                    <a:bodyPr/>
                    <a:lstStyle/>
                    <a:p>
                      <a:pPr algn="justLow" rtl="1">
                        <a:spcAft>
                          <a:spcPts val="0"/>
                        </a:spcAft>
                      </a:pPr>
                      <a:r>
                        <a:rPr lang="fa-IR" sz="1200">
                          <a:effectLst/>
                        </a:rPr>
                        <a:t>آیات عظام: امام خمینی، خامنه‌ای، بهجت، گلپایگانی، صافی، فاضل، مکارم، اراکی</a:t>
                      </a:r>
                      <a:endParaRPr lang="en-US" sz="1200">
                        <a:effectLst/>
                        <a:latin typeface="Times New Roman"/>
                        <a:ea typeface="Times New Roman"/>
                        <a:cs typeface="Arial"/>
                      </a:endParaRPr>
                    </a:p>
                  </a:txBody>
                  <a:tcPr marL="68580" marR="68580" marT="0" marB="0" anchor="ctr"/>
                </a:tc>
                <a:extLst>
                  <a:ext uri="{0D108BD9-81ED-4DB2-BD59-A6C34878D82A}">
                    <a16:rowId xmlns:a16="http://schemas.microsoft.com/office/drawing/2014/main" val="10001"/>
                  </a:ext>
                </a:extLst>
              </a:tr>
              <a:tr h="1988605">
                <a:tc>
                  <a:txBody>
                    <a:bodyPr/>
                    <a:lstStyle/>
                    <a:p>
                      <a:pPr algn="justLow" rtl="1">
                        <a:spcAft>
                          <a:spcPts val="0"/>
                        </a:spcAft>
                      </a:pPr>
                      <a:r>
                        <a:rPr lang="fa-IR" sz="1100">
                          <a:effectLst/>
                        </a:rPr>
                        <a:t>اشکال ندارد.</a:t>
                      </a:r>
                      <a:endParaRPr lang="en-US" sz="1100">
                        <a:effectLst/>
                        <a:latin typeface="Times New Roman"/>
                        <a:ea typeface="Times New Roman"/>
                        <a:cs typeface="B Titr"/>
                      </a:endParaRPr>
                    </a:p>
                  </a:txBody>
                  <a:tcPr marL="68580" marR="68580" marT="0" marB="0" anchor="ctr"/>
                </a:tc>
                <a:tc>
                  <a:txBody>
                    <a:bodyPr/>
                    <a:lstStyle/>
                    <a:p>
                      <a:pPr algn="justLow" rtl="1">
                        <a:spcAft>
                          <a:spcPts val="0"/>
                        </a:spcAft>
                      </a:pPr>
                      <a:r>
                        <a:rPr lang="fa-IR" sz="1200" dirty="0">
                          <a:effectLst/>
                        </a:rPr>
                        <a:t>آیات عظام: خویی، سیستانی، تبریزی، زنجانی، نوری</a:t>
                      </a:r>
                      <a:endParaRPr lang="en-US" sz="1200" dirty="0">
                        <a:effectLst/>
                        <a:latin typeface="Times New Roman"/>
                        <a:ea typeface="Times New Roman"/>
                        <a:cs typeface="Arial"/>
                      </a:endParaRPr>
                    </a:p>
                  </a:txBody>
                  <a:tcPr marL="68580" marR="68580" marT="0" marB="0" anchor="ctr"/>
                </a:tc>
                <a:extLst>
                  <a:ext uri="{0D108BD9-81ED-4DB2-BD59-A6C34878D82A}">
                    <a16:rowId xmlns:a16="http://schemas.microsoft.com/office/drawing/2014/main" val="10002"/>
                  </a:ext>
                </a:extLst>
              </a:tr>
            </a:tbl>
          </a:graphicData>
        </a:graphic>
      </p:graphicFrame>
      <p:sp>
        <p:nvSpPr>
          <p:cNvPr id="5" name="Oval 4">
            <a:hlinkClick r:id="rId2" action="ppaction://hlinksldjump"/>
          </p:cNvPr>
          <p:cNvSpPr/>
          <p:nvPr/>
        </p:nvSpPr>
        <p:spPr>
          <a:xfrm>
            <a:off x="7223337" y="143105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6176754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704525" y="764705"/>
          <a:ext cx="8784978" cy="5472606"/>
        </p:xfrm>
        <a:graphic>
          <a:graphicData uri="http://schemas.openxmlformats.org/drawingml/2006/table">
            <a:tbl>
              <a:tblPr rtl="1" firstRow="1" firstCol="1" bandRow="1">
                <a:tableStyleId>{8799B23B-EC83-4686-B30A-512413B5E67A}</a:tableStyleId>
              </a:tblPr>
              <a:tblGrid>
                <a:gridCol w="4392489">
                  <a:extLst>
                    <a:ext uri="{9D8B030D-6E8A-4147-A177-3AD203B41FA5}">
                      <a16:colId xmlns:a16="http://schemas.microsoft.com/office/drawing/2014/main" val="20000"/>
                    </a:ext>
                  </a:extLst>
                </a:gridCol>
                <a:gridCol w="4392489">
                  <a:extLst>
                    <a:ext uri="{9D8B030D-6E8A-4147-A177-3AD203B41FA5}">
                      <a16:colId xmlns:a16="http://schemas.microsoft.com/office/drawing/2014/main" val="20001"/>
                    </a:ext>
                  </a:extLst>
                </a:gridCol>
              </a:tblGrid>
              <a:tr h="1619664">
                <a:tc gridSpan="2">
                  <a:txBody>
                    <a:bodyPr/>
                    <a:lstStyle/>
                    <a:p>
                      <a:pPr algn="ctr" rtl="1">
                        <a:spcAft>
                          <a:spcPts val="0"/>
                        </a:spcAft>
                      </a:pPr>
                      <a:r>
                        <a:rPr lang="fa-IR" sz="1200" dirty="0">
                          <a:effectLst/>
                        </a:rPr>
                        <a:t>اقتدا به امامی که بخشی از نماز را مأموم بوده </a:t>
                      </a:r>
                      <a:r>
                        <a:rPr lang="ar-SA" sz="1000" dirty="0">
                          <a:effectLst/>
                        </a:rPr>
                        <a:t>(آ: 167، پ7)</a:t>
                      </a:r>
                      <a:endParaRPr lang="en-US" sz="1200" dirty="0">
                        <a:effectLst/>
                        <a:latin typeface="Times New Roman"/>
                        <a:ea typeface="Times New Roman"/>
                        <a:cs typeface="Arial"/>
                      </a:endParaRPr>
                    </a:p>
                  </a:txBody>
                  <a:tcPr marL="68580" marR="68580" marT="0" marB="0" anchor="ctr"/>
                </a:tc>
                <a:tc hMerge="1">
                  <a:txBody>
                    <a:bodyPr/>
                    <a:lstStyle/>
                    <a:p>
                      <a:pPr rtl="1"/>
                      <a:endParaRPr lang="fa-IR"/>
                    </a:p>
                  </a:txBody>
                  <a:tcPr/>
                </a:tc>
                <a:extLst>
                  <a:ext uri="{0D108BD9-81ED-4DB2-BD59-A6C34878D82A}">
                    <a16:rowId xmlns:a16="http://schemas.microsoft.com/office/drawing/2014/main" val="10000"/>
                  </a:ext>
                </a:extLst>
              </a:tr>
              <a:tr h="1798040">
                <a:tc>
                  <a:txBody>
                    <a:bodyPr/>
                    <a:lstStyle/>
                    <a:p>
                      <a:pPr algn="justLow" rtl="1">
                        <a:spcAft>
                          <a:spcPts val="0"/>
                        </a:spcAft>
                      </a:pPr>
                      <a:r>
                        <a:rPr lang="fa-IR" sz="1100">
                          <a:effectLst/>
                        </a:rPr>
                        <a:t>اشکال ندارد.</a:t>
                      </a:r>
                      <a:endParaRPr lang="en-US" sz="1100">
                        <a:effectLst/>
                        <a:latin typeface="Times New Roman"/>
                        <a:ea typeface="Times New Roman"/>
                        <a:cs typeface="B Titr"/>
                      </a:endParaRPr>
                    </a:p>
                  </a:txBody>
                  <a:tcPr marL="68580" marR="68580" marT="0" marB="0" anchor="ctr"/>
                </a:tc>
                <a:tc>
                  <a:txBody>
                    <a:bodyPr/>
                    <a:lstStyle/>
                    <a:p>
                      <a:pPr algn="justLow" rtl="1">
                        <a:spcAft>
                          <a:spcPts val="0"/>
                        </a:spcAft>
                      </a:pPr>
                      <a:r>
                        <a:rPr lang="fa-IR" sz="500">
                          <a:effectLst/>
                        </a:rPr>
                        <a:t> </a:t>
                      </a:r>
                      <a:endParaRPr lang="en-US" sz="1200">
                        <a:effectLst/>
                      </a:endParaRPr>
                    </a:p>
                    <a:p>
                      <a:pPr algn="justLow" rtl="1">
                        <a:spcAft>
                          <a:spcPts val="0"/>
                        </a:spcAft>
                      </a:pPr>
                      <a:r>
                        <a:rPr lang="fa-IR" sz="1200">
                          <a:effectLst/>
                        </a:rPr>
                        <a:t>آیات عظام: امام خمینی،  خامنه‌ای، سیستانی</a:t>
                      </a:r>
                      <a:endParaRPr lang="en-US" sz="1200">
                        <a:effectLst/>
                      </a:endParaRPr>
                    </a:p>
                    <a:p>
                      <a:pPr algn="justLow" rtl="1">
                        <a:spcAft>
                          <a:spcPts val="0"/>
                        </a:spcAft>
                      </a:pPr>
                      <a:r>
                        <a:rPr lang="fa-IR" sz="400">
                          <a:effectLst/>
                        </a:rPr>
                        <a:t> </a:t>
                      </a:r>
                      <a:endParaRPr lang="en-US" sz="1200">
                        <a:effectLst/>
                        <a:latin typeface="Times New Roman"/>
                        <a:ea typeface="Times New Roman"/>
                        <a:cs typeface="Arial"/>
                      </a:endParaRPr>
                    </a:p>
                  </a:txBody>
                  <a:tcPr marL="68580" marR="68580" marT="0" marB="0" anchor="ctr"/>
                </a:tc>
                <a:extLst>
                  <a:ext uri="{0D108BD9-81ED-4DB2-BD59-A6C34878D82A}">
                    <a16:rowId xmlns:a16="http://schemas.microsoft.com/office/drawing/2014/main" val="10001"/>
                  </a:ext>
                </a:extLst>
              </a:tr>
              <a:tr h="1027451">
                <a:tc>
                  <a:txBody>
                    <a:bodyPr/>
                    <a:lstStyle/>
                    <a:p>
                      <a:pPr algn="justLow" rtl="1">
                        <a:spcAft>
                          <a:spcPts val="0"/>
                        </a:spcAft>
                      </a:pPr>
                      <a:r>
                        <a:rPr lang="fa-IR" sz="1100">
                          <a:effectLst/>
                        </a:rPr>
                        <a:t>اشکال دارد.</a:t>
                      </a:r>
                      <a:endParaRPr lang="en-US" sz="1100">
                        <a:effectLst/>
                        <a:latin typeface="Times New Roman"/>
                        <a:ea typeface="Times New Roman"/>
                        <a:cs typeface="B Titr"/>
                      </a:endParaRPr>
                    </a:p>
                  </a:txBody>
                  <a:tcPr marL="68580" marR="68580" marT="0" marB="0" anchor="ctr"/>
                </a:tc>
                <a:tc>
                  <a:txBody>
                    <a:bodyPr/>
                    <a:lstStyle/>
                    <a:p>
                      <a:pPr algn="justLow" rtl="1">
                        <a:spcAft>
                          <a:spcPts val="0"/>
                        </a:spcAft>
                      </a:pPr>
                      <a:r>
                        <a:rPr lang="fa-IR" sz="1200">
                          <a:effectLst/>
                        </a:rPr>
                        <a:t>آیت الله اراکی، آیت الله گلپایگانی</a:t>
                      </a:r>
                      <a:endParaRPr lang="en-US" sz="1200">
                        <a:effectLst/>
                        <a:latin typeface="Times New Roman"/>
                        <a:ea typeface="Times New Roman"/>
                        <a:cs typeface="Arial"/>
                      </a:endParaRPr>
                    </a:p>
                  </a:txBody>
                  <a:tcPr marL="68580" marR="68580" marT="0" marB="0" anchor="ctr"/>
                </a:tc>
                <a:extLst>
                  <a:ext uri="{0D108BD9-81ED-4DB2-BD59-A6C34878D82A}">
                    <a16:rowId xmlns:a16="http://schemas.microsoft.com/office/drawing/2014/main" val="10002"/>
                  </a:ext>
                </a:extLst>
              </a:tr>
              <a:tr h="1027451">
                <a:tc gridSpan="2">
                  <a:txBody>
                    <a:bodyPr/>
                    <a:lstStyle/>
                    <a:p>
                      <a:pPr algn="justLow" rtl="1">
                        <a:spcAft>
                          <a:spcPts val="0"/>
                        </a:spcAft>
                      </a:pPr>
                      <a:r>
                        <a:rPr lang="fa-IR" sz="1200" dirty="0">
                          <a:effectLst/>
                        </a:rPr>
                        <a:t>نظر ساير مراجع بايد پرسيده شود.</a:t>
                      </a:r>
                      <a:endParaRPr lang="en-US" sz="1200" dirty="0">
                        <a:effectLst/>
                        <a:latin typeface="Times New Roman"/>
                        <a:ea typeface="Times New Roman"/>
                        <a:cs typeface="Arial"/>
                      </a:endParaRPr>
                    </a:p>
                  </a:txBody>
                  <a:tcPr marL="68580" marR="68580" marT="0" marB="0" anchor="ctr"/>
                </a:tc>
                <a:tc hMerge="1">
                  <a:txBody>
                    <a:bodyPr/>
                    <a:lstStyle/>
                    <a:p>
                      <a:pPr rtl="1"/>
                      <a:endParaRPr lang="fa-IR"/>
                    </a:p>
                  </a:txBody>
                  <a:tcPr/>
                </a:tc>
                <a:extLst>
                  <a:ext uri="{0D108BD9-81ED-4DB2-BD59-A6C34878D82A}">
                    <a16:rowId xmlns:a16="http://schemas.microsoft.com/office/drawing/2014/main" val="10003"/>
                  </a:ext>
                </a:extLst>
              </a:tr>
            </a:tbl>
          </a:graphicData>
        </a:graphic>
      </p:graphicFrame>
      <p:sp>
        <p:nvSpPr>
          <p:cNvPr id="5" name="Oval 4">
            <a:hlinkClick r:id="rId2" action="ppaction://hlinksldjump"/>
          </p:cNvPr>
          <p:cNvSpPr/>
          <p:nvPr/>
        </p:nvSpPr>
        <p:spPr>
          <a:xfrm>
            <a:off x="6681192" y="144333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2201337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845398310"/>
              </p:ext>
            </p:extLst>
          </p:nvPr>
        </p:nvGraphicFramePr>
        <p:xfrm>
          <a:off x="381000" y="304800"/>
          <a:ext cx="92202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5407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graphicEl>
                                              <a:dgm id="{99320E65-68EE-4185-B410-20B70A1CBD2F}"/>
                                            </p:graphicEl>
                                          </p:spTgt>
                                        </p:tgtEl>
                                        <p:attrNameLst>
                                          <p:attrName>style.visibility</p:attrName>
                                        </p:attrNameLst>
                                      </p:cBhvr>
                                      <p:to>
                                        <p:strVal val="visible"/>
                                      </p:to>
                                    </p:set>
                                    <p:animEffect transition="in" filter="wipe(up)">
                                      <p:cBhvr>
                                        <p:cTn id="7" dur="500"/>
                                        <p:tgtEl>
                                          <p:spTgt spid="5">
                                            <p:graphicEl>
                                              <a:dgm id="{99320E65-68EE-4185-B410-20B70A1CBD2F}"/>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graphicEl>
                                              <a:dgm id="{BBC5CA45-DD83-444C-B5CF-D06AF6904987}"/>
                                            </p:graphicEl>
                                          </p:spTgt>
                                        </p:tgtEl>
                                        <p:attrNameLst>
                                          <p:attrName>style.visibility</p:attrName>
                                        </p:attrNameLst>
                                      </p:cBhvr>
                                      <p:to>
                                        <p:strVal val="visible"/>
                                      </p:to>
                                    </p:set>
                                    <p:animEffect transition="in" filter="wipe(up)">
                                      <p:cBhvr>
                                        <p:cTn id="10" dur="500"/>
                                        <p:tgtEl>
                                          <p:spTgt spid="5">
                                            <p:graphicEl>
                                              <a:dgm id="{BBC5CA45-DD83-444C-B5CF-D06AF6904987}"/>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5">
                                            <p:graphicEl>
                                              <a:dgm id="{8F3C0C0F-55BC-4CB4-93CA-7758C113DBBD}"/>
                                            </p:graphicEl>
                                          </p:spTgt>
                                        </p:tgtEl>
                                        <p:attrNameLst>
                                          <p:attrName>style.visibility</p:attrName>
                                        </p:attrNameLst>
                                      </p:cBhvr>
                                      <p:to>
                                        <p:strVal val="visible"/>
                                      </p:to>
                                    </p:set>
                                    <p:animEffect transition="in" filter="wipe(up)">
                                      <p:cBhvr>
                                        <p:cTn id="15" dur="500"/>
                                        <p:tgtEl>
                                          <p:spTgt spid="5">
                                            <p:graphicEl>
                                              <a:dgm id="{8F3C0C0F-55BC-4CB4-93CA-7758C113DBBD}"/>
                                            </p:graphic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5">
                                            <p:graphicEl>
                                              <a:dgm id="{F60D5139-83CB-4AEC-A7FD-FFCF77E38E00}"/>
                                            </p:graphicEl>
                                          </p:spTgt>
                                        </p:tgtEl>
                                        <p:attrNameLst>
                                          <p:attrName>style.visibility</p:attrName>
                                        </p:attrNameLst>
                                      </p:cBhvr>
                                      <p:to>
                                        <p:strVal val="visible"/>
                                      </p:to>
                                    </p:set>
                                    <p:animEffect transition="in" filter="wipe(up)">
                                      <p:cBhvr>
                                        <p:cTn id="18" dur="500"/>
                                        <p:tgtEl>
                                          <p:spTgt spid="5">
                                            <p:graphicEl>
                                              <a:dgm id="{F60D5139-83CB-4AEC-A7FD-FFCF77E38E00}"/>
                                            </p:graphic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
                                            <p:graphicEl>
                                              <a:dgm id="{557EC714-BAE6-47BA-A854-765F554648FA}"/>
                                            </p:graphicEl>
                                          </p:spTgt>
                                        </p:tgtEl>
                                        <p:attrNameLst>
                                          <p:attrName>style.visibility</p:attrName>
                                        </p:attrNameLst>
                                      </p:cBhvr>
                                      <p:to>
                                        <p:strVal val="visible"/>
                                      </p:to>
                                    </p:set>
                                    <p:animEffect transition="in" filter="wipe(up)">
                                      <p:cBhvr>
                                        <p:cTn id="21" dur="500"/>
                                        <p:tgtEl>
                                          <p:spTgt spid="5">
                                            <p:graphicEl>
                                              <a:dgm id="{557EC714-BAE6-47BA-A854-765F554648FA}"/>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5">
                                            <p:graphicEl>
                                              <a:dgm id="{7AF9CE67-3233-4749-A492-FA2B2635192A}"/>
                                            </p:graphicEl>
                                          </p:spTgt>
                                        </p:tgtEl>
                                        <p:attrNameLst>
                                          <p:attrName>style.visibility</p:attrName>
                                        </p:attrNameLst>
                                      </p:cBhvr>
                                      <p:to>
                                        <p:strVal val="visible"/>
                                      </p:to>
                                    </p:set>
                                    <p:animEffect transition="in" filter="wipe(up)">
                                      <p:cBhvr>
                                        <p:cTn id="26" dur="500"/>
                                        <p:tgtEl>
                                          <p:spTgt spid="5">
                                            <p:graphicEl>
                                              <a:dgm id="{7AF9CE67-3233-4749-A492-FA2B2635192A}"/>
                                            </p:graphicEl>
                                          </p:spTgt>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5">
                                            <p:graphicEl>
                                              <a:dgm id="{4FECDBEB-630C-4582-AD0D-CBF15970E16C}"/>
                                            </p:graphicEl>
                                          </p:spTgt>
                                        </p:tgtEl>
                                        <p:attrNameLst>
                                          <p:attrName>style.visibility</p:attrName>
                                        </p:attrNameLst>
                                      </p:cBhvr>
                                      <p:to>
                                        <p:strVal val="visible"/>
                                      </p:to>
                                    </p:set>
                                    <p:animEffect transition="in" filter="wipe(up)">
                                      <p:cBhvr>
                                        <p:cTn id="29" dur="500"/>
                                        <p:tgtEl>
                                          <p:spTgt spid="5">
                                            <p:graphicEl>
                                              <a:dgm id="{4FECDBEB-630C-4582-AD0D-CBF15970E16C}"/>
                                            </p:graphicEl>
                                          </p:spTgt>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5">
                                            <p:graphicEl>
                                              <a:dgm id="{B7A6C50B-384E-4946-89F2-A9DE05087B40}"/>
                                            </p:graphicEl>
                                          </p:spTgt>
                                        </p:tgtEl>
                                        <p:attrNameLst>
                                          <p:attrName>style.visibility</p:attrName>
                                        </p:attrNameLst>
                                      </p:cBhvr>
                                      <p:to>
                                        <p:strVal val="visible"/>
                                      </p:to>
                                    </p:set>
                                    <p:animEffect transition="in" filter="wipe(up)">
                                      <p:cBhvr>
                                        <p:cTn id="32" dur="500"/>
                                        <p:tgtEl>
                                          <p:spTgt spid="5">
                                            <p:graphicEl>
                                              <a:dgm id="{B7A6C50B-384E-4946-89F2-A9DE05087B40}"/>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5">
                                            <p:graphicEl>
                                              <a:dgm id="{E7CA94FA-B751-47E0-918F-91CB3E42098A}"/>
                                            </p:graphicEl>
                                          </p:spTgt>
                                        </p:tgtEl>
                                        <p:attrNameLst>
                                          <p:attrName>style.visibility</p:attrName>
                                        </p:attrNameLst>
                                      </p:cBhvr>
                                      <p:to>
                                        <p:strVal val="visible"/>
                                      </p:to>
                                    </p:set>
                                    <p:animEffect transition="in" filter="wipe(up)">
                                      <p:cBhvr>
                                        <p:cTn id="37" dur="500"/>
                                        <p:tgtEl>
                                          <p:spTgt spid="5">
                                            <p:graphicEl>
                                              <a:dgm id="{E7CA94FA-B751-47E0-918F-91CB3E42098A}"/>
                                            </p:graphicEl>
                                          </p:spTgt>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5">
                                            <p:graphicEl>
                                              <a:dgm id="{83FF8CFE-2985-4423-A02A-A5A8EC7A4E50}"/>
                                            </p:graphicEl>
                                          </p:spTgt>
                                        </p:tgtEl>
                                        <p:attrNameLst>
                                          <p:attrName>style.visibility</p:attrName>
                                        </p:attrNameLst>
                                      </p:cBhvr>
                                      <p:to>
                                        <p:strVal val="visible"/>
                                      </p:to>
                                    </p:set>
                                    <p:animEffect transition="in" filter="wipe(up)">
                                      <p:cBhvr>
                                        <p:cTn id="40" dur="500"/>
                                        <p:tgtEl>
                                          <p:spTgt spid="5">
                                            <p:graphicEl>
                                              <a:dgm id="{83FF8CFE-2985-4423-A02A-A5A8EC7A4E50}"/>
                                            </p:graphicEl>
                                          </p:spTgt>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5">
                                            <p:graphicEl>
                                              <a:dgm id="{F8EB37FB-D41D-43EE-A1E5-393FCEE1089F}"/>
                                            </p:graphicEl>
                                          </p:spTgt>
                                        </p:tgtEl>
                                        <p:attrNameLst>
                                          <p:attrName>style.visibility</p:attrName>
                                        </p:attrNameLst>
                                      </p:cBhvr>
                                      <p:to>
                                        <p:strVal val="visible"/>
                                      </p:to>
                                    </p:set>
                                    <p:animEffect transition="in" filter="wipe(up)">
                                      <p:cBhvr>
                                        <p:cTn id="43" dur="500"/>
                                        <p:tgtEl>
                                          <p:spTgt spid="5">
                                            <p:graphicEl>
                                              <a:dgm id="{F8EB37FB-D41D-43EE-A1E5-393FCEE1089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291461974"/>
              </p:ext>
            </p:extLst>
          </p:nvPr>
        </p:nvGraphicFramePr>
        <p:xfrm>
          <a:off x="381000" y="304800"/>
          <a:ext cx="92202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307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graphicEl>
                                              <a:dgm id="{10E9F578-E25E-49A8-A8A5-E667FD0E43CB}"/>
                                            </p:graphicEl>
                                          </p:spTgt>
                                        </p:tgtEl>
                                        <p:attrNameLst>
                                          <p:attrName>style.visibility</p:attrName>
                                        </p:attrNameLst>
                                      </p:cBhvr>
                                      <p:to>
                                        <p:strVal val="visible"/>
                                      </p:to>
                                    </p:set>
                                    <p:animEffect transition="in" filter="wipe(right)">
                                      <p:cBhvr>
                                        <p:cTn id="7" dur="500"/>
                                        <p:tgtEl>
                                          <p:spTgt spid="5">
                                            <p:graphicEl>
                                              <a:dgm id="{10E9F578-E25E-49A8-A8A5-E667FD0E43C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5">
                                            <p:graphicEl>
                                              <a:dgm id="{C3F42076-EC50-4D7E-8870-2886635095D4}"/>
                                            </p:graphicEl>
                                          </p:spTgt>
                                        </p:tgtEl>
                                        <p:attrNameLst>
                                          <p:attrName>style.visibility</p:attrName>
                                        </p:attrNameLst>
                                      </p:cBhvr>
                                      <p:to>
                                        <p:strVal val="visible"/>
                                      </p:to>
                                    </p:set>
                                    <p:animEffect transition="in" filter="wipe(right)">
                                      <p:cBhvr>
                                        <p:cTn id="12" dur="500"/>
                                        <p:tgtEl>
                                          <p:spTgt spid="5">
                                            <p:graphicEl>
                                              <a:dgm id="{C3F42076-EC50-4D7E-8870-2886635095D4}"/>
                                            </p:graphicEl>
                                          </p:spTgt>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5">
                                            <p:graphicEl>
                                              <a:dgm id="{B239CE28-CDE9-46D4-AC87-2ABB0CE83926}"/>
                                            </p:graphicEl>
                                          </p:spTgt>
                                        </p:tgtEl>
                                        <p:attrNameLst>
                                          <p:attrName>style.visibility</p:attrName>
                                        </p:attrNameLst>
                                      </p:cBhvr>
                                      <p:to>
                                        <p:strVal val="visible"/>
                                      </p:to>
                                    </p:set>
                                    <p:animEffect transition="in" filter="wipe(right)">
                                      <p:cBhvr>
                                        <p:cTn id="15" dur="500"/>
                                        <p:tgtEl>
                                          <p:spTgt spid="5">
                                            <p:graphicEl>
                                              <a:dgm id="{B239CE28-CDE9-46D4-AC87-2ABB0CE83926}"/>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5">
                                            <p:graphicEl>
                                              <a:dgm id="{AB007984-7CC1-4B81-A896-425E35952C31}"/>
                                            </p:graphicEl>
                                          </p:spTgt>
                                        </p:tgtEl>
                                        <p:attrNameLst>
                                          <p:attrName>style.visibility</p:attrName>
                                        </p:attrNameLst>
                                      </p:cBhvr>
                                      <p:to>
                                        <p:strVal val="visible"/>
                                      </p:to>
                                    </p:set>
                                    <p:animEffect transition="in" filter="wipe(right)">
                                      <p:cBhvr>
                                        <p:cTn id="20" dur="500"/>
                                        <p:tgtEl>
                                          <p:spTgt spid="5">
                                            <p:graphicEl>
                                              <a:dgm id="{AB007984-7CC1-4B81-A896-425E35952C31}"/>
                                            </p:graphicEl>
                                          </p:spTgt>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5">
                                            <p:graphicEl>
                                              <a:dgm id="{4A26A6D3-7CD1-477B-910A-7C5EAB10C55A}"/>
                                            </p:graphicEl>
                                          </p:spTgt>
                                        </p:tgtEl>
                                        <p:attrNameLst>
                                          <p:attrName>style.visibility</p:attrName>
                                        </p:attrNameLst>
                                      </p:cBhvr>
                                      <p:to>
                                        <p:strVal val="visible"/>
                                      </p:to>
                                    </p:set>
                                    <p:animEffect transition="in" filter="wipe(right)">
                                      <p:cBhvr>
                                        <p:cTn id="23" dur="500"/>
                                        <p:tgtEl>
                                          <p:spTgt spid="5">
                                            <p:graphicEl>
                                              <a:dgm id="{4A26A6D3-7CD1-477B-910A-7C5EAB10C55A}"/>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5">
                                            <p:graphicEl>
                                              <a:dgm id="{44556929-F390-43B3-98D4-2082200AE648}"/>
                                            </p:graphicEl>
                                          </p:spTgt>
                                        </p:tgtEl>
                                        <p:attrNameLst>
                                          <p:attrName>style.visibility</p:attrName>
                                        </p:attrNameLst>
                                      </p:cBhvr>
                                      <p:to>
                                        <p:strVal val="visible"/>
                                      </p:to>
                                    </p:set>
                                    <p:animEffect transition="in" filter="wipe(right)">
                                      <p:cBhvr>
                                        <p:cTn id="28" dur="500"/>
                                        <p:tgtEl>
                                          <p:spTgt spid="5">
                                            <p:graphicEl>
                                              <a:dgm id="{44556929-F390-43B3-98D4-2082200AE648}"/>
                                            </p:graphicEl>
                                          </p:spTgt>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5">
                                            <p:graphicEl>
                                              <a:dgm id="{3920358C-4539-4452-B28A-A475148365C9}"/>
                                            </p:graphicEl>
                                          </p:spTgt>
                                        </p:tgtEl>
                                        <p:attrNameLst>
                                          <p:attrName>style.visibility</p:attrName>
                                        </p:attrNameLst>
                                      </p:cBhvr>
                                      <p:to>
                                        <p:strVal val="visible"/>
                                      </p:to>
                                    </p:set>
                                    <p:animEffect transition="in" filter="wipe(right)">
                                      <p:cBhvr>
                                        <p:cTn id="31" dur="500"/>
                                        <p:tgtEl>
                                          <p:spTgt spid="5">
                                            <p:graphicEl>
                                              <a:dgm id="{3920358C-4539-4452-B28A-A475148365C9}"/>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5">
                                            <p:graphicEl>
                                              <a:dgm id="{130EE914-F6C6-4546-993A-36D84495850D}"/>
                                            </p:graphicEl>
                                          </p:spTgt>
                                        </p:tgtEl>
                                        <p:attrNameLst>
                                          <p:attrName>style.visibility</p:attrName>
                                        </p:attrNameLst>
                                      </p:cBhvr>
                                      <p:to>
                                        <p:strVal val="visible"/>
                                      </p:to>
                                    </p:set>
                                    <p:animEffect transition="in" filter="wipe(right)">
                                      <p:cBhvr>
                                        <p:cTn id="36" dur="500"/>
                                        <p:tgtEl>
                                          <p:spTgt spid="5">
                                            <p:graphicEl>
                                              <a:dgm id="{130EE914-F6C6-4546-993A-36D84495850D}"/>
                                            </p:graphicEl>
                                          </p:spTgt>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5">
                                            <p:graphicEl>
                                              <a:dgm id="{7393B49D-0E89-4C31-8E99-28A1567A10D1}"/>
                                            </p:graphicEl>
                                          </p:spTgt>
                                        </p:tgtEl>
                                        <p:attrNameLst>
                                          <p:attrName>style.visibility</p:attrName>
                                        </p:attrNameLst>
                                      </p:cBhvr>
                                      <p:to>
                                        <p:strVal val="visible"/>
                                      </p:to>
                                    </p:set>
                                    <p:animEffect transition="in" filter="wipe(right)">
                                      <p:cBhvr>
                                        <p:cTn id="39" dur="500"/>
                                        <p:tgtEl>
                                          <p:spTgt spid="5">
                                            <p:graphicEl>
                                              <a:dgm id="{7393B49D-0E89-4C31-8E99-28A1567A10D1}"/>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5">
                                            <p:graphicEl>
                                              <a:dgm id="{1FF40A7E-0402-41EC-96FD-D2F8AC26D1F1}"/>
                                            </p:graphicEl>
                                          </p:spTgt>
                                        </p:tgtEl>
                                        <p:attrNameLst>
                                          <p:attrName>style.visibility</p:attrName>
                                        </p:attrNameLst>
                                      </p:cBhvr>
                                      <p:to>
                                        <p:strVal val="visible"/>
                                      </p:to>
                                    </p:set>
                                    <p:animEffect transition="in" filter="wipe(right)">
                                      <p:cBhvr>
                                        <p:cTn id="44" dur="500"/>
                                        <p:tgtEl>
                                          <p:spTgt spid="5">
                                            <p:graphicEl>
                                              <a:dgm id="{1FF40A7E-0402-41EC-96FD-D2F8AC26D1F1}"/>
                                            </p:graphicEl>
                                          </p:spTgt>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5">
                                            <p:graphicEl>
                                              <a:dgm id="{36FD89D1-65BD-47AF-8E54-663C2E6C8409}"/>
                                            </p:graphicEl>
                                          </p:spTgt>
                                        </p:tgtEl>
                                        <p:attrNameLst>
                                          <p:attrName>style.visibility</p:attrName>
                                        </p:attrNameLst>
                                      </p:cBhvr>
                                      <p:to>
                                        <p:strVal val="visible"/>
                                      </p:to>
                                    </p:set>
                                    <p:animEffect transition="in" filter="wipe(right)">
                                      <p:cBhvr>
                                        <p:cTn id="47" dur="500"/>
                                        <p:tgtEl>
                                          <p:spTgt spid="5">
                                            <p:graphicEl>
                                              <a:dgm id="{36FD89D1-65BD-47AF-8E54-663C2E6C8409}"/>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5">
                                            <p:graphicEl>
                                              <a:dgm id="{1D68B107-F3B6-4029-BF06-5DF9F265BAA7}"/>
                                            </p:graphicEl>
                                          </p:spTgt>
                                        </p:tgtEl>
                                        <p:attrNameLst>
                                          <p:attrName>style.visibility</p:attrName>
                                        </p:attrNameLst>
                                      </p:cBhvr>
                                      <p:to>
                                        <p:strVal val="visible"/>
                                      </p:to>
                                    </p:set>
                                    <p:animEffect transition="in" filter="wipe(right)">
                                      <p:cBhvr>
                                        <p:cTn id="52" dur="500"/>
                                        <p:tgtEl>
                                          <p:spTgt spid="5">
                                            <p:graphicEl>
                                              <a:dgm id="{1D68B107-F3B6-4029-BF06-5DF9F265BAA7}"/>
                                            </p:graphicEl>
                                          </p:spTgt>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5">
                                            <p:graphicEl>
                                              <a:dgm id="{DD74A0B3-7EBF-4063-AFD5-AC118820F5E3}"/>
                                            </p:graphicEl>
                                          </p:spTgt>
                                        </p:tgtEl>
                                        <p:attrNameLst>
                                          <p:attrName>style.visibility</p:attrName>
                                        </p:attrNameLst>
                                      </p:cBhvr>
                                      <p:to>
                                        <p:strVal val="visible"/>
                                      </p:to>
                                    </p:set>
                                    <p:animEffect transition="in" filter="wipe(right)">
                                      <p:cBhvr>
                                        <p:cTn id="55" dur="500"/>
                                        <p:tgtEl>
                                          <p:spTgt spid="5">
                                            <p:graphicEl>
                                              <a:dgm id="{DD74A0B3-7EBF-4063-AFD5-AC118820F5E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571501"/>
            <a:ext cx="9906000" cy="7429501"/>
          </a:xfrm>
        </p:spPr>
      </p:pic>
    </p:spTree>
    <p:extLst>
      <p:ext uri="{BB962C8B-B14F-4D97-AF65-F5344CB8AC3E}">
        <p14:creationId xmlns:p14="http://schemas.microsoft.com/office/powerpoint/2010/main" val="17097926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nvPr>
        </p:nvGraphicFramePr>
        <p:xfrm>
          <a:off x="381000" y="304800"/>
          <a:ext cx="92202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255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nvPr>
        </p:nvGraphicFramePr>
        <p:xfrm>
          <a:off x="381000" y="304800"/>
          <a:ext cx="92202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15700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57984" y="6397593"/>
            <a:ext cx="2803973" cy="461665"/>
          </a:xfrm>
          <a:prstGeom prst="rect">
            <a:avLst/>
          </a:prstGeom>
          <a:noFill/>
        </p:spPr>
        <p:txBody>
          <a:bodyPr wrap="none" lIns="91440" tIns="45720" rIns="91440" bIns="45720">
            <a:spAutoFit/>
          </a:bodyPr>
          <a:lstStyle/>
          <a:p>
            <a:pPr algn="ctr"/>
            <a:r>
              <a:rPr lang="fa-IR" sz="2400" dirty="0" smtClean="0"/>
              <a:t>درس 32:  نماز جماعت 2</a:t>
            </a:r>
            <a:endParaRPr lang="en-US" sz="2400" dirty="0">
              <a:ln w="1905"/>
              <a:solidFill>
                <a:schemeClr val="tx2">
                  <a:lumMod val="50000"/>
                </a:schemeClr>
              </a:solidFill>
              <a:effectLst>
                <a:innerShdw blurRad="69850" dist="43180" dir="5400000">
                  <a:srgbClr val="000000">
                    <a:alpha val="65000"/>
                  </a:srgbClr>
                </a:innerShdw>
              </a:effectLst>
              <a:cs typeface="B Titr" pitchFamily="2" charset="-78"/>
            </a:endParaRPr>
          </a:p>
        </p:txBody>
      </p:sp>
      <p:graphicFrame>
        <p:nvGraphicFramePr>
          <p:cNvPr id="5" name="Diagram 4"/>
          <p:cNvGraphicFramePr/>
          <p:nvPr>
            <p:extLst/>
          </p:nvPr>
        </p:nvGraphicFramePr>
        <p:xfrm>
          <a:off x="381000" y="304800"/>
          <a:ext cx="92202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83257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nvPr>
        </p:nvGraphicFramePr>
        <p:xfrm>
          <a:off x="381000" y="304800"/>
          <a:ext cx="92202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47585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nvPr>
        </p:nvGraphicFramePr>
        <p:xfrm>
          <a:off x="381000" y="304800"/>
          <a:ext cx="92202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8443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graphicEl>
                                              <a:dgm id="{21140E1E-3D59-411C-92C0-7E1FA0DEEA9C}"/>
                                            </p:graphicEl>
                                          </p:spTgt>
                                        </p:tgtEl>
                                        <p:attrNameLst>
                                          <p:attrName>style.visibility</p:attrName>
                                        </p:attrNameLst>
                                      </p:cBhvr>
                                      <p:to>
                                        <p:strVal val="visible"/>
                                      </p:to>
                                    </p:set>
                                    <p:animEffect transition="in" filter="randombar(horizontal)">
                                      <p:cBhvr>
                                        <p:cTn id="7" dur="500"/>
                                        <p:tgtEl>
                                          <p:spTgt spid="5">
                                            <p:graphicEl>
                                              <a:dgm id="{21140E1E-3D59-411C-92C0-7E1FA0DEEA9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graphicEl>
                                              <a:dgm id="{4575C06C-8A6E-4B7F-9FC8-171295B42683}"/>
                                            </p:graphicEl>
                                          </p:spTgt>
                                        </p:tgtEl>
                                        <p:attrNameLst>
                                          <p:attrName>style.visibility</p:attrName>
                                        </p:attrNameLst>
                                      </p:cBhvr>
                                      <p:to>
                                        <p:strVal val="visible"/>
                                      </p:to>
                                    </p:set>
                                    <p:animEffect transition="in" filter="randombar(horizontal)">
                                      <p:cBhvr>
                                        <p:cTn id="12" dur="500"/>
                                        <p:tgtEl>
                                          <p:spTgt spid="5">
                                            <p:graphicEl>
                                              <a:dgm id="{4575C06C-8A6E-4B7F-9FC8-171295B42683}"/>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graphicEl>
                                              <a:dgm id="{D185901B-D24F-40C3-9B4D-281265B3E538}"/>
                                            </p:graphicEl>
                                          </p:spTgt>
                                        </p:tgtEl>
                                        <p:attrNameLst>
                                          <p:attrName>style.visibility</p:attrName>
                                        </p:attrNameLst>
                                      </p:cBhvr>
                                      <p:to>
                                        <p:strVal val="visible"/>
                                      </p:to>
                                    </p:set>
                                    <p:animEffect transition="in" filter="randombar(horizontal)">
                                      <p:cBhvr>
                                        <p:cTn id="17" dur="500"/>
                                        <p:tgtEl>
                                          <p:spTgt spid="5">
                                            <p:graphicEl>
                                              <a:dgm id="{D185901B-D24F-40C3-9B4D-281265B3E53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488501" y="836712"/>
          <a:ext cx="9001002" cy="5544615"/>
        </p:xfrm>
        <a:graphic>
          <a:graphicData uri="http://schemas.openxmlformats.org/drawingml/2006/table">
            <a:tbl>
              <a:tblPr rtl="1" firstRow="1" firstCol="1" bandRow="1">
                <a:tableStyleId>{8799B23B-EC83-4686-B30A-512413B5E67A}</a:tableStyleId>
              </a:tblPr>
              <a:tblGrid>
                <a:gridCol w="4500501">
                  <a:extLst>
                    <a:ext uri="{9D8B030D-6E8A-4147-A177-3AD203B41FA5}">
                      <a16:colId xmlns:a16="http://schemas.microsoft.com/office/drawing/2014/main" val="20000"/>
                    </a:ext>
                  </a:extLst>
                </a:gridCol>
                <a:gridCol w="4500501">
                  <a:extLst>
                    <a:ext uri="{9D8B030D-6E8A-4147-A177-3AD203B41FA5}">
                      <a16:colId xmlns:a16="http://schemas.microsoft.com/office/drawing/2014/main" val="20001"/>
                    </a:ext>
                  </a:extLst>
                </a:gridCol>
              </a:tblGrid>
              <a:tr h="1078473">
                <a:tc gridSpan="2">
                  <a:txBody>
                    <a:bodyPr/>
                    <a:lstStyle/>
                    <a:p>
                      <a:pPr algn="ctr" rtl="1">
                        <a:spcAft>
                          <a:spcPts val="0"/>
                        </a:spcAft>
                      </a:pPr>
                      <a:r>
                        <a:rPr lang="fa-IR" sz="1200" dirty="0">
                          <a:effectLst/>
                        </a:rPr>
                        <a:t>سلام دادن نماز پیش از امام جماعت (عمداً) </a:t>
                      </a:r>
                      <a:r>
                        <a:rPr lang="ar-SA" sz="1000" dirty="0">
                          <a:effectLst/>
                        </a:rPr>
                        <a:t>(آ: ص172،پ2 ت: م 1468)</a:t>
                      </a:r>
                      <a:endParaRPr lang="en-US" sz="1000" b="1" dirty="0">
                        <a:effectLst/>
                        <a:latin typeface="Times New Roman"/>
                        <a:ea typeface="Times New Roman"/>
                        <a:cs typeface="B Mitra"/>
                      </a:endParaRPr>
                    </a:p>
                  </a:txBody>
                  <a:tcPr marL="68580" marR="68580" marT="0" marB="0" anchor="ctr"/>
                </a:tc>
                <a:tc hMerge="1">
                  <a:txBody>
                    <a:bodyPr/>
                    <a:lstStyle/>
                    <a:p>
                      <a:pPr rtl="1"/>
                      <a:endParaRPr lang="fa-IR"/>
                    </a:p>
                  </a:txBody>
                  <a:tcPr/>
                </a:tc>
                <a:extLst>
                  <a:ext uri="{0D108BD9-81ED-4DB2-BD59-A6C34878D82A}">
                    <a16:rowId xmlns:a16="http://schemas.microsoft.com/office/drawing/2014/main" val="10000"/>
                  </a:ext>
                </a:extLst>
              </a:tr>
              <a:tr h="1674803">
                <a:tc>
                  <a:txBody>
                    <a:bodyPr/>
                    <a:lstStyle/>
                    <a:p>
                      <a:pPr algn="justLow" rtl="1">
                        <a:spcAft>
                          <a:spcPts val="0"/>
                        </a:spcAft>
                      </a:pPr>
                      <a:r>
                        <a:rPr lang="fa-IR" sz="1100">
                          <a:effectLst/>
                        </a:rPr>
                        <a:t>نماز صحیح است.</a:t>
                      </a:r>
                      <a:endParaRPr lang="en-US" sz="1200">
                        <a:effectLst/>
                        <a:latin typeface="Times New Roman"/>
                        <a:ea typeface="Times New Roman"/>
                        <a:cs typeface="B Titr"/>
                      </a:endParaRPr>
                    </a:p>
                  </a:txBody>
                  <a:tcPr marL="68580" marR="68580" marT="0" marB="0" anchor="ctr"/>
                </a:tc>
                <a:tc>
                  <a:txBody>
                    <a:bodyPr/>
                    <a:lstStyle/>
                    <a:p>
                      <a:pPr algn="justLow" rtl="1">
                        <a:spcAft>
                          <a:spcPts val="0"/>
                        </a:spcAft>
                      </a:pPr>
                      <a:r>
                        <a:rPr lang="fa-IR" sz="1100">
                          <a:effectLst/>
                        </a:rPr>
                        <a:t>آیات عظام: امام خمینی، اراکی، بهجت، تبریزی، زنجانی، سیستانی، صافی، خامنه‌ای، گلپایگانی، مکارم، نوری</a:t>
                      </a:r>
                      <a:endParaRPr lang="en-US" sz="1000">
                        <a:effectLst/>
                        <a:latin typeface="IranNastaliq"/>
                        <a:ea typeface="Times New Roman"/>
                        <a:cs typeface="2  Mitra"/>
                      </a:endParaRPr>
                    </a:p>
                  </a:txBody>
                  <a:tcPr marL="68580" marR="68580" marT="0" marB="0" anchor="ctr"/>
                </a:tc>
                <a:extLst>
                  <a:ext uri="{0D108BD9-81ED-4DB2-BD59-A6C34878D82A}">
                    <a16:rowId xmlns:a16="http://schemas.microsoft.com/office/drawing/2014/main" val="10001"/>
                  </a:ext>
                </a:extLst>
              </a:tr>
              <a:tr h="1674803">
                <a:tc>
                  <a:txBody>
                    <a:bodyPr/>
                    <a:lstStyle/>
                    <a:p>
                      <a:pPr algn="justLow" rtl="1">
                        <a:spcAft>
                          <a:spcPts val="0"/>
                        </a:spcAft>
                      </a:pPr>
                      <a:r>
                        <a:rPr lang="fa-IR" sz="1100">
                          <a:effectLst/>
                        </a:rPr>
                        <a:t>اشکال دارد و بنابر احتیاط واجب نماز را اعاده کند. مگر آنکه پیش از سلام دادن نیّت فُرادی کند.</a:t>
                      </a:r>
                      <a:endParaRPr lang="en-US" sz="1200">
                        <a:effectLst/>
                        <a:latin typeface="Times New Roman"/>
                        <a:ea typeface="Times New Roman"/>
                        <a:cs typeface="B Titr"/>
                      </a:endParaRPr>
                    </a:p>
                  </a:txBody>
                  <a:tcPr marL="68580" marR="68580" marT="0" marB="0" anchor="ctr"/>
                </a:tc>
                <a:tc>
                  <a:txBody>
                    <a:bodyPr/>
                    <a:lstStyle/>
                    <a:p>
                      <a:pPr algn="justLow" rtl="1">
                        <a:spcAft>
                          <a:spcPts val="0"/>
                        </a:spcAft>
                      </a:pPr>
                      <a:r>
                        <a:rPr lang="ar-SA" sz="1100">
                          <a:effectLst/>
                        </a:rPr>
                        <a:t>آیت الله فاضل</a:t>
                      </a:r>
                      <a:endParaRPr lang="en-US" sz="1200">
                        <a:effectLst/>
                        <a:latin typeface="Times New Roman"/>
                        <a:ea typeface="Times New Roman"/>
                        <a:cs typeface="Arial"/>
                      </a:endParaRPr>
                    </a:p>
                  </a:txBody>
                  <a:tcPr marL="68580" marR="68580" marT="0" marB="0" anchor="ctr"/>
                </a:tc>
                <a:extLst>
                  <a:ext uri="{0D108BD9-81ED-4DB2-BD59-A6C34878D82A}">
                    <a16:rowId xmlns:a16="http://schemas.microsoft.com/office/drawing/2014/main" val="10002"/>
                  </a:ext>
                </a:extLst>
              </a:tr>
              <a:tr h="1116536">
                <a:tc>
                  <a:txBody>
                    <a:bodyPr/>
                    <a:lstStyle/>
                    <a:p>
                      <a:pPr algn="justLow" rtl="1">
                        <a:spcAft>
                          <a:spcPts val="0"/>
                        </a:spcAft>
                      </a:pPr>
                      <a:r>
                        <a:rPr lang="ar-SA" sz="1100">
                          <a:effectLst/>
                        </a:rPr>
                        <a:t>اگر از اول نماز قصدش اين بوده نماز اشكال دارد.</a:t>
                      </a:r>
                      <a:endParaRPr lang="en-US" sz="1200">
                        <a:effectLst/>
                        <a:latin typeface="Times New Roman"/>
                        <a:ea typeface="Times New Roman"/>
                        <a:cs typeface="Arial"/>
                      </a:endParaRPr>
                    </a:p>
                  </a:txBody>
                  <a:tcPr marL="68580" marR="68580" marT="0" marB="0" anchor="ctr"/>
                </a:tc>
                <a:tc>
                  <a:txBody>
                    <a:bodyPr/>
                    <a:lstStyle/>
                    <a:p>
                      <a:pPr algn="justLow" rtl="1">
                        <a:spcAft>
                          <a:spcPts val="0"/>
                        </a:spcAft>
                      </a:pPr>
                      <a:r>
                        <a:rPr lang="ar-SA" sz="1100" dirty="0">
                          <a:effectLst/>
                        </a:rPr>
                        <a:t>آيت الله خويي</a:t>
                      </a:r>
                      <a:endParaRPr lang="en-US" sz="1200" dirty="0">
                        <a:effectLst/>
                        <a:latin typeface="Times New Roman"/>
                        <a:ea typeface="Times New Roman"/>
                        <a:cs typeface="Arial"/>
                      </a:endParaRPr>
                    </a:p>
                  </a:txBody>
                  <a:tcPr marL="68580" marR="68580" marT="0" marB="0" anchor="ctr"/>
                </a:tc>
                <a:extLst>
                  <a:ext uri="{0D108BD9-81ED-4DB2-BD59-A6C34878D82A}">
                    <a16:rowId xmlns:a16="http://schemas.microsoft.com/office/drawing/2014/main" val="10003"/>
                  </a:ext>
                </a:extLst>
              </a:tr>
            </a:tbl>
          </a:graphicData>
        </a:graphic>
      </p:graphicFrame>
      <p:sp>
        <p:nvSpPr>
          <p:cNvPr id="5" name="Oval 4">
            <a:hlinkClick r:id="rId2" action="ppaction://hlinksldjump"/>
          </p:cNvPr>
          <p:cNvSpPr/>
          <p:nvPr/>
        </p:nvSpPr>
        <p:spPr>
          <a:xfrm>
            <a:off x="6821272" y="126456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947447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519364468"/>
              </p:ext>
            </p:extLst>
          </p:nvPr>
        </p:nvGraphicFramePr>
        <p:xfrm>
          <a:off x="381000" y="304800"/>
          <a:ext cx="92202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170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graphicEl>
                                              <a:dgm id="{2B6704A7-8269-49F7-9020-8110E02DB6D7}"/>
                                            </p:graphicEl>
                                          </p:spTgt>
                                        </p:tgtEl>
                                        <p:attrNameLst>
                                          <p:attrName>style.visibility</p:attrName>
                                        </p:attrNameLst>
                                      </p:cBhvr>
                                      <p:to>
                                        <p:strVal val="visible"/>
                                      </p:to>
                                    </p:set>
                                    <p:animEffect transition="in" filter="wipe(right)">
                                      <p:cBhvr>
                                        <p:cTn id="7" dur="500"/>
                                        <p:tgtEl>
                                          <p:spTgt spid="5">
                                            <p:graphicEl>
                                              <a:dgm id="{2B6704A7-8269-49F7-9020-8110E02DB6D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5">
                                            <p:graphicEl>
                                              <a:dgm id="{9542C7D8-965B-4918-AC79-C34D6F93E0FF}"/>
                                            </p:graphicEl>
                                          </p:spTgt>
                                        </p:tgtEl>
                                        <p:attrNameLst>
                                          <p:attrName>style.visibility</p:attrName>
                                        </p:attrNameLst>
                                      </p:cBhvr>
                                      <p:to>
                                        <p:strVal val="visible"/>
                                      </p:to>
                                    </p:set>
                                    <p:animEffect transition="in" filter="wipe(right)">
                                      <p:cBhvr>
                                        <p:cTn id="12" dur="500"/>
                                        <p:tgtEl>
                                          <p:spTgt spid="5">
                                            <p:graphicEl>
                                              <a:dgm id="{9542C7D8-965B-4918-AC79-C34D6F93E0FF}"/>
                                            </p:graphicEl>
                                          </p:spTgt>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5">
                                            <p:graphicEl>
                                              <a:dgm id="{6AD6063D-EB93-4A01-B647-47803FB6F854}"/>
                                            </p:graphicEl>
                                          </p:spTgt>
                                        </p:tgtEl>
                                        <p:attrNameLst>
                                          <p:attrName>style.visibility</p:attrName>
                                        </p:attrNameLst>
                                      </p:cBhvr>
                                      <p:to>
                                        <p:strVal val="visible"/>
                                      </p:to>
                                    </p:set>
                                    <p:animEffect transition="in" filter="wipe(right)">
                                      <p:cBhvr>
                                        <p:cTn id="15" dur="500"/>
                                        <p:tgtEl>
                                          <p:spTgt spid="5">
                                            <p:graphicEl>
                                              <a:dgm id="{6AD6063D-EB93-4A01-B647-47803FB6F85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5">
                                            <p:graphicEl>
                                              <a:dgm id="{45D34B66-EA54-4692-92DB-AB1054986E56}"/>
                                            </p:graphicEl>
                                          </p:spTgt>
                                        </p:tgtEl>
                                        <p:attrNameLst>
                                          <p:attrName>style.visibility</p:attrName>
                                        </p:attrNameLst>
                                      </p:cBhvr>
                                      <p:to>
                                        <p:strVal val="visible"/>
                                      </p:to>
                                    </p:set>
                                    <p:animEffect transition="in" filter="wipe(right)">
                                      <p:cBhvr>
                                        <p:cTn id="20" dur="500"/>
                                        <p:tgtEl>
                                          <p:spTgt spid="5">
                                            <p:graphicEl>
                                              <a:dgm id="{45D34B66-EA54-4692-92DB-AB1054986E56}"/>
                                            </p:graphicEl>
                                          </p:spTgt>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5">
                                            <p:graphicEl>
                                              <a:dgm id="{9C465DBA-0079-4CAA-AA72-0A51D780AAA8}"/>
                                            </p:graphicEl>
                                          </p:spTgt>
                                        </p:tgtEl>
                                        <p:attrNameLst>
                                          <p:attrName>style.visibility</p:attrName>
                                        </p:attrNameLst>
                                      </p:cBhvr>
                                      <p:to>
                                        <p:strVal val="visible"/>
                                      </p:to>
                                    </p:set>
                                    <p:animEffect transition="in" filter="wipe(right)">
                                      <p:cBhvr>
                                        <p:cTn id="23" dur="500"/>
                                        <p:tgtEl>
                                          <p:spTgt spid="5">
                                            <p:graphicEl>
                                              <a:dgm id="{9C465DBA-0079-4CAA-AA72-0A51D780AAA8}"/>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5">
                                            <p:graphicEl>
                                              <a:dgm id="{48221F14-ED28-4147-9B87-21EDB0D3B898}"/>
                                            </p:graphicEl>
                                          </p:spTgt>
                                        </p:tgtEl>
                                        <p:attrNameLst>
                                          <p:attrName>style.visibility</p:attrName>
                                        </p:attrNameLst>
                                      </p:cBhvr>
                                      <p:to>
                                        <p:strVal val="visible"/>
                                      </p:to>
                                    </p:set>
                                    <p:animEffect transition="in" filter="wipe(right)">
                                      <p:cBhvr>
                                        <p:cTn id="28" dur="500"/>
                                        <p:tgtEl>
                                          <p:spTgt spid="5">
                                            <p:graphicEl>
                                              <a:dgm id="{48221F14-ED28-4147-9B87-21EDB0D3B898}"/>
                                            </p:graphicEl>
                                          </p:spTgt>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5">
                                            <p:graphicEl>
                                              <a:dgm id="{9804CD8B-E200-4253-9FD2-316DF97BB34F}"/>
                                            </p:graphicEl>
                                          </p:spTgt>
                                        </p:tgtEl>
                                        <p:attrNameLst>
                                          <p:attrName>style.visibility</p:attrName>
                                        </p:attrNameLst>
                                      </p:cBhvr>
                                      <p:to>
                                        <p:strVal val="visible"/>
                                      </p:to>
                                    </p:set>
                                    <p:animEffect transition="in" filter="wipe(right)">
                                      <p:cBhvr>
                                        <p:cTn id="31" dur="500"/>
                                        <p:tgtEl>
                                          <p:spTgt spid="5">
                                            <p:graphicEl>
                                              <a:dgm id="{9804CD8B-E200-4253-9FD2-316DF97BB34F}"/>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5">
                                            <p:graphicEl>
                                              <a:dgm id="{FC56E094-A0BD-477B-A812-837C31BA086C}"/>
                                            </p:graphicEl>
                                          </p:spTgt>
                                        </p:tgtEl>
                                        <p:attrNameLst>
                                          <p:attrName>style.visibility</p:attrName>
                                        </p:attrNameLst>
                                      </p:cBhvr>
                                      <p:to>
                                        <p:strVal val="visible"/>
                                      </p:to>
                                    </p:set>
                                    <p:animEffect transition="in" filter="wipe(right)">
                                      <p:cBhvr>
                                        <p:cTn id="36" dur="500"/>
                                        <p:tgtEl>
                                          <p:spTgt spid="5">
                                            <p:graphicEl>
                                              <a:dgm id="{FC56E094-A0BD-477B-A812-837C31BA086C}"/>
                                            </p:graphicEl>
                                          </p:spTgt>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5">
                                            <p:graphicEl>
                                              <a:dgm id="{BBB5AC89-7577-43C8-A1D2-6461E0A001D8}"/>
                                            </p:graphicEl>
                                          </p:spTgt>
                                        </p:tgtEl>
                                        <p:attrNameLst>
                                          <p:attrName>style.visibility</p:attrName>
                                        </p:attrNameLst>
                                      </p:cBhvr>
                                      <p:to>
                                        <p:strVal val="visible"/>
                                      </p:to>
                                    </p:set>
                                    <p:animEffect transition="in" filter="wipe(right)">
                                      <p:cBhvr>
                                        <p:cTn id="39" dur="500"/>
                                        <p:tgtEl>
                                          <p:spTgt spid="5">
                                            <p:graphicEl>
                                              <a:dgm id="{BBB5AC89-7577-43C8-A1D2-6461E0A001D8}"/>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5">
                                            <p:graphicEl>
                                              <a:dgm id="{5FA6E57B-F1C7-47E2-B2BE-1ACB506D9775}"/>
                                            </p:graphicEl>
                                          </p:spTgt>
                                        </p:tgtEl>
                                        <p:attrNameLst>
                                          <p:attrName>style.visibility</p:attrName>
                                        </p:attrNameLst>
                                      </p:cBhvr>
                                      <p:to>
                                        <p:strVal val="visible"/>
                                      </p:to>
                                    </p:set>
                                    <p:animEffect transition="in" filter="wipe(right)">
                                      <p:cBhvr>
                                        <p:cTn id="44" dur="500"/>
                                        <p:tgtEl>
                                          <p:spTgt spid="5">
                                            <p:graphicEl>
                                              <a:dgm id="{5FA6E57B-F1C7-47E2-B2BE-1ACB506D9775}"/>
                                            </p:graphicEl>
                                          </p:spTgt>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5">
                                            <p:graphicEl>
                                              <a:dgm id="{2AD17CA1-7ABC-404B-87C6-8448974E1336}"/>
                                            </p:graphicEl>
                                          </p:spTgt>
                                        </p:tgtEl>
                                        <p:attrNameLst>
                                          <p:attrName>style.visibility</p:attrName>
                                        </p:attrNameLst>
                                      </p:cBhvr>
                                      <p:to>
                                        <p:strVal val="visible"/>
                                      </p:to>
                                    </p:set>
                                    <p:animEffect transition="in" filter="wipe(right)">
                                      <p:cBhvr>
                                        <p:cTn id="47" dur="500"/>
                                        <p:tgtEl>
                                          <p:spTgt spid="5">
                                            <p:graphicEl>
                                              <a:dgm id="{2AD17CA1-7ABC-404B-87C6-8448974E1336}"/>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5">
                                            <p:graphicEl>
                                              <a:dgm id="{881C3189-822A-4550-A8C2-3475B67344DA}"/>
                                            </p:graphicEl>
                                          </p:spTgt>
                                        </p:tgtEl>
                                        <p:attrNameLst>
                                          <p:attrName>style.visibility</p:attrName>
                                        </p:attrNameLst>
                                      </p:cBhvr>
                                      <p:to>
                                        <p:strVal val="visible"/>
                                      </p:to>
                                    </p:set>
                                    <p:animEffect transition="in" filter="wipe(right)">
                                      <p:cBhvr>
                                        <p:cTn id="52" dur="500"/>
                                        <p:tgtEl>
                                          <p:spTgt spid="5">
                                            <p:graphicEl>
                                              <a:dgm id="{881C3189-822A-4550-A8C2-3475B67344DA}"/>
                                            </p:graphicEl>
                                          </p:spTgt>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5">
                                            <p:graphicEl>
                                              <a:dgm id="{A8131376-BADA-4EBD-8C00-C531A06AF956}"/>
                                            </p:graphicEl>
                                          </p:spTgt>
                                        </p:tgtEl>
                                        <p:attrNameLst>
                                          <p:attrName>style.visibility</p:attrName>
                                        </p:attrNameLst>
                                      </p:cBhvr>
                                      <p:to>
                                        <p:strVal val="visible"/>
                                      </p:to>
                                    </p:set>
                                    <p:animEffect transition="in" filter="wipe(right)">
                                      <p:cBhvr>
                                        <p:cTn id="55" dur="500"/>
                                        <p:tgtEl>
                                          <p:spTgt spid="5">
                                            <p:graphicEl>
                                              <a:dgm id="{A8131376-BADA-4EBD-8C00-C531A06AF956}"/>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grpId="0" nodeType="clickEffect">
                                  <p:stCondLst>
                                    <p:cond delay="0"/>
                                  </p:stCondLst>
                                  <p:childTnLst>
                                    <p:set>
                                      <p:cBhvr>
                                        <p:cTn id="59" dur="1" fill="hold">
                                          <p:stCondLst>
                                            <p:cond delay="0"/>
                                          </p:stCondLst>
                                        </p:cTn>
                                        <p:tgtEl>
                                          <p:spTgt spid="5">
                                            <p:graphicEl>
                                              <a:dgm id="{4EA46FB5-133E-43D1-8304-C10992D81FCE}"/>
                                            </p:graphicEl>
                                          </p:spTgt>
                                        </p:tgtEl>
                                        <p:attrNameLst>
                                          <p:attrName>style.visibility</p:attrName>
                                        </p:attrNameLst>
                                      </p:cBhvr>
                                      <p:to>
                                        <p:strVal val="visible"/>
                                      </p:to>
                                    </p:set>
                                    <p:animEffect transition="in" filter="wipe(right)">
                                      <p:cBhvr>
                                        <p:cTn id="60" dur="500"/>
                                        <p:tgtEl>
                                          <p:spTgt spid="5">
                                            <p:graphicEl>
                                              <a:dgm id="{4EA46FB5-133E-43D1-8304-C10992D81FCE}"/>
                                            </p:graphicEl>
                                          </p:spTgt>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5">
                                            <p:graphicEl>
                                              <a:dgm id="{CFB5CB3E-A4CA-4C52-A3B0-390540040D7F}"/>
                                            </p:graphicEl>
                                          </p:spTgt>
                                        </p:tgtEl>
                                        <p:attrNameLst>
                                          <p:attrName>style.visibility</p:attrName>
                                        </p:attrNameLst>
                                      </p:cBhvr>
                                      <p:to>
                                        <p:strVal val="visible"/>
                                      </p:to>
                                    </p:set>
                                    <p:animEffect transition="in" filter="wipe(right)">
                                      <p:cBhvr>
                                        <p:cTn id="63" dur="500"/>
                                        <p:tgtEl>
                                          <p:spTgt spid="5">
                                            <p:graphicEl>
                                              <a:dgm id="{CFB5CB3E-A4CA-4C52-A3B0-390540040D7F}"/>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2" fill="hold" grpId="0" nodeType="clickEffect">
                                  <p:stCondLst>
                                    <p:cond delay="0"/>
                                  </p:stCondLst>
                                  <p:childTnLst>
                                    <p:set>
                                      <p:cBhvr>
                                        <p:cTn id="67" dur="1" fill="hold">
                                          <p:stCondLst>
                                            <p:cond delay="0"/>
                                          </p:stCondLst>
                                        </p:cTn>
                                        <p:tgtEl>
                                          <p:spTgt spid="5">
                                            <p:graphicEl>
                                              <a:dgm id="{7ECA6E00-4949-4658-A487-7460CEB0C500}"/>
                                            </p:graphicEl>
                                          </p:spTgt>
                                        </p:tgtEl>
                                        <p:attrNameLst>
                                          <p:attrName>style.visibility</p:attrName>
                                        </p:attrNameLst>
                                      </p:cBhvr>
                                      <p:to>
                                        <p:strVal val="visible"/>
                                      </p:to>
                                    </p:set>
                                    <p:animEffect transition="in" filter="wipe(right)">
                                      <p:cBhvr>
                                        <p:cTn id="68" dur="500"/>
                                        <p:tgtEl>
                                          <p:spTgt spid="5">
                                            <p:graphicEl>
                                              <a:dgm id="{7ECA6E00-4949-4658-A487-7460CEB0C500}"/>
                                            </p:graphicEl>
                                          </p:spTgt>
                                        </p:tgtEl>
                                      </p:cBhvr>
                                    </p:animEffect>
                                  </p:childTnLst>
                                </p:cTn>
                              </p:par>
                              <p:par>
                                <p:cTn id="69" presetID="22" presetClass="entr" presetSubtype="2" fill="hold" grpId="0" nodeType="withEffect">
                                  <p:stCondLst>
                                    <p:cond delay="0"/>
                                  </p:stCondLst>
                                  <p:childTnLst>
                                    <p:set>
                                      <p:cBhvr>
                                        <p:cTn id="70" dur="1" fill="hold">
                                          <p:stCondLst>
                                            <p:cond delay="0"/>
                                          </p:stCondLst>
                                        </p:cTn>
                                        <p:tgtEl>
                                          <p:spTgt spid="5">
                                            <p:graphicEl>
                                              <a:dgm id="{6E850EFC-B9BC-4EAE-91A5-76C1FFC8C829}"/>
                                            </p:graphicEl>
                                          </p:spTgt>
                                        </p:tgtEl>
                                        <p:attrNameLst>
                                          <p:attrName>style.visibility</p:attrName>
                                        </p:attrNameLst>
                                      </p:cBhvr>
                                      <p:to>
                                        <p:strVal val="visible"/>
                                      </p:to>
                                    </p:set>
                                    <p:animEffect transition="in" filter="wipe(right)">
                                      <p:cBhvr>
                                        <p:cTn id="71" dur="500"/>
                                        <p:tgtEl>
                                          <p:spTgt spid="5">
                                            <p:graphicEl>
                                              <a:dgm id="{6E850EFC-B9BC-4EAE-91A5-76C1FFC8C829}"/>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2" fill="hold" grpId="0" nodeType="clickEffect">
                                  <p:stCondLst>
                                    <p:cond delay="0"/>
                                  </p:stCondLst>
                                  <p:childTnLst>
                                    <p:set>
                                      <p:cBhvr>
                                        <p:cTn id="75" dur="1" fill="hold">
                                          <p:stCondLst>
                                            <p:cond delay="0"/>
                                          </p:stCondLst>
                                        </p:cTn>
                                        <p:tgtEl>
                                          <p:spTgt spid="5">
                                            <p:graphicEl>
                                              <a:dgm id="{86D6CB62-4DC2-426C-8FC8-A666F6E86C1B}"/>
                                            </p:graphicEl>
                                          </p:spTgt>
                                        </p:tgtEl>
                                        <p:attrNameLst>
                                          <p:attrName>style.visibility</p:attrName>
                                        </p:attrNameLst>
                                      </p:cBhvr>
                                      <p:to>
                                        <p:strVal val="visible"/>
                                      </p:to>
                                    </p:set>
                                    <p:animEffect transition="in" filter="wipe(right)">
                                      <p:cBhvr>
                                        <p:cTn id="76" dur="500"/>
                                        <p:tgtEl>
                                          <p:spTgt spid="5">
                                            <p:graphicEl>
                                              <a:dgm id="{86D6CB62-4DC2-426C-8FC8-A666F6E86C1B}"/>
                                            </p:graphicEl>
                                          </p:spTgt>
                                        </p:tgtEl>
                                      </p:cBhvr>
                                    </p:animEffect>
                                  </p:childTnLst>
                                </p:cTn>
                              </p:par>
                              <p:par>
                                <p:cTn id="77" presetID="22" presetClass="entr" presetSubtype="2" fill="hold" grpId="0" nodeType="withEffect">
                                  <p:stCondLst>
                                    <p:cond delay="0"/>
                                  </p:stCondLst>
                                  <p:childTnLst>
                                    <p:set>
                                      <p:cBhvr>
                                        <p:cTn id="78" dur="1" fill="hold">
                                          <p:stCondLst>
                                            <p:cond delay="0"/>
                                          </p:stCondLst>
                                        </p:cTn>
                                        <p:tgtEl>
                                          <p:spTgt spid="5">
                                            <p:graphicEl>
                                              <a:dgm id="{B15C7D77-0C91-4888-A5A6-9DF59B2EA36B}"/>
                                            </p:graphicEl>
                                          </p:spTgt>
                                        </p:tgtEl>
                                        <p:attrNameLst>
                                          <p:attrName>style.visibility</p:attrName>
                                        </p:attrNameLst>
                                      </p:cBhvr>
                                      <p:to>
                                        <p:strVal val="visible"/>
                                      </p:to>
                                    </p:set>
                                    <p:animEffect transition="in" filter="wipe(right)">
                                      <p:cBhvr>
                                        <p:cTn id="79" dur="500"/>
                                        <p:tgtEl>
                                          <p:spTgt spid="5">
                                            <p:graphicEl>
                                              <a:dgm id="{B15C7D77-0C91-4888-A5A6-9DF59B2EA36B}"/>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2" fill="hold" grpId="0" nodeType="clickEffect">
                                  <p:stCondLst>
                                    <p:cond delay="0"/>
                                  </p:stCondLst>
                                  <p:childTnLst>
                                    <p:set>
                                      <p:cBhvr>
                                        <p:cTn id="83" dur="1" fill="hold">
                                          <p:stCondLst>
                                            <p:cond delay="0"/>
                                          </p:stCondLst>
                                        </p:cTn>
                                        <p:tgtEl>
                                          <p:spTgt spid="5">
                                            <p:graphicEl>
                                              <a:dgm id="{56A7B6EC-DD5D-4571-BA82-8A4DC4B1D669}"/>
                                            </p:graphicEl>
                                          </p:spTgt>
                                        </p:tgtEl>
                                        <p:attrNameLst>
                                          <p:attrName>style.visibility</p:attrName>
                                        </p:attrNameLst>
                                      </p:cBhvr>
                                      <p:to>
                                        <p:strVal val="visible"/>
                                      </p:to>
                                    </p:set>
                                    <p:animEffect transition="in" filter="wipe(right)">
                                      <p:cBhvr>
                                        <p:cTn id="84" dur="500"/>
                                        <p:tgtEl>
                                          <p:spTgt spid="5">
                                            <p:graphicEl>
                                              <a:dgm id="{56A7B6EC-DD5D-4571-BA82-8A4DC4B1D669}"/>
                                            </p:graphicEl>
                                          </p:spTgt>
                                        </p:tgtEl>
                                      </p:cBhvr>
                                    </p:animEffect>
                                  </p:childTnLst>
                                </p:cTn>
                              </p:par>
                              <p:par>
                                <p:cTn id="85" presetID="22" presetClass="entr" presetSubtype="2" fill="hold" grpId="0" nodeType="withEffect">
                                  <p:stCondLst>
                                    <p:cond delay="0"/>
                                  </p:stCondLst>
                                  <p:childTnLst>
                                    <p:set>
                                      <p:cBhvr>
                                        <p:cTn id="86" dur="1" fill="hold">
                                          <p:stCondLst>
                                            <p:cond delay="0"/>
                                          </p:stCondLst>
                                        </p:cTn>
                                        <p:tgtEl>
                                          <p:spTgt spid="5">
                                            <p:graphicEl>
                                              <a:dgm id="{575BC1A2-2E64-4092-8F9D-63BC744B25C9}"/>
                                            </p:graphicEl>
                                          </p:spTgt>
                                        </p:tgtEl>
                                        <p:attrNameLst>
                                          <p:attrName>style.visibility</p:attrName>
                                        </p:attrNameLst>
                                      </p:cBhvr>
                                      <p:to>
                                        <p:strVal val="visible"/>
                                      </p:to>
                                    </p:set>
                                    <p:animEffect transition="in" filter="wipe(right)">
                                      <p:cBhvr>
                                        <p:cTn id="87" dur="500"/>
                                        <p:tgtEl>
                                          <p:spTgt spid="5">
                                            <p:graphicEl>
                                              <a:dgm id="{575BC1A2-2E64-4092-8F9D-63BC744B25C9}"/>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2" fill="hold" grpId="0" nodeType="clickEffect">
                                  <p:stCondLst>
                                    <p:cond delay="0"/>
                                  </p:stCondLst>
                                  <p:childTnLst>
                                    <p:set>
                                      <p:cBhvr>
                                        <p:cTn id="91" dur="1" fill="hold">
                                          <p:stCondLst>
                                            <p:cond delay="0"/>
                                          </p:stCondLst>
                                        </p:cTn>
                                        <p:tgtEl>
                                          <p:spTgt spid="5">
                                            <p:graphicEl>
                                              <a:dgm id="{574ACE3F-4B3E-4D0E-8750-CAE6955924EA}"/>
                                            </p:graphicEl>
                                          </p:spTgt>
                                        </p:tgtEl>
                                        <p:attrNameLst>
                                          <p:attrName>style.visibility</p:attrName>
                                        </p:attrNameLst>
                                      </p:cBhvr>
                                      <p:to>
                                        <p:strVal val="visible"/>
                                      </p:to>
                                    </p:set>
                                    <p:animEffect transition="in" filter="wipe(right)">
                                      <p:cBhvr>
                                        <p:cTn id="92" dur="500"/>
                                        <p:tgtEl>
                                          <p:spTgt spid="5">
                                            <p:graphicEl>
                                              <a:dgm id="{574ACE3F-4B3E-4D0E-8750-CAE6955924EA}"/>
                                            </p:graphicEl>
                                          </p:spTgt>
                                        </p:tgtEl>
                                      </p:cBhvr>
                                    </p:animEffect>
                                  </p:childTnLst>
                                </p:cTn>
                              </p:par>
                              <p:par>
                                <p:cTn id="93" presetID="22" presetClass="entr" presetSubtype="2" fill="hold" grpId="0" nodeType="withEffect">
                                  <p:stCondLst>
                                    <p:cond delay="0"/>
                                  </p:stCondLst>
                                  <p:childTnLst>
                                    <p:set>
                                      <p:cBhvr>
                                        <p:cTn id="94" dur="1" fill="hold">
                                          <p:stCondLst>
                                            <p:cond delay="0"/>
                                          </p:stCondLst>
                                        </p:cTn>
                                        <p:tgtEl>
                                          <p:spTgt spid="5">
                                            <p:graphicEl>
                                              <a:dgm id="{ADBEC7BD-49D2-4EF9-B644-B22D874FB3C3}"/>
                                            </p:graphicEl>
                                          </p:spTgt>
                                        </p:tgtEl>
                                        <p:attrNameLst>
                                          <p:attrName>style.visibility</p:attrName>
                                        </p:attrNameLst>
                                      </p:cBhvr>
                                      <p:to>
                                        <p:strVal val="visible"/>
                                      </p:to>
                                    </p:set>
                                    <p:animEffect transition="in" filter="wipe(right)">
                                      <p:cBhvr>
                                        <p:cTn id="95" dur="500"/>
                                        <p:tgtEl>
                                          <p:spTgt spid="5">
                                            <p:graphicEl>
                                              <a:dgm id="{ADBEC7BD-49D2-4EF9-B644-B22D874FB3C3}"/>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2" fill="hold" grpId="0" nodeType="clickEffect">
                                  <p:stCondLst>
                                    <p:cond delay="0"/>
                                  </p:stCondLst>
                                  <p:childTnLst>
                                    <p:set>
                                      <p:cBhvr>
                                        <p:cTn id="99" dur="1" fill="hold">
                                          <p:stCondLst>
                                            <p:cond delay="0"/>
                                          </p:stCondLst>
                                        </p:cTn>
                                        <p:tgtEl>
                                          <p:spTgt spid="5">
                                            <p:graphicEl>
                                              <a:dgm id="{02235F4A-6587-4375-B6B3-EF9DB8AF0083}"/>
                                            </p:graphicEl>
                                          </p:spTgt>
                                        </p:tgtEl>
                                        <p:attrNameLst>
                                          <p:attrName>style.visibility</p:attrName>
                                        </p:attrNameLst>
                                      </p:cBhvr>
                                      <p:to>
                                        <p:strVal val="visible"/>
                                      </p:to>
                                    </p:set>
                                    <p:animEffect transition="in" filter="wipe(right)">
                                      <p:cBhvr>
                                        <p:cTn id="100" dur="500"/>
                                        <p:tgtEl>
                                          <p:spTgt spid="5">
                                            <p:graphicEl>
                                              <a:dgm id="{02235F4A-6587-4375-B6B3-EF9DB8AF0083}"/>
                                            </p:graphicEl>
                                          </p:spTgt>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5">
                                            <p:graphicEl>
                                              <a:dgm id="{B870D676-F6C6-4EC9-948C-9612EABE2FBC}"/>
                                            </p:graphicEl>
                                          </p:spTgt>
                                        </p:tgtEl>
                                        <p:attrNameLst>
                                          <p:attrName>style.visibility</p:attrName>
                                        </p:attrNameLst>
                                      </p:cBhvr>
                                      <p:to>
                                        <p:strVal val="visible"/>
                                      </p:to>
                                    </p:set>
                                    <p:animEffect transition="in" filter="wipe(right)">
                                      <p:cBhvr>
                                        <p:cTn id="103" dur="500"/>
                                        <p:tgtEl>
                                          <p:spTgt spid="5">
                                            <p:graphicEl>
                                              <a:dgm id="{B870D676-F6C6-4EC9-948C-9612EABE2FBC}"/>
                                            </p:graphicEl>
                                          </p:spTgt>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2" fill="hold" grpId="0" nodeType="clickEffect">
                                  <p:stCondLst>
                                    <p:cond delay="0"/>
                                  </p:stCondLst>
                                  <p:childTnLst>
                                    <p:set>
                                      <p:cBhvr>
                                        <p:cTn id="107" dur="1" fill="hold">
                                          <p:stCondLst>
                                            <p:cond delay="0"/>
                                          </p:stCondLst>
                                        </p:cTn>
                                        <p:tgtEl>
                                          <p:spTgt spid="5">
                                            <p:graphicEl>
                                              <a:dgm id="{EE097471-26EB-43FB-9A63-9DB6D9D5BDB0}"/>
                                            </p:graphicEl>
                                          </p:spTgt>
                                        </p:tgtEl>
                                        <p:attrNameLst>
                                          <p:attrName>style.visibility</p:attrName>
                                        </p:attrNameLst>
                                      </p:cBhvr>
                                      <p:to>
                                        <p:strVal val="visible"/>
                                      </p:to>
                                    </p:set>
                                    <p:animEffect transition="in" filter="wipe(right)">
                                      <p:cBhvr>
                                        <p:cTn id="108" dur="500"/>
                                        <p:tgtEl>
                                          <p:spTgt spid="5">
                                            <p:graphicEl>
                                              <a:dgm id="{EE097471-26EB-43FB-9A63-9DB6D9D5BDB0}"/>
                                            </p:graphicEl>
                                          </p:spTgt>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5">
                                            <p:graphicEl>
                                              <a:dgm id="{65BB74F4-207E-4C73-AEAB-AF2096330F0D}"/>
                                            </p:graphicEl>
                                          </p:spTgt>
                                        </p:tgtEl>
                                        <p:attrNameLst>
                                          <p:attrName>style.visibility</p:attrName>
                                        </p:attrNameLst>
                                      </p:cBhvr>
                                      <p:to>
                                        <p:strVal val="visible"/>
                                      </p:to>
                                    </p:set>
                                    <p:animEffect transition="in" filter="wipe(right)">
                                      <p:cBhvr>
                                        <p:cTn id="111" dur="500"/>
                                        <p:tgtEl>
                                          <p:spTgt spid="5">
                                            <p:graphicEl>
                                              <a:dgm id="{65BB74F4-207E-4C73-AEAB-AF2096330F0D}"/>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2" fill="hold" grpId="0" nodeType="clickEffect">
                                  <p:stCondLst>
                                    <p:cond delay="0"/>
                                  </p:stCondLst>
                                  <p:childTnLst>
                                    <p:set>
                                      <p:cBhvr>
                                        <p:cTn id="115" dur="1" fill="hold">
                                          <p:stCondLst>
                                            <p:cond delay="0"/>
                                          </p:stCondLst>
                                        </p:cTn>
                                        <p:tgtEl>
                                          <p:spTgt spid="5">
                                            <p:graphicEl>
                                              <a:dgm id="{BBBD4AF4-0C84-424E-B975-5C4D3D2FCC2F}"/>
                                            </p:graphicEl>
                                          </p:spTgt>
                                        </p:tgtEl>
                                        <p:attrNameLst>
                                          <p:attrName>style.visibility</p:attrName>
                                        </p:attrNameLst>
                                      </p:cBhvr>
                                      <p:to>
                                        <p:strVal val="visible"/>
                                      </p:to>
                                    </p:set>
                                    <p:animEffect transition="in" filter="wipe(right)">
                                      <p:cBhvr>
                                        <p:cTn id="116" dur="500"/>
                                        <p:tgtEl>
                                          <p:spTgt spid="5">
                                            <p:graphicEl>
                                              <a:dgm id="{BBBD4AF4-0C84-424E-B975-5C4D3D2FCC2F}"/>
                                            </p:graphicEl>
                                          </p:spTgt>
                                        </p:tgtEl>
                                      </p:cBhvr>
                                    </p:animEffect>
                                  </p:childTnLst>
                                </p:cTn>
                              </p:par>
                              <p:par>
                                <p:cTn id="117" presetID="22" presetClass="entr" presetSubtype="2" fill="hold" grpId="0" nodeType="withEffect">
                                  <p:stCondLst>
                                    <p:cond delay="0"/>
                                  </p:stCondLst>
                                  <p:childTnLst>
                                    <p:set>
                                      <p:cBhvr>
                                        <p:cTn id="118" dur="1" fill="hold">
                                          <p:stCondLst>
                                            <p:cond delay="0"/>
                                          </p:stCondLst>
                                        </p:cTn>
                                        <p:tgtEl>
                                          <p:spTgt spid="5">
                                            <p:graphicEl>
                                              <a:dgm id="{E4ADAB1E-FE73-4A5C-9C6D-A2DB8CCB7A8B}"/>
                                            </p:graphicEl>
                                          </p:spTgt>
                                        </p:tgtEl>
                                        <p:attrNameLst>
                                          <p:attrName>style.visibility</p:attrName>
                                        </p:attrNameLst>
                                      </p:cBhvr>
                                      <p:to>
                                        <p:strVal val="visible"/>
                                      </p:to>
                                    </p:set>
                                    <p:animEffect transition="in" filter="wipe(right)">
                                      <p:cBhvr>
                                        <p:cTn id="119" dur="500"/>
                                        <p:tgtEl>
                                          <p:spTgt spid="5">
                                            <p:graphicEl>
                                              <a:dgm id="{E4ADAB1E-FE73-4A5C-9C6D-A2DB8CCB7A8B}"/>
                                            </p:graphicEl>
                                          </p:spTgt>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2" fill="hold" grpId="0" nodeType="clickEffect">
                                  <p:stCondLst>
                                    <p:cond delay="0"/>
                                  </p:stCondLst>
                                  <p:childTnLst>
                                    <p:set>
                                      <p:cBhvr>
                                        <p:cTn id="123" dur="1" fill="hold">
                                          <p:stCondLst>
                                            <p:cond delay="0"/>
                                          </p:stCondLst>
                                        </p:cTn>
                                        <p:tgtEl>
                                          <p:spTgt spid="5">
                                            <p:graphicEl>
                                              <a:dgm id="{96992DD6-9651-4976-A9C7-CBCF3154CDF2}"/>
                                            </p:graphicEl>
                                          </p:spTgt>
                                        </p:tgtEl>
                                        <p:attrNameLst>
                                          <p:attrName>style.visibility</p:attrName>
                                        </p:attrNameLst>
                                      </p:cBhvr>
                                      <p:to>
                                        <p:strVal val="visible"/>
                                      </p:to>
                                    </p:set>
                                    <p:animEffect transition="in" filter="wipe(right)">
                                      <p:cBhvr>
                                        <p:cTn id="124" dur="500"/>
                                        <p:tgtEl>
                                          <p:spTgt spid="5">
                                            <p:graphicEl>
                                              <a:dgm id="{96992DD6-9651-4976-A9C7-CBCF3154CDF2}"/>
                                            </p:graphicEl>
                                          </p:spTgt>
                                        </p:tgtEl>
                                      </p:cBhvr>
                                    </p:animEffect>
                                  </p:childTnLst>
                                </p:cTn>
                              </p:par>
                              <p:par>
                                <p:cTn id="125" presetID="22" presetClass="entr" presetSubtype="2" fill="hold" grpId="0" nodeType="withEffect">
                                  <p:stCondLst>
                                    <p:cond delay="0"/>
                                  </p:stCondLst>
                                  <p:childTnLst>
                                    <p:set>
                                      <p:cBhvr>
                                        <p:cTn id="126" dur="1" fill="hold">
                                          <p:stCondLst>
                                            <p:cond delay="0"/>
                                          </p:stCondLst>
                                        </p:cTn>
                                        <p:tgtEl>
                                          <p:spTgt spid="5">
                                            <p:graphicEl>
                                              <a:dgm id="{8BF198CB-AA2A-4EB5-AF39-53D0D6C86481}"/>
                                            </p:graphicEl>
                                          </p:spTgt>
                                        </p:tgtEl>
                                        <p:attrNameLst>
                                          <p:attrName>style.visibility</p:attrName>
                                        </p:attrNameLst>
                                      </p:cBhvr>
                                      <p:to>
                                        <p:strVal val="visible"/>
                                      </p:to>
                                    </p:set>
                                    <p:animEffect transition="in" filter="wipe(right)">
                                      <p:cBhvr>
                                        <p:cTn id="127" dur="500"/>
                                        <p:tgtEl>
                                          <p:spTgt spid="5">
                                            <p:graphicEl>
                                              <a:dgm id="{8BF198CB-AA2A-4EB5-AF39-53D0D6C8648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632517" y="692696"/>
          <a:ext cx="8568954" cy="5688631"/>
        </p:xfrm>
        <a:graphic>
          <a:graphicData uri="http://schemas.openxmlformats.org/drawingml/2006/table">
            <a:tbl>
              <a:tblPr rtl="1" firstRow="1" firstCol="1" bandRow="1">
                <a:tableStyleId>{8799B23B-EC83-4686-B30A-512413B5E67A}</a:tableStyleId>
              </a:tblPr>
              <a:tblGrid>
                <a:gridCol w="4284477">
                  <a:extLst>
                    <a:ext uri="{9D8B030D-6E8A-4147-A177-3AD203B41FA5}">
                      <a16:colId xmlns:a16="http://schemas.microsoft.com/office/drawing/2014/main" val="20000"/>
                    </a:ext>
                  </a:extLst>
                </a:gridCol>
                <a:gridCol w="4284477">
                  <a:extLst>
                    <a:ext uri="{9D8B030D-6E8A-4147-A177-3AD203B41FA5}">
                      <a16:colId xmlns:a16="http://schemas.microsoft.com/office/drawing/2014/main" val="20001"/>
                    </a:ext>
                  </a:extLst>
                </a:gridCol>
              </a:tblGrid>
              <a:tr h="1202820">
                <a:tc gridSpan="2">
                  <a:txBody>
                    <a:bodyPr/>
                    <a:lstStyle/>
                    <a:p>
                      <a:pPr algn="ctr" rtl="1">
                        <a:spcAft>
                          <a:spcPts val="0"/>
                        </a:spcAft>
                      </a:pPr>
                      <a:r>
                        <a:rPr lang="fa-IR" sz="1200" dirty="0">
                          <a:effectLst/>
                        </a:rPr>
                        <a:t>اگر مأموم اقتدا کند و به رکوع برود ولي به رکوع امام نرسد </a:t>
                      </a:r>
                      <a:r>
                        <a:rPr lang="ar-SA" sz="1000" dirty="0">
                          <a:effectLst/>
                        </a:rPr>
                        <a:t>(آ: 172، پ3 ت: م 1427)</a:t>
                      </a:r>
                      <a:endParaRPr lang="en-US" sz="1000" b="1" dirty="0">
                        <a:effectLst/>
                        <a:latin typeface="Times New Roman"/>
                        <a:ea typeface="Times New Roman"/>
                        <a:cs typeface="B Mitra"/>
                      </a:endParaRPr>
                    </a:p>
                  </a:txBody>
                  <a:tcPr marL="68580" marR="68580" marT="0" marB="0" anchor="ctr"/>
                </a:tc>
                <a:tc hMerge="1">
                  <a:txBody>
                    <a:bodyPr/>
                    <a:lstStyle/>
                    <a:p>
                      <a:pPr rtl="1"/>
                      <a:endParaRPr lang="fa-IR"/>
                    </a:p>
                  </a:txBody>
                  <a:tcPr/>
                </a:tc>
                <a:extLst>
                  <a:ext uri="{0D108BD9-81ED-4DB2-BD59-A6C34878D82A}">
                    <a16:rowId xmlns:a16="http://schemas.microsoft.com/office/drawing/2014/main" val="10000"/>
                  </a:ext>
                </a:extLst>
              </a:tr>
              <a:tr h="1245272">
                <a:tc>
                  <a:txBody>
                    <a:bodyPr/>
                    <a:lstStyle/>
                    <a:p>
                      <a:pPr algn="justLow" rtl="1">
                        <a:spcAft>
                          <a:spcPts val="0"/>
                        </a:spcAft>
                      </a:pPr>
                      <a:r>
                        <a:rPr lang="fa-IR" sz="1100">
                          <a:effectLst/>
                        </a:rPr>
                        <a:t>به طور فرادی صحیح است و باید آن را تمام کند.</a:t>
                      </a:r>
                      <a:endParaRPr lang="en-US" sz="1200">
                        <a:effectLst/>
                        <a:latin typeface="Times New Roman"/>
                        <a:ea typeface="Times New Roman"/>
                        <a:cs typeface="B Titr"/>
                      </a:endParaRPr>
                    </a:p>
                  </a:txBody>
                  <a:tcPr marL="68580" marR="68580" marT="0" marB="0" anchor="ctr"/>
                </a:tc>
                <a:tc>
                  <a:txBody>
                    <a:bodyPr/>
                    <a:lstStyle/>
                    <a:p>
                      <a:pPr algn="justLow" rtl="1">
                        <a:spcAft>
                          <a:spcPts val="0"/>
                        </a:spcAft>
                      </a:pPr>
                      <a:r>
                        <a:rPr lang="fa-IR" sz="1100">
                          <a:effectLst/>
                        </a:rPr>
                        <a:t>آیات عظام: امام خمینی، بهجت، خامنه‌ای، گلپایگانی، صافی، فاضل، نوری</a:t>
                      </a:r>
                      <a:endParaRPr lang="en-US" sz="1000">
                        <a:effectLst/>
                        <a:latin typeface="IranNastaliq"/>
                        <a:ea typeface="Times New Roman"/>
                        <a:cs typeface="2  Mitra"/>
                      </a:endParaRPr>
                    </a:p>
                  </a:txBody>
                  <a:tcPr marL="68580" marR="68580" marT="0" marB="0" anchor="ctr"/>
                </a:tc>
                <a:extLst>
                  <a:ext uri="{0D108BD9-81ED-4DB2-BD59-A6C34878D82A}">
                    <a16:rowId xmlns:a16="http://schemas.microsoft.com/office/drawing/2014/main" val="10001"/>
                  </a:ext>
                </a:extLst>
              </a:tr>
              <a:tr h="1202820">
                <a:tc>
                  <a:txBody>
                    <a:bodyPr/>
                    <a:lstStyle/>
                    <a:p>
                      <a:pPr algn="justLow" rtl="1">
                        <a:spcAft>
                          <a:spcPts val="0"/>
                        </a:spcAft>
                      </a:pPr>
                      <a:r>
                        <a:rPr lang="fa-IR" sz="1200">
                          <a:effectLst/>
                        </a:rPr>
                        <a:t>باطل است.</a:t>
                      </a:r>
                      <a:endParaRPr lang="en-US" sz="1200">
                        <a:effectLst/>
                        <a:latin typeface="Times New Roman"/>
                        <a:ea typeface="Times New Roman"/>
                        <a:cs typeface="Arial"/>
                      </a:endParaRPr>
                    </a:p>
                  </a:txBody>
                  <a:tcPr marL="68580" marR="68580" marT="0" marB="0" anchor="ctr"/>
                </a:tc>
                <a:tc>
                  <a:txBody>
                    <a:bodyPr/>
                    <a:lstStyle/>
                    <a:p>
                      <a:pPr algn="justLow" rtl="1">
                        <a:spcAft>
                          <a:spcPts val="0"/>
                        </a:spcAft>
                      </a:pPr>
                      <a:r>
                        <a:rPr lang="fa-IR" sz="1100">
                          <a:effectLst/>
                        </a:rPr>
                        <a:t>آیات عظام: اراکی، تبریزی، زنجانی، خویی</a:t>
                      </a:r>
                      <a:endParaRPr lang="en-US" sz="1000">
                        <a:effectLst/>
                        <a:latin typeface="IranNastaliq"/>
                        <a:ea typeface="Times New Roman"/>
                        <a:cs typeface="2  Mitra"/>
                      </a:endParaRPr>
                    </a:p>
                  </a:txBody>
                  <a:tcPr marL="68580" marR="68580" marT="0" marB="0" anchor="ctr"/>
                </a:tc>
                <a:extLst>
                  <a:ext uri="{0D108BD9-81ED-4DB2-BD59-A6C34878D82A}">
                    <a16:rowId xmlns:a16="http://schemas.microsoft.com/office/drawing/2014/main" val="10002"/>
                  </a:ext>
                </a:extLst>
              </a:tr>
              <a:tr h="2037719">
                <a:tc>
                  <a:txBody>
                    <a:bodyPr/>
                    <a:lstStyle/>
                    <a:p>
                      <a:pPr algn="justLow" rtl="1">
                        <a:spcAft>
                          <a:spcPts val="0"/>
                        </a:spcAft>
                      </a:pPr>
                      <a:r>
                        <a:rPr lang="fa-IR" sz="1200">
                          <a:effectLst/>
                        </a:rPr>
                        <a:t>مخیّر است فرادی تمام کند یا قطع کند و در رکعت بعد اقتدا کند.</a:t>
                      </a:r>
                      <a:endParaRPr lang="en-US" sz="1200">
                        <a:effectLst/>
                        <a:latin typeface="Times New Roman"/>
                        <a:ea typeface="Times New Roman"/>
                        <a:cs typeface="Arial"/>
                      </a:endParaRPr>
                    </a:p>
                  </a:txBody>
                  <a:tcPr marL="68580" marR="68580" marT="0" marB="0" anchor="ctr"/>
                </a:tc>
                <a:tc>
                  <a:txBody>
                    <a:bodyPr/>
                    <a:lstStyle/>
                    <a:p>
                      <a:pPr algn="justLow" rtl="1">
                        <a:spcAft>
                          <a:spcPts val="0"/>
                        </a:spcAft>
                      </a:pPr>
                      <a:r>
                        <a:rPr lang="fa-IR" sz="1200" dirty="0">
                          <a:effectLst/>
                        </a:rPr>
                        <a:t>آیت الله سیستانی: (نمازش را فرادی تمام کند و </a:t>
                      </a:r>
                      <a:r>
                        <a:rPr lang="ar-SA" sz="1200" dirty="0">
                          <a:effectLst/>
                        </a:rPr>
                        <a:t>بنابر احتیاط واجب</a:t>
                      </a:r>
                      <a:r>
                        <a:rPr lang="fa-IR" sz="1200" dirty="0">
                          <a:effectLst/>
                        </a:rPr>
                        <a:t> اعاده نماید: </a:t>
                      </a:r>
                      <a:r>
                        <a:rPr lang="ar-SA" sz="1200" dirty="0">
                          <a:effectLst/>
                        </a:rPr>
                        <a:t>آیت الله مکارم)</a:t>
                      </a:r>
                      <a:endParaRPr lang="en-US" sz="1200" dirty="0">
                        <a:effectLst/>
                        <a:latin typeface="Times New Roman"/>
                        <a:ea typeface="Times New Roman"/>
                        <a:cs typeface="Arial"/>
                      </a:endParaRPr>
                    </a:p>
                  </a:txBody>
                  <a:tcPr marL="68580" marR="68580" marT="0" marB="0" anchor="ctr"/>
                </a:tc>
                <a:extLst>
                  <a:ext uri="{0D108BD9-81ED-4DB2-BD59-A6C34878D82A}">
                    <a16:rowId xmlns:a16="http://schemas.microsoft.com/office/drawing/2014/main" val="10003"/>
                  </a:ext>
                </a:extLst>
              </a:tr>
            </a:tbl>
          </a:graphicData>
        </a:graphic>
      </p:graphicFrame>
      <p:sp>
        <p:nvSpPr>
          <p:cNvPr id="5" name="Oval 4">
            <a:hlinkClick r:id="rId2" action="ppaction://hlinksldjump"/>
          </p:cNvPr>
          <p:cNvSpPr/>
          <p:nvPr/>
        </p:nvSpPr>
        <p:spPr>
          <a:xfrm>
            <a:off x="7055225" y="119204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5211766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nvPr>
        </p:nvGraphicFramePr>
        <p:xfrm>
          <a:off x="413320" y="304800"/>
          <a:ext cx="92202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31321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nvPr>
        </p:nvGraphicFramePr>
        <p:xfrm>
          <a:off x="381000" y="304800"/>
          <a:ext cx="92202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5">
            <a:hlinkClick r:id="rId7" action="ppaction://hlinksldjump"/>
          </p:cNvPr>
          <p:cNvSpPr/>
          <p:nvPr/>
        </p:nvSpPr>
        <p:spPr>
          <a:xfrm>
            <a:off x="7833320" y="184482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60588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graphicEl>
                                              <a:dgm id="{0D55548B-8999-409C-B016-F496E61F5C0B}"/>
                                            </p:graphicEl>
                                          </p:spTgt>
                                        </p:tgtEl>
                                        <p:attrNameLst>
                                          <p:attrName>style.visibility</p:attrName>
                                        </p:attrNameLst>
                                      </p:cBhvr>
                                      <p:to>
                                        <p:strVal val="visible"/>
                                      </p:to>
                                    </p:set>
                                    <p:animEffect transition="in" filter="wipe(right)">
                                      <p:cBhvr>
                                        <p:cTn id="7" dur="500"/>
                                        <p:tgtEl>
                                          <p:spTgt spid="5">
                                            <p:graphicEl>
                                              <a:dgm id="{0D55548B-8999-409C-B016-F496E61F5C0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5">
                                            <p:graphicEl>
                                              <a:dgm id="{4C0D6A30-BF99-4101-9BE2-63B3B6D9C7C2}"/>
                                            </p:graphicEl>
                                          </p:spTgt>
                                        </p:tgtEl>
                                        <p:attrNameLst>
                                          <p:attrName>style.visibility</p:attrName>
                                        </p:attrNameLst>
                                      </p:cBhvr>
                                      <p:to>
                                        <p:strVal val="visible"/>
                                      </p:to>
                                    </p:set>
                                    <p:animEffect transition="in" filter="wipe(right)">
                                      <p:cBhvr>
                                        <p:cTn id="12" dur="500"/>
                                        <p:tgtEl>
                                          <p:spTgt spid="5">
                                            <p:graphicEl>
                                              <a:dgm id="{4C0D6A30-BF99-4101-9BE2-63B3B6D9C7C2}"/>
                                            </p:graphicEl>
                                          </p:spTgt>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5">
                                            <p:graphicEl>
                                              <a:dgm id="{67A2E23A-1BBA-43BF-8858-E2E3D452FF1C}"/>
                                            </p:graphicEl>
                                          </p:spTgt>
                                        </p:tgtEl>
                                        <p:attrNameLst>
                                          <p:attrName>style.visibility</p:attrName>
                                        </p:attrNameLst>
                                      </p:cBhvr>
                                      <p:to>
                                        <p:strVal val="visible"/>
                                      </p:to>
                                    </p:set>
                                    <p:animEffect transition="in" filter="wipe(right)">
                                      <p:cBhvr>
                                        <p:cTn id="15" dur="500"/>
                                        <p:tgtEl>
                                          <p:spTgt spid="5">
                                            <p:graphicEl>
                                              <a:dgm id="{67A2E23A-1BBA-43BF-8858-E2E3D452FF1C}"/>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5">
                                            <p:graphicEl>
                                              <a:dgm id="{A7AB8236-9634-4C84-8B7F-B74DE233C703}"/>
                                            </p:graphicEl>
                                          </p:spTgt>
                                        </p:tgtEl>
                                        <p:attrNameLst>
                                          <p:attrName>style.visibility</p:attrName>
                                        </p:attrNameLst>
                                      </p:cBhvr>
                                      <p:to>
                                        <p:strVal val="visible"/>
                                      </p:to>
                                    </p:set>
                                    <p:animEffect transition="in" filter="wipe(right)">
                                      <p:cBhvr>
                                        <p:cTn id="20" dur="500"/>
                                        <p:tgtEl>
                                          <p:spTgt spid="5">
                                            <p:graphicEl>
                                              <a:dgm id="{A7AB8236-9634-4C84-8B7F-B74DE233C703}"/>
                                            </p:graphicEl>
                                          </p:spTgt>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5">
                                            <p:graphicEl>
                                              <a:dgm id="{2807F51E-F7AC-416B-80E7-9A3452EE2F10}"/>
                                            </p:graphicEl>
                                          </p:spTgt>
                                        </p:tgtEl>
                                        <p:attrNameLst>
                                          <p:attrName>style.visibility</p:attrName>
                                        </p:attrNameLst>
                                      </p:cBhvr>
                                      <p:to>
                                        <p:strVal val="visible"/>
                                      </p:to>
                                    </p:set>
                                    <p:animEffect transition="in" filter="wipe(right)">
                                      <p:cBhvr>
                                        <p:cTn id="23" dur="500"/>
                                        <p:tgtEl>
                                          <p:spTgt spid="5">
                                            <p:graphicEl>
                                              <a:dgm id="{2807F51E-F7AC-416B-80E7-9A3452EE2F10}"/>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5">
                                            <p:graphicEl>
                                              <a:dgm id="{BBE12D57-E526-4AFE-BB39-34205F975089}"/>
                                            </p:graphicEl>
                                          </p:spTgt>
                                        </p:tgtEl>
                                        <p:attrNameLst>
                                          <p:attrName>style.visibility</p:attrName>
                                        </p:attrNameLst>
                                      </p:cBhvr>
                                      <p:to>
                                        <p:strVal val="visible"/>
                                      </p:to>
                                    </p:set>
                                    <p:animEffect transition="in" filter="wipe(right)">
                                      <p:cBhvr>
                                        <p:cTn id="28" dur="500"/>
                                        <p:tgtEl>
                                          <p:spTgt spid="5">
                                            <p:graphicEl>
                                              <a:dgm id="{BBE12D57-E526-4AFE-BB39-34205F975089}"/>
                                            </p:graphicEl>
                                          </p:spTgt>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5">
                                            <p:graphicEl>
                                              <a:dgm id="{78DA31EC-D3A8-4195-8A5A-348278230833}"/>
                                            </p:graphicEl>
                                          </p:spTgt>
                                        </p:tgtEl>
                                        <p:attrNameLst>
                                          <p:attrName>style.visibility</p:attrName>
                                        </p:attrNameLst>
                                      </p:cBhvr>
                                      <p:to>
                                        <p:strVal val="visible"/>
                                      </p:to>
                                    </p:set>
                                    <p:animEffect transition="in" filter="wipe(right)">
                                      <p:cBhvr>
                                        <p:cTn id="31" dur="500"/>
                                        <p:tgtEl>
                                          <p:spTgt spid="5">
                                            <p:graphicEl>
                                              <a:dgm id="{78DA31EC-D3A8-4195-8A5A-348278230833}"/>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5">
                                            <p:graphicEl>
                                              <a:dgm id="{8C888BA4-8086-4130-848F-7402BE06D8FF}"/>
                                            </p:graphicEl>
                                          </p:spTgt>
                                        </p:tgtEl>
                                        <p:attrNameLst>
                                          <p:attrName>style.visibility</p:attrName>
                                        </p:attrNameLst>
                                      </p:cBhvr>
                                      <p:to>
                                        <p:strVal val="visible"/>
                                      </p:to>
                                    </p:set>
                                    <p:animEffect transition="in" filter="wipe(right)">
                                      <p:cBhvr>
                                        <p:cTn id="36" dur="500"/>
                                        <p:tgtEl>
                                          <p:spTgt spid="5">
                                            <p:graphicEl>
                                              <a:dgm id="{8C888BA4-8086-4130-848F-7402BE06D8FF}"/>
                                            </p:graphicEl>
                                          </p:spTgt>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5">
                                            <p:graphicEl>
                                              <a:dgm id="{1AA01A1D-156D-42F9-9A48-1E5A21D9A809}"/>
                                            </p:graphicEl>
                                          </p:spTgt>
                                        </p:tgtEl>
                                        <p:attrNameLst>
                                          <p:attrName>style.visibility</p:attrName>
                                        </p:attrNameLst>
                                      </p:cBhvr>
                                      <p:to>
                                        <p:strVal val="visible"/>
                                      </p:to>
                                    </p:set>
                                    <p:animEffect transition="in" filter="wipe(right)">
                                      <p:cBhvr>
                                        <p:cTn id="39" dur="500"/>
                                        <p:tgtEl>
                                          <p:spTgt spid="5">
                                            <p:graphicEl>
                                              <a:dgm id="{1AA01A1D-156D-42F9-9A48-1E5A21D9A809}"/>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5">
                                            <p:graphicEl>
                                              <a:dgm id="{00F431FD-F173-4D57-B4A8-F76E659B55AE}"/>
                                            </p:graphicEl>
                                          </p:spTgt>
                                        </p:tgtEl>
                                        <p:attrNameLst>
                                          <p:attrName>style.visibility</p:attrName>
                                        </p:attrNameLst>
                                      </p:cBhvr>
                                      <p:to>
                                        <p:strVal val="visible"/>
                                      </p:to>
                                    </p:set>
                                    <p:animEffect transition="in" filter="wipe(right)">
                                      <p:cBhvr>
                                        <p:cTn id="44" dur="500"/>
                                        <p:tgtEl>
                                          <p:spTgt spid="5">
                                            <p:graphicEl>
                                              <a:dgm id="{00F431FD-F173-4D57-B4A8-F76E659B55AE}"/>
                                            </p:graphicEl>
                                          </p:spTgt>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5">
                                            <p:graphicEl>
                                              <a:dgm id="{79FC1AFD-5E18-4DC5-8F5A-9966DA4EBDE0}"/>
                                            </p:graphicEl>
                                          </p:spTgt>
                                        </p:tgtEl>
                                        <p:attrNameLst>
                                          <p:attrName>style.visibility</p:attrName>
                                        </p:attrNameLst>
                                      </p:cBhvr>
                                      <p:to>
                                        <p:strVal val="visible"/>
                                      </p:to>
                                    </p:set>
                                    <p:animEffect transition="in" filter="wipe(right)">
                                      <p:cBhvr>
                                        <p:cTn id="47" dur="500"/>
                                        <p:tgtEl>
                                          <p:spTgt spid="5">
                                            <p:graphicEl>
                                              <a:dgm id="{79FC1AFD-5E18-4DC5-8F5A-9966DA4EBDE0}"/>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5">
                                            <p:graphicEl>
                                              <a:dgm id="{9EF6701D-AE45-409C-B241-7255A4846218}"/>
                                            </p:graphicEl>
                                          </p:spTgt>
                                        </p:tgtEl>
                                        <p:attrNameLst>
                                          <p:attrName>style.visibility</p:attrName>
                                        </p:attrNameLst>
                                      </p:cBhvr>
                                      <p:to>
                                        <p:strVal val="visible"/>
                                      </p:to>
                                    </p:set>
                                    <p:animEffect transition="in" filter="wipe(right)">
                                      <p:cBhvr>
                                        <p:cTn id="52" dur="500"/>
                                        <p:tgtEl>
                                          <p:spTgt spid="5">
                                            <p:graphicEl>
                                              <a:dgm id="{9EF6701D-AE45-409C-B241-7255A4846218}"/>
                                            </p:graphicEl>
                                          </p:spTgt>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5">
                                            <p:graphicEl>
                                              <a:dgm id="{3A74FBE3-B9DA-45B1-9D62-737B3A2BF20A}"/>
                                            </p:graphicEl>
                                          </p:spTgt>
                                        </p:tgtEl>
                                        <p:attrNameLst>
                                          <p:attrName>style.visibility</p:attrName>
                                        </p:attrNameLst>
                                      </p:cBhvr>
                                      <p:to>
                                        <p:strVal val="visible"/>
                                      </p:to>
                                    </p:set>
                                    <p:animEffect transition="in" filter="wipe(right)">
                                      <p:cBhvr>
                                        <p:cTn id="55" dur="500"/>
                                        <p:tgtEl>
                                          <p:spTgt spid="5">
                                            <p:graphicEl>
                                              <a:dgm id="{3A74FBE3-B9DA-45B1-9D62-737B3A2BF20A}"/>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grpId="0" nodeType="clickEffect">
                                  <p:stCondLst>
                                    <p:cond delay="0"/>
                                  </p:stCondLst>
                                  <p:childTnLst>
                                    <p:set>
                                      <p:cBhvr>
                                        <p:cTn id="59" dur="1" fill="hold">
                                          <p:stCondLst>
                                            <p:cond delay="0"/>
                                          </p:stCondLst>
                                        </p:cTn>
                                        <p:tgtEl>
                                          <p:spTgt spid="5">
                                            <p:graphicEl>
                                              <a:dgm id="{E1DA57C6-204C-4D26-8B30-EABEF60F87BB}"/>
                                            </p:graphicEl>
                                          </p:spTgt>
                                        </p:tgtEl>
                                        <p:attrNameLst>
                                          <p:attrName>style.visibility</p:attrName>
                                        </p:attrNameLst>
                                      </p:cBhvr>
                                      <p:to>
                                        <p:strVal val="visible"/>
                                      </p:to>
                                    </p:set>
                                    <p:animEffect transition="in" filter="wipe(right)">
                                      <p:cBhvr>
                                        <p:cTn id="60" dur="500"/>
                                        <p:tgtEl>
                                          <p:spTgt spid="5">
                                            <p:graphicEl>
                                              <a:dgm id="{E1DA57C6-204C-4D26-8B30-EABEF60F87BB}"/>
                                            </p:graphicEl>
                                          </p:spTgt>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5">
                                            <p:graphicEl>
                                              <a:dgm id="{561AF714-01F7-4D3C-AFAD-71B5FC0EC77C}"/>
                                            </p:graphicEl>
                                          </p:spTgt>
                                        </p:tgtEl>
                                        <p:attrNameLst>
                                          <p:attrName>style.visibility</p:attrName>
                                        </p:attrNameLst>
                                      </p:cBhvr>
                                      <p:to>
                                        <p:strVal val="visible"/>
                                      </p:to>
                                    </p:set>
                                    <p:animEffect transition="in" filter="wipe(right)">
                                      <p:cBhvr>
                                        <p:cTn id="63" dur="500"/>
                                        <p:tgtEl>
                                          <p:spTgt spid="5">
                                            <p:graphicEl>
                                              <a:dgm id="{561AF714-01F7-4D3C-AFAD-71B5FC0EC77C}"/>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2" fill="hold" grpId="0" nodeType="clickEffect">
                                  <p:stCondLst>
                                    <p:cond delay="0"/>
                                  </p:stCondLst>
                                  <p:childTnLst>
                                    <p:set>
                                      <p:cBhvr>
                                        <p:cTn id="67" dur="1" fill="hold">
                                          <p:stCondLst>
                                            <p:cond delay="0"/>
                                          </p:stCondLst>
                                        </p:cTn>
                                        <p:tgtEl>
                                          <p:spTgt spid="5">
                                            <p:graphicEl>
                                              <a:dgm id="{CA454D61-6C72-44B5-8922-6831C6C36734}"/>
                                            </p:graphicEl>
                                          </p:spTgt>
                                        </p:tgtEl>
                                        <p:attrNameLst>
                                          <p:attrName>style.visibility</p:attrName>
                                        </p:attrNameLst>
                                      </p:cBhvr>
                                      <p:to>
                                        <p:strVal val="visible"/>
                                      </p:to>
                                    </p:set>
                                    <p:animEffect transition="in" filter="wipe(right)">
                                      <p:cBhvr>
                                        <p:cTn id="68" dur="500"/>
                                        <p:tgtEl>
                                          <p:spTgt spid="5">
                                            <p:graphicEl>
                                              <a:dgm id="{CA454D61-6C72-44B5-8922-6831C6C36734}"/>
                                            </p:graphicEl>
                                          </p:spTgt>
                                        </p:tgtEl>
                                      </p:cBhvr>
                                    </p:animEffect>
                                  </p:childTnLst>
                                </p:cTn>
                              </p:par>
                              <p:par>
                                <p:cTn id="69" presetID="22" presetClass="entr" presetSubtype="2" fill="hold" grpId="0" nodeType="withEffect">
                                  <p:stCondLst>
                                    <p:cond delay="0"/>
                                  </p:stCondLst>
                                  <p:childTnLst>
                                    <p:set>
                                      <p:cBhvr>
                                        <p:cTn id="70" dur="1" fill="hold">
                                          <p:stCondLst>
                                            <p:cond delay="0"/>
                                          </p:stCondLst>
                                        </p:cTn>
                                        <p:tgtEl>
                                          <p:spTgt spid="5">
                                            <p:graphicEl>
                                              <a:dgm id="{C43E2A27-CD4F-4607-8CB3-E0C20F383F4B}"/>
                                            </p:graphicEl>
                                          </p:spTgt>
                                        </p:tgtEl>
                                        <p:attrNameLst>
                                          <p:attrName>style.visibility</p:attrName>
                                        </p:attrNameLst>
                                      </p:cBhvr>
                                      <p:to>
                                        <p:strVal val="visible"/>
                                      </p:to>
                                    </p:set>
                                    <p:animEffect transition="in" filter="wipe(right)">
                                      <p:cBhvr>
                                        <p:cTn id="71" dur="500"/>
                                        <p:tgtEl>
                                          <p:spTgt spid="5">
                                            <p:graphicEl>
                                              <a:dgm id="{C43E2A27-CD4F-4607-8CB3-E0C20F383F4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6704" y="2492896"/>
            <a:ext cx="9105378" cy="2646878"/>
          </a:xfrm>
          <a:prstGeom prst="rect">
            <a:avLst/>
          </a:prstGeom>
          <a:noFill/>
        </p:spPr>
        <p:txBody>
          <a:bodyPr wrap="none" lIns="91440" tIns="45720" rIns="91440" bIns="45720">
            <a:spAutoFit/>
          </a:bodyPr>
          <a:lstStyle/>
          <a:p>
            <a:pPr algn="ctr" rtl="1"/>
            <a:r>
              <a:rPr lang="fa-IR" sz="16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نماز جماعت</a:t>
            </a:r>
            <a:endParaRPr lang="en-US" sz="16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p:txBody>
      </p:sp>
    </p:spTree>
    <p:extLst>
      <p:ext uri="{BB962C8B-B14F-4D97-AF65-F5344CB8AC3E}">
        <p14:creationId xmlns:p14="http://schemas.microsoft.com/office/powerpoint/2010/main" val="34201991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560509" y="764703"/>
          <a:ext cx="8784978" cy="5544619"/>
        </p:xfrm>
        <a:graphic>
          <a:graphicData uri="http://schemas.openxmlformats.org/drawingml/2006/table">
            <a:tbl>
              <a:tblPr rtl="1" firstRow="1" firstCol="1" bandRow="1">
                <a:tableStyleId>{8799B23B-EC83-4686-B30A-512413B5E67A}</a:tableStyleId>
              </a:tblPr>
              <a:tblGrid>
                <a:gridCol w="4392489">
                  <a:extLst>
                    <a:ext uri="{9D8B030D-6E8A-4147-A177-3AD203B41FA5}">
                      <a16:colId xmlns:a16="http://schemas.microsoft.com/office/drawing/2014/main" val="20000"/>
                    </a:ext>
                  </a:extLst>
                </a:gridCol>
                <a:gridCol w="4392489">
                  <a:extLst>
                    <a:ext uri="{9D8B030D-6E8A-4147-A177-3AD203B41FA5}">
                      <a16:colId xmlns:a16="http://schemas.microsoft.com/office/drawing/2014/main" val="20001"/>
                    </a:ext>
                  </a:extLst>
                </a:gridCol>
              </a:tblGrid>
              <a:tr h="931408">
                <a:tc gridSpan="2">
                  <a:txBody>
                    <a:bodyPr/>
                    <a:lstStyle/>
                    <a:p>
                      <a:pPr algn="ctr" rtl="1">
                        <a:spcAft>
                          <a:spcPts val="0"/>
                        </a:spcAft>
                      </a:pPr>
                      <a:r>
                        <a:rPr lang="fa-IR" sz="1200" dirty="0">
                          <a:effectLst/>
                        </a:rPr>
                        <a:t>حضور کودک ممیّز در صف جماعت </a:t>
                      </a:r>
                      <a:r>
                        <a:rPr lang="ar-SA" sz="1000" dirty="0">
                          <a:effectLst/>
                        </a:rPr>
                        <a:t>(آ: ص174، پ2 ت: م1417)</a:t>
                      </a:r>
                      <a:endParaRPr lang="en-US" sz="1000" b="1" dirty="0">
                        <a:effectLst/>
                        <a:latin typeface="Times New Roman"/>
                        <a:ea typeface="Times New Roman"/>
                        <a:cs typeface="B Mitra"/>
                      </a:endParaRPr>
                    </a:p>
                  </a:txBody>
                  <a:tcPr marL="68580" marR="68580" marT="0" marB="0" anchor="ctr"/>
                </a:tc>
                <a:tc hMerge="1">
                  <a:txBody>
                    <a:bodyPr/>
                    <a:lstStyle/>
                    <a:p>
                      <a:pPr rtl="1"/>
                      <a:endParaRPr lang="fa-IR"/>
                    </a:p>
                  </a:txBody>
                  <a:tcPr/>
                </a:tc>
                <a:extLst>
                  <a:ext uri="{0D108BD9-81ED-4DB2-BD59-A6C34878D82A}">
                    <a16:rowId xmlns:a16="http://schemas.microsoft.com/office/drawing/2014/main" val="10000"/>
                  </a:ext>
                </a:extLst>
              </a:tr>
              <a:tr h="1577915">
                <a:tc>
                  <a:txBody>
                    <a:bodyPr/>
                    <a:lstStyle/>
                    <a:p>
                      <a:pPr algn="justLow" rtl="1">
                        <a:spcAft>
                          <a:spcPts val="0"/>
                        </a:spcAft>
                      </a:pPr>
                      <a:r>
                        <a:rPr lang="fa-IR" sz="1200">
                          <a:effectLst/>
                        </a:rPr>
                        <a:t>اگر نماز می‌خواند چنانچه ندانند نماز او باطل است یا شک </a:t>
                      </a:r>
                      <a:r>
                        <a:rPr lang="ar-SA" sz="1200">
                          <a:effectLst/>
                        </a:rPr>
                        <a:t>دارند می‌توانند اقتدا کنند.</a:t>
                      </a:r>
                      <a:endParaRPr lang="en-US" sz="1200">
                        <a:effectLst/>
                        <a:latin typeface="Times New Roman"/>
                        <a:ea typeface="Times New Roman"/>
                        <a:cs typeface="Arial"/>
                      </a:endParaRPr>
                    </a:p>
                  </a:txBody>
                  <a:tcPr marL="68580" marR="68580" marT="0" marB="0" anchor="ctr"/>
                </a:tc>
                <a:tc>
                  <a:txBody>
                    <a:bodyPr/>
                    <a:lstStyle/>
                    <a:p>
                      <a:pPr algn="justLow" rtl="1">
                        <a:spcAft>
                          <a:spcPts val="0"/>
                        </a:spcAft>
                      </a:pPr>
                      <a:r>
                        <a:rPr lang="ar-SA" sz="1200">
                          <a:effectLst/>
                        </a:rPr>
                        <a:t>آیات عظام: امام خمینی، خامنه‌ای، خویی، زنجانی، تبریزی، سیستانی، اراکی، فاضل، نوری</a:t>
                      </a:r>
                      <a:endParaRPr lang="en-US" sz="1200">
                        <a:effectLst/>
                        <a:latin typeface="Times New Roman"/>
                        <a:ea typeface="Times New Roman"/>
                        <a:cs typeface="Arial"/>
                      </a:endParaRPr>
                    </a:p>
                  </a:txBody>
                  <a:tcPr marL="68580" marR="68580" marT="0" marB="0" anchor="ctr"/>
                </a:tc>
                <a:extLst>
                  <a:ext uri="{0D108BD9-81ED-4DB2-BD59-A6C34878D82A}">
                    <a16:rowId xmlns:a16="http://schemas.microsoft.com/office/drawing/2014/main" val="10001"/>
                  </a:ext>
                </a:extLst>
              </a:tr>
              <a:tr h="1051944">
                <a:tc>
                  <a:txBody>
                    <a:bodyPr/>
                    <a:lstStyle/>
                    <a:p>
                      <a:pPr algn="justLow" rtl="1">
                        <a:spcAft>
                          <a:spcPts val="0"/>
                        </a:spcAft>
                      </a:pPr>
                      <a:r>
                        <a:rPr lang="fa-IR" sz="1200">
                          <a:effectLst/>
                        </a:rPr>
                        <a:t>اگر شک داشته باشد که نمازش صحیح است یا نه </a:t>
                      </a:r>
                      <a:r>
                        <a:rPr lang="ar-SA" sz="1200">
                          <a:effectLst/>
                        </a:rPr>
                        <a:t>اشکال </a:t>
                      </a:r>
                      <a:r>
                        <a:rPr lang="fa-IR" sz="1200">
                          <a:effectLst/>
                        </a:rPr>
                        <a:t>دارد.</a:t>
                      </a:r>
                      <a:endParaRPr lang="en-US" sz="1200">
                        <a:effectLst/>
                        <a:latin typeface="Times New Roman"/>
                        <a:ea typeface="Times New Roman"/>
                        <a:cs typeface="Arial"/>
                      </a:endParaRPr>
                    </a:p>
                  </a:txBody>
                  <a:tcPr marL="68580" marR="68580" marT="0" marB="0" anchor="ctr"/>
                </a:tc>
                <a:tc>
                  <a:txBody>
                    <a:bodyPr/>
                    <a:lstStyle/>
                    <a:p>
                      <a:pPr algn="justLow" rtl="1">
                        <a:spcAft>
                          <a:spcPts val="0"/>
                        </a:spcAft>
                      </a:pPr>
                      <a:r>
                        <a:rPr lang="fa-IR" sz="1200">
                          <a:effectLst/>
                        </a:rPr>
                        <a:t>آیت الله صافی،  آیت الله گلپایگانی</a:t>
                      </a:r>
                      <a:endParaRPr lang="en-US" sz="1200">
                        <a:effectLst/>
                        <a:latin typeface="Times New Roman"/>
                        <a:ea typeface="Times New Roman"/>
                        <a:cs typeface="Arial"/>
                      </a:endParaRPr>
                    </a:p>
                  </a:txBody>
                  <a:tcPr marL="68580" marR="68580" marT="0" marB="0" anchor="ctr"/>
                </a:tc>
                <a:extLst>
                  <a:ext uri="{0D108BD9-81ED-4DB2-BD59-A6C34878D82A}">
                    <a16:rowId xmlns:a16="http://schemas.microsoft.com/office/drawing/2014/main" val="10002"/>
                  </a:ext>
                </a:extLst>
              </a:tr>
              <a:tr h="1051944">
                <a:tc>
                  <a:txBody>
                    <a:bodyPr/>
                    <a:lstStyle/>
                    <a:p>
                      <a:pPr algn="justLow" rtl="1">
                        <a:spcAft>
                          <a:spcPts val="0"/>
                        </a:spcAft>
                      </a:pPr>
                      <a:r>
                        <a:rPr lang="fa-IR" sz="1200">
                          <a:effectLst/>
                        </a:rPr>
                        <a:t>یک یا دو نفر هم که نماز نمی‌خوانند </a:t>
                      </a:r>
                      <a:r>
                        <a:rPr lang="ar-SA" sz="1200">
                          <a:effectLst/>
                        </a:rPr>
                        <a:t>اشکال ندارد.</a:t>
                      </a:r>
                      <a:endParaRPr lang="en-US" sz="1200">
                        <a:effectLst/>
                        <a:latin typeface="Times New Roman"/>
                        <a:ea typeface="Times New Roman"/>
                        <a:cs typeface="Arial"/>
                      </a:endParaRPr>
                    </a:p>
                  </a:txBody>
                  <a:tcPr marL="68580" marR="68580" marT="0" marB="0" anchor="ctr"/>
                </a:tc>
                <a:tc>
                  <a:txBody>
                    <a:bodyPr/>
                    <a:lstStyle/>
                    <a:p>
                      <a:pPr algn="justLow" rtl="1">
                        <a:spcAft>
                          <a:spcPts val="0"/>
                        </a:spcAft>
                      </a:pPr>
                      <a:r>
                        <a:rPr lang="fa-IR" sz="1100">
                          <a:effectLst/>
                        </a:rPr>
                        <a:t>آیت الله مکارم</a:t>
                      </a:r>
                      <a:endParaRPr lang="en-US" sz="1000">
                        <a:effectLst/>
                        <a:latin typeface="IranNastaliq"/>
                        <a:ea typeface="Times New Roman"/>
                        <a:cs typeface="2  Mitra"/>
                      </a:endParaRPr>
                    </a:p>
                  </a:txBody>
                  <a:tcPr marL="68580" marR="68580" marT="0" marB="0" anchor="ctr"/>
                </a:tc>
                <a:extLst>
                  <a:ext uri="{0D108BD9-81ED-4DB2-BD59-A6C34878D82A}">
                    <a16:rowId xmlns:a16="http://schemas.microsoft.com/office/drawing/2014/main" val="10003"/>
                  </a:ext>
                </a:extLst>
              </a:tr>
              <a:tr h="931408">
                <a:tc gridSpan="2">
                  <a:txBody>
                    <a:bodyPr/>
                    <a:lstStyle/>
                    <a:p>
                      <a:pPr algn="justLow" rtl="1">
                        <a:spcAft>
                          <a:spcPts val="0"/>
                        </a:spcAft>
                      </a:pPr>
                      <a:r>
                        <a:rPr lang="fa-IR" sz="1100" dirty="0">
                          <a:effectLst/>
                        </a:rPr>
                        <a:t>نظر آیت الله بهجت یافت نشد.</a:t>
                      </a:r>
                      <a:endParaRPr lang="en-US" sz="1000" dirty="0">
                        <a:effectLst/>
                        <a:latin typeface="IranNastaliq"/>
                        <a:ea typeface="Times New Roman"/>
                        <a:cs typeface="2  Mitra"/>
                      </a:endParaRPr>
                    </a:p>
                  </a:txBody>
                  <a:tcPr marL="68580" marR="68580" marT="0" marB="0" anchor="ctr"/>
                </a:tc>
                <a:tc hMerge="1">
                  <a:txBody>
                    <a:bodyPr/>
                    <a:lstStyle/>
                    <a:p>
                      <a:pPr rtl="1"/>
                      <a:endParaRPr lang="fa-IR"/>
                    </a:p>
                  </a:txBody>
                  <a:tcPr/>
                </a:tc>
                <a:extLst>
                  <a:ext uri="{0D108BD9-81ED-4DB2-BD59-A6C34878D82A}">
                    <a16:rowId xmlns:a16="http://schemas.microsoft.com/office/drawing/2014/main" val="10004"/>
                  </a:ext>
                </a:extLst>
              </a:tr>
            </a:tbl>
          </a:graphicData>
        </a:graphic>
      </p:graphicFrame>
      <p:sp>
        <p:nvSpPr>
          <p:cNvPr id="5" name="Oval 4">
            <a:hlinkClick r:id="rId2" action="ppaction://hlinksldjump"/>
          </p:cNvPr>
          <p:cNvSpPr/>
          <p:nvPr/>
        </p:nvSpPr>
        <p:spPr>
          <a:xfrm>
            <a:off x="6609184" y="111484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5305564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286383051"/>
              </p:ext>
            </p:extLst>
          </p:nvPr>
        </p:nvGraphicFramePr>
        <p:xfrm>
          <a:off x="381000" y="304800"/>
          <a:ext cx="92202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817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graphicEl>
                                              <a:dgm id="{65CD5EB1-184A-4EDA-9B12-28EE8C35C3BE}"/>
                                            </p:graphicEl>
                                          </p:spTgt>
                                        </p:tgtEl>
                                        <p:attrNameLst>
                                          <p:attrName>style.visibility</p:attrName>
                                        </p:attrNameLst>
                                      </p:cBhvr>
                                      <p:to>
                                        <p:strVal val="visible"/>
                                      </p:to>
                                    </p:set>
                                    <p:animEffect transition="in" filter="randombar(horizontal)">
                                      <p:cBhvr>
                                        <p:cTn id="7" dur="500"/>
                                        <p:tgtEl>
                                          <p:spTgt spid="5">
                                            <p:graphicEl>
                                              <a:dgm id="{65CD5EB1-184A-4EDA-9B12-28EE8C35C3B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graphicEl>
                                              <a:dgm id="{CFB9B149-8241-4762-8190-72D97B29123B}"/>
                                            </p:graphicEl>
                                          </p:spTgt>
                                        </p:tgtEl>
                                        <p:attrNameLst>
                                          <p:attrName>style.visibility</p:attrName>
                                        </p:attrNameLst>
                                      </p:cBhvr>
                                      <p:to>
                                        <p:strVal val="visible"/>
                                      </p:to>
                                    </p:set>
                                    <p:animEffect transition="in" filter="randombar(horizontal)">
                                      <p:cBhvr>
                                        <p:cTn id="12" dur="500"/>
                                        <p:tgtEl>
                                          <p:spTgt spid="5">
                                            <p:graphicEl>
                                              <a:dgm id="{CFB9B149-8241-4762-8190-72D97B29123B}"/>
                                            </p:graphic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5">
                                            <p:graphicEl>
                                              <a:dgm id="{7732CD28-8236-47DE-8703-0DF874F959AD}"/>
                                            </p:graphicEl>
                                          </p:spTgt>
                                        </p:tgtEl>
                                        <p:attrNameLst>
                                          <p:attrName>style.visibility</p:attrName>
                                        </p:attrNameLst>
                                      </p:cBhvr>
                                      <p:to>
                                        <p:strVal val="visible"/>
                                      </p:to>
                                    </p:set>
                                    <p:animEffect transition="in" filter="randombar(horizontal)">
                                      <p:cBhvr>
                                        <p:cTn id="15" dur="500"/>
                                        <p:tgtEl>
                                          <p:spTgt spid="5">
                                            <p:graphicEl>
                                              <a:dgm id="{7732CD28-8236-47DE-8703-0DF874F959AD}"/>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
                                            <p:graphicEl>
                                              <a:dgm id="{40E257BC-FA3A-4154-A161-31F5533E0A2C}"/>
                                            </p:graphicEl>
                                          </p:spTgt>
                                        </p:tgtEl>
                                        <p:attrNameLst>
                                          <p:attrName>style.visibility</p:attrName>
                                        </p:attrNameLst>
                                      </p:cBhvr>
                                      <p:to>
                                        <p:strVal val="visible"/>
                                      </p:to>
                                    </p:set>
                                    <p:animEffect transition="in" filter="randombar(horizontal)">
                                      <p:cBhvr>
                                        <p:cTn id="20" dur="500"/>
                                        <p:tgtEl>
                                          <p:spTgt spid="5">
                                            <p:graphicEl>
                                              <a:dgm id="{40E257BC-FA3A-4154-A161-31F5533E0A2C}"/>
                                            </p:graphic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5">
                                            <p:graphicEl>
                                              <a:dgm id="{11088939-97C3-4B61-BBF5-C4BA26F09104}"/>
                                            </p:graphicEl>
                                          </p:spTgt>
                                        </p:tgtEl>
                                        <p:attrNameLst>
                                          <p:attrName>style.visibility</p:attrName>
                                        </p:attrNameLst>
                                      </p:cBhvr>
                                      <p:to>
                                        <p:strVal val="visible"/>
                                      </p:to>
                                    </p:set>
                                    <p:animEffect transition="in" filter="randombar(horizontal)">
                                      <p:cBhvr>
                                        <p:cTn id="23" dur="500"/>
                                        <p:tgtEl>
                                          <p:spTgt spid="5">
                                            <p:graphicEl>
                                              <a:dgm id="{11088939-97C3-4B61-BBF5-C4BA26F0910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955602" cy="6858000"/>
          </a:xfrm>
        </p:spPr>
      </p:pic>
    </p:spTree>
    <p:extLst>
      <p:ext uri="{BB962C8B-B14F-4D97-AF65-F5344CB8AC3E}">
        <p14:creationId xmlns:p14="http://schemas.microsoft.com/office/powerpoint/2010/main" val="10418543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462" y="8993"/>
            <a:ext cx="9882538" cy="7101408"/>
          </a:xfrm>
        </p:spPr>
      </p:pic>
    </p:spTree>
    <p:extLst>
      <p:ext uri="{BB962C8B-B14F-4D97-AF65-F5344CB8AC3E}">
        <p14:creationId xmlns:p14="http://schemas.microsoft.com/office/powerpoint/2010/main" val="1702292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fa-IR"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B Titr" panose="00000700000000000000" pitchFamily="2" charset="-78"/>
              </a:rPr>
              <a:t>ثواب نماز جماعت</a:t>
            </a:r>
            <a:endParaRPr lang="fa-IR"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B Titr" panose="00000700000000000000" pitchFamily="2" charset="-78"/>
            </a:endParaRPr>
          </a:p>
        </p:txBody>
      </p:sp>
      <p:sp>
        <p:nvSpPr>
          <p:cNvPr id="4" name="Subtitle 2"/>
          <p:cNvSpPr txBox="1">
            <a:spLocks noGrp="1"/>
          </p:cNvSpPr>
          <p:nvPr>
            <p:ph idx="1"/>
          </p:nvPr>
        </p:nvSpPr>
        <p:spPr>
          <a:xfrm>
            <a:off x="495300" y="1772816"/>
            <a:ext cx="9066212" cy="4551784"/>
          </a:xfrm>
          <a:prstGeom prst="rect">
            <a:avLst/>
          </a:prstGeom>
          <a:ln>
            <a:prstDash val="solid"/>
          </a:ln>
          <a:extLst>
            <a:ext uri="{91240B29-F687-4F45-9708-019B960494DF}">
              <a14:hiddenLine xmlns:a14="http://schemas.microsoft.com/office/drawing/2010/main" w="9525">
                <a:solidFill>
                  <a:srgbClr val="000000"/>
                </a:solidFill>
                <a:prstDash val="dash"/>
                <a:miter lim="800000"/>
                <a:headEnd/>
                <a:tailEnd/>
              </a14:hiddenLine>
            </a:ext>
          </a:extLst>
        </p:spPr>
        <p:txBody>
          <a:bodyPr vert="horz" lIns="91440" tIns="45720" rIns="91440" bIns="45720" rtlCol="0" anchor="ctr">
            <a:normAutofit fontScale="55000" lnSpcReduction="20000"/>
          </a:bodyPr>
          <a:lstStyle>
            <a:lvl1pPr marL="2857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fontAlgn="auto">
              <a:buFont typeface="Courier New" panose="02070309020205020404" pitchFamily="49" charset="0"/>
              <a:buChar char="o"/>
            </a:pPr>
            <a:r>
              <a:rPr lang="fa-IR" sz="3600" dirty="0" smtClean="0">
                <a:solidFill>
                  <a:schemeClr val="tx1"/>
                </a:solidFill>
                <a:cs typeface="B Yekan" panose="00000400000000000000" pitchFamily="2" charset="-78"/>
              </a:rPr>
              <a:t>2 نفر = ثواب 150 نماز</a:t>
            </a:r>
          </a:p>
          <a:p>
            <a:pPr fontAlgn="auto">
              <a:buFont typeface="Courier New" panose="02070309020205020404" pitchFamily="49" charset="0"/>
              <a:buChar char="o"/>
            </a:pPr>
            <a:r>
              <a:rPr lang="fa-IR" sz="3600" dirty="0" smtClean="0">
                <a:solidFill>
                  <a:schemeClr val="tx1"/>
                </a:solidFill>
                <a:cs typeface="B Yekan" panose="00000400000000000000" pitchFamily="2" charset="-78"/>
              </a:rPr>
              <a:t>3 نفر = ثواب 600 نماز</a:t>
            </a:r>
          </a:p>
          <a:p>
            <a:pPr fontAlgn="auto">
              <a:buFont typeface="Courier New" panose="02070309020205020404" pitchFamily="49" charset="0"/>
              <a:buChar char="o"/>
            </a:pPr>
            <a:r>
              <a:rPr lang="fa-IR" sz="3600" dirty="0" smtClean="0">
                <a:solidFill>
                  <a:schemeClr val="tx1"/>
                </a:solidFill>
                <a:cs typeface="B Yekan" panose="00000400000000000000" pitchFamily="2" charset="-78"/>
              </a:rPr>
              <a:t>4 نفر = ثواب 1200 نماز</a:t>
            </a:r>
          </a:p>
          <a:p>
            <a:pPr fontAlgn="auto">
              <a:buFont typeface="Courier New" panose="02070309020205020404" pitchFamily="49" charset="0"/>
              <a:buChar char="o"/>
            </a:pPr>
            <a:r>
              <a:rPr lang="fa-IR" sz="3600" dirty="0" smtClean="0">
                <a:solidFill>
                  <a:schemeClr val="tx1"/>
                </a:solidFill>
                <a:cs typeface="B Yekan" panose="00000400000000000000" pitchFamily="2" charset="-78"/>
              </a:rPr>
              <a:t>5 نفر= ثواب 2400 نماز</a:t>
            </a:r>
          </a:p>
          <a:p>
            <a:pPr fontAlgn="auto">
              <a:buFont typeface="Courier New" panose="02070309020205020404" pitchFamily="49" charset="0"/>
              <a:buChar char="o"/>
            </a:pPr>
            <a:r>
              <a:rPr lang="fa-IR" sz="3600" dirty="0" smtClean="0">
                <a:solidFill>
                  <a:schemeClr val="tx1"/>
                </a:solidFill>
                <a:cs typeface="B Yekan" panose="00000400000000000000" pitchFamily="2" charset="-78"/>
              </a:rPr>
              <a:t>6 نفر = ثواب 4800 نماز</a:t>
            </a:r>
          </a:p>
          <a:p>
            <a:pPr fontAlgn="auto">
              <a:buFont typeface="Courier New" panose="02070309020205020404" pitchFamily="49" charset="0"/>
              <a:buChar char="o"/>
            </a:pPr>
            <a:r>
              <a:rPr lang="fa-IR" sz="3600" dirty="0" smtClean="0">
                <a:solidFill>
                  <a:schemeClr val="tx1"/>
                </a:solidFill>
                <a:cs typeface="B Yekan" panose="00000400000000000000" pitchFamily="2" charset="-78"/>
              </a:rPr>
              <a:t>7 نفر = ثواب 9600 نماز</a:t>
            </a:r>
          </a:p>
          <a:p>
            <a:pPr fontAlgn="auto">
              <a:buFont typeface="Courier New" panose="02070309020205020404" pitchFamily="49" charset="0"/>
              <a:buChar char="o"/>
            </a:pPr>
            <a:r>
              <a:rPr lang="fa-IR" sz="3600" dirty="0" smtClean="0">
                <a:solidFill>
                  <a:schemeClr val="tx1"/>
                </a:solidFill>
                <a:cs typeface="B Yekan" panose="00000400000000000000" pitchFamily="2" charset="-78"/>
              </a:rPr>
              <a:t>8 نفر = ثواب 19200 نماز</a:t>
            </a:r>
          </a:p>
          <a:p>
            <a:pPr fontAlgn="auto">
              <a:buFont typeface="Courier New" panose="02070309020205020404" pitchFamily="49" charset="0"/>
              <a:buChar char="o"/>
            </a:pPr>
            <a:r>
              <a:rPr lang="fa-IR" sz="3600" dirty="0" smtClean="0">
                <a:solidFill>
                  <a:schemeClr val="tx1"/>
                </a:solidFill>
                <a:cs typeface="B Yekan" panose="00000400000000000000" pitchFamily="2" charset="-78"/>
              </a:rPr>
              <a:t>9 نفر = ثواب 36400 نماز</a:t>
            </a:r>
          </a:p>
          <a:p>
            <a:pPr fontAlgn="auto">
              <a:buFont typeface="Courier New" panose="02070309020205020404" pitchFamily="49" charset="0"/>
              <a:buChar char="o"/>
            </a:pPr>
            <a:r>
              <a:rPr lang="fa-IR" sz="3600" dirty="0" smtClean="0">
                <a:solidFill>
                  <a:schemeClr val="tx1"/>
                </a:solidFill>
                <a:cs typeface="B Yekan" panose="00000400000000000000" pitchFamily="2" charset="-78"/>
              </a:rPr>
              <a:t>10 نفر = ثواب 72800 نماز</a:t>
            </a:r>
          </a:p>
          <a:p>
            <a:pPr fontAlgn="auto">
              <a:lnSpc>
                <a:spcPct val="170000"/>
              </a:lnSpc>
              <a:buFont typeface="Courier New" panose="02070309020205020404" pitchFamily="49" charset="0"/>
              <a:buChar char="o"/>
            </a:pPr>
            <a:r>
              <a:rPr lang="fa-IR" sz="3600" dirty="0" smtClean="0">
                <a:solidFill>
                  <a:srgbClr val="FF0000"/>
                </a:solidFill>
                <a:cs typeface="B Yekan" panose="00000400000000000000" pitchFamily="2" charset="-78"/>
              </a:rPr>
              <a:t>اگر از ده نفر بیشتر شوند، اگر تمام آب های آسمان ها و زمین مرکب، تمام درختان قلم و تمام جن و آدمیان و فرشتگان نویسنده شوند، نخواهند توانست ثواب آن را بنویسند.</a:t>
            </a:r>
          </a:p>
        </p:txBody>
      </p:sp>
    </p:spTree>
    <p:extLst>
      <p:ext uri="{BB962C8B-B14F-4D97-AF65-F5344CB8AC3E}">
        <p14:creationId xmlns:p14="http://schemas.microsoft.com/office/powerpoint/2010/main" val="359929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animEffect transition="in" filter="wipe(right)">
                                      <p:cBhvr>
                                        <p:cTn id="15" dur="500"/>
                                        <p:tgtEl>
                                          <p:spTgt spid="4">
                                            <p:bg/>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iterate type="lt">
                                    <p:tmPct val="10000"/>
                                  </p:iterate>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right)">
                                      <p:cBhvr>
                                        <p:cTn id="20" dur="5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wipe(right)">
                                      <p:cBhvr>
                                        <p:cTn id="25" dur="500"/>
                                        <p:tgtEl>
                                          <p:spTgt spid="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wipe(right)">
                                      <p:cBhvr>
                                        <p:cTn id="30" dur="500"/>
                                        <p:tgtEl>
                                          <p:spTgt spid="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wipe(right)">
                                      <p:cBhvr>
                                        <p:cTn id="35" dur="500"/>
                                        <p:tgtEl>
                                          <p:spTgt spid="4">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Effect transition="in" filter="wipe(right)">
                                      <p:cBhvr>
                                        <p:cTn id="40" dur="500"/>
                                        <p:tgtEl>
                                          <p:spTgt spid="4">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4">
                                            <p:txEl>
                                              <p:pRg st="5" end="5"/>
                                            </p:txEl>
                                          </p:spTgt>
                                        </p:tgtEl>
                                        <p:attrNameLst>
                                          <p:attrName>style.visibility</p:attrName>
                                        </p:attrNameLst>
                                      </p:cBhvr>
                                      <p:to>
                                        <p:strVal val="visible"/>
                                      </p:to>
                                    </p:set>
                                    <p:animEffect transition="in" filter="wipe(right)">
                                      <p:cBhvr>
                                        <p:cTn id="45" dur="500"/>
                                        <p:tgtEl>
                                          <p:spTgt spid="4">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4">
                                            <p:txEl>
                                              <p:pRg st="6" end="6"/>
                                            </p:txEl>
                                          </p:spTgt>
                                        </p:tgtEl>
                                        <p:attrNameLst>
                                          <p:attrName>style.visibility</p:attrName>
                                        </p:attrNameLst>
                                      </p:cBhvr>
                                      <p:to>
                                        <p:strVal val="visible"/>
                                      </p:to>
                                    </p:set>
                                    <p:animEffect transition="in" filter="wipe(right)">
                                      <p:cBhvr>
                                        <p:cTn id="50" dur="500"/>
                                        <p:tgtEl>
                                          <p:spTgt spid="4">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grpId="0" nodeType="clickEffect">
                                  <p:stCondLst>
                                    <p:cond delay="0"/>
                                  </p:stCondLst>
                                  <p:childTnLst>
                                    <p:set>
                                      <p:cBhvr>
                                        <p:cTn id="54" dur="1" fill="hold">
                                          <p:stCondLst>
                                            <p:cond delay="0"/>
                                          </p:stCondLst>
                                        </p:cTn>
                                        <p:tgtEl>
                                          <p:spTgt spid="4">
                                            <p:txEl>
                                              <p:pRg st="7" end="7"/>
                                            </p:txEl>
                                          </p:spTgt>
                                        </p:tgtEl>
                                        <p:attrNameLst>
                                          <p:attrName>style.visibility</p:attrName>
                                        </p:attrNameLst>
                                      </p:cBhvr>
                                      <p:to>
                                        <p:strVal val="visible"/>
                                      </p:to>
                                    </p:set>
                                    <p:animEffect transition="in" filter="wipe(right)">
                                      <p:cBhvr>
                                        <p:cTn id="55" dur="500"/>
                                        <p:tgtEl>
                                          <p:spTgt spid="4">
                                            <p:txEl>
                                              <p:pRg st="7" end="7"/>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grpId="0" nodeType="clickEffect">
                                  <p:stCondLst>
                                    <p:cond delay="0"/>
                                  </p:stCondLst>
                                  <p:childTnLst>
                                    <p:set>
                                      <p:cBhvr>
                                        <p:cTn id="59" dur="1" fill="hold">
                                          <p:stCondLst>
                                            <p:cond delay="0"/>
                                          </p:stCondLst>
                                        </p:cTn>
                                        <p:tgtEl>
                                          <p:spTgt spid="4">
                                            <p:txEl>
                                              <p:pRg st="8" end="8"/>
                                            </p:txEl>
                                          </p:spTgt>
                                        </p:tgtEl>
                                        <p:attrNameLst>
                                          <p:attrName>style.visibility</p:attrName>
                                        </p:attrNameLst>
                                      </p:cBhvr>
                                      <p:to>
                                        <p:strVal val="visible"/>
                                      </p:to>
                                    </p:set>
                                    <p:animEffect transition="in" filter="wipe(right)">
                                      <p:cBhvr>
                                        <p:cTn id="60" dur="500"/>
                                        <p:tgtEl>
                                          <p:spTgt spid="4">
                                            <p:txEl>
                                              <p:pRg st="8" end="8"/>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2" fill="hold" grpId="0" nodeType="clickEffect">
                                  <p:stCondLst>
                                    <p:cond delay="0"/>
                                  </p:stCondLst>
                                  <p:iterate type="lt">
                                    <p:tmPct val="10000"/>
                                  </p:iterate>
                                  <p:childTnLst>
                                    <p:set>
                                      <p:cBhvr>
                                        <p:cTn id="64" dur="1" fill="hold">
                                          <p:stCondLst>
                                            <p:cond delay="0"/>
                                          </p:stCondLst>
                                        </p:cTn>
                                        <p:tgtEl>
                                          <p:spTgt spid="4">
                                            <p:txEl>
                                              <p:pRg st="9" end="9"/>
                                            </p:txEl>
                                          </p:spTgt>
                                        </p:tgtEl>
                                        <p:attrNameLst>
                                          <p:attrName>style.visibility</p:attrName>
                                        </p:attrNameLst>
                                      </p:cBhvr>
                                      <p:to>
                                        <p:strVal val="visible"/>
                                      </p:to>
                                    </p:set>
                                    <p:animEffect transition="in" filter="wipe(right)">
                                      <p:cBhvr>
                                        <p:cTn id="65"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880778645"/>
              </p:ext>
            </p:extLst>
          </p:nvPr>
        </p:nvGraphicFramePr>
        <p:xfrm>
          <a:off x="381000" y="304800"/>
          <a:ext cx="92202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5">
            <a:hlinkClick r:id="rId7" action="ppaction://hlinksldjump"/>
          </p:cNvPr>
          <p:cNvSpPr/>
          <p:nvPr/>
        </p:nvSpPr>
        <p:spPr>
          <a:xfrm>
            <a:off x="2864768" y="472514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Oval 6">
            <a:hlinkClick r:id="rId8" action="ppaction://hlinksldjump"/>
          </p:cNvPr>
          <p:cNvSpPr/>
          <p:nvPr/>
        </p:nvSpPr>
        <p:spPr>
          <a:xfrm>
            <a:off x="9129464" y="46836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61932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graphicEl>
                                              <a:dgm id="{AF200BAE-F015-49FB-9CEF-3DC8B1467A5B}"/>
                                            </p:graphicEl>
                                          </p:spTgt>
                                        </p:tgtEl>
                                        <p:attrNameLst>
                                          <p:attrName>style.visibility</p:attrName>
                                        </p:attrNameLst>
                                      </p:cBhvr>
                                      <p:to>
                                        <p:strVal val="visible"/>
                                      </p:to>
                                    </p:set>
                                    <p:animEffect transition="in" filter="randombar(horizontal)">
                                      <p:cBhvr>
                                        <p:cTn id="7" dur="500"/>
                                        <p:tgtEl>
                                          <p:spTgt spid="5">
                                            <p:graphicEl>
                                              <a:dgm id="{AF200BAE-F015-49FB-9CEF-3DC8B1467A5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graphicEl>
                                              <a:dgm id="{BD7A8699-FE39-4394-8085-72D3A31AC636}"/>
                                            </p:graphicEl>
                                          </p:spTgt>
                                        </p:tgtEl>
                                        <p:attrNameLst>
                                          <p:attrName>style.visibility</p:attrName>
                                        </p:attrNameLst>
                                      </p:cBhvr>
                                      <p:to>
                                        <p:strVal val="visible"/>
                                      </p:to>
                                    </p:set>
                                    <p:animEffect transition="in" filter="randombar(horizontal)">
                                      <p:cBhvr>
                                        <p:cTn id="12" dur="500"/>
                                        <p:tgtEl>
                                          <p:spTgt spid="5">
                                            <p:graphicEl>
                                              <a:dgm id="{BD7A8699-FE39-4394-8085-72D3A31AC636}"/>
                                            </p:graphic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5">
                                            <p:graphicEl>
                                              <a:dgm id="{F66364F7-6A5A-45E0-BA80-9108591B2D3F}"/>
                                            </p:graphicEl>
                                          </p:spTgt>
                                        </p:tgtEl>
                                        <p:attrNameLst>
                                          <p:attrName>style.visibility</p:attrName>
                                        </p:attrNameLst>
                                      </p:cBhvr>
                                      <p:to>
                                        <p:strVal val="visible"/>
                                      </p:to>
                                    </p:set>
                                    <p:animEffect transition="in" filter="randombar(horizontal)">
                                      <p:cBhvr>
                                        <p:cTn id="15" dur="500"/>
                                        <p:tgtEl>
                                          <p:spTgt spid="5">
                                            <p:graphicEl>
                                              <a:dgm id="{F66364F7-6A5A-45E0-BA80-9108591B2D3F}"/>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
                                            <p:graphicEl>
                                              <a:dgm id="{DBC1D3B8-45C9-4F94-9FEC-C244EC3313E8}"/>
                                            </p:graphicEl>
                                          </p:spTgt>
                                        </p:tgtEl>
                                        <p:attrNameLst>
                                          <p:attrName>style.visibility</p:attrName>
                                        </p:attrNameLst>
                                      </p:cBhvr>
                                      <p:to>
                                        <p:strVal val="visible"/>
                                      </p:to>
                                    </p:set>
                                    <p:animEffect transition="in" filter="randombar(horizontal)">
                                      <p:cBhvr>
                                        <p:cTn id="20" dur="500"/>
                                        <p:tgtEl>
                                          <p:spTgt spid="5">
                                            <p:graphicEl>
                                              <a:dgm id="{DBC1D3B8-45C9-4F94-9FEC-C244EC3313E8}"/>
                                            </p:graphic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5">
                                            <p:graphicEl>
                                              <a:dgm id="{1C78628E-39F8-4AF6-B213-41FE4117B7F2}"/>
                                            </p:graphicEl>
                                          </p:spTgt>
                                        </p:tgtEl>
                                        <p:attrNameLst>
                                          <p:attrName>style.visibility</p:attrName>
                                        </p:attrNameLst>
                                      </p:cBhvr>
                                      <p:to>
                                        <p:strVal val="visible"/>
                                      </p:to>
                                    </p:set>
                                    <p:animEffect transition="in" filter="randombar(horizontal)">
                                      <p:cBhvr>
                                        <p:cTn id="23" dur="500"/>
                                        <p:tgtEl>
                                          <p:spTgt spid="5">
                                            <p:graphicEl>
                                              <a:dgm id="{1C78628E-39F8-4AF6-B213-41FE4117B7F2}"/>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5">
                                            <p:graphicEl>
                                              <a:dgm id="{C7E69D91-EB4A-4794-90D3-F836D6DE642D}"/>
                                            </p:graphicEl>
                                          </p:spTgt>
                                        </p:tgtEl>
                                        <p:attrNameLst>
                                          <p:attrName>style.visibility</p:attrName>
                                        </p:attrNameLst>
                                      </p:cBhvr>
                                      <p:to>
                                        <p:strVal val="visible"/>
                                      </p:to>
                                    </p:set>
                                    <p:animEffect transition="in" filter="randombar(horizontal)">
                                      <p:cBhvr>
                                        <p:cTn id="28" dur="500"/>
                                        <p:tgtEl>
                                          <p:spTgt spid="5">
                                            <p:graphicEl>
                                              <a:dgm id="{C7E69D91-EB4A-4794-90D3-F836D6DE642D}"/>
                                            </p:graphicEl>
                                          </p:spTgt>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5">
                                            <p:graphicEl>
                                              <a:dgm id="{473A2D54-D8A2-4B74-9E51-45C1CED9A942}"/>
                                            </p:graphicEl>
                                          </p:spTgt>
                                        </p:tgtEl>
                                        <p:attrNameLst>
                                          <p:attrName>style.visibility</p:attrName>
                                        </p:attrNameLst>
                                      </p:cBhvr>
                                      <p:to>
                                        <p:strVal val="visible"/>
                                      </p:to>
                                    </p:set>
                                    <p:animEffect transition="in" filter="randombar(horizontal)">
                                      <p:cBhvr>
                                        <p:cTn id="31" dur="500"/>
                                        <p:tgtEl>
                                          <p:spTgt spid="5">
                                            <p:graphicEl>
                                              <a:dgm id="{473A2D54-D8A2-4B74-9E51-45C1CED9A942}"/>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5">
                                            <p:graphicEl>
                                              <a:dgm id="{FA7883C1-E231-423C-ADEB-25F55291F844}"/>
                                            </p:graphicEl>
                                          </p:spTgt>
                                        </p:tgtEl>
                                        <p:attrNameLst>
                                          <p:attrName>style.visibility</p:attrName>
                                        </p:attrNameLst>
                                      </p:cBhvr>
                                      <p:to>
                                        <p:strVal val="visible"/>
                                      </p:to>
                                    </p:set>
                                    <p:animEffect transition="in" filter="randombar(horizontal)">
                                      <p:cBhvr>
                                        <p:cTn id="36" dur="500"/>
                                        <p:tgtEl>
                                          <p:spTgt spid="5">
                                            <p:graphicEl>
                                              <a:dgm id="{FA7883C1-E231-423C-ADEB-25F55291F844}"/>
                                            </p:graphicEl>
                                          </p:spTgt>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5">
                                            <p:graphicEl>
                                              <a:dgm id="{8A96D08B-E10E-446D-95EC-09A8B6E1E679}"/>
                                            </p:graphicEl>
                                          </p:spTgt>
                                        </p:tgtEl>
                                        <p:attrNameLst>
                                          <p:attrName>style.visibility</p:attrName>
                                        </p:attrNameLst>
                                      </p:cBhvr>
                                      <p:to>
                                        <p:strVal val="visible"/>
                                      </p:to>
                                    </p:set>
                                    <p:animEffect transition="in" filter="randombar(horizontal)">
                                      <p:cBhvr>
                                        <p:cTn id="39" dur="500"/>
                                        <p:tgtEl>
                                          <p:spTgt spid="5">
                                            <p:graphicEl>
                                              <a:dgm id="{8A96D08B-E10E-446D-95EC-09A8B6E1E679}"/>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5">
                                            <p:graphicEl>
                                              <a:dgm id="{3A6BDDD5-C969-4BD6-A5DC-CA16BE8ED370}"/>
                                            </p:graphicEl>
                                          </p:spTgt>
                                        </p:tgtEl>
                                        <p:attrNameLst>
                                          <p:attrName>style.visibility</p:attrName>
                                        </p:attrNameLst>
                                      </p:cBhvr>
                                      <p:to>
                                        <p:strVal val="visible"/>
                                      </p:to>
                                    </p:set>
                                    <p:animEffect transition="in" filter="randombar(horizontal)">
                                      <p:cBhvr>
                                        <p:cTn id="44" dur="500"/>
                                        <p:tgtEl>
                                          <p:spTgt spid="5">
                                            <p:graphicEl>
                                              <a:dgm id="{3A6BDDD5-C969-4BD6-A5DC-CA16BE8ED370}"/>
                                            </p:graphicEl>
                                          </p:spTgt>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5">
                                            <p:graphicEl>
                                              <a:dgm id="{0FC4D6BF-0792-41AC-AEC6-3EDEC2F97CB7}"/>
                                            </p:graphicEl>
                                          </p:spTgt>
                                        </p:tgtEl>
                                        <p:attrNameLst>
                                          <p:attrName>style.visibility</p:attrName>
                                        </p:attrNameLst>
                                      </p:cBhvr>
                                      <p:to>
                                        <p:strVal val="visible"/>
                                      </p:to>
                                    </p:set>
                                    <p:animEffect transition="in" filter="randombar(horizontal)">
                                      <p:cBhvr>
                                        <p:cTn id="47" dur="500"/>
                                        <p:tgtEl>
                                          <p:spTgt spid="5">
                                            <p:graphicEl>
                                              <a:dgm id="{0FC4D6BF-0792-41AC-AEC6-3EDEC2F97CB7}"/>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5">
                                            <p:graphicEl>
                                              <a:dgm id="{35C2ACCA-53AF-48DA-B577-5F633F2E53C6}"/>
                                            </p:graphicEl>
                                          </p:spTgt>
                                        </p:tgtEl>
                                        <p:attrNameLst>
                                          <p:attrName>style.visibility</p:attrName>
                                        </p:attrNameLst>
                                      </p:cBhvr>
                                      <p:to>
                                        <p:strVal val="visible"/>
                                      </p:to>
                                    </p:set>
                                    <p:animEffect transition="in" filter="randombar(horizontal)">
                                      <p:cBhvr>
                                        <p:cTn id="52" dur="500"/>
                                        <p:tgtEl>
                                          <p:spTgt spid="5">
                                            <p:graphicEl>
                                              <a:dgm id="{35C2ACCA-53AF-48DA-B577-5F633F2E53C6}"/>
                                            </p:graphicEl>
                                          </p:spTgt>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5">
                                            <p:graphicEl>
                                              <a:dgm id="{47B94D83-5884-4B1F-B478-5984B125C6A3}"/>
                                            </p:graphicEl>
                                          </p:spTgt>
                                        </p:tgtEl>
                                        <p:attrNameLst>
                                          <p:attrName>style.visibility</p:attrName>
                                        </p:attrNameLst>
                                      </p:cBhvr>
                                      <p:to>
                                        <p:strVal val="visible"/>
                                      </p:to>
                                    </p:set>
                                    <p:animEffect transition="in" filter="randombar(horizontal)">
                                      <p:cBhvr>
                                        <p:cTn id="55" dur="500"/>
                                        <p:tgtEl>
                                          <p:spTgt spid="5">
                                            <p:graphicEl>
                                              <a:dgm id="{47B94D83-5884-4B1F-B478-5984B125C6A3}"/>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5">
                                            <p:graphicEl>
                                              <a:dgm id="{5A3FE2CD-BCA9-4DB5-8C00-8EF5B00BEC51}"/>
                                            </p:graphicEl>
                                          </p:spTgt>
                                        </p:tgtEl>
                                        <p:attrNameLst>
                                          <p:attrName>style.visibility</p:attrName>
                                        </p:attrNameLst>
                                      </p:cBhvr>
                                      <p:to>
                                        <p:strVal val="visible"/>
                                      </p:to>
                                    </p:set>
                                    <p:animEffect transition="in" filter="randombar(horizontal)">
                                      <p:cBhvr>
                                        <p:cTn id="60" dur="500"/>
                                        <p:tgtEl>
                                          <p:spTgt spid="5">
                                            <p:graphicEl>
                                              <a:dgm id="{5A3FE2CD-BCA9-4DB5-8C00-8EF5B00BEC51}"/>
                                            </p:graphicEl>
                                          </p:spTgt>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5">
                                            <p:graphicEl>
                                              <a:dgm id="{5B1C6D1D-9F0B-4196-8B6F-A8A859DA165F}"/>
                                            </p:graphicEl>
                                          </p:spTgt>
                                        </p:tgtEl>
                                        <p:attrNameLst>
                                          <p:attrName>style.visibility</p:attrName>
                                        </p:attrNameLst>
                                      </p:cBhvr>
                                      <p:to>
                                        <p:strVal val="visible"/>
                                      </p:to>
                                    </p:set>
                                    <p:animEffect transition="in" filter="randombar(horizontal)">
                                      <p:cBhvr>
                                        <p:cTn id="63" dur="500"/>
                                        <p:tgtEl>
                                          <p:spTgt spid="5">
                                            <p:graphicEl>
                                              <a:dgm id="{5B1C6D1D-9F0B-4196-8B6F-A8A859DA165F}"/>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grpId="0" nodeType="clickEffect">
                                  <p:stCondLst>
                                    <p:cond delay="0"/>
                                  </p:stCondLst>
                                  <p:childTnLst>
                                    <p:set>
                                      <p:cBhvr>
                                        <p:cTn id="67" dur="1" fill="hold">
                                          <p:stCondLst>
                                            <p:cond delay="0"/>
                                          </p:stCondLst>
                                        </p:cTn>
                                        <p:tgtEl>
                                          <p:spTgt spid="5">
                                            <p:graphicEl>
                                              <a:dgm id="{F7742150-6F89-4FCB-B5AA-66EEE2260144}"/>
                                            </p:graphicEl>
                                          </p:spTgt>
                                        </p:tgtEl>
                                        <p:attrNameLst>
                                          <p:attrName>style.visibility</p:attrName>
                                        </p:attrNameLst>
                                      </p:cBhvr>
                                      <p:to>
                                        <p:strVal val="visible"/>
                                      </p:to>
                                    </p:set>
                                    <p:animEffect transition="in" filter="randombar(horizontal)">
                                      <p:cBhvr>
                                        <p:cTn id="68" dur="500"/>
                                        <p:tgtEl>
                                          <p:spTgt spid="5">
                                            <p:graphicEl>
                                              <a:dgm id="{F7742150-6F89-4FCB-B5AA-66EEE2260144}"/>
                                            </p:graphicEl>
                                          </p:spTgt>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5">
                                            <p:graphicEl>
                                              <a:dgm id="{32508C9F-C2BF-4598-96AB-4EFEE577B483}"/>
                                            </p:graphicEl>
                                          </p:spTgt>
                                        </p:tgtEl>
                                        <p:attrNameLst>
                                          <p:attrName>style.visibility</p:attrName>
                                        </p:attrNameLst>
                                      </p:cBhvr>
                                      <p:to>
                                        <p:strVal val="visible"/>
                                      </p:to>
                                    </p:set>
                                    <p:animEffect transition="in" filter="randombar(horizontal)">
                                      <p:cBhvr>
                                        <p:cTn id="71" dur="500"/>
                                        <p:tgtEl>
                                          <p:spTgt spid="5">
                                            <p:graphicEl>
                                              <a:dgm id="{32508C9F-C2BF-4598-96AB-4EFEE577B483}"/>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14" presetClass="entr" presetSubtype="10" fill="hold" grpId="0" nodeType="clickEffect">
                                  <p:stCondLst>
                                    <p:cond delay="0"/>
                                  </p:stCondLst>
                                  <p:childTnLst>
                                    <p:set>
                                      <p:cBhvr>
                                        <p:cTn id="75" dur="1" fill="hold">
                                          <p:stCondLst>
                                            <p:cond delay="0"/>
                                          </p:stCondLst>
                                        </p:cTn>
                                        <p:tgtEl>
                                          <p:spTgt spid="5">
                                            <p:graphicEl>
                                              <a:dgm id="{8F2733FA-EE01-44F2-8108-7684633ED982}"/>
                                            </p:graphicEl>
                                          </p:spTgt>
                                        </p:tgtEl>
                                        <p:attrNameLst>
                                          <p:attrName>style.visibility</p:attrName>
                                        </p:attrNameLst>
                                      </p:cBhvr>
                                      <p:to>
                                        <p:strVal val="visible"/>
                                      </p:to>
                                    </p:set>
                                    <p:animEffect transition="in" filter="randombar(horizontal)">
                                      <p:cBhvr>
                                        <p:cTn id="76" dur="500"/>
                                        <p:tgtEl>
                                          <p:spTgt spid="5">
                                            <p:graphicEl>
                                              <a:dgm id="{8F2733FA-EE01-44F2-8108-7684633ED982}"/>
                                            </p:graphicEl>
                                          </p:spTgt>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5">
                                            <p:graphicEl>
                                              <a:dgm id="{3B2025F3-8C5B-4F75-B337-EF24A5BF51C9}"/>
                                            </p:graphicEl>
                                          </p:spTgt>
                                        </p:tgtEl>
                                        <p:attrNameLst>
                                          <p:attrName>style.visibility</p:attrName>
                                        </p:attrNameLst>
                                      </p:cBhvr>
                                      <p:to>
                                        <p:strVal val="visible"/>
                                      </p:to>
                                    </p:set>
                                    <p:animEffect transition="in" filter="randombar(horizontal)">
                                      <p:cBhvr>
                                        <p:cTn id="79" dur="500"/>
                                        <p:tgtEl>
                                          <p:spTgt spid="5">
                                            <p:graphicEl>
                                              <a:dgm id="{3B2025F3-8C5B-4F75-B337-EF24A5BF51C9}"/>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grpId="0" nodeType="clickEffect">
                                  <p:stCondLst>
                                    <p:cond delay="0"/>
                                  </p:stCondLst>
                                  <p:childTnLst>
                                    <p:set>
                                      <p:cBhvr>
                                        <p:cTn id="83" dur="1" fill="hold">
                                          <p:stCondLst>
                                            <p:cond delay="0"/>
                                          </p:stCondLst>
                                        </p:cTn>
                                        <p:tgtEl>
                                          <p:spTgt spid="5">
                                            <p:graphicEl>
                                              <a:dgm id="{1AA0EBFE-D2C1-4944-8297-2A6E9D1FF797}"/>
                                            </p:graphicEl>
                                          </p:spTgt>
                                        </p:tgtEl>
                                        <p:attrNameLst>
                                          <p:attrName>style.visibility</p:attrName>
                                        </p:attrNameLst>
                                      </p:cBhvr>
                                      <p:to>
                                        <p:strVal val="visible"/>
                                      </p:to>
                                    </p:set>
                                    <p:animEffect transition="in" filter="randombar(horizontal)">
                                      <p:cBhvr>
                                        <p:cTn id="84" dur="500"/>
                                        <p:tgtEl>
                                          <p:spTgt spid="5">
                                            <p:graphicEl>
                                              <a:dgm id="{1AA0EBFE-D2C1-4944-8297-2A6E9D1FF797}"/>
                                            </p:graphicEl>
                                          </p:spTgt>
                                        </p:tgtEl>
                                      </p:cBhvr>
                                    </p:animEffect>
                                  </p:childTnLst>
                                </p:cTn>
                              </p:par>
                              <p:par>
                                <p:cTn id="85" presetID="14" presetClass="entr" presetSubtype="10" fill="hold" grpId="0" nodeType="withEffect">
                                  <p:stCondLst>
                                    <p:cond delay="0"/>
                                  </p:stCondLst>
                                  <p:childTnLst>
                                    <p:set>
                                      <p:cBhvr>
                                        <p:cTn id="86" dur="1" fill="hold">
                                          <p:stCondLst>
                                            <p:cond delay="0"/>
                                          </p:stCondLst>
                                        </p:cTn>
                                        <p:tgtEl>
                                          <p:spTgt spid="5">
                                            <p:graphicEl>
                                              <a:dgm id="{5B473C44-B8E7-4765-B62C-561A9F7765CD}"/>
                                            </p:graphicEl>
                                          </p:spTgt>
                                        </p:tgtEl>
                                        <p:attrNameLst>
                                          <p:attrName>style.visibility</p:attrName>
                                        </p:attrNameLst>
                                      </p:cBhvr>
                                      <p:to>
                                        <p:strVal val="visible"/>
                                      </p:to>
                                    </p:set>
                                    <p:animEffect transition="in" filter="randombar(horizontal)">
                                      <p:cBhvr>
                                        <p:cTn id="87" dur="500"/>
                                        <p:tgtEl>
                                          <p:spTgt spid="5">
                                            <p:graphicEl>
                                              <a:dgm id="{5B473C44-B8E7-4765-B62C-561A9F7765C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776533" y="845096"/>
          <a:ext cx="8784978" cy="5608240"/>
        </p:xfrm>
        <a:graphic>
          <a:graphicData uri="http://schemas.openxmlformats.org/drawingml/2006/table">
            <a:tbl>
              <a:tblPr rtl="1" firstRow="1" firstCol="1" bandRow="1">
                <a:tableStyleId>{8799B23B-EC83-4686-B30A-512413B5E67A}</a:tableStyleId>
              </a:tblPr>
              <a:tblGrid>
                <a:gridCol w="4392489">
                  <a:extLst>
                    <a:ext uri="{9D8B030D-6E8A-4147-A177-3AD203B41FA5}">
                      <a16:colId xmlns:a16="http://schemas.microsoft.com/office/drawing/2014/main" val="20000"/>
                    </a:ext>
                  </a:extLst>
                </a:gridCol>
                <a:gridCol w="4392489">
                  <a:extLst>
                    <a:ext uri="{9D8B030D-6E8A-4147-A177-3AD203B41FA5}">
                      <a16:colId xmlns:a16="http://schemas.microsoft.com/office/drawing/2014/main" val="20001"/>
                    </a:ext>
                  </a:extLst>
                </a:gridCol>
              </a:tblGrid>
              <a:tr h="2004835">
                <a:tc gridSpan="2">
                  <a:txBody>
                    <a:bodyPr/>
                    <a:lstStyle/>
                    <a:p>
                      <a:pPr algn="ctr" rtl="1">
                        <a:spcAft>
                          <a:spcPts val="0"/>
                        </a:spcAft>
                      </a:pPr>
                      <a:r>
                        <a:rPr lang="fa-IR" sz="1100" dirty="0">
                          <a:effectLst/>
                        </a:rPr>
                        <a:t>نماز جماعت با تأخیر افضل است یا فُرادی اول وقت </a:t>
                      </a:r>
                      <a:r>
                        <a:rPr lang="ar-SA" sz="1000" dirty="0">
                          <a:effectLst/>
                        </a:rPr>
                        <a:t>(آ: ص165، پ1 ت: م 1402)</a:t>
                      </a:r>
                      <a:endParaRPr lang="en-US" sz="1000" dirty="0">
                        <a:effectLst/>
                        <a:latin typeface="IranNastaliq"/>
                        <a:ea typeface="Times New Roman"/>
                        <a:cs typeface="2  Mitra"/>
                      </a:endParaRPr>
                    </a:p>
                  </a:txBody>
                  <a:tcPr marL="68580" marR="68580" marT="0" marB="0" anchor="ctr"/>
                </a:tc>
                <a:tc hMerge="1">
                  <a:txBody>
                    <a:bodyPr/>
                    <a:lstStyle/>
                    <a:p>
                      <a:pPr rtl="1"/>
                      <a:endParaRPr lang="fa-IR"/>
                    </a:p>
                  </a:txBody>
                  <a:tcPr/>
                </a:tc>
                <a:extLst>
                  <a:ext uri="{0D108BD9-81ED-4DB2-BD59-A6C34878D82A}">
                    <a16:rowId xmlns:a16="http://schemas.microsoft.com/office/drawing/2014/main" val="10000"/>
                  </a:ext>
                </a:extLst>
              </a:tr>
              <a:tr h="1271790">
                <a:tc>
                  <a:txBody>
                    <a:bodyPr/>
                    <a:lstStyle/>
                    <a:p>
                      <a:pPr algn="justLow" rtl="1">
                        <a:spcAft>
                          <a:spcPts val="0"/>
                        </a:spcAft>
                      </a:pPr>
                      <a:r>
                        <a:rPr lang="fa-IR" sz="1100">
                          <a:effectLst/>
                        </a:rPr>
                        <a:t>نماز جماعت هرچند اول وقت نباشد افضل است.</a:t>
                      </a:r>
                      <a:endParaRPr lang="en-US" sz="1000">
                        <a:effectLst/>
                        <a:latin typeface="IranNastaliq"/>
                        <a:ea typeface="Times New Roman"/>
                        <a:cs typeface="2  Mitra"/>
                      </a:endParaRPr>
                    </a:p>
                  </a:txBody>
                  <a:tcPr marL="68580" marR="68580" marT="0" marB="0" anchor="ctr"/>
                </a:tc>
                <a:tc>
                  <a:txBody>
                    <a:bodyPr/>
                    <a:lstStyle/>
                    <a:p>
                      <a:pPr algn="justLow" rtl="1">
                        <a:spcAft>
                          <a:spcPts val="0"/>
                        </a:spcAft>
                      </a:pPr>
                      <a:r>
                        <a:rPr lang="ar-SA" sz="1200">
                          <a:effectLst/>
                        </a:rPr>
                        <a:t>آیات عظام: امام خمینی و سایر مراجع</a:t>
                      </a:r>
                      <a:endParaRPr lang="en-US" sz="1200">
                        <a:effectLst/>
                        <a:latin typeface="Times New Roman"/>
                        <a:ea typeface="Times New Roman"/>
                        <a:cs typeface="Arial"/>
                      </a:endParaRPr>
                    </a:p>
                  </a:txBody>
                  <a:tcPr marL="68580" marR="68580" marT="0" marB="0" anchor="ctr"/>
                </a:tc>
                <a:extLst>
                  <a:ext uri="{0D108BD9-81ED-4DB2-BD59-A6C34878D82A}">
                    <a16:rowId xmlns:a16="http://schemas.microsoft.com/office/drawing/2014/main" val="10001"/>
                  </a:ext>
                </a:extLst>
              </a:tr>
              <a:tr h="2331615">
                <a:tc>
                  <a:txBody>
                    <a:bodyPr/>
                    <a:lstStyle/>
                    <a:p>
                      <a:pPr algn="justLow" rtl="1">
                        <a:spcAft>
                          <a:spcPts val="0"/>
                        </a:spcAft>
                      </a:pPr>
                      <a:r>
                        <a:rPr lang="fa-IR" sz="1100" dirty="0">
                          <a:effectLst/>
                        </a:rPr>
                        <a:t>به شرط آنکه نماز جماعت، بعد از وقتِ فضیلت نباشد.</a:t>
                      </a:r>
                      <a:endParaRPr lang="en-US" sz="1000" dirty="0">
                        <a:effectLst/>
                        <a:latin typeface="IranNastaliq"/>
                        <a:ea typeface="Times New Roman"/>
                        <a:cs typeface="2  Mitra"/>
                      </a:endParaRPr>
                    </a:p>
                  </a:txBody>
                  <a:tcPr marL="68580" marR="68580" marT="0" marB="0" anchor="ctr"/>
                </a:tc>
                <a:tc>
                  <a:txBody>
                    <a:bodyPr/>
                    <a:lstStyle/>
                    <a:p>
                      <a:pPr algn="justLow" rtl="1">
                        <a:spcAft>
                          <a:spcPts val="0"/>
                        </a:spcAft>
                      </a:pPr>
                      <a:r>
                        <a:rPr lang="fa-IR" sz="1100" dirty="0">
                          <a:effectLst/>
                        </a:rPr>
                        <a:t>آیات عظام: خویی، سیستانی، زنجانی</a:t>
                      </a:r>
                      <a:endParaRPr lang="en-US" sz="1000" dirty="0">
                        <a:effectLst/>
                        <a:latin typeface="IranNastaliq"/>
                        <a:ea typeface="Times New Roman"/>
                        <a:cs typeface="2  Mitra"/>
                      </a:endParaRPr>
                    </a:p>
                  </a:txBody>
                  <a:tcPr marL="68580" marR="68580" marT="0" marB="0" anchor="ctr"/>
                </a:tc>
                <a:extLst>
                  <a:ext uri="{0D108BD9-81ED-4DB2-BD59-A6C34878D82A}">
                    <a16:rowId xmlns:a16="http://schemas.microsoft.com/office/drawing/2014/main" val="10002"/>
                  </a:ext>
                </a:extLst>
              </a:tr>
            </a:tbl>
          </a:graphicData>
        </a:graphic>
      </p:graphicFrame>
      <p:sp>
        <p:nvSpPr>
          <p:cNvPr id="4" name="Oval 3">
            <a:hlinkClick r:id="rId2" action="ppaction://hlinksldjump"/>
          </p:cNvPr>
          <p:cNvSpPr/>
          <p:nvPr/>
        </p:nvSpPr>
        <p:spPr>
          <a:xfrm>
            <a:off x="7113240" y="177281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40940094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1">
      <a:dk1>
        <a:sysClr val="windowText" lastClr="000000"/>
      </a:dk1>
      <a:lt1>
        <a:sysClr val="window" lastClr="FFFFFF"/>
      </a:lt1>
      <a:dk2>
        <a:srgbClr val="212745"/>
      </a:dk2>
      <a:lt2>
        <a:srgbClr val="B4DCFA"/>
      </a:lt2>
      <a:accent1>
        <a:srgbClr val="C3260C"/>
      </a:accent1>
      <a:accent2>
        <a:srgbClr val="0D78C9"/>
      </a:accent2>
      <a:accent3>
        <a:srgbClr val="A7EA52"/>
      </a:accent3>
      <a:accent4>
        <a:srgbClr val="5DCEAF"/>
      </a:accent4>
      <a:accent5>
        <a:srgbClr val="FF8021"/>
      </a:accent5>
      <a:accent6>
        <a:srgbClr val="F14124"/>
      </a:accent6>
      <a:hlink>
        <a:srgbClr val="56C7AA"/>
      </a:hlink>
      <a:folHlink>
        <a:srgbClr val="59A8D1"/>
      </a:folHlink>
    </a:clrScheme>
    <a:fontScheme name="Custom 1">
      <a:majorFont>
        <a:latin typeface="Garamond"/>
        <a:ea typeface=""/>
        <a:cs typeface="B Koodak"/>
      </a:majorFont>
      <a:minorFont>
        <a:latin typeface="Garamond"/>
        <a:ea typeface=""/>
        <a:cs typeface="B Koodak"/>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1583</TotalTime>
  <Words>2734</Words>
  <Application>Microsoft Office PowerPoint</Application>
  <PresentationFormat>A4 Paper (210x297 mm)</PresentationFormat>
  <Paragraphs>182</Paragraphs>
  <Slides>30</Slides>
  <Notes>0</Notes>
  <HiddenSlides>9</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30</vt:i4>
      </vt:variant>
    </vt:vector>
  </HeadingPairs>
  <TitlesOfParts>
    <vt:vector size="43" baseType="lpstr">
      <vt:lpstr>B Koodak</vt:lpstr>
      <vt:lpstr>Wingdings 2</vt:lpstr>
      <vt:lpstr>B Titr</vt:lpstr>
      <vt:lpstr>2  Mitra</vt:lpstr>
      <vt:lpstr>B Yekan</vt:lpstr>
      <vt:lpstr>B Mitra</vt:lpstr>
      <vt:lpstr>Calibri</vt:lpstr>
      <vt:lpstr>Arial</vt:lpstr>
      <vt:lpstr>Courier New</vt:lpstr>
      <vt:lpstr>Garamond</vt:lpstr>
      <vt:lpstr>Times New Roman</vt:lpstr>
      <vt:lpstr>IranNastaliq</vt:lpstr>
      <vt:lpstr>Flow</vt:lpstr>
      <vt:lpstr>PowerPoint Presentation</vt:lpstr>
      <vt:lpstr>PowerPoint Presentation</vt:lpstr>
      <vt:lpstr>PowerPoint Presentation</vt:lpstr>
      <vt:lpstr>PowerPoint Presentation</vt:lpstr>
      <vt:lpstr>PowerPoint Presentation</vt:lpstr>
      <vt:lpstr>PowerPoint Presentation</vt:lpstr>
      <vt:lpstr>ثواب نماز جماعت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Enjavi</dc:creator>
  <cp:lastModifiedBy>Windows User</cp:lastModifiedBy>
  <cp:revision>100</cp:revision>
  <dcterms:created xsi:type="dcterms:W3CDTF">2012-01-30T04:56:41Z</dcterms:created>
  <dcterms:modified xsi:type="dcterms:W3CDTF">2018-06-27T14:02:22Z</dcterms:modified>
</cp:coreProperties>
</file>