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61"/>
  </p:notesMasterIdLst>
  <p:sldIdLst>
    <p:sldId id="256" r:id="rId2"/>
    <p:sldId id="337" r:id="rId3"/>
    <p:sldId id="284" r:id="rId4"/>
    <p:sldId id="285" r:id="rId5"/>
    <p:sldId id="287" r:id="rId6"/>
    <p:sldId id="290" r:id="rId7"/>
    <p:sldId id="286" r:id="rId8"/>
    <p:sldId id="339" r:id="rId9"/>
    <p:sldId id="288" r:id="rId10"/>
    <p:sldId id="289" r:id="rId11"/>
    <p:sldId id="295" r:id="rId12"/>
    <p:sldId id="294" r:id="rId13"/>
    <p:sldId id="340" r:id="rId14"/>
    <p:sldId id="296" r:id="rId15"/>
    <p:sldId id="341" r:id="rId16"/>
    <p:sldId id="293" r:id="rId17"/>
    <p:sldId id="292" r:id="rId18"/>
    <p:sldId id="291" r:id="rId19"/>
    <p:sldId id="297" r:id="rId20"/>
    <p:sldId id="299" r:id="rId21"/>
    <p:sldId id="298" r:id="rId22"/>
    <p:sldId id="301" r:id="rId23"/>
    <p:sldId id="300" r:id="rId24"/>
    <p:sldId id="302" r:id="rId25"/>
    <p:sldId id="303" r:id="rId26"/>
    <p:sldId id="304" r:id="rId27"/>
    <p:sldId id="305" r:id="rId28"/>
    <p:sldId id="306" r:id="rId29"/>
    <p:sldId id="338" r:id="rId30"/>
    <p:sldId id="307" r:id="rId31"/>
    <p:sldId id="308" r:id="rId32"/>
    <p:sldId id="309" r:id="rId33"/>
    <p:sldId id="310" r:id="rId34"/>
    <p:sldId id="311" r:id="rId35"/>
    <p:sldId id="312" r:id="rId36"/>
    <p:sldId id="313" r:id="rId37"/>
    <p:sldId id="314" r:id="rId38"/>
    <p:sldId id="315" r:id="rId39"/>
    <p:sldId id="316" r:id="rId40"/>
    <p:sldId id="317" r:id="rId41"/>
    <p:sldId id="318" r:id="rId42"/>
    <p:sldId id="319" r:id="rId43"/>
    <p:sldId id="320" r:id="rId44"/>
    <p:sldId id="321" r:id="rId45"/>
    <p:sldId id="322" r:id="rId46"/>
    <p:sldId id="323" r:id="rId47"/>
    <p:sldId id="324" r:id="rId48"/>
    <p:sldId id="326" r:id="rId49"/>
    <p:sldId id="327" r:id="rId50"/>
    <p:sldId id="328" r:id="rId51"/>
    <p:sldId id="329" r:id="rId52"/>
    <p:sldId id="330" r:id="rId53"/>
    <p:sldId id="331" r:id="rId54"/>
    <p:sldId id="332" r:id="rId55"/>
    <p:sldId id="333" r:id="rId56"/>
    <p:sldId id="334" r:id="rId57"/>
    <p:sldId id="335" r:id="rId58"/>
    <p:sldId id="336" r:id="rId59"/>
    <p:sldId id="283" r:id="rId60"/>
  </p:sldIdLst>
  <p:sldSz cx="9144000" cy="6858000" type="screen4x3"/>
  <p:notesSz cx="6858000" cy="9144000"/>
  <p:embeddedFontLst>
    <p:embeddedFont>
      <p:font typeface="EntezareZohoor 3 **" panose="00000700000000000000" pitchFamily="2" charset="-78"/>
      <p:bold r:id="rId62"/>
    </p:embeddedFont>
    <p:embeddedFont>
      <p:font typeface="2  Davat" panose="00000400000000000000" pitchFamily="2" charset="-78"/>
      <p:regular r:id="rId63"/>
    </p:embeddedFont>
    <p:embeddedFont>
      <p:font typeface="Century Gothic" panose="020B0502020202020204" pitchFamily="34" charset="0"/>
      <p:regular r:id="rId64"/>
      <p:bold r:id="rId65"/>
      <p:italic r:id="rId66"/>
      <p:boldItalic r:id="rId67"/>
    </p:embeddedFont>
    <p:embeddedFont>
      <p:font typeface="Calibri" panose="020F0502020204030204" pitchFamily="34" charset="0"/>
      <p:regular r:id="rId68"/>
      <p:bold r:id="rId69"/>
    </p:embeddedFont>
    <p:embeddedFont>
      <p:font typeface="Wingdings 3" panose="05040102010807070707" pitchFamily="18" charset="2"/>
      <p:regular r:id="rId70"/>
    </p:embeddedFont>
    <p:embeddedFont>
      <p:font typeface="B Mitra" panose="00000400000000000000" pitchFamily="2" charset="-78"/>
      <p:regular r:id="rId71"/>
      <p:bold r:id="rId72"/>
    </p:embeddedFont>
    <p:embeddedFont>
      <p:font typeface="B Yekan" panose="00000400000000000000" pitchFamily="2" charset="-78"/>
      <p:regular r:id="rId73"/>
    </p:embeddedFont>
    <p:embeddedFont>
      <p:font typeface="Calibri Light" panose="020F0302020204030204" pitchFamily="34" charset="0"/>
      <p:regular r:id="rId74"/>
    </p:embeddedFont>
    <p:embeddedFont>
      <p:font typeface="IranNastaliq" panose="02000503000000020003" pitchFamily="2" charset="0"/>
      <p:regular r:id="rId75"/>
    </p:embeddedFont>
    <p:embeddedFont>
      <p:font typeface="B Titr" panose="00000700000000000000" pitchFamily="2" charset="-78"/>
      <p:bold r:id="rId7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9" autoAdjust="0"/>
    <p:restoredTop sz="86471" autoAdjust="0"/>
  </p:normalViewPr>
  <p:slideViewPr>
    <p:cSldViewPr snapToGrid="0">
      <p:cViewPr varScale="1">
        <p:scale>
          <a:sx n="75" d="100"/>
          <a:sy n="75" d="100"/>
        </p:scale>
        <p:origin x="540" y="66"/>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2.fntdata"/><Relationship Id="rId68" Type="http://schemas.openxmlformats.org/officeDocument/2006/relationships/font" Target="fonts/font7.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5.fntdata"/><Relationship Id="rId74" Type="http://schemas.openxmlformats.org/officeDocument/2006/relationships/font" Target="fonts/font13.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1.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5.fntdata"/><Relationship Id="rId7" Type="http://schemas.openxmlformats.org/officeDocument/2006/relationships/slide" Target="slides/slide6.xml"/><Relationship Id="rId71" Type="http://schemas.openxmlformats.org/officeDocument/2006/relationships/font" Target="fonts/font10.fntdata"/><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CF76D6-CB99-436D-B385-02E8673A7059}" type="doc">
      <dgm:prSet loTypeId="urn:microsoft.com/office/officeart/2008/layout/HorizontalMultiLevelHierarchy" loCatId="hierarchy" qsTypeId="urn:microsoft.com/office/officeart/2005/8/quickstyle/3d3" qsCatId="3D" csTypeId="urn:microsoft.com/office/officeart/2005/8/colors/colorful3" csCatId="colorful" phldr="1"/>
      <dgm:spPr/>
      <dgm:t>
        <a:bodyPr/>
        <a:lstStyle/>
        <a:p>
          <a:endParaRPr lang="en-US"/>
        </a:p>
      </dgm:t>
    </dgm:pt>
    <dgm:pt modelId="{677B7E9D-78BE-45D3-BDFC-966F786E5CB1}">
      <dgm:prSet phldrT="[Text]" custT="1"/>
      <dgm:spPr>
        <a:solidFill>
          <a:srgbClr val="FFC000"/>
        </a:solidFill>
        <a:ln w="19050">
          <a:solidFill>
            <a:srgbClr val="C00000"/>
          </a:solidFill>
        </a:ln>
      </dgm:spPr>
      <dgm:t>
        <a:bodyPr/>
        <a:lstStyle/>
        <a:p>
          <a:r>
            <a:rPr lang="fa-IR" sz="3600" dirty="0" smtClean="0">
              <a:solidFill>
                <a:schemeClr val="tx1"/>
              </a:solidFill>
              <a:cs typeface="B Yekan" panose="00000400000000000000" pitchFamily="2" charset="-78"/>
            </a:rPr>
            <a:t>دعا</a:t>
          </a:r>
          <a:endParaRPr lang="en-US" sz="3600" dirty="0">
            <a:solidFill>
              <a:schemeClr val="tx1"/>
            </a:solidFill>
            <a:cs typeface="B Yekan" panose="00000400000000000000" pitchFamily="2" charset="-78"/>
          </a:endParaRPr>
        </a:p>
      </dgm:t>
    </dgm:pt>
    <dgm:pt modelId="{E192E9BB-BC44-403E-84BA-72AF73B3826F}" type="sibTrans" cxnId="{0ABB94FA-F6D1-4133-9670-A5174DD4A169}">
      <dgm:prSet/>
      <dgm:spPr/>
      <dgm:t>
        <a:bodyPr/>
        <a:lstStyle/>
        <a:p>
          <a:endParaRPr lang="en-US"/>
        </a:p>
      </dgm:t>
    </dgm:pt>
    <dgm:pt modelId="{E73E2E9C-E656-4985-9003-4CD1151E1630}" type="parTrans" cxnId="{0ABB94FA-F6D1-4133-9670-A5174DD4A169}">
      <dgm:prSet/>
      <dgm:spPr/>
      <dgm:t>
        <a:bodyPr/>
        <a:lstStyle/>
        <a:p>
          <a:endParaRPr lang="en-US"/>
        </a:p>
      </dgm:t>
    </dgm:pt>
    <dgm:pt modelId="{653A709F-7E6A-4CC7-BF12-DE158763C552}">
      <dgm:prSet phldrT="[Text]" custT="1"/>
      <dgm:spPr>
        <a:solidFill>
          <a:schemeClr val="accent1">
            <a:lumMod val="40000"/>
            <a:lumOff val="60000"/>
          </a:schemeClr>
        </a:solidFill>
        <a:ln w="19050">
          <a:solidFill>
            <a:srgbClr val="C00000"/>
          </a:solidFill>
        </a:ln>
      </dgm:spPr>
      <dgm:t>
        <a:bodyPr/>
        <a:lstStyle/>
        <a:p>
          <a:r>
            <a:rPr lang="fa-IR" sz="1800" dirty="0" smtClean="0">
              <a:solidFill>
                <a:schemeClr val="tx1"/>
              </a:solidFill>
              <a:cs typeface="B Yekan" panose="00000400000000000000" pitchFamily="2" charset="-78"/>
            </a:rPr>
            <a:t>مستجاب می شود</a:t>
          </a:r>
          <a:endParaRPr lang="en-US" sz="1800" dirty="0">
            <a:solidFill>
              <a:schemeClr val="tx1"/>
            </a:solidFill>
            <a:cs typeface="B Yekan" panose="00000400000000000000" pitchFamily="2" charset="-78"/>
          </a:endParaRPr>
        </a:p>
      </dgm:t>
    </dgm:pt>
    <dgm:pt modelId="{67FBB8E8-AED9-412C-B8B2-73C8F57FA88C}" type="sibTrans" cxnId="{B3C6F33A-841F-4D7B-9C17-D50352C23904}">
      <dgm:prSet/>
      <dgm:spPr/>
      <dgm:t>
        <a:bodyPr/>
        <a:lstStyle/>
        <a:p>
          <a:endParaRPr lang="en-US"/>
        </a:p>
      </dgm:t>
    </dgm:pt>
    <dgm:pt modelId="{8C587EC2-8557-45A4-ABB4-F682DD25FA53}" type="parTrans" cxnId="{B3C6F33A-841F-4D7B-9C17-D50352C23904}">
      <dgm:prSet custT="1"/>
      <dgm:spPr>
        <a:ln w="19050">
          <a:solidFill>
            <a:srgbClr val="C00000"/>
          </a:solidFill>
        </a:ln>
      </dgm:spPr>
      <dgm:t>
        <a:bodyPr/>
        <a:lstStyle/>
        <a:p>
          <a:endParaRPr lang="en-US" sz="800">
            <a:solidFill>
              <a:schemeClr val="tx1"/>
            </a:solidFill>
            <a:cs typeface="B Yekan" panose="00000400000000000000" pitchFamily="2" charset="-78"/>
          </a:endParaRPr>
        </a:p>
      </dgm:t>
    </dgm:pt>
    <dgm:pt modelId="{F3845188-C13D-4AB9-96C0-804E41BCEF72}">
      <dgm:prSet phldrT="[Text]" custT="1"/>
      <dgm:spPr>
        <a:solidFill>
          <a:srgbClr val="92D050"/>
        </a:solidFill>
        <a:ln w="19050">
          <a:solidFill>
            <a:srgbClr val="C00000"/>
          </a:solidFill>
        </a:ln>
      </dgm:spPr>
      <dgm:t>
        <a:bodyPr/>
        <a:lstStyle/>
        <a:p>
          <a:r>
            <a:rPr lang="fa-IR" sz="2400" dirty="0" smtClean="0">
              <a:solidFill>
                <a:schemeClr val="tx1"/>
              </a:solidFill>
              <a:cs typeface="B Yekan" panose="00000400000000000000" pitchFamily="2" charset="-78"/>
            </a:rPr>
            <a:t>فوری</a:t>
          </a:r>
          <a:endParaRPr lang="en-US" sz="2400" dirty="0">
            <a:solidFill>
              <a:schemeClr val="tx1"/>
            </a:solidFill>
            <a:cs typeface="B Yekan" panose="00000400000000000000" pitchFamily="2" charset="-78"/>
          </a:endParaRPr>
        </a:p>
      </dgm:t>
    </dgm:pt>
    <dgm:pt modelId="{5B55D296-5D5A-40B1-8216-7FD07FB83AED}" type="sibTrans" cxnId="{16C568A2-B189-4B2F-A530-18E7C3E81F70}">
      <dgm:prSet/>
      <dgm:spPr/>
      <dgm:t>
        <a:bodyPr/>
        <a:lstStyle/>
        <a:p>
          <a:endParaRPr lang="en-US"/>
        </a:p>
      </dgm:t>
    </dgm:pt>
    <dgm:pt modelId="{5208D69A-9E33-4562-8B30-401436F55217}" type="parTrans" cxnId="{16C568A2-B189-4B2F-A530-18E7C3E81F70}">
      <dgm:prSet custT="1"/>
      <dgm:spPr>
        <a:ln w="19050">
          <a:solidFill>
            <a:srgbClr val="C00000"/>
          </a:solidFill>
        </a:ln>
      </dgm:spPr>
      <dgm:t>
        <a:bodyPr/>
        <a:lstStyle/>
        <a:p>
          <a:endParaRPr lang="en-US" sz="600">
            <a:solidFill>
              <a:schemeClr val="tx1"/>
            </a:solidFill>
            <a:cs typeface="B Yekan" panose="00000400000000000000" pitchFamily="2" charset="-78"/>
          </a:endParaRPr>
        </a:p>
      </dgm:t>
    </dgm:pt>
    <dgm:pt modelId="{218F2F98-C011-4E3B-A981-9C862CF4DF5F}">
      <dgm:prSet phldrT="[Text]" custT="1"/>
      <dgm:spPr>
        <a:solidFill>
          <a:srgbClr val="92D050"/>
        </a:solidFill>
        <a:ln w="19050">
          <a:solidFill>
            <a:srgbClr val="C00000"/>
          </a:solidFill>
        </a:ln>
      </dgm:spPr>
      <dgm:t>
        <a:bodyPr/>
        <a:lstStyle/>
        <a:p>
          <a:r>
            <a:rPr lang="fa-IR" sz="2400" dirty="0" smtClean="0">
              <a:solidFill>
                <a:schemeClr val="tx1"/>
              </a:solidFill>
              <a:cs typeface="B Yekan" panose="00000400000000000000" pitchFamily="2" charset="-78"/>
            </a:rPr>
            <a:t>با تاخیر</a:t>
          </a:r>
          <a:endParaRPr lang="en-US" sz="2400" dirty="0">
            <a:solidFill>
              <a:schemeClr val="tx1"/>
            </a:solidFill>
            <a:cs typeface="B Yekan" panose="00000400000000000000" pitchFamily="2" charset="-78"/>
          </a:endParaRPr>
        </a:p>
      </dgm:t>
    </dgm:pt>
    <dgm:pt modelId="{85EE5A05-BB3D-410B-9552-D2F950AAD096}" type="sibTrans" cxnId="{5C6CE8CD-7F4B-4E68-ACC8-8EAADB025FA1}">
      <dgm:prSet/>
      <dgm:spPr/>
      <dgm:t>
        <a:bodyPr/>
        <a:lstStyle/>
        <a:p>
          <a:endParaRPr lang="en-US"/>
        </a:p>
      </dgm:t>
    </dgm:pt>
    <dgm:pt modelId="{7FA54FF2-5EFC-4FE5-A5E8-0338EED8EDCD}" type="parTrans" cxnId="{5C6CE8CD-7F4B-4E68-ACC8-8EAADB025FA1}">
      <dgm:prSet custT="1"/>
      <dgm:spPr>
        <a:ln w="19050">
          <a:solidFill>
            <a:srgbClr val="C00000"/>
          </a:solidFill>
        </a:ln>
      </dgm:spPr>
      <dgm:t>
        <a:bodyPr/>
        <a:lstStyle/>
        <a:p>
          <a:endParaRPr lang="en-US" sz="600">
            <a:solidFill>
              <a:schemeClr val="tx1"/>
            </a:solidFill>
            <a:cs typeface="B Yekan" panose="00000400000000000000" pitchFamily="2" charset="-78"/>
          </a:endParaRPr>
        </a:p>
      </dgm:t>
    </dgm:pt>
    <dgm:pt modelId="{C8BF842C-1A69-4E66-802D-8BBE1137D9FB}">
      <dgm:prSet phldrT="[Text]" custT="1"/>
      <dgm:spPr>
        <a:solidFill>
          <a:srgbClr val="92D050"/>
        </a:solidFill>
        <a:ln w="19050">
          <a:solidFill>
            <a:srgbClr val="C00000"/>
          </a:solidFill>
        </a:ln>
      </dgm:spPr>
      <dgm:t>
        <a:bodyPr/>
        <a:lstStyle/>
        <a:p>
          <a:r>
            <a:rPr lang="fa-IR" sz="2400" dirty="0" smtClean="0">
              <a:solidFill>
                <a:schemeClr val="tx1"/>
              </a:solidFill>
              <a:cs typeface="B Yekan" panose="00000400000000000000" pitchFamily="2" charset="-78"/>
            </a:rPr>
            <a:t>جایگزین</a:t>
          </a:r>
          <a:endParaRPr lang="en-US" sz="2400" dirty="0">
            <a:solidFill>
              <a:schemeClr val="tx1"/>
            </a:solidFill>
            <a:cs typeface="B Yekan" panose="00000400000000000000" pitchFamily="2" charset="-78"/>
          </a:endParaRPr>
        </a:p>
      </dgm:t>
    </dgm:pt>
    <dgm:pt modelId="{F110138F-FE42-4C50-9CC7-09BC17F9ECC9}" type="sibTrans" cxnId="{DA1D77C7-536C-4F59-BA2E-B2F8F9FABF16}">
      <dgm:prSet/>
      <dgm:spPr/>
      <dgm:t>
        <a:bodyPr/>
        <a:lstStyle/>
        <a:p>
          <a:endParaRPr lang="en-US"/>
        </a:p>
      </dgm:t>
    </dgm:pt>
    <dgm:pt modelId="{61D2AD86-A1B4-4CEC-B808-DA44CB6DC540}" type="parTrans" cxnId="{DA1D77C7-536C-4F59-BA2E-B2F8F9FABF16}">
      <dgm:prSet custT="1"/>
      <dgm:spPr>
        <a:ln w="19050">
          <a:solidFill>
            <a:srgbClr val="C00000"/>
          </a:solidFill>
        </a:ln>
      </dgm:spPr>
      <dgm:t>
        <a:bodyPr/>
        <a:lstStyle/>
        <a:p>
          <a:endParaRPr lang="en-US" sz="600">
            <a:solidFill>
              <a:schemeClr val="tx1"/>
            </a:solidFill>
            <a:cs typeface="B Yekan" panose="00000400000000000000" pitchFamily="2" charset="-78"/>
          </a:endParaRPr>
        </a:p>
      </dgm:t>
    </dgm:pt>
    <dgm:pt modelId="{6DFD6082-5E93-427E-BAF7-404AC3189183}">
      <dgm:prSet phldrT="[Text]" custT="1"/>
      <dgm:spPr>
        <a:solidFill>
          <a:schemeClr val="accent6">
            <a:lumMod val="40000"/>
            <a:lumOff val="60000"/>
          </a:schemeClr>
        </a:solidFill>
        <a:ln w="19050">
          <a:solidFill>
            <a:srgbClr val="C00000"/>
          </a:solidFill>
        </a:ln>
      </dgm:spPr>
      <dgm:t>
        <a:bodyPr/>
        <a:lstStyle/>
        <a:p>
          <a:r>
            <a:rPr lang="fa-IR" sz="1600" dirty="0" smtClean="0">
              <a:solidFill>
                <a:schemeClr val="tx1"/>
              </a:solidFill>
              <a:cs typeface="B Yekan" panose="00000400000000000000" pitchFamily="2" charset="-78"/>
            </a:rPr>
            <a:t>دنیا</a:t>
          </a:r>
          <a:endParaRPr lang="en-US" sz="1600" dirty="0">
            <a:solidFill>
              <a:schemeClr val="tx1"/>
            </a:solidFill>
            <a:cs typeface="B Yekan" panose="00000400000000000000" pitchFamily="2" charset="-78"/>
          </a:endParaRPr>
        </a:p>
      </dgm:t>
    </dgm:pt>
    <dgm:pt modelId="{60080B54-E405-4DCF-9E29-6B063BC5F016}" type="sibTrans" cxnId="{8BC7AF83-AD9E-4344-8D7E-8BD203FF9838}">
      <dgm:prSet/>
      <dgm:spPr/>
      <dgm:t>
        <a:bodyPr/>
        <a:lstStyle/>
        <a:p>
          <a:endParaRPr lang="en-US"/>
        </a:p>
      </dgm:t>
    </dgm:pt>
    <dgm:pt modelId="{6739EE69-4CD9-46B7-8EF8-4B16B7982B27}" type="parTrans" cxnId="{8BC7AF83-AD9E-4344-8D7E-8BD203FF9838}">
      <dgm:prSet custT="1"/>
      <dgm:spPr>
        <a:ln w="19050">
          <a:solidFill>
            <a:srgbClr val="C00000"/>
          </a:solidFill>
        </a:ln>
      </dgm:spPr>
      <dgm:t>
        <a:bodyPr/>
        <a:lstStyle/>
        <a:p>
          <a:endParaRPr lang="en-US" sz="600">
            <a:solidFill>
              <a:schemeClr val="tx1"/>
            </a:solidFill>
            <a:cs typeface="B Yekan" panose="00000400000000000000" pitchFamily="2" charset="-78"/>
          </a:endParaRPr>
        </a:p>
      </dgm:t>
    </dgm:pt>
    <dgm:pt modelId="{F1E03B08-DA15-4486-AF8C-7856D6D3F982}">
      <dgm:prSet phldrT="[Text]" custT="1"/>
      <dgm:spPr>
        <a:solidFill>
          <a:schemeClr val="bg2">
            <a:lumMod val="75000"/>
          </a:schemeClr>
        </a:solidFill>
        <a:ln w="19050">
          <a:solidFill>
            <a:srgbClr val="C00000"/>
          </a:solidFill>
        </a:ln>
      </dgm:spPr>
      <dgm:t>
        <a:bodyPr/>
        <a:lstStyle/>
        <a:p>
          <a:r>
            <a:rPr lang="fa-IR" sz="1600" dirty="0" smtClean="0">
              <a:solidFill>
                <a:schemeClr val="tx1"/>
              </a:solidFill>
              <a:cs typeface="B Yekan" panose="00000400000000000000" pitchFamily="2" charset="-78"/>
            </a:rPr>
            <a:t>دفع بلا</a:t>
          </a:r>
          <a:endParaRPr lang="en-US" sz="1600" dirty="0">
            <a:solidFill>
              <a:schemeClr val="tx1"/>
            </a:solidFill>
            <a:cs typeface="B Yekan" panose="00000400000000000000" pitchFamily="2" charset="-78"/>
          </a:endParaRPr>
        </a:p>
      </dgm:t>
    </dgm:pt>
    <dgm:pt modelId="{6D3D94B8-4FDD-44D6-B878-18AFA64E4C21}" type="sibTrans" cxnId="{62313CAD-CAED-455B-8D41-60EE409BA270}">
      <dgm:prSet/>
      <dgm:spPr/>
      <dgm:t>
        <a:bodyPr/>
        <a:lstStyle/>
        <a:p>
          <a:endParaRPr lang="en-US"/>
        </a:p>
      </dgm:t>
    </dgm:pt>
    <dgm:pt modelId="{3B9BD6F3-F825-4794-BAAA-959453EEC5C0}" type="parTrans" cxnId="{62313CAD-CAED-455B-8D41-60EE409BA270}">
      <dgm:prSet custT="1"/>
      <dgm:spPr>
        <a:ln w="19050">
          <a:solidFill>
            <a:srgbClr val="C00000"/>
          </a:solidFill>
        </a:ln>
      </dgm:spPr>
      <dgm:t>
        <a:bodyPr/>
        <a:lstStyle/>
        <a:p>
          <a:endParaRPr lang="en-US" sz="600">
            <a:solidFill>
              <a:schemeClr val="tx1"/>
            </a:solidFill>
            <a:cs typeface="B Yekan" panose="00000400000000000000" pitchFamily="2" charset="-78"/>
          </a:endParaRPr>
        </a:p>
      </dgm:t>
    </dgm:pt>
    <dgm:pt modelId="{29A2BB0C-35A2-45B4-AD73-DD2328AFB477}">
      <dgm:prSet phldrT="[Text]" custT="1"/>
      <dgm:spPr>
        <a:solidFill>
          <a:schemeClr val="bg2">
            <a:lumMod val="75000"/>
          </a:schemeClr>
        </a:solidFill>
        <a:ln w="19050">
          <a:solidFill>
            <a:srgbClr val="C00000"/>
          </a:solidFill>
        </a:ln>
      </dgm:spPr>
      <dgm:t>
        <a:bodyPr/>
        <a:lstStyle/>
        <a:p>
          <a:r>
            <a:rPr lang="fa-IR" sz="1600" dirty="0" smtClean="0">
              <a:solidFill>
                <a:schemeClr val="tx1"/>
              </a:solidFill>
              <a:cs typeface="B Yekan" panose="00000400000000000000" pitchFamily="2" charset="-78"/>
            </a:rPr>
            <a:t>نعمتی دیگر</a:t>
          </a:r>
          <a:endParaRPr lang="en-US" sz="1600" dirty="0">
            <a:solidFill>
              <a:schemeClr val="tx1"/>
            </a:solidFill>
            <a:cs typeface="B Yekan" panose="00000400000000000000" pitchFamily="2" charset="-78"/>
          </a:endParaRPr>
        </a:p>
      </dgm:t>
    </dgm:pt>
    <dgm:pt modelId="{6292C603-E434-4DF1-93A4-2E352344FA74}" type="sibTrans" cxnId="{B874B547-6C3A-4EB8-A7D6-88E1AA52D3CF}">
      <dgm:prSet/>
      <dgm:spPr/>
      <dgm:t>
        <a:bodyPr/>
        <a:lstStyle/>
        <a:p>
          <a:endParaRPr lang="en-US"/>
        </a:p>
      </dgm:t>
    </dgm:pt>
    <dgm:pt modelId="{82BEECC2-8703-4063-B174-DE460EF4221D}" type="parTrans" cxnId="{B874B547-6C3A-4EB8-A7D6-88E1AA52D3CF}">
      <dgm:prSet custT="1"/>
      <dgm:spPr>
        <a:ln w="19050">
          <a:solidFill>
            <a:srgbClr val="C00000"/>
          </a:solidFill>
        </a:ln>
      </dgm:spPr>
      <dgm:t>
        <a:bodyPr/>
        <a:lstStyle/>
        <a:p>
          <a:endParaRPr lang="en-US" sz="600">
            <a:solidFill>
              <a:schemeClr val="tx1"/>
            </a:solidFill>
            <a:cs typeface="B Yekan" panose="00000400000000000000" pitchFamily="2" charset="-78"/>
          </a:endParaRPr>
        </a:p>
      </dgm:t>
    </dgm:pt>
    <dgm:pt modelId="{A13BAC85-E692-457D-8684-C8F7756D05C3}">
      <dgm:prSet phldrT="[Text]" custT="1"/>
      <dgm:spPr>
        <a:solidFill>
          <a:schemeClr val="accent6">
            <a:lumMod val="40000"/>
            <a:lumOff val="60000"/>
          </a:schemeClr>
        </a:solidFill>
        <a:ln w="19050">
          <a:solidFill>
            <a:srgbClr val="C00000"/>
          </a:solidFill>
        </a:ln>
      </dgm:spPr>
      <dgm:t>
        <a:bodyPr/>
        <a:lstStyle/>
        <a:p>
          <a:r>
            <a:rPr lang="fa-IR" sz="1600" dirty="0" smtClean="0">
              <a:solidFill>
                <a:schemeClr val="tx1"/>
              </a:solidFill>
              <a:cs typeface="B Yekan" panose="00000400000000000000" pitchFamily="2" charset="-78"/>
            </a:rPr>
            <a:t>آخرت</a:t>
          </a:r>
          <a:endParaRPr lang="en-US" sz="1600" dirty="0">
            <a:solidFill>
              <a:schemeClr val="tx1"/>
            </a:solidFill>
            <a:cs typeface="B Yekan" panose="00000400000000000000" pitchFamily="2" charset="-78"/>
          </a:endParaRPr>
        </a:p>
      </dgm:t>
    </dgm:pt>
    <dgm:pt modelId="{BBD95C2F-BBB0-4553-86F7-194F7A8D48A5}" type="sibTrans" cxnId="{9627E234-0921-4DCC-B29C-35880C6F02A9}">
      <dgm:prSet/>
      <dgm:spPr/>
      <dgm:t>
        <a:bodyPr/>
        <a:lstStyle/>
        <a:p>
          <a:endParaRPr lang="en-US"/>
        </a:p>
      </dgm:t>
    </dgm:pt>
    <dgm:pt modelId="{FEBE4524-3C07-4A4A-97F9-7ABD148AAEC5}" type="parTrans" cxnId="{9627E234-0921-4DCC-B29C-35880C6F02A9}">
      <dgm:prSet custT="1"/>
      <dgm:spPr>
        <a:ln w="19050">
          <a:solidFill>
            <a:srgbClr val="C00000"/>
          </a:solidFill>
        </a:ln>
      </dgm:spPr>
      <dgm:t>
        <a:bodyPr/>
        <a:lstStyle/>
        <a:p>
          <a:endParaRPr lang="en-US" sz="600">
            <a:solidFill>
              <a:schemeClr val="tx1"/>
            </a:solidFill>
            <a:cs typeface="B Yekan" panose="00000400000000000000" pitchFamily="2" charset="-78"/>
          </a:endParaRPr>
        </a:p>
      </dgm:t>
    </dgm:pt>
    <dgm:pt modelId="{65E6A32D-6BF6-41EE-895C-30BC0ED4A82F}">
      <dgm:prSet phldrT="[Text]" custT="1"/>
      <dgm:spPr>
        <a:solidFill>
          <a:schemeClr val="bg2">
            <a:lumMod val="75000"/>
          </a:schemeClr>
        </a:solidFill>
        <a:ln w="19050">
          <a:solidFill>
            <a:srgbClr val="C00000"/>
          </a:solidFill>
        </a:ln>
      </dgm:spPr>
      <dgm:t>
        <a:bodyPr/>
        <a:lstStyle/>
        <a:p>
          <a:r>
            <a:rPr lang="fa-IR" sz="1600" dirty="0" smtClean="0">
              <a:solidFill>
                <a:schemeClr val="tx1"/>
              </a:solidFill>
              <a:cs typeface="B Yekan" panose="00000400000000000000" pitchFamily="2" charset="-78"/>
            </a:rPr>
            <a:t>پاداش عظیم</a:t>
          </a:r>
          <a:endParaRPr lang="en-US" sz="1600" dirty="0">
            <a:solidFill>
              <a:schemeClr val="tx1"/>
            </a:solidFill>
            <a:cs typeface="B Yekan" panose="00000400000000000000" pitchFamily="2" charset="-78"/>
          </a:endParaRPr>
        </a:p>
      </dgm:t>
    </dgm:pt>
    <dgm:pt modelId="{C062AA79-BC19-45DE-9C1D-21242F83BFB6}" type="sibTrans" cxnId="{22CDD98E-E50C-4B48-8CDE-08D8FB9B8524}">
      <dgm:prSet/>
      <dgm:spPr/>
      <dgm:t>
        <a:bodyPr/>
        <a:lstStyle/>
        <a:p>
          <a:endParaRPr lang="en-US"/>
        </a:p>
      </dgm:t>
    </dgm:pt>
    <dgm:pt modelId="{9632DFEB-D658-4FB9-9950-B0DC8E564337}" type="parTrans" cxnId="{22CDD98E-E50C-4B48-8CDE-08D8FB9B8524}">
      <dgm:prSet custT="1"/>
      <dgm:spPr>
        <a:ln w="19050">
          <a:solidFill>
            <a:srgbClr val="C00000"/>
          </a:solidFill>
        </a:ln>
      </dgm:spPr>
      <dgm:t>
        <a:bodyPr/>
        <a:lstStyle/>
        <a:p>
          <a:endParaRPr lang="en-US" sz="600">
            <a:solidFill>
              <a:schemeClr val="tx1"/>
            </a:solidFill>
            <a:cs typeface="B Yekan" panose="00000400000000000000" pitchFamily="2" charset="-78"/>
          </a:endParaRPr>
        </a:p>
      </dgm:t>
    </dgm:pt>
    <dgm:pt modelId="{C0DDF777-49D8-4167-9A38-C597EA887288}">
      <dgm:prSet phldrT="[Text]" custT="1"/>
      <dgm:spPr>
        <a:solidFill>
          <a:schemeClr val="accent1">
            <a:lumMod val="40000"/>
            <a:lumOff val="60000"/>
          </a:schemeClr>
        </a:solidFill>
        <a:ln w="19050">
          <a:solidFill>
            <a:srgbClr val="C00000"/>
          </a:solidFill>
        </a:ln>
      </dgm:spPr>
      <dgm:t>
        <a:bodyPr/>
        <a:lstStyle/>
        <a:p>
          <a:r>
            <a:rPr lang="fa-IR" sz="1800" dirty="0" smtClean="0">
              <a:solidFill>
                <a:schemeClr val="tx1"/>
              </a:solidFill>
              <a:cs typeface="B Yekan" panose="00000400000000000000" pitchFamily="2" charset="-78"/>
            </a:rPr>
            <a:t>مستجاب نمی شود</a:t>
          </a:r>
          <a:endParaRPr lang="en-US" sz="1800" dirty="0">
            <a:solidFill>
              <a:schemeClr val="tx1"/>
            </a:solidFill>
            <a:cs typeface="B Yekan" panose="00000400000000000000" pitchFamily="2" charset="-78"/>
          </a:endParaRPr>
        </a:p>
      </dgm:t>
    </dgm:pt>
    <dgm:pt modelId="{8F23FABD-7F95-4D2C-86E3-D3E9F52DFC5D}" type="sibTrans" cxnId="{97012183-E2CF-44F4-8E67-FB5BF1A4EACA}">
      <dgm:prSet/>
      <dgm:spPr/>
      <dgm:t>
        <a:bodyPr/>
        <a:lstStyle/>
        <a:p>
          <a:endParaRPr lang="en-US"/>
        </a:p>
      </dgm:t>
    </dgm:pt>
    <dgm:pt modelId="{D3642FCB-9930-44AB-A014-D3CB7DBC18A2}" type="parTrans" cxnId="{97012183-E2CF-44F4-8E67-FB5BF1A4EACA}">
      <dgm:prSet custT="1"/>
      <dgm:spPr>
        <a:ln w="19050">
          <a:solidFill>
            <a:srgbClr val="C00000"/>
          </a:solidFill>
        </a:ln>
      </dgm:spPr>
      <dgm:t>
        <a:bodyPr/>
        <a:lstStyle/>
        <a:p>
          <a:endParaRPr lang="en-US" sz="800">
            <a:solidFill>
              <a:schemeClr val="tx1"/>
            </a:solidFill>
            <a:cs typeface="B Yekan" panose="00000400000000000000" pitchFamily="2" charset="-78"/>
          </a:endParaRPr>
        </a:p>
      </dgm:t>
    </dgm:pt>
    <dgm:pt modelId="{48EB6D68-10AD-411B-AA07-39A137CD0265}">
      <dgm:prSet phldrT="[Text]" custT="1"/>
      <dgm:spPr>
        <a:solidFill>
          <a:srgbClr val="92D050"/>
        </a:solidFill>
        <a:ln w="19050">
          <a:solidFill>
            <a:srgbClr val="C00000"/>
          </a:solidFill>
        </a:ln>
      </dgm:spPr>
      <dgm:t>
        <a:bodyPr/>
        <a:lstStyle/>
        <a:p>
          <a:r>
            <a:rPr lang="fa-IR" sz="2400" dirty="0" smtClean="0">
              <a:solidFill>
                <a:schemeClr val="tx1"/>
              </a:solidFill>
              <a:cs typeface="B Yekan" panose="00000400000000000000" pitchFamily="2" charset="-78"/>
            </a:rPr>
            <a:t>مانع</a:t>
          </a:r>
          <a:endParaRPr lang="en-US" sz="2400" dirty="0">
            <a:solidFill>
              <a:schemeClr val="tx1"/>
            </a:solidFill>
            <a:cs typeface="B Yekan" panose="00000400000000000000" pitchFamily="2" charset="-78"/>
          </a:endParaRPr>
        </a:p>
      </dgm:t>
    </dgm:pt>
    <dgm:pt modelId="{835AFC43-18DE-430D-8015-0EC4475DCCB0}" type="sibTrans" cxnId="{F8519E78-AC72-4F46-BAD8-6E8FB4E018EC}">
      <dgm:prSet/>
      <dgm:spPr/>
      <dgm:t>
        <a:bodyPr/>
        <a:lstStyle/>
        <a:p>
          <a:endParaRPr lang="en-US"/>
        </a:p>
      </dgm:t>
    </dgm:pt>
    <dgm:pt modelId="{FEDAD963-8F3D-4B49-8CDB-F25FD6E161D2}" type="parTrans" cxnId="{F8519E78-AC72-4F46-BAD8-6E8FB4E018EC}">
      <dgm:prSet custT="1"/>
      <dgm:spPr>
        <a:ln w="19050">
          <a:solidFill>
            <a:srgbClr val="C00000"/>
          </a:solidFill>
        </a:ln>
      </dgm:spPr>
      <dgm:t>
        <a:bodyPr/>
        <a:lstStyle/>
        <a:p>
          <a:endParaRPr lang="en-US" sz="600">
            <a:solidFill>
              <a:schemeClr val="tx1"/>
            </a:solidFill>
            <a:cs typeface="B Yekan" panose="00000400000000000000" pitchFamily="2" charset="-78"/>
          </a:endParaRPr>
        </a:p>
      </dgm:t>
    </dgm:pt>
    <dgm:pt modelId="{E9B61783-5EB4-42E6-8361-1ECDAC30BF5B}">
      <dgm:prSet phldrT="[Text]" custT="1"/>
      <dgm:spPr>
        <a:solidFill>
          <a:schemeClr val="accent6">
            <a:lumMod val="40000"/>
            <a:lumOff val="60000"/>
          </a:schemeClr>
        </a:solidFill>
        <a:ln w="19050">
          <a:solidFill>
            <a:srgbClr val="C00000"/>
          </a:solidFill>
        </a:ln>
      </dgm:spPr>
      <dgm:t>
        <a:bodyPr/>
        <a:lstStyle/>
        <a:p>
          <a:r>
            <a:rPr lang="fa-IR" sz="1600" dirty="0" smtClean="0">
              <a:solidFill>
                <a:schemeClr val="tx1"/>
              </a:solidFill>
              <a:cs typeface="B Yekan" panose="00000400000000000000" pitchFamily="2" charset="-78"/>
            </a:rPr>
            <a:t>لقمه حرام</a:t>
          </a:r>
          <a:endParaRPr lang="en-US" sz="1600" dirty="0">
            <a:solidFill>
              <a:schemeClr val="tx1"/>
            </a:solidFill>
            <a:cs typeface="B Yekan" panose="00000400000000000000" pitchFamily="2" charset="-78"/>
          </a:endParaRPr>
        </a:p>
      </dgm:t>
    </dgm:pt>
    <dgm:pt modelId="{ABDE40F4-34E5-43EF-B035-7FB2FC05064F}" type="sibTrans" cxnId="{A8C0A7A2-4115-4E8A-B62F-C49EF35CF74B}">
      <dgm:prSet/>
      <dgm:spPr/>
      <dgm:t>
        <a:bodyPr/>
        <a:lstStyle/>
        <a:p>
          <a:endParaRPr lang="en-US"/>
        </a:p>
      </dgm:t>
    </dgm:pt>
    <dgm:pt modelId="{B585AAD2-8DF1-4A74-A19F-986CFD661E7C}" type="parTrans" cxnId="{A8C0A7A2-4115-4E8A-B62F-C49EF35CF74B}">
      <dgm:prSet custT="1"/>
      <dgm:spPr>
        <a:ln w="19050">
          <a:solidFill>
            <a:srgbClr val="C00000"/>
          </a:solidFill>
        </a:ln>
      </dgm:spPr>
      <dgm:t>
        <a:bodyPr/>
        <a:lstStyle/>
        <a:p>
          <a:endParaRPr lang="en-US" sz="800">
            <a:solidFill>
              <a:schemeClr val="tx1"/>
            </a:solidFill>
            <a:cs typeface="B Yekan" panose="00000400000000000000" pitchFamily="2" charset="-78"/>
          </a:endParaRPr>
        </a:p>
      </dgm:t>
    </dgm:pt>
    <dgm:pt modelId="{7D09666F-421A-452A-A23B-9E2B9211837F}">
      <dgm:prSet phldrT="[Text]" custT="1"/>
      <dgm:spPr>
        <a:solidFill>
          <a:schemeClr val="accent6">
            <a:lumMod val="40000"/>
            <a:lumOff val="60000"/>
          </a:schemeClr>
        </a:solidFill>
        <a:ln w="19050">
          <a:solidFill>
            <a:srgbClr val="C00000"/>
          </a:solidFill>
        </a:ln>
      </dgm:spPr>
      <dgm:t>
        <a:bodyPr/>
        <a:lstStyle/>
        <a:p>
          <a:r>
            <a:rPr lang="fa-IR" sz="1600" dirty="0" smtClean="0">
              <a:solidFill>
                <a:schemeClr val="tx1"/>
              </a:solidFill>
              <a:cs typeface="B Yekan" panose="00000400000000000000" pitchFamily="2" charset="-78"/>
            </a:rPr>
            <a:t>گناه</a:t>
          </a:r>
          <a:endParaRPr lang="en-US" sz="1600" dirty="0">
            <a:solidFill>
              <a:schemeClr val="tx1"/>
            </a:solidFill>
            <a:cs typeface="B Yekan" panose="00000400000000000000" pitchFamily="2" charset="-78"/>
          </a:endParaRPr>
        </a:p>
      </dgm:t>
    </dgm:pt>
    <dgm:pt modelId="{13F4E935-C437-474D-B3B3-A40A001D4D6A}" type="sibTrans" cxnId="{26C18451-3BAD-448C-BA71-7879645ECE76}">
      <dgm:prSet/>
      <dgm:spPr/>
      <dgm:t>
        <a:bodyPr/>
        <a:lstStyle/>
        <a:p>
          <a:endParaRPr lang="en-US"/>
        </a:p>
      </dgm:t>
    </dgm:pt>
    <dgm:pt modelId="{26E5F582-94C7-4F2B-8240-C9FF1A2B8249}" type="parTrans" cxnId="{26C18451-3BAD-448C-BA71-7879645ECE76}">
      <dgm:prSet custT="1"/>
      <dgm:spPr>
        <a:ln w="19050">
          <a:solidFill>
            <a:srgbClr val="C00000"/>
          </a:solidFill>
        </a:ln>
      </dgm:spPr>
      <dgm:t>
        <a:bodyPr/>
        <a:lstStyle/>
        <a:p>
          <a:endParaRPr lang="en-US" sz="600">
            <a:solidFill>
              <a:schemeClr val="tx1"/>
            </a:solidFill>
            <a:cs typeface="B Yekan" panose="00000400000000000000" pitchFamily="2" charset="-78"/>
          </a:endParaRPr>
        </a:p>
      </dgm:t>
    </dgm:pt>
    <dgm:pt modelId="{EA8025E5-CA63-4D67-A649-0E5372CF224F}">
      <dgm:prSet phldrT="[Text]" custT="1"/>
      <dgm:spPr>
        <a:solidFill>
          <a:schemeClr val="accent1">
            <a:lumMod val="20000"/>
            <a:lumOff val="80000"/>
          </a:schemeClr>
        </a:solidFill>
        <a:ln w="19050">
          <a:solidFill>
            <a:srgbClr val="C00000"/>
          </a:solidFill>
        </a:ln>
      </dgm:spPr>
      <dgm:t>
        <a:bodyPr/>
        <a:lstStyle/>
        <a:p>
          <a:r>
            <a:rPr lang="fa-IR" sz="1600" dirty="0" smtClean="0">
              <a:solidFill>
                <a:schemeClr val="tx1"/>
              </a:solidFill>
              <a:cs typeface="B Yekan" panose="00000400000000000000" pitchFamily="2" charset="-78"/>
            </a:rPr>
            <a:t>ظلم و ستم به دیگران</a:t>
          </a:r>
          <a:endParaRPr lang="en-US" sz="1600" dirty="0">
            <a:solidFill>
              <a:schemeClr val="tx1"/>
            </a:solidFill>
            <a:cs typeface="B Yekan" panose="00000400000000000000" pitchFamily="2" charset="-78"/>
          </a:endParaRPr>
        </a:p>
      </dgm:t>
    </dgm:pt>
    <dgm:pt modelId="{1D739276-A7C6-4908-AD99-B95B26D73581}" type="sibTrans" cxnId="{96962171-48E9-4EC8-8FF6-906279C39434}">
      <dgm:prSet/>
      <dgm:spPr/>
      <dgm:t>
        <a:bodyPr/>
        <a:lstStyle/>
        <a:p>
          <a:endParaRPr lang="en-US"/>
        </a:p>
      </dgm:t>
    </dgm:pt>
    <dgm:pt modelId="{0E842712-0F87-428F-9CC6-4A5556AEEBDB}" type="parTrans" cxnId="{96962171-48E9-4EC8-8FF6-906279C39434}">
      <dgm:prSet custT="1"/>
      <dgm:spPr>
        <a:ln w="19050">
          <a:solidFill>
            <a:srgbClr val="C00000"/>
          </a:solidFill>
        </a:ln>
      </dgm:spPr>
      <dgm:t>
        <a:bodyPr/>
        <a:lstStyle/>
        <a:p>
          <a:endParaRPr lang="en-US" sz="300"/>
        </a:p>
      </dgm:t>
    </dgm:pt>
    <dgm:pt modelId="{835BB341-373E-4760-A74B-624529F08F4A}">
      <dgm:prSet phldrT="[Text]" custT="1"/>
      <dgm:spPr>
        <a:solidFill>
          <a:schemeClr val="accent1">
            <a:lumMod val="20000"/>
            <a:lumOff val="80000"/>
          </a:schemeClr>
        </a:solidFill>
        <a:ln w="19050">
          <a:solidFill>
            <a:srgbClr val="C00000"/>
          </a:solidFill>
        </a:ln>
      </dgm:spPr>
      <dgm:t>
        <a:bodyPr/>
        <a:lstStyle/>
        <a:p>
          <a:r>
            <a:rPr lang="fa-IR" sz="1600" dirty="0" smtClean="0">
              <a:solidFill>
                <a:schemeClr val="tx1"/>
              </a:solidFill>
              <a:cs typeface="B Yekan" panose="00000400000000000000" pitchFamily="2" charset="-78"/>
            </a:rPr>
            <a:t>عاق والدین</a:t>
          </a:r>
          <a:endParaRPr lang="en-US" sz="1600" dirty="0">
            <a:solidFill>
              <a:schemeClr val="tx1"/>
            </a:solidFill>
            <a:cs typeface="B Yekan" panose="00000400000000000000" pitchFamily="2" charset="-78"/>
          </a:endParaRPr>
        </a:p>
      </dgm:t>
    </dgm:pt>
    <dgm:pt modelId="{BC8E9CF8-5899-4FE7-BFF3-2E91C319AC5A}" type="sibTrans" cxnId="{47524E5C-DE71-4B78-AB31-D72D7A5B815A}">
      <dgm:prSet/>
      <dgm:spPr/>
      <dgm:t>
        <a:bodyPr/>
        <a:lstStyle/>
        <a:p>
          <a:endParaRPr lang="en-US"/>
        </a:p>
      </dgm:t>
    </dgm:pt>
    <dgm:pt modelId="{2D695514-6539-419F-922B-19C0DEC37FE5}" type="parTrans" cxnId="{47524E5C-DE71-4B78-AB31-D72D7A5B815A}">
      <dgm:prSet custT="1"/>
      <dgm:spPr>
        <a:ln w="19050">
          <a:solidFill>
            <a:srgbClr val="C00000"/>
          </a:solidFill>
        </a:ln>
      </dgm:spPr>
      <dgm:t>
        <a:bodyPr/>
        <a:lstStyle/>
        <a:p>
          <a:endParaRPr lang="en-US" sz="300"/>
        </a:p>
      </dgm:t>
    </dgm:pt>
    <dgm:pt modelId="{C4A253D5-C4BC-4798-B2EB-D7510855938C}">
      <dgm:prSet phldrT="[Text]" custT="1"/>
      <dgm:spPr>
        <a:solidFill>
          <a:schemeClr val="accent1">
            <a:lumMod val="20000"/>
            <a:lumOff val="80000"/>
          </a:schemeClr>
        </a:solidFill>
        <a:ln w="19050">
          <a:solidFill>
            <a:srgbClr val="C00000"/>
          </a:solidFill>
        </a:ln>
      </dgm:spPr>
      <dgm:t>
        <a:bodyPr/>
        <a:lstStyle/>
        <a:p>
          <a:r>
            <a:rPr lang="fa-IR" sz="1600" dirty="0" smtClean="0">
              <a:solidFill>
                <a:schemeClr val="tx1"/>
              </a:solidFill>
              <a:cs typeface="B Yekan" panose="00000400000000000000" pitchFamily="2" charset="-78"/>
            </a:rPr>
            <a:t>قطع رحم</a:t>
          </a:r>
          <a:endParaRPr lang="en-US" sz="1600" dirty="0">
            <a:solidFill>
              <a:schemeClr val="tx1"/>
            </a:solidFill>
            <a:cs typeface="B Yekan" panose="00000400000000000000" pitchFamily="2" charset="-78"/>
          </a:endParaRPr>
        </a:p>
      </dgm:t>
    </dgm:pt>
    <dgm:pt modelId="{B36B14A3-BA75-4E2E-8C45-992632824204}" type="sibTrans" cxnId="{B4F195E0-E71F-4ECE-A9EA-251D94AE6C7E}">
      <dgm:prSet/>
      <dgm:spPr/>
      <dgm:t>
        <a:bodyPr/>
        <a:lstStyle/>
        <a:p>
          <a:endParaRPr lang="en-US"/>
        </a:p>
      </dgm:t>
    </dgm:pt>
    <dgm:pt modelId="{624B7946-4E3C-4B0D-9C6F-6695BA39217B}" type="parTrans" cxnId="{B4F195E0-E71F-4ECE-A9EA-251D94AE6C7E}">
      <dgm:prSet custT="1"/>
      <dgm:spPr>
        <a:ln w="19050">
          <a:solidFill>
            <a:srgbClr val="C00000"/>
          </a:solidFill>
        </a:ln>
      </dgm:spPr>
      <dgm:t>
        <a:bodyPr/>
        <a:lstStyle/>
        <a:p>
          <a:endParaRPr lang="en-US" sz="300"/>
        </a:p>
      </dgm:t>
    </dgm:pt>
    <dgm:pt modelId="{E9FC63FE-ECF2-4322-A87E-3D02F3C0431C}">
      <dgm:prSet phldrT="[Text]" custT="1"/>
      <dgm:spPr>
        <a:solidFill>
          <a:schemeClr val="accent1">
            <a:lumMod val="20000"/>
            <a:lumOff val="80000"/>
          </a:schemeClr>
        </a:solidFill>
        <a:ln w="19050">
          <a:solidFill>
            <a:srgbClr val="C00000"/>
          </a:solidFill>
        </a:ln>
      </dgm:spPr>
      <dgm:t>
        <a:bodyPr/>
        <a:lstStyle/>
        <a:p>
          <a:r>
            <a:rPr lang="fa-IR" sz="1600" dirty="0" smtClean="0">
              <a:solidFill>
                <a:schemeClr val="tx1"/>
              </a:solidFill>
              <a:cs typeface="B Yekan" panose="00000400000000000000" pitchFamily="2" charset="-78"/>
            </a:rPr>
            <a:t>ترک امر به معروف و نهی از منکر</a:t>
          </a:r>
          <a:endParaRPr lang="en-US" sz="1600" dirty="0">
            <a:solidFill>
              <a:schemeClr val="tx1"/>
            </a:solidFill>
            <a:cs typeface="B Yekan" panose="00000400000000000000" pitchFamily="2" charset="-78"/>
          </a:endParaRPr>
        </a:p>
      </dgm:t>
    </dgm:pt>
    <dgm:pt modelId="{40239B9B-4307-471D-B481-CE044250FFE8}" type="sibTrans" cxnId="{8F0C14B9-33D1-4486-9222-91DB07364A17}">
      <dgm:prSet/>
      <dgm:spPr/>
      <dgm:t>
        <a:bodyPr/>
        <a:lstStyle/>
        <a:p>
          <a:endParaRPr lang="en-US"/>
        </a:p>
      </dgm:t>
    </dgm:pt>
    <dgm:pt modelId="{5ED21B14-064D-4E58-B444-DCF55E3AB954}" type="parTrans" cxnId="{8F0C14B9-33D1-4486-9222-91DB07364A17}">
      <dgm:prSet custT="1"/>
      <dgm:spPr>
        <a:ln w="19050">
          <a:solidFill>
            <a:srgbClr val="C00000"/>
          </a:solidFill>
        </a:ln>
      </dgm:spPr>
      <dgm:t>
        <a:bodyPr/>
        <a:lstStyle/>
        <a:p>
          <a:endParaRPr lang="en-US" sz="300"/>
        </a:p>
      </dgm:t>
    </dgm:pt>
    <dgm:pt modelId="{B8B3D8CF-413B-4B94-938D-8EF1DD90ECF6}">
      <dgm:prSet phldrT="[Text]" custT="1"/>
      <dgm:spPr>
        <a:solidFill>
          <a:schemeClr val="accent1">
            <a:lumMod val="20000"/>
            <a:lumOff val="80000"/>
          </a:schemeClr>
        </a:solidFill>
        <a:ln w="19050">
          <a:solidFill>
            <a:srgbClr val="C00000"/>
          </a:solidFill>
        </a:ln>
      </dgm:spPr>
      <dgm:t>
        <a:bodyPr/>
        <a:lstStyle/>
        <a:p>
          <a:r>
            <a:rPr lang="fa-IR" sz="1600" dirty="0" smtClean="0">
              <a:solidFill>
                <a:schemeClr val="tx1"/>
              </a:solidFill>
              <a:cs typeface="B Yekan" panose="00000400000000000000" pitchFamily="2" charset="-78"/>
            </a:rPr>
            <a:t>سبک شمردن نماز</a:t>
          </a:r>
          <a:endParaRPr lang="en-US" sz="1600" dirty="0">
            <a:solidFill>
              <a:schemeClr val="tx1"/>
            </a:solidFill>
            <a:cs typeface="B Yekan" panose="00000400000000000000" pitchFamily="2" charset="-78"/>
          </a:endParaRPr>
        </a:p>
      </dgm:t>
    </dgm:pt>
    <dgm:pt modelId="{4BA66572-45D7-49A2-8D2E-039D379368B3}" type="sibTrans" cxnId="{D70DC437-646E-4D34-9108-AA3576E3C61A}">
      <dgm:prSet/>
      <dgm:spPr/>
      <dgm:t>
        <a:bodyPr/>
        <a:lstStyle/>
        <a:p>
          <a:endParaRPr lang="en-US"/>
        </a:p>
      </dgm:t>
    </dgm:pt>
    <dgm:pt modelId="{7B5C1D6B-7017-4035-816E-65D8E6A0A47F}" type="parTrans" cxnId="{D70DC437-646E-4D34-9108-AA3576E3C61A}">
      <dgm:prSet custT="1"/>
      <dgm:spPr>
        <a:ln w="19050">
          <a:solidFill>
            <a:srgbClr val="C00000"/>
          </a:solidFill>
        </a:ln>
      </dgm:spPr>
      <dgm:t>
        <a:bodyPr/>
        <a:lstStyle/>
        <a:p>
          <a:endParaRPr lang="en-US" sz="300"/>
        </a:p>
      </dgm:t>
    </dgm:pt>
    <dgm:pt modelId="{263C7484-316A-4DF6-9AA8-1E9E9520E1E4}">
      <dgm:prSet phldrT="[Text]" custT="1"/>
      <dgm:spPr>
        <a:solidFill>
          <a:schemeClr val="accent6">
            <a:lumMod val="40000"/>
            <a:lumOff val="60000"/>
          </a:schemeClr>
        </a:solidFill>
        <a:ln w="19050">
          <a:solidFill>
            <a:srgbClr val="C00000"/>
          </a:solidFill>
        </a:ln>
      </dgm:spPr>
      <dgm:t>
        <a:bodyPr/>
        <a:lstStyle/>
        <a:p>
          <a:r>
            <a:rPr lang="fa-IR" sz="1600" dirty="0" smtClean="0">
              <a:solidFill>
                <a:schemeClr val="tx1"/>
              </a:solidFill>
              <a:cs typeface="B Yekan" panose="00000400000000000000" pitchFamily="2" charset="-78"/>
            </a:rPr>
            <a:t>نا امیدی</a:t>
          </a:r>
          <a:endParaRPr lang="en-US" sz="1600" dirty="0">
            <a:solidFill>
              <a:schemeClr val="tx1"/>
            </a:solidFill>
            <a:cs typeface="B Yekan" panose="00000400000000000000" pitchFamily="2" charset="-78"/>
          </a:endParaRPr>
        </a:p>
      </dgm:t>
    </dgm:pt>
    <dgm:pt modelId="{F2376841-C19E-440A-BF06-C6AE9760702F}" type="sibTrans" cxnId="{1AAF42B4-A7E6-46A5-9A1D-A53BC1E375A1}">
      <dgm:prSet/>
      <dgm:spPr/>
      <dgm:t>
        <a:bodyPr/>
        <a:lstStyle/>
        <a:p>
          <a:endParaRPr lang="en-US"/>
        </a:p>
      </dgm:t>
    </dgm:pt>
    <dgm:pt modelId="{69C32A12-5644-45CB-95A1-1F71CBD290F3}" type="parTrans" cxnId="{1AAF42B4-A7E6-46A5-9A1D-A53BC1E375A1}">
      <dgm:prSet custT="1"/>
      <dgm:spPr>
        <a:ln w="19050">
          <a:solidFill>
            <a:srgbClr val="C00000"/>
          </a:solidFill>
        </a:ln>
      </dgm:spPr>
      <dgm:t>
        <a:bodyPr/>
        <a:lstStyle/>
        <a:p>
          <a:endParaRPr lang="en-US" sz="600">
            <a:solidFill>
              <a:schemeClr val="tx1"/>
            </a:solidFill>
            <a:cs typeface="B Yekan" panose="00000400000000000000" pitchFamily="2" charset="-78"/>
          </a:endParaRPr>
        </a:p>
      </dgm:t>
    </dgm:pt>
    <dgm:pt modelId="{018A469A-8018-4733-BE0E-397A1C10E77B}">
      <dgm:prSet phldrT="[Text]" custT="1"/>
      <dgm:spPr>
        <a:solidFill>
          <a:schemeClr val="accent6">
            <a:lumMod val="40000"/>
            <a:lumOff val="60000"/>
          </a:schemeClr>
        </a:solidFill>
        <a:ln w="19050">
          <a:solidFill>
            <a:srgbClr val="C00000"/>
          </a:solidFill>
        </a:ln>
      </dgm:spPr>
      <dgm:t>
        <a:bodyPr/>
        <a:lstStyle/>
        <a:p>
          <a:r>
            <a:rPr lang="fa-IR" sz="1600" dirty="0" smtClean="0">
              <a:solidFill>
                <a:schemeClr val="tx1"/>
              </a:solidFill>
              <a:cs typeface="B Yekan" panose="00000400000000000000" pitchFamily="2" charset="-78"/>
            </a:rPr>
            <a:t>شرک در دعا</a:t>
          </a:r>
          <a:endParaRPr lang="en-US" sz="1600" dirty="0">
            <a:solidFill>
              <a:schemeClr val="tx1"/>
            </a:solidFill>
            <a:cs typeface="B Yekan" panose="00000400000000000000" pitchFamily="2" charset="-78"/>
          </a:endParaRPr>
        </a:p>
      </dgm:t>
    </dgm:pt>
    <dgm:pt modelId="{1D23A660-B089-495A-90A8-16E86E7A72FF}" type="sibTrans" cxnId="{1BA9869F-F122-4673-BFAB-DD84618A5241}">
      <dgm:prSet/>
      <dgm:spPr/>
      <dgm:t>
        <a:bodyPr/>
        <a:lstStyle/>
        <a:p>
          <a:endParaRPr lang="en-US"/>
        </a:p>
      </dgm:t>
    </dgm:pt>
    <dgm:pt modelId="{CEEAB998-23C1-4B93-A95C-5972D63A95A4}" type="parTrans" cxnId="{1BA9869F-F122-4673-BFAB-DD84618A5241}">
      <dgm:prSet custT="1"/>
      <dgm:spPr>
        <a:ln w="19050">
          <a:solidFill>
            <a:srgbClr val="C00000"/>
          </a:solidFill>
        </a:ln>
      </dgm:spPr>
      <dgm:t>
        <a:bodyPr/>
        <a:lstStyle/>
        <a:p>
          <a:endParaRPr lang="en-US" sz="600">
            <a:solidFill>
              <a:schemeClr val="tx1"/>
            </a:solidFill>
            <a:cs typeface="B Yekan" panose="00000400000000000000" pitchFamily="2" charset="-78"/>
          </a:endParaRPr>
        </a:p>
      </dgm:t>
    </dgm:pt>
    <dgm:pt modelId="{F5070EB8-22B2-4BAB-B954-E2A66B881C21}">
      <dgm:prSet phldrT="[Text]" custT="1"/>
      <dgm:spPr>
        <a:solidFill>
          <a:schemeClr val="accent6">
            <a:lumMod val="40000"/>
            <a:lumOff val="60000"/>
          </a:schemeClr>
        </a:solidFill>
        <a:ln w="19050">
          <a:solidFill>
            <a:srgbClr val="C00000"/>
          </a:solidFill>
        </a:ln>
      </dgm:spPr>
      <dgm:t>
        <a:bodyPr/>
        <a:lstStyle/>
        <a:p>
          <a:r>
            <a:rPr lang="fa-IR" sz="1600" dirty="0" smtClean="0">
              <a:solidFill>
                <a:schemeClr val="tx1"/>
              </a:solidFill>
              <a:cs typeface="B Yekan" panose="00000400000000000000" pitchFamily="2" charset="-78"/>
            </a:rPr>
            <a:t>نامشروع بودن دعا</a:t>
          </a:r>
          <a:endParaRPr lang="en-US" sz="1600" dirty="0">
            <a:solidFill>
              <a:schemeClr val="tx1"/>
            </a:solidFill>
            <a:cs typeface="B Yekan" panose="00000400000000000000" pitchFamily="2" charset="-78"/>
          </a:endParaRPr>
        </a:p>
      </dgm:t>
    </dgm:pt>
    <dgm:pt modelId="{5608D2CF-D0F9-467A-8B30-150875F1E2CD}" type="sibTrans" cxnId="{4CD301EB-1FB7-4D05-91E9-4D5256E23D6D}">
      <dgm:prSet/>
      <dgm:spPr/>
      <dgm:t>
        <a:bodyPr/>
        <a:lstStyle/>
        <a:p>
          <a:endParaRPr lang="en-US"/>
        </a:p>
      </dgm:t>
    </dgm:pt>
    <dgm:pt modelId="{D0B49E7A-C809-4D83-AB48-EA86C90F9B55}" type="parTrans" cxnId="{4CD301EB-1FB7-4D05-91E9-4D5256E23D6D}">
      <dgm:prSet custT="1"/>
      <dgm:spPr>
        <a:ln w="19050">
          <a:solidFill>
            <a:srgbClr val="C00000"/>
          </a:solidFill>
        </a:ln>
      </dgm:spPr>
      <dgm:t>
        <a:bodyPr/>
        <a:lstStyle/>
        <a:p>
          <a:endParaRPr lang="en-US" sz="600">
            <a:solidFill>
              <a:schemeClr val="tx1"/>
            </a:solidFill>
            <a:cs typeface="B Yekan" panose="00000400000000000000" pitchFamily="2" charset="-78"/>
          </a:endParaRPr>
        </a:p>
      </dgm:t>
    </dgm:pt>
    <dgm:pt modelId="{49712378-5FA2-4A5D-825B-0F6993CFC4D1}">
      <dgm:prSet phldrT="[Text]" custT="1"/>
      <dgm:spPr>
        <a:solidFill>
          <a:schemeClr val="accent6">
            <a:lumMod val="40000"/>
            <a:lumOff val="60000"/>
          </a:schemeClr>
        </a:solidFill>
        <a:ln w="19050">
          <a:solidFill>
            <a:srgbClr val="C00000"/>
          </a:solidFill>
        </a:ln>
      </dgm:spPr>
      <dgm:t>
        <a:bodyPr/>
        <a:lstStyle/>
        <a:p>
          <a:r>
            <a:rPr lang="fa-IR" sz="1600" dirty="0" smtClean="0">
              <a:solidFill>
                <a:schemeClr val="tx1"/>
              </a:solidFill>
              <a:cs typeface="B Yekan" panose="00000400000000000000" pitchFamily="2" charset="-78"/>
            </a:rPr>
            <a:t>دعا بدون عمل</a:t>
          </a:r>
          <a:endParaRPr lang="en-US" sz="1600" dirty="0">
            <a:solidFill>
              <a:schemeClr val="tx1"/>
            </a:solidFill>
            <a:cs typeface="B Yekan" panose="00000400000000000000" pitchFamily="2" charset="-78"/>
          </a:endParaRPr>
        </a:p>
      </dgm:t>
    </dgm:pt>
    <dgm:pt modelId="{A018B108-F2A2-4B67-903E-3A806ABACA62}" type="sibTrans" cxnId="{2926F177-9EEF-4869-82DC-A1F072C70021}">
      <dgm:prSet/>
      <dgm:spPr/>
      <dgm:t>
        <a:bodyPr/>
        <a:lstStyle/>
        <a:p>
          <a:endParaRPr lang="en-US"/>
        </a:p>
      </dgm:t>
    </dgm:pt>
    <dgm:pt modelId="{FC30077D-742D-459A-B562-0DB6F25C96E5}" type="parTrans" cxnId="{2926F177-9EEF-4869-82DC-A1F072C70021}">
      <dgm:prSet custT="1"/>
      <dgm:spPr>
        <a:ln w="19050">
          <a:solidFill>
            <a:srgbClr val="C00000"/>
          </a:solidFill>
        </a:ln>
      </dgm:spPr>
      <dgm:t>
        <a:bodyPr/>
        <a:lstStyle/>
        <a:p>
          <a:endParaRPr lang="en-US" sz="300"/>
        </a:p>
      </dgm:t>
    </dgm:pt>
    <dgm:pt modelId="{15A87391-8607-4A31-BDBD-0BBC37E3A355}">
      <dgm:prSet phldrT="[Text]" custT="1"/>
      <dgm:spPr>
        <a:solidFill>
          <a:schemeClr val="accent6">
            <a:lumMod val="40000"/>
            <a:lumOff val="60000"/>
          </a:schemeClr>
        </a:solidFill>
        <a:ln w="19050">
          <a:solidFill>
            <a:srgbClr val="C00000"/>
          </a:solidFill>
        </a:ln>
      </dgm:spPr>
      <dgm:t>
        <a:bodyPr/>
        <a:lstStyle/>
        <a:p>
          <a:r>
            <a:rPr lang="fa-IR" sz="1600" dirty="0" smtClean="0">
              <a:solidFill>
                <a:schemeClr val="tx1"/>
              </a:solidFill>
              <a:cs typeface="B Yekan" panose="00000400000000000000" pitchFamily="2" charset="-78"/>
            </a:rPr>
            <a:t>سرگرم لهو و لعب</a:t>
          </a:r>
          <a:endParaRPr lang="en-US" sz="1600" dirty="0">
            <a:solidFill>
              <a:schemeClr val="tx1"/>
            </a:solidFill>
            <a:cs typeface="B Yekan" panose="00000400000000000000" pitchFamily="2" charset="-78"/>
          </a:endParaRPr>
        </a:p>
      </dgm:t>
    </dgm:pt>
    <dgm:pt modelId="{F4E93AD7-483B-4D05-93D4-0BC85E3C6AC6}" type="sibTrans" cxnId="{1577AD71-01FD-410B-9224-7A5A2D7992ED}">
      <dgm:prSet/>
      <dgm:spPr/>
      <dgm:t>
        <a:bodyPr/>
        <a:lstStyle/>
        <a:p>
          <a:endParaRPr lang="en-US"/>
        </a:p>
      </dgm:t>
    </dgm:pt>
    <dgm:pt modelId="{3D7EC87C-8C0C-4A7D-8CE7-4C57CE73ADFA}" type="parTrans" cxnId="{1577AD71-01FD-410B-9224-7A5A2D7992ED}">
      <dgm:prSet custT="1"/>
      <dgm:spPr>
        <a:ln w="19050">
          <a:solidFill>
            <a:srgbClr val="C00000"/>
          </a:solidFill>
        </a:ln>
      </dgm:spPr>
      <dgm:t>
        <a:bodyPr/>
        <a:lstStyle/>
        <a:p>
          <a:endParaRPr lang="en-US" sz="600">
            <a:solidFill>
              <a:schemeClr val="tx1"/>
            </a:solidFill>
            <a:cs typeface="B Yekan" panose="00000400000000000000" pitchFamily="2" charset="-78"/>
          </a:endParaRPr>
        </a:p>
      </dgm:t>
    </dgm:pt>
    <dgm:pt modelId="{CEF2DB50-1B31-449B-B935-A7665C8136F2}">
      <dgm:prSet phldrT="[Text]" custT="1"/>
      <dgm:spPr>
        <a:solidFill>
          <a:schemeClr val="accent6">
            <a:lumMod val="40000"/>
            <a:lumOff val="60000"/>
          </a:schemeClr>
        </a:solidFill>
        <a:ln w="19050">
          <a:solidFill>
            <a:srgbClr val="C00000"/>
          </a:solidFill>
        </a:ln>
      </dgm:spPr>
      <dgm:t>
        <a:bodyPr/>
        <a:lstStyle/>
        <a:p>
          <a:r>
            <a:rPr lang="fa-IR" sz="1600" dirty="0" smtClean="0">
              <a:solidFill>
                <a:schemeClr val="tx1"/>
              </a:solidFill>
              <a:cs typeface="B Yekan" panose="00000400000000000000" pitchFamily="2" charset="-78"/>
            </a:rPr>
            <a:t>لقلقه زبان</a:t>
          </a:r>
          <a:endParaRPr lang="en-US" sz="1600" dirty="0">
            <a:solidFill>
              <a:schemeClr val="tx1"/>
            </a:solidFill>
            <a:cs typeface="B Yekan" panose="00000400000000000000" pitchFamily="2" charset="-78"/>
          </a:endParaRPr>
        </a:p>
      </dgm:t>
    </dgm:pt>
    <dgm:pt modelId="{F12F6518-25A8-4F84-9C73-DC8EF5B7FEE4}" type="sibTrans" cxnId="{60A053BA-D476-492E-9C14-5B638E1466CE}">
      <dgm:prSet/>
      <dgm:spPr/>
      <dgm:t>
        <a:bodyPr/>
        <a:lstStyle/>
        <a:p>
          <a:endParaRPr lang="en-US"/>
        </a:p>
      </dgm:t>
    </dgm:pt>
    <dgm:pt modelId="{C421F02F-9289-46B9-90FD-BC097E0E87C3}" type="parTrans" cxnId="{60A053BA-D476-492E-9C14-5B638E1466CE}">
      <dgm:prSet custT="1"/>
      <dgm:spPr>
        <a:ln w="19050">
          <a:solidFill>
            <a:srgbClr val="C00000"/>
          </a:solidFill>
        </a:ln>
      </dgm:spPr>
      <dgm:t>
        <a:bodyPr/>
        <a:lstStyle/>
        <a:p>
          <a:endParaRPr lang="en-US" sz="600">
            <a:solidFill>
              <a:schemeClr val="tx1"/>
            </a:solidFill>
            <a:cs typeface="B Yekan" panose="00000400000000000000" pitchFamily="2" charset="-78"/>
          </a:endParaRPr>
        </a:p>
      </dgm:t>
    </dgm:pt>
    <dgm:pt modelId="{500BD252-8541-4C8C-9E3B-D76E0ACD86C4}">
      <dgm:prSet phldrT="[Text]" custT="1"/>
      <dgm:spPr>
        <a:solidFill>
          <a:schemeClr val="accent6">
            <a:lumMod val="40000"/>
            <a:lumOff val="60000"/>
          </a:schemeClr>
        </a:solidFill>
        <a:ln w="19050">
          <a:solidFill>
            <a:srgbClr val="C00000"/>
          </a:solidFill>
        </a:ln>
      </dgm:spPr>
      <dgm:t>
        <a:bodyPr/>
        <a:lstStyle/>
        <a:p>
          <a:r>
            <a:rPr lang="fa-IR" sz="1600" dirty="0" smtClean="0">
              <a:solidFill>
                <a:schemeClr val="tx1"/>
              </a:solidFill>
              <a:cs typeface="B Yekan" panose="00000400000000000000" pitchFamily="2" charset="-78"/>
            </a:rPr>
            <a:t>ترک دعا در حالت راحتی</a:t>
          </a:r>
          <a:endParaRPr lang="en-US" sz="1600" dirty="0">
            <a:solidFill>
              <a:schemeClr val="tx1"/>
            </a:solidFill>
            <a:cs typeface="B Yekan" panose="00000400000000000000" pitchFamily="2" charset="-78"/>
          </a:endParaRPr>
        </a:p>
      </dgm:t>
    </dgm:pt>
    <dgm:pt modelId="{6EF62409-0274-4FDF-A02E-919190C3332E}" type="sibTrans" cxnId="{32A971A1-2F3C-448B-BBA0-DFDCC6FD6BE9}">
      <dgm:prSet/>
      <dgm:spPr/>
      <dgm:t>
        <a:bodyPr/>
        <a:lstStyle/>
        <a:p>
          <a:endParaRPr lang="en-US"/>
        </a:p>
      </dgm:t>
    </dgm:pt>
    <dgm:pt modelId="{E364B134-F1EF-4AAF-B0FF-52BE2DEEA414}" type="parTrans" cxnId="{32A971A1-2F3C-448B-BBA0-DFDCC6FD6BE9}">
      <dgm:prSet custT="1"/>
      <dgm:spPr>
        <a:ln w="19050">
          <a:solidFill>
            <a:srgbClr val="C00000"/>
          </a:solidFill>
        </a:ln>
      </dgm:spPr>
      <dgm:t>
        <a:bodyPr/>
        <a:lstStyle/>
        <a:p>
          <a:endParaRPr lang="en-US" sz="800">
            <a:solidFill>
              <a:schemeClr val="tx1"/>
            </a:solidFill>
            <a:cs typeface="B Yekan" panose="00000400000000000000" pitchFamily="2" charset="-78"/>
          </a:endParaRPr>
        </a:p>
      </dgm:t>
    </dgm:pt>
    <dgm:pt modelId="{C610551C-1922-4ECA-86E7-71EAD503E924}">
      <dgm:prSet phldrT="[Text]" custT="1"/>
      <dgm:spPr>
        <a:solidFill>
          <a:schemeClr val="accent6">
            <a:lumMod val="40000"/>
            <a:lumOff val="60000"/>
          </a:schemeClr>
        </a:solidFill>
        <a:ln w="19050">
          <a:solidFill>
            <a:srgbClr val="C00000"/>
          </a:solidFill>
        </a:ln>
      </dgm:spPr>
      <dgm:t>
        <a:bodyPr/>
        <a:lstStyle/>
        <a:p>
          <a:r>
            <a:rPr lang="fa-IR" sz="1600" dirty="0" smtClean="0">
              <a:solidFill>
                <a:schemeClr val="tx1"/>
              </a:solidFill>
              <a:cs typeface="B Yekan" panose="00000400000000000000" pitchFamily="2" charset="-78"/>
            </a:rPr>
            <a:t>عدم رعایت آداب دعا</a:t>
          </a:r>
          <a:endParaRPr lang="en-US" sz="1600" dirty="0">
            <a:solidFill>
              <a:schemeClr val="tx1"/>
            </a:solidFill>
            <a:cs typeface="B Yekan" panose="00000400000000000000" pitchFamily="2" charset="-78"/>
          </a:endParaRPr>
        </a:p>
      </dgm:t>
    </dgm:pt>
    <dgm:pt modelId="{7D7DC499-B233-4DE1-A7E9-504CEAAAA348}" type="parTrans" cxnId="{9D2C6C30-24E2-44B7-B47C-3F42ECD3A386}">
      <dgm:prSet custT="1"/>
      <dgm:spPr>
        <a:ln w="19050">
          <a:solidFill>
            <a:srgbClr val="C00000"/>
          </a:solidFill>
        </a:ln>
      </dgm:spPr>
      <dgm:t>
        <a:bodyPr/>
        <a:lstStyle/>
        <a:p>
          <a:endParaRPr lang="en-US" sz="900"/>
        </a:p>
      </dgm:t>
    </dgm:pt>
    <dgm:pt modelId="{36D25675-1574-438F-A06F-48E03E16C6C4}" type="sibTrans" cxnId="{9D2C6C30-24E2-44B7-B47C-3F42ECD3A386}">
      <dgm:prSet/>
      <dgm:spPr/>
      <dgm:t>
        <a:bodyPr/>
        <a:lstStyle/>
        <a:p>
          <a:endParaRPr lang="en-US"/>
        </a:p>
      </dgm:t>
    </dgm:pt>
    <dgm:pt modelId="{1363269A-0EA1-468D-B95E-AE8D79361C60}" type="pres">
      <dgm:prSet presAssocID="{91CF76D6-CB99-436D-B385-02E8673A7059}" presName="Name0" presStyleCnt="0">
        <dgm:presLayoutVars>
          <dgm:chPref val="1"/>
          <dgm:dir val="rev"/>
          <dgm:animOne val="branch"/>
          <dgm:animLvl val="lvl"/>
          <dgm:resizeHandles val="exact"/>
        </dgm:presLayoutVars>
      </dgm:prSet>
      <dgm:spPr/>
      <dgm:t>
        <a:bodyPr/>
        <a:lstStyle/>
        <a:p>
          <a:endParaRPr lang="en-US"/>
        </a:p>
      </dgm:t>
    </dgm:pt>
    <dgm:pt modelId="{6B959067-098A-44D4-8802-A823528798A5}" type="pres">
      <dgm:prSet presAssocID="{677B7E9D-78BE-45D3-BDFC-966F786E5CB1}" presName="root1" presStyleCnt="0"/>
      <dgm:spPr/>
    </dgm:pt>
    <dgm:pt modelId="{940AD8D4-5693-4EB4-BD3E-78826AE71C31}" type="pres">
      <dgm:prSet presAssocID="{677B7E9D-78BE-45D3-BDFC-966F786E5CB1}" presName="LevelOneTextNode" presStyleLbl="node0" presStyleIdx="0" presStyleCnt="1" custScaleX="125616" custLinFactX="100000" custLinFactNeighborX="195079" custLinFactNeighborY="1649">
        <dgm:presLayoutVars>
          <dgm:chPref val="3"/>
        </dgm:presLayoutVars>
      </dgm:prSet>
      <dgm:spPr/>
      <dgm:t>
        <a:bodyPr/>
        <a:lstStyle/>
        <a:p>
          <a:endParaRPr lang="en-US"/>
        </a:p>
      </dgm:t>
    </dgm:pt>
    <dgm:pt modelId="{4CF284CF-88BB-4C2F-B5A5-F4DA280A06A6}" type="pres">
      <dgm:prSet presAssocID="{677B7E9D-78BE-45D3-BDFC-966F786E5CB1}" presName="level2hierChild" presStyleCnt="0"/>
      <dgm:spPr/>
    </dgm:pt>
    <dgm:pt modelId="{368500CC-5415-4B95-A219-4ECA85872D76}" type="pres">
      <dgm:prSet presAssocID="{8C587EC2-8557-45A4-ABB4-F682DD25FA53}" presName="conn2-1" presStyleLbl="parChTrans1D2" presStyleIdx="0" presStyleCnt="2" custScaleX="2000000"/>
      <dgm:spPr/>
      <dgm:t>
        <a:bodyPr/>
        <a:lstStyle/>
        <a:p>
          <a:endParaRPr lang="en-US"/>
        </a:p>
      </dgm:t>
    </dgm:pt>
    <dgm:pt modelId="{1A405D2E-E2BD-49B6-8C99-D87D6BECF4D7}" type="pres">
      <dgm:prSet presAssocID="{8C587EC2-8557-45A4-ABB4-F682DD25FA53}" presName="connTx" presStyleLbl="parChTrans1D2" presStyleIdx="0" presStyleCnt="2"/>
      <dgm:spPr/>
      <dgm:t>
        <a:bodyPr/>
        <a:lstStyle/>
        <a:p>
          <a:endParaRPr lang="en-US"/>
        </a:p>
      </dgm:t>
    </dgm:pt>
    <dgm:pt modelId="{88B64338-69B0-4358-8B60-358C6607E40E}" type="pres">
      <dgm:prSet presAssocID="{653A709F-7E6A-4CC7-BF12-DE158763C552}" presName="root2" presStyleCnt="0"/>
      <dgm:spPr/>
    </dgm:pt>
    <dgm:pt modelId="{D2FA4DBE-B378-445E-9D94-DA484D27751B}" type="pres">
      <dgm:prSet presAssocID="{653A709F-7E6A-4CC7-BF12-DE158763C552}" presName="LevelTwoTextNode" presStyleLbl="node2" presStyleIdx="0" presStyleCnt="2" custScaleX="67800" custScaleY="256773" custLinFactNeighborX="42954" custLinFactNeighborY="8679">
        <dgm:presLayoutVars>
          <dgm:chPref val="3"/>
        </dgm:presLayoutVars>
      </dgm:prSet>
      <dgm:spPr/>
      <dgm:t>
        <a:bodyPr/>
        <a:lstStyle/>
        <a:p>
          <a:endParaRPr lang="en-US"/>
        </a:p>
      </dgm:t>
    </dgm:pt>
    <dgm:pt modelId="{B719E1BA-570B-4C03-B6D3-F389C972C5FF}" type="pres">
      <dgm:prSet presAssocID="{653A709F-7E6A-4CC7-BF12-DE158763C552}" presName="level3hierChild" presStyleCnt="0"/>
      <dgm:spPr/>
    </dgm:pt>
    <dgm:pt modelId="{2EE12120-8C84-4F19-A083-E7E65911999F}" type="pres">
      <dgm:prSet presAssocID="{5208D69A-9E33-4562-8B30-401436F55217}" presName="conn2-1" presStyleLbl="parChTrans1D3" presStyleIdx="0" presStyleCnt="4" custScaleX="2000000"/>
      <dgm:spPr/>
      <dgm:t>
        <a:bodyPr/>
        <a:lstStyle/>
        <a:p>
          <a:endParaRPr lang="en-US"/>
        </a:p>
      </dgm:t>
    </dgm:pt>
    <dgm:pt modelId="{793F4F36-0DEA-4FEE-954F-2CC685214839}" type="pres">
      <dgm:prSet presAssocID="{5208D69A-9E33-4562-8B30-401436F55217}" presName="connTx" presStyleLbl="parChTrans1D3" presStyleIdx="0" presStyleCnt="4"/>
      <dgm:spPr/>
      <dgm:t>
        <a:bodyPr/>
        <a:lstStyle/>
        <a:p>
          <a:endParaRPr lang="en-US"/>
        </a:p>
      </dgm:t>
    </dgm:pt>
    <dgm:pt modelId="{8B99B7D8-7177-4943-A895-5BD257BC165F}" type="pres">
      <dgm:prSet presAssocID="{F3845188-C13D-4AB9-96C0-804E41BCEF72}" presName="root2" presStyleCnt="0"/>
      <dgm:spPr/>
    </dgm:pt>
    <dgm:pt modelId="{A8495C92-7F1B-4E1F-836F-8150D2B02C25}" type="pres">
      <dgm:prSet presAssocID="{F3845188-C13D-4AB9-96C0-804E41BCEF72}" presName="LevelTwoTextNode" presStyleLbl="node3" presStyleIdx="0" presStyleCnt="4" custScaleX="84649" custLinFactNeighborX="43217" custLinFactNeighborY="8679">
        <dgm:presLayoutVars>
          <dgm:chPref val="3"/>
        </dgm:presLayoutVars>
      </dgm:prSet>
      <dgm:spPr/>
      <dgm:t>
        <a:bodyPr/>
        <a:lstStyle/>
        <a:p>
          <a:endParaRPr lang="en-US"/>
        </a:p>
      </dgm:t>
    </dgm:pt>
    <dgm:pt modelId="{33EDF332-69AA-43E0-9C65-2D83D53D1DA8}" type="pres">
      <dgm:prSet presAssocID="{F3845188-C13D-4AB9-96C0-804E41BCEF72}" presName="level3hierChild" presStyleCnt="0"/>
      <dgm:spPr/>
    </dgm:pt>
    <dgm:pt modelId="{4B143B64-8590-4857-9323-DD63675A7078}" type="pres">
      <dgm:prSet presAssocID="{7FA54FF2-5EFC-4FE5-A5E8-0338EED8EDCD}" presName="conn2-1" presStyleLbl="parChTrans1D3" presStyleIdx="1" presStyleCnt="4" custScaleX="2000000"/>
      <dgm:spPr/>
      <dgm:t>
        <a:bodyPr/>
        <a:lstStyle/>
        <a:p>
          <a:endParaRPr lang="en-US"/>
        </a:p>
      </dgm:t>
    </dgm:pt>
    <dgm:pt modelId="{6CEF7EEA-24AB-4CEC-BEEC-E06D9D37F75D}" type="pres">
      <dgm:prSet presAssocID="{7FA54FF2-5EFC-4FE5-A5E8-0338EED8EDCD}" presName="connTx" presStyleLbl="parChTrans1D3" presStyleIdx="1" presStyleCnt="4"/>
      <dgm:spPr/>
      <dgm:t>
        <a:bodyPr/>
        <a:lstStyle/>
        <a:p>
          <a:endParaRPr lang="en-US"/>
        </a:p>
      </dgm:t>
    </dgm:pt>
    <dgm:pt modelId="{6ACA5EC6-4BED-4908-A57A-72EC8EDAAF40}" type="pres">
      <dgm:prSet presAssocID="{218F2F98-C011-4E3B-A981-9C862CF4DF5F}" presName="root2" presStyleCnt="0"/>
      <dgm:spPr/>
    </dgm:pt>
    <dgm:pt modelId="{EB0602C2-6987-45D0-8169-D2CE9067C6A1}" type="pres">
      <dgm:prSet presAssocID="{218F2F98-C011-4E3B-A981-9C862CF4DF5F}" presName="LevelTwoTextNode" presStyleLbl="node3" presStyleIdx="1" presStyleCnt="4" custScaleX="84649" custLinFactNeighborX="43217" custLinFactNeighborY="8679">
        <dgm:presLayoutVars>
          <dgm:chPref val="3"/>
        </dgm:presLayoutVars>
      </dgm:prSet>
      <dgm:spPr/>
      <dgm:t>
        <a:bodyPr/>
        <a:lstStyle/>
        <a:p>
          <a:endParaRPr lang="en-US"/>
        </a:p>
      </dgm:t>
    </dgm:pt>
    <dgm:pt modelId="{532CB06F-8E6F-4B45-AB2B-D4B2CBA3FA7F}" type="pres">
      <dgm:prSet presAssocID="{218F2F98-C011-4E3B-A981-9C862CF4DF5F}" presName="level3hierChild" presStyleCnt="0"/>
      <dgm:spPr/>
    </dgm:pt>
    <dgm:pt modelId="{E7A11ACF-E2F6-4E20-BDAC-0BC9DB9B0B14}" type="pres">
      <dgm:prSet presAssocID="{61D2AD86-A1B4-4CEC-B808-DA44CB6DC540}" presName="conn2-1" presStyleLbl="parChTrans1D3" presStyleIdx="2" presStyleCnt="4" custScaleX="2000000"/>
      <dgm:spPr/>
      <dgm:t>
        <a:bodyPr/>
        <a:lstStyle/>
        <a:p>
          <a:endParaRPr lang="en-US"/>
        </a:p>
      </dgm:t>
    </dgm:pt>
    <dgm:pt modelId="{6A113E82-C832-45E0-8EB9-0B18EECA12FD}" type="pres">
      <dgm:prSet presAssocID="{61D2AD86-A1B4-4CEC-B808-DA44CB6DC540}" presName="connTx" presStyleLbl="parChTrans1D3" presStyleIdx="2" presStyleCnt="4"/>
      <dgm:spPr/>
      <dgm:t>
        <a:bodyPr/>
        <a:lstStyle/>
        <a:p>
          <a:endParaRPr lang="en-US"/>
        </a:p>
      </dgm:t>
    </dgm:pt>
    <dgm:pt modelId="{71657E8D-4967-400E-8393-FE90F8FB25B4}" type="pres">
      <dgm:prSet presAssocID="{C8BF842C-1A69-4E66-802D-8BBE1137D9FB}" presName="root2" presStyleCnt="0"/>
      <dgm:spPr/>
    </dgm:pt>
    <dgm:pt modelId="{61F2469F-0402-4C9B-9E99-65BC1C2422D0}" type="pres">
      <dgm:prSet presAssocID="{C8BF842C-1A69-4E66-802D-8BBE1137D9FB}" presName="LevelTwoTextNode" presStyleLbl="node3" presStyleIdx="2" presStyleCnt="4" custScaleX="84649" custLinFactNeighborX="43217" custLinFactNeighborY="8679">
        <dgm:presLayoutVars>
          <dgm:chPref val="3"/>
        </dgm:presLayoutVars>
      </dgm:prSet>
      <dgm:spPr/>
      <dgm:t>
        <a:bodyPr/>
        <a:lstStyle/>
        <a:p>
          <a:endParaRPr lang="en-US"/>
        </a:p>
      </dgm:t>
    </dgm:pt>
    <dgm:pt modelId="{0596DA99-E809-4507-B022-A620D915873D}" type="pres">
      <dgm:prSet presAssocID="{C8BF842C-1A69-4E66-802D-8BBE1137D9FB}" presName="level3hierChild" presStyleCnt="0"/>
      <dgm:spPr/>
    </dgm:pt>
    <dgm:pt modelId="{4507E76B-8267-4048-BDFE-5BD825B3B111}" type="pres">
      <dgm:prSet presAssocID="{6739EE69-4CD9-46B7-8EF8-4B16B7982B27}" presName="conn2-1" presStyleLbl="parChTrans1D4" presStyleIdx="0" presStyleCnt="20" custScaleX="2000000"/>
      <dgm:spPr/>
      <dgm:t>
        <a:bodyPr/>
        <a:lstStyle/>
        <a:p>
          <a:endParaRPr lang="en-US"/>
        </a:p>
      </dgm:t>
    </dgm:pt>
    <dgm:pt modelId="{E3FC8E1D-538D-4C34-ADCC-9F580C493F19}" type="pres">
      <dgm:prSet presAssocID="{6739EE69-4CD9-46B7-8EF8-4B16B7982B27}" presName="connTx" presStyleLbl="parChTrans1D4" presStyleIdx="0" presStyleCnt="20"/>
      <dgm:spPr/>
      <dgm:t>
        <a:bodyPr/>
        <a:lstStyle/>
        <a:p>
          <a:endParaRPr lang="en-US"/>
        </a:p>
      </dgm:t>
    </dgm:pt>
    <dgm:pt modelId="{B692895A-C770-4377-B54A-F35DE90AC7AA}" type="pres">
      <dgm:prSet presAssocID="{6DFD6082-5E93-427E-BAF7-404AC3189183}" presName="root2" presStyleCnt="0"/>
      <dgm:spPr/>
    </dgm:pt>
    <dgm:pt modelId="{3E9D783A-121F-42D5-B546-254AF38495FC}" type="pres">
      <dgm:prSet presAssocID="{6DFD6082-5E93-427E-BAF7-404AC3189183}" presName="LevelTwoTextNode" presStyleLbl="node4" presStyleIdx="0" presStyleCnt="20" custScaleX="149239" custLinFactNeighborX="24695">
        <dgm:presLayoutVars>
          <dgm:chPref val="3"/>
        </dgm:presLayoutVars>
      </dgm:prSet>
      <dgm:spPr/>
      <dgm:t>
        <a:bodyPr/>
        <a:lstStyle/>
        <a:p>
          <a:endParaRPr lang="en-US"/>
        </a:p>
      </dgm:t>
    </dgm:pt>
    <dgm:pt modelId="{DAA7EA22-1F60-43DD-BF11-57CC3BE79BFB}" type="pres">
      <dgm:prSet presAssocID="{6DFD6082-5E93-427E-BAF7-404AC3189183}" presName="level3hierChild" presStyleCnt="0"/>
      <dgm:spPr/>
    </dgm:pt>
    <dgm:pt modelId="{F20B3EE7-7B9D-4C6C-AC34-2954F1A41A40}" type="pres">
      <dgm:prSet presAssocID="{3B9BD6F3-F825-4794-BAAA-959453EEC5C0}" presName="conn2-1" presStyleLbl="parChTrans1D4" presStyleIdx="1" presStyleCnt="20" custScaleX="2000000"/>
      <dgm:spPr/>
      <dgm:t>
        <a:bodyPr/>
        <a:lstStyle/>
        <a:p>
          <a:endParaRPr lang="en-US"/>
        </a:p>
      </dgm:t>
    </dgm:pt>
    <dgm:pt modelId="{160780F8-FF3A-4D8A-89D8-352E7118EAB6}" type="pres">
      <dgm:prSet presAssocID="{3B9BD6F3-F825-4794-BAAA-959453EEC5C0}" presName="connTx" presStyleLbl="parChTrans1D4" presStyleIdx="1" presStyleCnt="20"/>
      <dgm:spPr/>
      <dgm:t>
        <a:bodyPr/>
        <a:lstStyle/>
        <a:p>
          <a:endParaRPr lang="en-US"/>
        </a:p>
      </dgm:t>
    </dgm:pt>
    <dgm:pt modelId="{FD240CCA-B61B-4793-8838-EE66B468D3A3}" type="pres">
      <dgm:prSet presAssocID="{F1E03B08-DA15-4486-AF8C-7856D6D3F982}" presName="root2" presStyleCnt="0"/>
      <dgm:spPr/>
    </dgm:pt>
    <dgm:pt modelId="{2082F7D6-FBF8-4E97-8384-681A2C767AE7}" type="pres">
      <dgm:prSet presAssocID="{F1E03B08-DA15-4486-AF8C-7856D6D3F982}" presName="LevelTwoTextNode" presStyleLbl="node4" presStyleIdx="1" presStyleCnt="20" custScaleX="215748" custLinFactNeighborX="11465">
        <dgm:presLayoutVars>
          <dgm:chPref val="3"/>
        </dgm:presLayoutVars>
      </dgm:prSet>
      <dgm:spPr/>
      <dgm:t>
        <a:bodyPr/>
        <a:lstStyle/>
        <a:p>
          <a:endParaRPr lang="en-US"/>
        </a:p>
      </dgm:t>
    </dgm:pt>
    <dgm:pt modelId="{77545962-ED45-4EEF-8A5B-482957CCEC3F}" type="pres">
      <dgm:prSet presAssocID="{F1E03B08-DA15-4486-AF8C-7856D6D3F982}" presName="level3hierChild" presStyleCnt="0"/>
      <dgm:spPr/>
    </dgm:pt>
    <dgm:pt modelId="{721AA7D8-4F8C-4046-A757-08FC12DC550A}" type="pres">
      <dgm:prSet presAssocID="{82BEECC2-8703-4063-B174-DE460EF4221D}" presName="conn2-1" presStyleLbl="parChTrans1D4" presStyleIdx="2" presStyleCnt="20" custScaleX="2000000"/>
      <dgm:spPr/>
      <dgm:t>
        <a:bodyPr/>
        <a:lstStyle/>
        <a:p>
          <a:endParaRPr lang="en-US"/>
        </a:p>
      </dgm:t>
    </dgm:pt>
    <dgm:pt modelId="{5E9B6425-1CCE-48C1-88EF-0E19AC4AD18E}" type="pres">
      <dgm:prSet presAssocID="{82BEECC2-8703-4063-B174-DE460EF4221D}" presName="connTx" presStyleLbl="parChTrans1D4" presStyleIdx="2" presStyleCnt="20"/>
      <dgm:spPr/>
      <dgm:t>
        <a:bodyPr/>
        <a:lstStyle/>
        <a:p>
          <a:endParaRPr lang="en-US"/>
        </a:p>
      </dgm:t>
    </dgm:pt>
    <dgm:pt modelId="{E13B2027-27D3-4D94-BCA2-AB80847F5A28}" type="pres">
      <dgm:prSet presAssocID="{29A2BB0C-35A2-45B4-AD73-DD2328AFB477}" presName="root2" presStyleCnt="0"/>
      <dgm:spPr/>
    </dgm:pt>
    <dgm:pt modelId="{F19C62D5-6C73-413C-919B-70DB46802583}" type="pres">
      <dgm:prSet presAssocID="{29A2BB0C-35A2-45B4-AD73-DD2328AFB477}" presName="LevelTwoTextNode" presStyleLbl="node4" presStyleIdx="2" presStyleCnt="20" custScaleX="215748" custLinFactNeighborX="11465">
        <dgm:presLayoutVars>
          <dgm:chPref val="3"/>
        </dgm:presLayoutVars>
      </dgm:prSet>
      <dgm:spPr/>
      <dgm:t>
        <a:bodyPr/>
        <a:lstStyle/>
        <a:p>
          <a:endParaRPr lang="en-US"/>
        </a:p>
      </dgm:t>
    </dgm:pt>
    <dgm:pt modelId="{2FF2DAAA-53AE-497D-8EDC-847C30BAE8B4}" type="pres">
      <dgm:prSet presAssocID="{29A2BB0C-35A2-45B4-AD73-DD2328AFB477}" presName="level3hierChild" presStyleCnt="0"/>
      <dgm:spPr/>
    </dgm:pt>
    <dgm:pt modelId="{FDD62ADF-C51A-4195-BB56-144E09F6CC15}" type="pres">
      <dgm:prSet presAssocID="{FEBE4524-3C07-4A4A-97F9-7ABD148AAEC5}" presName="conn2-1" presStyleLbl="parChTrans1D4" presStyleIdx="3" presStyleCnt="20" custScaleX="2000000"/>
      <dgm:spPr/>
      <dgm:t>
        <a:bodyPr/>
        <a:lstStyle/>
        <a:p>
          <a:endParaRPr lang="en-US"/>
        </a:p>
      </dgm:t>
    </dgm:pt>
    <dgm:pt modelId="{90972AB7-0083-4B03-A6D8-822620AB4781}" type="pres">
      <dgm:prSet presAssocID="{FEBE4524-3C07-4A4A-97F9-7ABD148AAEC5}" presName="connTx" presStyleLbl="parChTrans1D4" presStyleIdx="3" presStyleCnt="20"/>
      <dgm:spPr/>
      <dgm:t>
        <a:bodyPr/>
        <a:lstStyle/>
        <a:p>
          <a:endParaRPr lang="en-US"/>
        </a:p>
      </dgm:t>
    </dgm:pt>
    <dgm:pt modelId="{E4AF7BF1-6FB9-4D26-B65D-1F04C26165B1}" type="pres">
      <dgm:prSet presAssocID="{A13BAC85-E692-457D-8684-C8F7756D05C3}" presName="root2" presStyleCnt="0"/>
      <dgm:spPr/>
    </dgm:pt>
    <dgm:pt modelId="{F5BAA195-A6BB-4977-B92D-A47236ADF5E1}" type="pres">
      <dgm:prSet presAssocID="{A13BAC85-E692-457D-8684-C8F7756D05C3}" presName="LevelTwoTextNode" presStyleLbl="node4" presStyleIdx="3" presStyleCnt="20" custScaleX="149239" custLinFactNeighborX="24695">
        <dgm:presLayoutVars>
          <dgm:chPref val="3"/>
        </dgm:presLayoutVars>
      </dgm:prSet>
      <dgm:spPr/>
      <dgm:t>
        <a:bodyPr/>
        <a:lstStyle/>
        <a:p>
          <a:endParaRPr lang="en-US"/>
        </a:p>
      </dgm:t>
    </dgm:pt>
    <dgm:pt modelId="{118FD1B9-D203-411C-9A1F-6A85CE3A9D7F}" type="pres">
      <dgm:prSet presAssocID="{A13BAC85-E692-457D-8684-C8F7756D05C3}" presName="level3hierChild" presStyleCnt="0"/>
      <dgm:spPr/>
    </dgm:pt>
    <dgm:pt modelId="{16727547-EC7B-4743-9390-6EB79C33CEA0}" type="pres">
      <dgm:prSet presAssocID="{9632DFEB-D658-4FB9-9950-B0DC8E564337}" presName="conn2-1" presStyleLbl="parChTrans1D4" presStyleIdx="4" presStyleCnt="20" custScaleX="2000000"/>
      <dgm:spPr/>
      <dgm:t>
        <a:bodyPr/>
        <a:lstStyle/>
        <a:p>
          <a:endParaRPr lang="en-US"/>
        </a:p>
      </dgm:t>
    </dgm:pt>
    <dgm:pt modelId="{00AA6D50-F28B-45F6-B5BB-F01C27FD1933}" type="pres">
      <dgm:prSet presAssocID="{9632DFEB-D658-4FB9-9950-B0DC8E564337}" presName="connTx" presStyleLbl="parChTrans1D4" presStyleIdx="4" presStyleCnt="20"/>
      <dgm:spPr/>
      <dgm:t>
        <a:bodyPr/>
        <a:lstStyle/>
        <a:p>
          <a:endParaRPr lang="en-US"/>
        </a:p>
      </dgm:t>
    </dgm:pt>
    <dgm:pt modelId="{03EAFE82-D7D2-4FF7-AD3E-4455E9187FAE}" type="pres">
      <dgm:prSet presAssocID="{65E6A32D-6BF6-41EE-895C-30BC0ED4A82F}" presName="root2" presStyleCnt="0"/>
      <dgm:spPr/>
    </dgm:pt>
    <dgm:pt modelId="{D71DC533-C8EB-4723-B6B0-67DDD466AF9E}" type="pres">
      <dgm:prSet presAssocID="{65E6A32D-6BF6-41EE-895C-30BC0ED4A82F}" presName="LevelTwoTextNode" presStyleLbl="node4" presStyleIdx="4" presStyleCnt="20" custScaleX="215748" custLinFactNeighborX="11465">
        <dgm:presLayoutVars>
          <dgm:chPref val="3"/>
        </dgm:presLayoutVars>
      </dgm:prSet>
      <dgm:spPr/>
      <dgm:t>
        <a:bodyPr/>
        <a:lstStyle/>
        <a:p>
          <a:endParaRPr lang="en-US"/>
        </a:p>
      </dgm:t>
    </dgm:pt>
    <dgm:pt modelId="{BD2CF65C-F13F-494A-B324-70C41FBE5396}" type="pres">
      <dgm:prSet presAssocID="{65E6A32D-6BF6-41EE-895C-30BC0ED4A82F}" presName="level3hierChild" presStyleCnt="0"/>
      <dgm:spPr/>
    </dgm:pt>
    <dgm:pt modelId="{4F499973-3AC8-4185-8753-760418100B5D}" type="pres">
      <dgm:prSet presAssocID="{D3642FCB-9930-44AB-A014-D3CB7DBC18A2}" presName="conn2-1" presStyleLbl="parChTrans1D2" presStyleIdx="1" presStyleCnt="2" custScaleX="2000000"/>
      <dgm:spPr/>
      <dgm:t>
        <a:bodyPr/>
        <a:lstStyle/>
        <a:p>
          <a:endParaRPr lang="en-US"/>
        </a:p>
      </dgm:t>
    </dgm:pt>
    <dgm:pt modelId="{406A300F-6211-4240-974E-BFA86C1E28C8}" type="pres">
      <dgm:prSet presAssocID="{D3642FCB-9930-44AB-A014-D3CB7DBC18A2}" presName="connTx" presStyleLbl="parChTrans1D2" presStyleIdx="1" presStyleCnt="2"/>
      <dgm:spPr/>
      <dgm:t>
        <a:bodyPr/>
        <a:lstStyle/>
        <a:p>
          <a:endParaRPr lang="en-US"/>
        </a:p>
      </dgm:t>
    </dgm:pt>
    <dgm:pt modelId="{F3062602-29E7-405A-8742-0D0825EFF148}" type="pres">
      <dgm:prSet presAssocID="{C0DDF777-49D8-4167-9A38-C597EA887288}" presName="root2" presStyleCnt="0"/>
      <dgm:spPr/>
    </dgm:pt>
    <dgm:pt modelId="{1F9C3D8C-E235-4634-BD77-EA348FD7523D}" type="pres">
      <dgm:prSet presAssocID="{C0DDF777-49D8-4167-9A38-C597EA887288}" presName="LevelTwoTextNode" presStyleLbl="node2" presStyleIdx="1" presStyleCnt="2" custScaleX="67800" custScaleY="256773" custLinFactNeighborX="42954" custLinFactNeighborY="8679">
        <dgm:presLayoutVars>
          <dgm:chPref val="3"/>
        </dgm:presLayoutVars>
      </dgm:prSet>
      <dgm:spPr/>
      <dgm:t>
        <a:bodyPr/>
        <a:lstStyle/>
        <a:p>
          <a:endParaRPr lang="en-US"/>
        </a:p>
      </dgm:t>
    </dgm:pt>
    <dgm:pt modelId="{EFD9BCB6-FFAB-4063-B395-B6EDB9DAA6D2}" type="pres">
      <dgm:prSet presAssocID="{C0DDF777-49D8-4167-9A38-C597EA887288}" presName="level3hierChild" presStyleCnt="0"/>
      <dgm:spPr/>
    </dgm:pt>
    <dgm:pt modelId="{52AAA40F-F9BA-4C41-817B-B97204115588}" type="pres">
      <dgm:prSet presAssocID="{FEDAD963-8F3D-4B49-8CDB-F25FD6E161D2}" presName="conn2-1" presStyleLbl="parChTrans1D3" presStyleIdx="3" presStyleCnt="4" custScaleX="2000000"/>
      <dgm:spPr/>
      <dgm:t>
        <a:bodyPr/>
        <a:lstStyle/>
        <a:p>
          <a:endParaRPr lang="en-US"/>
        </a:p>
      </dgm:t>
    </dgm:pt>
    <dgm:pt modelId="{4104C96E-E0DF-4581-830C-47B59BAE56A0}" type="pres">
      <dgm:prSet presAssocID="{FEDAD963-8F3D-4B49-8CDB-F25FD6E161D2}" presName="connTx" presStyleLbl="parChTrans1D3" presStyleIdx="3" presStyleCnt="4"/>
      <dgm:spPr/>
      <dgm:t>
        <a:bodyPr/>
        <a:lstStyle/>
        <a:p>
          <a:endParaRPr lang="en-US"/>
        </a:p>
      </dgm:t>
    </dgm:pt>
    <dgm:pt modelId="{3AA022FD-FECB-4256-99CC-75528857C1F4}" type="pres">
      <dgm:prSet presAssocID="{48EB6D68-10AD-411B-AA07-39A137CD0265}" presName="root2" presStyleCnt="0"/>
      <dgm:spPr/>
    </dgm:pt>
    <dgm:pt modelId="{6C993EA0-3EBC-4E29-9BF3-31BBFF89AA5B}" type="pres">
      <dgm:prSet presAssocID="{48EB6D68-10AD-411B-AA07-39A137CD0265}" presName="LevelTwoTextNode" presStyleLbl="node3" presStyleIdx="3" presStyleCnt="4" custScaleX="84649" custLinFactNeighborX="43217" custLinFactNeighborY="8679">
        <dgm:presLayoutVars>
          <dgm:chPref val="3"/>
        </dgm:presLayoutVars>
      </dgm:prSet>
      <dgm:spPr/>
      <dgm:t>
        <a:bodyPr/>
        <a:lstStyle/>
        <a:p>
          <a:endParaRPr lang="en-US"/>
        </a:p>
      </dgm:t>
    </dgm:pt>
    <dgm:pt modelId="{EF47F189-7AF9-4150-BBC5-21A9174CC580}" type="pres">
      <dgm:prSet presAssocID="{48EB6D68-10AD-411B-AA07-39A137CD0265}" presName="level3hierChild" presStyleCnt="0"/>
      <dgm:spPr/>
    </dgm:pt>
    <dgm:pt modelId="{0C2F1008-346A-4E51-B553-95CB800BE2CF}" type="pres">
      <dgm:prSet presAssocID="{B585AAD2-8DF1-4A74-A19F-986CFD661E7C}" presName="conn2-1" presStyleLbl="parChTrans1D4" presStyleIdx="5" presStyleCnt="20" custScaleX="2000000"/>
      <dgm:spPr/>
      <dgm:t>
        <a:bodyPr/>
        <a:lstStyle/>
        <a:p>
          <a:endParaRPr lang="en-US"/>
        </a:p>
      </dgm:t>
    </dgm:pt>
    <dgm:pt modelId="{622A8909-9A43-495C-B7C5-0807F5F7A1FB}" type="pres">
      <dgm:prSet presAssocID="{B585AAD2-8DF1-4A74-A19F-986CFD661E7C}" presName="connTx" presStyleLbl="parChTrans1D4" presStyleIdx="5" presStyleCnt="20"/>
      <dgm:spPr/>
      <dgm:t>
        <a:bodyPr/>
        <a:lstStyle/>
        <a:p>
          <a:endParaRPr lang="en-US"/>
        </a:p>
      </dgm:t>
    </dgm:pt>
    <dgm:pt modelId="{324B7A1E-8508-4782-8102-5FA386B44284}" type="pres">
      <dgm:prSet presAssocID="{E9B61783-5EB4-42E6-8361-1ECDAC30BF5B}" presName="root2" presStyleCnt="0"/>
      <dgm:spPr/>
    </dgm:pt>
    <dgm:pt modelId="{D771B24D-5E4C-4377-A0F0-6E317F00D9D6}" type="pres">
      <dgm:prSet presAssocID="{E9B61783-5EB4-42E6-8361-1ECDAC30BF5B}" presName="LevelTwoTextNode" presStyleLbl="node4" presStyleIdx="5" presStyleCnt="20" custScaleX="149239" custLinFactNeighborX="24695">
        <dgm:presLayoutVars>
          <dgm:chPref val="3"/>
        </dgm:presLayoutVars>
      </dgm:prSet>
      <dgm:spPr/>
      <dgm:t>
        <a:bodyPr/>
        <a:lstStyle/>
        <a:p>
          <a:endParaRPr lang="en-US"/>
        </a:p>
      </dgm:t>
    </dgm:pt>
    <dgm:pt modelId="{443ACE6F-60E5-47CE-B742-E1FA647A1A61}" type="pres">
      <dgm:prSet presAssocID="{E9B61783-5EB4-42E6-8361-1ECDAC30BF5B}" presName="level3hierChild" presStyleCnt="0"/>
      <dgm:spPr/>
    </dgm:pt>
    <dgm:pt modelId="{00583B54-7FD6-496B-A0BA-15B6A44108F4}" type="pres">
      <dgm:prSet presAssocID="{26E5F582-94C7-4F2B-8240-C9FF1A2B8249}" presName="conn2-1" presStyleLbl="parChTrans1D4" presStyleIdx="6" presStyleCnt="20" custScaleX="2000000"/>
      <dgm:spPr/>
      <dgm:t>
        <a:bodyPr/>
        <a:lstStyle/>
        <a:p>
          <a:endParaRPr lang="en-US"/>
        </a:p>
      </dgm:t>
    </dgm:pt>
    <dgm:pt modelId="{56D71C62-E1BC-42FE-803F-32A7E7D34136}" type="pres">
      <dgm:prSet presAssocID="{26E5F582-94C7-4F2B-8240-C9FF1A2B8249}" presName="connTx" presStyleLbl="parChTrans1D4" presStyleIdx="6" presStyleCnt="20"/>
      <dgm:spPr/>
      <dgm:t>
        <a:bodyPr/>
        <a:lstStyle/>
        <a:p>
          <a:endParaRPr lang="en-US"/>
        </a:p>
      </dgm:t>
    </dgm:pt>
    <dgm:pt modelId="{BC620194-3C32-4FBF-8F19-A939CC92AB4D}" type="pres">
      <dgm:prSet presAssocID="{7D09666F-421A-452A-A23B-9E2B9211837F}" presName="root2" presStyleCnt="0"/>
      <dgm:spPr/>
    </dgm:pt>
    <dgm:pt modelId="{C6177F14-9D34-463D-9C6C-105D7FC9260D}" type="pres">
      <dgm:prSet presAssocID="{7D09666F-421A-452A-A23B-9E2B9211837F}" presName="LevelTwoTextNode" presStyleLbl="node4" presStyleIdx="6" presStyleCnt="20" custScaleX="149239" custLinFactNeighborX="24695">
        <dgm:presLayoutVars>
          <dgm:chPref val="3"/>
        </dgm:presLayoutVars>
      </dgm:prSet>
      <dgm:spPr/>
      <dgm:t>
        <a:bodyPr/>
        <a:lstStyle/>
        <a:p>
          <a:endParaRPr lang="en-US"/>
        </a:p>
      </dgm:t>
    </dgm:pt>
    <dgm:pt modelId="{951C9997-6A89-40AB-A39F-63E8C4007E8F}" type="pres">
      <dgm:prSet presAssocID="{7D09666F-421A-452A-A23B-9E2B9211837F}" presName="level3hierChild" presStyleCnt="0"/>
      <dgm:spPr/>
    </dgm:pt>
    <dgm:pt modelId="{AD998C11-7FAE-4BC4-8BE3-27E731F37BFE}" type="pres">
      <dgm:prSet presAssocID="{0E842712-0F87-428F-9CC6-4A5556AEEBDB}" presName="conn2-1" presStyleLbl="parChTrans1D4" presStyleIdx="7" presStyleCnt="20" custScaleX="2000000"/>
      <dgm:spPr/>
      <dgm:t>
        <a:bodyPr/>
        <a:lstStyle/>
        <a:p>
          <a:endParaRPr lang="en-US"/>
        </a:p>
      </dgm:t>
    </dgm:pt>
    <dgm:pt modelId="{B069508E-B5EE-477B-8D9F-626D254508E9}" type="pres">
      <dgm:prSet presAssocID="{0E842712-0F87-428F-9CC6-4A5556AEEBDB}" presName="connTx" presStyleLbl="parChTrans1D4" presStyleIdx="7" presStyleCnt="20"/>
      <dgm:spPr/>
      <dgm:t>
        <a:bodyPr/>
        <a:lstStyle/>
        <a:p>
          <a:endParaRPr lang="en-US"/>
        </a:p>
      </dgm:t>
    </dgm:pt>
    <dgm:pt modelId="{6BDB7DDA-AD1D-41F1-8AFA-8B0FB8E6AA73}" type="pres">
      <dgm:prSet presAssocID="{EA8025E5-CA63-4D67-A649-0E5372CF224F}" presName="root2" presStyleCnt="0"/>
      <dgm:spPr/>
    </dgm:pt>
    <dgm:pt modelId="{27424142-1644-482C-A407-BA16DD0E3D4D}" type="pres">
      <dgm:prSet presAssocID="{EA8025E5-CA63-4D67-A649-0E5372CF224F}" presName="LevelTwoTextNode" presStyleLbl="node4" presStyleIdx="7" presStyleCnt="20" custScaleX="215748" custLinFactNeighborX="11465">
        <dgm:presLayoutVars>
          <dgm:chPref val="3"/>
        </dgm:presLayoutVars>
      </dgm:prSet>
      <dgm:spPr/>
      <dgm:t>
        <a:bodyPr/>
        <a:lstStyle/>
        <a:p>
          <a:endParaRPr lang="en-US"/>
        </a:p>
      </dgm:t>
    </dgm:pt>
    <dgm:pt modelId="{43191984-9B6F-4EA6-9845-EEAE037944E7}" type="pres">
      <dgm:prSet presAssocID="{EA8025E5-CA63-4D67-A649-0E5372CF224F}" presName="level3hierChild" presStyleCnt="0"/>
      <dgm:spPr/>
    </dgm:pt>
    <dgm:pt modelId="{2F28FBAA-7073-4EE6-9818-A894AD27CCE9}" type="pres">
      <dgm:prSet presAssocID="{2D695514-6539-419F-922B-19C0DEC37FE5}" presName="conn2-1" presStyleLbl="parChTrans1D4" presStyleIdx="8" presStyleCnt="20" custScaleX="2000000"/>
      <dgm:spPr/>
      <dgm:t>
        <a:bodyPr/>
        <a:lstStyle/>
        <a:p>
          <a:endParaRPr lang="en-US"/>
        </a:p>
      </dgm:t>
    </dgm:pt>
    <dgm:pt modelId="{3195AE7F-7E20-418E-B0B2-07A9105D5AB8}" type="pres">
      <dgm:prSet presAssocID="{2D695514-6539-419F-922B-19C0DEC37FE5}" presName="connTx" presStyleLbl="parChTrans1D4" presStyleIdx="8" presStyleCnt="20"/>
      <dgm:spPr/>
      <dgm:t>
        <a:bodyPr/>
        <a:lstStyle/>
        <a:p>
          <a:endParaRPr lang="en-US"/>
        </a:p>
      </dgm:t>
    </dgm:pt>
    <dgm:pt modelId="{7AC43020-1095-4496-A395-5F4AC2E862BA}" type="pres">
      <dgm:prSet presAssocID="{835BB341-373E-4760-A74B-624529F08F4A}" presName="root2" presStyleCnt="0"/>
      <dgm:spPr/>
    </dgm:pt>
    <dgm:pt modelId="{86154EA6-6221-486B-BE8B-7671BD8ECB31}" type="pres">
      <dgm:prSet presAssocID="{835BB341-373E-4760-A74B-624529F08F4A}" presName="LevelTwoTextNode" presStyleLbl="node4" presStyleIdx="8" presStyleCnt="20" custScaleX="215748" custLinFactNeighborX="11465">
        <dgm:presLayoutVars>
          <dgm:chPref val="3"/>
        </dgm:presLayoutVars>
      </dgm:prSet>
      <dgm:spPr/>
      <dgm:t>
        <a:bodyPr/>
        <a:lstStyle/>
        <a:p>
          <a:endParaRPr lang="en-US"/>
        </a:p>
      </dgm:t>
    </dgm:pt>
    <dgm:pt modelId="{75D63222-2A93-4CBA-904E-AE216114D9EF}" type="pres">
      <dgm:prSet presAssocID="{835BB341-373E-4760-A74B-624529F08F4A}" presName="level3hierChild" presStyleCnt="0"/>
      <dgm:spPr/>
    </dgm:pt>
    <dgm:pt modelId="{CD852B3A-42E1-4F7A-92C8-BFDEE1188EDC}" type="pres">
      <dgm:prSet presAssocID="{624B7946-4E3C-4B0D-9C6F-6695BA39217B}" presName="conn2-1" presStyleLbl="parChTrans1D4" presStyleIdx="9" presStyleCnt="20" custScaleX="2000000"/>
      <dgm:spPr/>
      <dgm:t>
        <a:bodyPr/>
        <a:lstStyle/>
        <a:p>
          <a:endParaRPr lang="en-US"/>
        </a:p>
      </dgm:t>
    </dgm:pt>
    <dgm:pt modelId="{28E82937-CB51-4049-B031-D53E47F1C5AE}" type="pres">
      <dgm:prSet presAssocID="{624B7946-4E3C-4B0D-9C6F-6695BA39217B}" presName="connTx" presStyleLbl="parChTrans1D4" presStyleIdx="9" presStyleCnt="20"/>
      <dgm:spPr/>
      <dgm:t>
        <a:bodyPr/>
        <a:lstStyle/>
        <a:p>
          <a:endParaRPr lang="en-US"/>
        </a:p>
      </dgm:t>
    </dgm:pt>
    <dgm:pt modelId="{5EA3E7BF-4CC5-4292-9977-68711C96573F}" type="pres">
      <dgm:prSet presAssocID="{C4A253D5-C4BC-4798-B2EB-D7510855938C}" presName="root2" presStyleCnt="0"/>
      <dgm:spPr/>
    </dgm:pt>
    <dgm:pt modelId="{8A2C79C4-6B88-41BB-BD99-D2D108DAB748}" type="pres">
      <dgm:prSet presAssocID="{C4A253D5-C4BC-4798-B2EB-D7510855938C}" presName="LevelTwoTextNode" presStyleLbl="node4" presStyleIdx="9" presStyleCnt="20" custScaleX="215748" custLinFactNeighborX="11465">
        <dgm:presLayoutVars>
          <dgm:chPref val="3"/>
        </dgm:presLayoutVars>
      </dgm:prSet>
      <dgm:spPr/>
      <dgm:t>
        <a:bodyPr/>
        <a:lstStyle/>
        <a:p>
          <a:endParaRPr lang="en-US"/>
        </a:p>
      </dgm:t>
    </dgm:pt>
    <dgm:pt modelId="{B71F416C-236A-483E-80DA-1E17E031DE76}" type="pres">
      <dgm:prSet presAssocID="{C4A253D5-C4BC-4798-B2EB-D7510855938C}" presName="level3hierChild" presStyleCnt="0"/>
      <dgm:spPr/>
    </dgm:pt>
    <dgm:pt modelId="{81A6CD3A-BEC4-4062-A43C-3E3C1192E5F7}" type="pres">
      <dgm:prSet presAssocID="{5ED21B14-064D-4E58-B444-DCF55E3AB954}" presName="conn2-1" presStyleLbl="parChTrans1D4" presStyleIdx="10" presStyleCnt="20" custScaleX="2000000"/>
      <dgm:spPr/>
      <dgm:t>
        <a:bodyPr/>
        <a:lstStyle/>
        <a:p>
          <a:endParaRPr lang="en-US"/>
        </a:p>
      </dgm:t>
    </dgm:pt>
    <dgm:pt modelId="{D0D7A156-642E-412B-8B7B-E79237331189}" type="pres">
      <dgm:prSet presAssocID="{5ED21B14-064D-4E58-B444-DCF55E3AB954}" presName="connTx" presStyleLbl="parChTrans1D4" presStyleIdx="10" presStyleCnt="20"/>
      <dgm:spPr/>
      <dgm:t>
        <a:bodyPr/>
        <a:lstStyle/>
        <a:p>
          <a:endParaRPr lang="en-US"/>
        </a:p>
      </dgm:t>
    </dgm:pt>
    <dgm:pt modelId="{56C476B1-207C-49C3-A01C-4EEB8A27A84F}" type="pres">
      <dgm:prSet presAssocID="{E9FC63FE-ECF2-4322-A87E-3D02F3C0431C}" presName="root2" presStyleCnt="0"/>
      <dgm:spPr/>
    </dgm:pt>
    <dgm:pt modelId="{0ED3F348-8F1B-4B13-9B99-F009DFA6E8B7}" type="pres">
      <dgm:prSet presAssocID="{E9FC63FE-ECF2-4322-A87E-3D02F3C0431C}" presName="LevelTwoTextNode" presStyleLbl="node4" presStyleIdx="10" presStyleCnt="20" custScaleX="215748" custLinFactNeighborX="11465">
        <dgm:presLayoutVars>
          <dgm:chPref val="3"/>
        </dgm:presLayoutVars>
      </dgm:prSet>
      <dgm:spPr/>
      <dgm:t>
        <a:bodyPr/>
        <a:lstStyle/>
        <a:p>
          <a:endParaRPr lang="en-US"/>
        </a:p>
      </dgm:t>
    </dgm:pt>
    <dgm:pt modelId="{86816A44-A37A-4E2B-8C1A-E2067B79E87E}" type="pres">
      <dgm:prSet presAssocID="{E9FC63FE-ECF2-4322-A87E-3D02F3C0431C}" presName="level3hierChild" presStyleCnt="0"/>
      <dgm:spPr/>
    </dgm:pt>
    <dgm:pt modelId="{4C937C61-AC53-48FF-AAC2-E9DB7E92A120}" type="pres">
      <dgm:prSet presAssocID="{7B5C1D6B-7017-4035-816E-65D8E6A0A47F}" presName="conn2-1" presStyleLbl="parChTrans1D4" presStyleIdx="11" presStyleCnt="20" custScaleX="2000000"/>
      <dgm:spPr/>
      <dgm:t>
        <a:bodyPr/>
        <a:lstStyle/>
        <a:p>
          <a:endParaRPr lang="en-US"/>
        </a:p>
      </dgm:t>
    </dgm:pt>
    <dgm:pt modelId="{25C208B8-7942-4CC5-A74E-6C4BD3BC4C13}" type="pres">
      <dgm:prSet presAssocID="{7B5C1D6B-7017-4035-816E-65D8E6A0A47F}" presName="connTx" presStyleLbl="parChTrans1D4" presStyleIdx="11" presStyleCnt="20"/>
      <dgm:spPr/>
      <dgm:t>
        <a:bodyPr/>
        <a:lstStyle/>
        <a:p>
          <a:endParaRPr lang="en-US"/>
        </a:p>
      </dgm:t>
    </dgm:pt>
    <dgm:pt modelId="{0DF22E28-55DB-4C9A-9F2E-2B045902D36F}" type="pres">
      <dgm:prSet presAssocID="{B8B3D8CF-413B-4B94-938D-8EF1DD90ECF6}" presName="root2" presStyleCnt="0"/>
      <dgm:spPr/>
    </dgm:pt>
    <dgm:pt modelId="{68F3FABB-F141-4799-B58F-0DB22D56F5C5}" type="pres">
      <dgm:prSet presAssocID="{B8B3D8CF-413B-4B94-938D-8EF1DD90ECF6}" presName="LevelTwoTextNode" presStyleLbl="node4" presStyleIdx="11" presStyleCnt="20" custScaleX="215748" custLinFactNeighborX="11465">
        <dgm:presLayoutVars>
          <dgm:chPref val="3"/>
        </dgm:presLayoutVars>
      </dgm:prSet>
      <dgm:spPr/>
      <dgm:t>
        <a:bodyPr/>
        <a:lstStyle/>
        <a:p>
          <a:endParaRPr lang="en-US"/>
        </a:p>
      </dgm:t>
    </dgm:pt>
    <dgm:pt modelId="{B91FF5A6-7CB0-4E24-8A2F-9F1A22D5CADD}" type="pres">
      <dgm:prSet presAssocID="{B8B3D8CF-413B-4B94-938D-8EF1DD90ECF6}" presName="level3hierChild" presStyleCnt="0"/>
      <dgm:spPr/>
    </dgm:pt>
    <dgm:pt modelId="{A5FC448C-72FC-4757-90B3-9BD4EDCF5734}" type="pres">
      <dgm:prSet presAssocID="{69C32A12-5644-45CB-95A1-1F71CBD290F3}" presName="conn2-1" presStyleLbl="parChTrans1D4" presStyleIdx="12" presStyleCnt="20" custScaleX="2000000"/>
      <dgm:spPr/>
      <dgm:t>
        <a:bodyPr/>
        <a:lstStyle/>
        <a:p>
          <a:endParaRPr lang="en-US"/>
        </a:p>
      </dgm:t>
    </dgm:pt>
    <dgm:pt modelId="{7B233C3E-B940-4FD2-A8B0-466031D4097B}" type="pres">
      <dgm:prSet presAssocID="{69C32A12-5644-45CB-95A1-1F71CBD290F3}" presName="connTx" presStyleLbl="parChTrans1D4" presStyleIdx="12" presStyleCnt="20"/>
      <dgm:spPr/>
      <dgm:t>
        <a:bodyPr/>
        <a:lstStyle/>
        <a:p>
          <a:endParaRPr lang="en-US"/>
        </a:p>
      </dgm:t>
    </dgm:pt>
    <dgm:pt modelId="{4EFEC51E-B748-4BD0-8A0F-F49A7852AD64}" type="pres">
      <dgm:prSet presAssocID="{263C7484-316A-4DF6-9AA8-1E9E9520E1E4}" presName="root2" presStyleCnt="0"/>
      <dgm:spPr/>
    </dgm:pt>
    <dgm:pt modelId="{B395AD67-7DBC-4AED-8E1E-54B5A581AE98}" type="pres">
      <dgm:prSet presAssocID="{263C7484-316A-4DF6-9AA8-1E9E9520E1E4}" presName="LevelTwoTextNode" presStyleLbl="node4" presStyleIdx="12" presStyleCnt="20" custScaleX="149239" custLinFactNeighborX="24695">
        <dgm:presLayoutVars>
          <dgm:chPref val="3"/>
        </dgm:presLayoutVars>
      </dgm:prSet>
      <dgm:spPr/>
      <dgm:t>
        <a:bodyPr/>
        <a:lstStyle/>
        <a:p>
          <a:endParaRPr lang="en-US"/>
        </a:p>
      </dgm:t>
    </dgm:pt>
    <dgm:pt modelId="{87ABE53A-F30F-423F-80A7-21DB7012A20D}" type="pres">
      <dgm:prSet presAssocID="{263C7484-316A-4DF6-9AA8-1E9E9520E1E4}" presName="level3hierChild" presStyleCnt="0"/>
      <dgm:spPr/>
    </dgm:pt>
    <dgm:pt modelId="{3906F8E8-EB6A-4C3F-B4D5-B7B55950E91A}" type="pres">
      <dgm:prSet presAssocID="{CEEAB998-23C1-4B93-A95C-5972D63A95A4}" presName="conn2-1" presStyleLbl="parChTrans1D4" presStyleIdx="13" presStyleCnt="20" custScaleX="2000000"/>
      <dgm:spPr/>
      <dgm:t>
        <a:bodyPr/>
        <a:lstStyle/>
        <a:p>
          <a:endParaRPr lang="en-US"/>
        </a:p>
      </dgm:t>
    </dgm:pt>
    <dgm:pt modelId="{78941825-91B3-40A6-BE60-EBFFC517FC84}" type="pres">
      <dgm:prSet presAssocID="{CEEAB998-23C1-4B93-A95C-5972D63A95A4}" presName="connTx" presStyleLbl="parChTrans1D4" presStyleIdx="13" presStyleCnt="20"/>
      <dgm:spPr/>
      <dgm:t>
        <a:bodyPr/>
        <a:lstStyle/>
        <a:p>
          <a:endParaRPr lang="en-US"/>
        </a:p>
      </dgm:t>
    </dgm:pt>
    <dgm:pt modelId="{B48CEEA5-AD35-4172-A90F-899125A71450}" type="pres">
      <dgm:prSet presAssocID="{018A469A-8018-4733-BE0E-397A1C10E77B}" presName="root2" presStyleCnt="0"/>
      <dgm:spPr/>
    </dgm:pt>
    <dgm:pt modelId="{0DA4634C-E886-4B55-9852-35C79402FFF9}" type="pres">
      <dgm:prSet presAssocID="{018A469A-8018-4733-BE0E-397A1C10E77B}" presName="LevelTwoTextNode" presStyleLbl="node4" presStyleIdx="13" presStyleCnt="20" custScaleX="149239" custLinFactNeighborX="24695">
        <dgm:presLayoutVars>
          <dgm:chPref val="3"/>
        </dgm:presLayoutVars>
      </dgm:prSet>
      <dgm:spPr/>
      <dgm:t>
        <a:bodyPr/>
        <a:lstStyle/>
        <a:p>
          <a:endParaRPr lang="en-US"/>
        </a:p>
      </dgm:t>
    </dgm:pt>
    <dgm:pt modelId="{8C814210-2F32-49F9-B697-4EAAAD117AFE}" type="pres">
      <dgm:prSet presAssocID="{018A469A-8018-4733-BE0E-397A1C10E77B}" presName="level3hierChild" presStyleCnt="0"/>
      <dgm:spPr/>
    </dgm:pt>
    <dgm:pt modelId="{8DE806C7-7E3E-45A9-AC90-98F8440A512E}" type="pres">
      <dgm:prSet presAssocID="{D0B49E7A-C809-4D83-AB48-EA86C90F9B55}" presName="conn2-1" presStyleLbl="parChTrans1D4" presStyleIdx="14" presStyleCnt="20" custScaleX="2000000"/>
      <dgm:spPr/>
      <dgm:t>
        <a:bodyPr/>
        <a:lstStyle/>
        <a:p>
          <a:endParaRPr lang="en-US"/>
        </a:p>
      </dgm:t>
    </dgm:pt>
    <dgm:pt modelId="{0FB17C94-1478-4D45-9A59-D511CCE25ED2}" type="pres">
      <dgm:prSet presAssocID="{D0B49E7A-C809-4D83-AB48-EA86C90F9B55}" presName="connTx" presStyleLbl="parChTrans1D4" presStyleIdx="14" presStyleCnt="20"/>
      <dgm:spPr/>
      <dgm:t>
        <a:bodyPr/>
        <a:lstStyle/>
        <a:p>
          <a:endParaRPr lang="en-US"/>
        </a:p>
      </dgm:t>
    </dgm:pt>
    <dgm:pt modelId="{CC7ACFD8-9141-4301-B5CD-8B92DF9C2A2A}" type="pres">
      <dgm:prSet presAssocID="{F5070EB8-22B2-4BAB-B954-E2A66B881C21}" presName="root2" presStyleCnt="0"/>
      <dgm:spPr/>
    </dgm:pt>
    <dgm:pt modelId="{A8C27968-0B48-42E0-9358-FDB45F4D6073}" type="pres">
      <dgm:prSet presAssocID="{F5070EB8-22B2-4BAB-B954-E2A66B881C21}" presName="LevelTwoTextNode" presStyleLbl="node4" presStyleIdx="14" presStyleCnt="20" custScaleX="149239" custLinFactNeighborX="24695">
        <dgm:presLayoutVars>
          <dgm:chPref val="3"/>
        </dgm:presLayoutVars>
      </dgm:prSet>
      <dgm:spPr/>
      <dgm:t>
        <a:bodyPr/>
        <a:lstStyle/>
        <a:p>
          <a:endParaRPr lang="en-US"/>
        </a:p>
      </dgm:t>
    </dgm:pt>
    <dgm:pt modelId="{CFFC131E-33B1-4AFD-AB4A-A4F513BF45A0}" type="pres">
      <dgm:prSet presAssocID="{F5070EB8-22B2-4BAB-B954-E2A66B881C21}" presName="level3hierChild" presStyleCnt="0"/>
      <dgm:spPr/>
    </dgm:pt>
    <dgm:pt modelId="{C9E86F35-61D7-46A3-9853-5D72A046C92F}" type="pres">
      <dgm:prSet presAssocID="{FC30077D-742D-459A-B562-0DB6F25C96E5}" presName="conn2-1" presStyleLbl="parChTrans1D4" presStyleIdx="15" presStyleCnt="20" custScaleX="2000000"/>
      <dgm:spPr/>
      <dgm:t>
        <a:bodyPr/>
        <a:lstStyle/>
        <a:p>
          <a:endParaRPr lang="en-US"/>
        </a:p>
      </dgm:t>
    </dgm:pt>
    <dgm:pt modelId="{39A14813-8AF6-4296-AC20-9D7BF0A29140}" type="pres">
      <dgm:prSet presAssocID="{FC30077D-742D-459A-B562-0DB6F25C96E5}" presName="connTx" presStyleLbl="parChTrans1D4" presStyleIdx="15" presStyleCnt="20"/>
      <dgm:spPr/>
      <dgm:t>
        <a:bodyPr/>
        <a:lstStyle/>
        <a:p>
          <a:endParaRPr lang="en-US"/>
        </a:p>
      </dgm:t>
    </dgm:pt>
    <dgm:pt modelId="{AC991689-00BE-4281-93DA-B578B291A382}" type="pres">
      <dgm:prSet presAssocID="{49712378-5FA2-4A5D-825B-0F6993CFC4D1}" presName="root2" presStyleCnt="0"/>
      <dgm:spPr/>
    </dgm:pt>
    <dgm:pt modelId="{98EBD11D-1213-429D-9306-AC82AC41E3DD}" type="pres">
      <dgm:prSet presAssocID="{49712378-5FA2-4A5D-825B-0F6993CFC4D1}" presName="LevelTwoTextNode" presStyleLbl="node4" presStyleIdx="15" presStyleCnt="20" custScaleX="149239" custLinFactNeighborX="24695">
        <dgm:presLayoutVars>
          <dgm:chPref val="3"/>
        </dgm:presLayoutVars>
      </dgm:prSet>
      <dgm:spPr/>
      <dgm:t>
        <a:bodyPr/>
        <a:lstStyle/>
        <a:p>
          <a:endParaRPr lang="en-US"/>
        </a:p>
      </dgm:t>
    </dgm:pt>
    <dgm:pt modelId="{3BF1C1DA-752F-4C3D-810E-276851B21032}" type="pres">
      <dgm:prSet presAssocID="{49712378-5FA2-4A5D-825B-0F6993CFC4D1}" presName="level3hierChild" presStyleCnt="0"/>
      <dgm:spPr/>
    </dgm:pt>
    <dgm:pt modelId="{8F7F96EA-1FC6-4701-B66D-6DA7810FB46F}" type="pres">
      <dgm:prSet presAssocID="{3D7EC87C-8C0C-4A7D-8CE7-4C57CE73ADFA}" presName="conn2-1" presStyleLbl="parChTrans1D4" presStyleIdx="16" presStyleCnt="20" custScaleX="2000000"/>
      <dgm:spPr/>
      <dgm:t>
        <a:bodyPr/>
        <a:lstStyle/>
        <a:p>
          <a:endParaRPr lang="en-US"/>
        </a:p>
      </dgm:t>
    </dgm:pt>
    <dgm:pt modelId="{E655EA46-CF42-42DF-ADEF-4AB8406EDFA2}" type="pres">
      <dgm:prSet presAssocID="{3D7EC87C-8C0C-4A7D-8CE7-4C57CE73ADFA}" presName="connTx" presStyleLbl="parChTrans1D4" presStyleIdx="16" presStyleCnt="20"/>
      <dgm:spPr/>
      <dgm:t>
        <a:bodyPr/>
        <a:lstStyle/>
        <a:p>
          <a:endParaRPr lang="en-US"/>
        </a:p>
      </dgm:t>
    </dgm:pt>
    <dgm:pt modelId="{3E25CE3F-4F2A-49A0-9308-8255616EF684}" type="pres">
      <dgm:prSet presAssocID="{15A87391-8607-4A31-BDBD-0BBC37E3A355}" presName="root2" presStyleCnt="0"/>
      <dgm:spPr/>
    </dgm:pt>
    <dgm:pt modelId="{BDB5DFD1-35A2-437D-8DD7-DA754A3CB35E}" type="pres">
      <dgm:prSet presAssocID="{15A87391-8607-4A31-BDBD-0BBC37E3A355}" presName="LevelTwoTextNode" presStyleLbl="node4" presStyleIdx="16" presStyleCnt="20" custScaleX="149239" custLinFactNeighborX="24695">
        <dgm:presLayoutVars>
          <dgm:chPref val="3"/>
        </dgm:presLayoutVars>
      </dgm:prSet>
      <dgm:spPr/>
      <dgm:t>
        <a:bodyPr/>
        <a:lstStyle/>
        <a:p>
          <a:endParaRPr lang="en-US"/>
        </a:p>
      </dgm:t>
    </dgm:pt>
    <dgm:pt modelId="{A2971E3F-72E1-43D6-B2F9-4D14A9FC309D}" type="pres">
      <dgm:prSet presAssocID="{15A87391-8607-4A31-BDBD-0BBC37E3A355}" presName="level3hierChild" presStyleCnt="0"/>
      <dgm:spPr/>
    </dgm:pt>
    <dgm:pt modelId="{985B764C-1B80-49D3-8419-2B174983DFFE}" type="pres">
      <dgm:prSet presAssocID="{C421F02F-9289-46B9-90FD-BC097E0E87C3}" presName="conn2-1" presStyleLbl="parChTrans1D4" presStyleIdx="17" presStyleCnt="20" custScaleX="2000000"/>
      <dgm:spPr/>
      <dgm:t>
        <a:bodyPr/>
        <a:lstStyle/>
        <a:p>
          <a:endParaRPr lang="en-US"/>
        </a:p>
      </dgm:t>
    </dgm:pt>
    <dgm:pt modelId="{2952A127-85C0-4C2E-90ED-51A935C3B1A0}" type="pres">
      <dgm:prSet presAssocID="{C421F02F-9289-46B9-90FD-BC097E0E87C3}" presName="connTx" presStyleLbl="parChTrans1D4" presStyleIdx="17" presStyleCnt="20"/>
      <dgm:spPr/>
      <dgm:t>
        <a:bodyPr/>
        <a:lstStyle/>
        <a:p>
          <a:endParaRPr lang="en-US"/>
        </a:p>
      </dgm:t>
    </dgm:pt>
    <dgm:pt modelId="{48B40BB2-A008-452A-BD1B-4C11685EFE6C}" type="pres">
      <dgm:prSet presAssocID="{CEF2DB50-1B31-449B-B935-A7665C8136F2}" presName="root2" presStyleCnt="0"/>
      <dgm:spPr/>
    </dgm:pt>
    <dgm:pt modelId="{E9A6AEB3-2360-4165-8151-B333492F8E9A}" type="pres">
      <dgm:prSet presAssocID="{CEF2DB50-1B31-449B-B935-A7665C8136F2}" presName="LevelTwoTextNode" presStyleLbl="node4" presStyleIdx="17" presStyleCnt="20" custScaleX="149239" custLinFactNeighborX="24695">
        <dgm:presLayoutVars>
          <dgm:chPref val="3"/>
        </dgm:presLayoutVars>
      </dgm:prSet>
      <dgm:spPr/>
      <dgm:t>
        <a:bodyPr/>
        <a:lstStyle/>
        <a:p>
          <a:endParaRPr lang="en-US"/>
        </a:p>
      </dgm:t>
    </dgm:pt>
    <dgm:pt modelId="{171C750C-994B-4E8F-B279-4DDB6A137A24}" type="pres">
      <dgm:prSet presAssocID="{CEF2DB50-1B31-449B-B935-A7665C8136F2}" presName="level3hierChild" presStyleCnt="0"/>
      <dgm:spPr/>
    </dgm:pt>
    <dgm:pt modelId="{F11EFD9D-7647-425E-89C4-0944F4FBEBF2}" type="pres">
      <dgm:prSet presAssocID="{E364B134-F1EF-4AAF-B0FF-52BE2DEEA414}" presName="conn2-1" presStyleLbl="parChTrans1D4" presStyleIdx="18" presStyleCnt="20" custScaleX="2000000"/>
      <dgm:spPr/>
      <dgm:t>
        <a:bodyPr/>
        <a:lstStyle/>
        <a:p>
          <a:endParaRPr lang="en-US"/>
        </a:p>
      </dgm:t>
    </dgm:pt>
    <dgm:pt modelId="{2EE1D223-EF5A-4812-903D-64392F234B32}" type="pres">
      <dgm:prSet presAssocID="{E364B134-F1EF-4AAF-B0FF-52BE2DEEA414}" presName="connTx" presStyleLbl="parChTrans1D4" presStyleIdx="18" presStyleCnt="20"/>
      <dgm:spPr/>
      <dgm:t>
        <a:bodyPr/>
        <a:lstStyle/>
        <a:p>
          <a:endParaRPr lang="en-US"/>
        </a:p>
      </dgm:t>
    </dgm:pt>
    <dgm:pt modelId="{679D31C3-90A2-485D-9353-6FCB07D1067B}" type="pres">
      <dgm:prSet presAssocID="{500BD252-8541-4C8C-9E3B-D76E0ACD86C4}" presName="root2" presStyleCnt="0"/>
      <dgm:spPr/>
    </dgm:pt>
    <dgm:pt modelId="{6045E9BC-0788-4AE1-A417-0B1212BAF9EE}" type="pres">
      <dgm:prSet presAssocID="{500BD252-8541-4C8C-9E3B-D76E0ACD86C4}" presName="LevelTwoTextNode" presStyleLbl="node4" presStyleIdx="18" presStyleCnt="20" custScaleX="149239" custLinFactNeighborX="24695">
        <dgm:presLayoutVars>
          <dgm:chPref val="3"/>
        </dgm:presLayoutVars>
      </dgm:prSet>
      <dgm:spPr/>
      <dgm:t>
        <a:bodyPr/>
        <a:lstStyle/>
        <a:p>
          <a:endParaRPr lang="en-US"/>
        </a:p>
      </dgm:t>
    </dgm:pt>
    <dgm:pt modelId="{FDE8AAFF-219E-4AC3-8B6C-79D010B3C620}" type="pres">
      <dgm:prSet presAssocID="{500BD252-8541-4C8C-9E3B-D76E0ACD86C4}" presName="level3hierChild" presStyleCnt="0"/>
      <dgm:spPr/>
    </dgm:pt>
    <dgm:pt modelId="{46F04D96-C961-4957-AEA7-F6AC9CC0C526}" type="pres">
      <dgm:prSet presAssocID="{7D7DC499-B233-4DE1-A7E9-504CEAAAA348}" presName="conn2-1" presStyleLbl="parChTrans1D4" presStyleIdx="19" presStyleCnt="20" custScaleX="2000000"/>
      <dgm:spPr/>
      <dgm:t>
        <a:bodyPr/>
        <a:lstStyle/>
        <a:p>
          <a:endParaRPr lang="en-US"/>
        </a:p>
      </dgm:t>
    </dgm:pt>
    <dgm:pt modelId="{8F948054-150E-4D4D-A580-94061E8EE79E}" type="pres">
      <dgm:prSet presAssocID="{7D7DC499-B233-4DE1-A7E9-504CEAAAA348}" presName="connTx" presStyleLbl="parChTrans1D4" presStyleIdx="19" presStyleCnt="20"/>
      <dgm:spPr/>
      <dgm:t>
        <a:bodyPr/>
        <a:lstStyle/>
        <a:p>
          <a:endParaRPr lang="en-US"/>
        </a:p>
      </dgm:t>
    </dgm:pt>
    <dgm:pt modelId="{CB711149-4604-44C6-AB7E-C912EE5821C2}" type="pres">
      <dgm:prSet presAssocID="{C610551C-1922-4ECA-86E7-71EAD503E924}" presName="root2" presStyleCnt="0"/>
      <dgm:spPr/>
    </dgm:pt>
    <dgm:pt modelId="{77C64BBD-B3E4-40AE-90A0-FB888D4EEAF8}" type="pres">
      <dgm:prSet presAssocID="{C610551C-1922-4ECA-86E7-71EAD503E924}" presName="LevelTwoTextNode" presStyleLbl="node4" presStyleIdx="19" presStyleCnt="20" custScaleX="149239" custLinFactNeighborX="24695">
        <dgm:presLayoutVars>
          <dgm:chPref val="3"/>
        </dgm:presLayoutVars>
      </dgm:prSet>
      <dgm:spPr/>
      <dgm:t>
        <a:bodyPr/>
        <a:lstStyle/>
        <a:p>
          <a:endParaRPr lang="en-US"/>
        </a:p>
      </dgm:t>
    </dgm:pt>
    <dgm:pt modelId="{344195CB-8FBD-4129-82DB-C1C407011E61}" type="pres">
      <dgm:prSet presAssocID="{C610551C-1922-4ECA-86E7-71EAD503E924}" presName="level3hierChild" presStyleCnt="0"/>
      <dgm:spPr/>
    </dgm:pt>
  </dgm:ptLst>
  <dgm:cxnLst>
    <dgm:cxn modelId="{4033429C-2A8A-4EE2-9D40-9BC3B350EC56}" type="presOf" srcId="{26E5F582-94C7-4F2B-8240-C9FF1A2B8249}" destId="{56D71C62-E1BC-42FE-803F-32A7E7D34136}" srcOrd="1" destOrd="0" presId="urn:microsoft.com/office/officeart/2008/layout/HorizontalMultiLevelHierarchy"/>
    <dgm:cxn modelId="{F0FB0313-89FE-4C74-9CC3-722D79872B5D}" type="presOf" srcId="{9632DFEB-D658-4FB9-9950-B0DC8E564337}" destId="{00AA6D50-F28B-45F6-B5BB-F01C27FD1933}" srcOrd="1" destOrd="0" presId="urn:microsoft.com/office/officeart/2008/layout/HorizontalMultiLevelHierarchy"/>
    <dgm:cxn modelId="{7DF77726-84CE-428B-9AAC-D2206D5B3DB6}" type="presOf" srcId="{E9FC63FE-ECF2-4322-A87E-3D02F3C0431C}" destId="{0ED3F348-8F1B-4B13-9B99-F009DFA6E8B7}" srcOrd="0" destOrd="0" presId="urn:microsoft.com/office/officeart/2008/layout/HorizontalMultiLevelHierarchy"/>
    <dgm:cxn modelId="{E480A3D9-24FE-4DCD-838D-C752E51636EC}" type="presOf" srcId="{FEBE4524-3C07-4A4A-97F9-7ABD148AAEC5}" destId="{90972AB7-0083-4B03-A6D8-822620AB4781}" srcOrd="1" destOrd="0" presId="urn:microsoft.com/office/officeart/2008/layout/HorizontalMultiLevelHierarchy"/>
    <dgm:cxn modelId="{CA194CBD-7E46-41F2-8197-6473869E0D8D}" type="presOf" srcId="{6739EE69-4CD9-46B7-8EF8-4B16B7982B27}" destId="{E3FC8E1D-538D-4C34-ADCC-9F580C493F19}" srcOrd="1" destOrd="0" presId="urn:microsoft.com/office/officeart/2008/layout/HorizontalMultiLevelHierarchy"/>
    <dgm:cxn modelId="{5C6CE8CD-7F4B-4E68-ACC8-8EAADB025FA1}" srcId="{653A709F-7E6A-4CC7-BF12-DE158763C552}" destId="{218F2F98-C011-4E3B-A981-9C862CF4DF5F}" srcOrd="1" destOrd="0" parTransId="{7FA54FF2-5EFC-4FE5-A5E8-0338EED8EDCD}" sibTransId="{85EE5A05-BB3D-410B-9552-D2F950AAD096}"/>
    <dgm:cxn modelId="{F160B02B-AC63-4DD7-9308-BAABEF7F2086}" type="presOf" srcId="{69C32A12-5644-45CB-95A1-1F71CBD290F3}" destId="{A5FC448C-72FC-4757-90B3-9BD4EDCF5734}" srcOrd="0" destOrd="0" presId="urn:microsoft.com/office/officeart/2008/layout/HorizontalMultiLevelHierarchy"/>
    <dgm:cxn modelId="{1196AC53-4958-4F99-99B1-BB844F64DD49}" type="presOf" srcId="{65E6A32D-6BF6-41EE-895C-30BC0ED4A82F}" destId="{D71DC533-C8EB-4723-B6B0-67DDD466AF9E}" srcOrd="0" destOrd="0" presId="urn:microsoft.com/office/officeart/2008/layout/HorizontalMultiLevelHierarchy"/>
    <dgm:cxn modelId="{BAD66EBB-5D1C-4807-9EEA-E870ACDB479E}" type="presOf" srcId="{E364B134-F1EF-4AAF-B0FF-52BE2DEEA414}" destId="{2EE1D223-EF5A-4812-903D-64392F234B32}" srcOrd="1" destOrd="0" presId="urn:microsoft.com/office/officeart/2008/layout/HorizontalMultiLevelHierarchy"/>
    <dgm:cxn modelId="{C97B3CBD-005B-49F9-B0B1-02EBC38F69F3}" type="presOf" srcId="{B585AAD2-8DF1-4A74-A19F-986CFD661E7C}" destId="{622A8909-9A43-495C-B7C5-0807F5F7A1FB}" srcOrd="1" destOrd="0" presId="urn:microsoft.com/office/officeart/2008/layout/HorizontalMultiLevelHierarchy"/>
    <dgm:cxn modelId="{78AEB335-267B-4C5D-B8DC-E72632DCB6D9}" type="presOf" srcId="{7B5C1D6B-7017-4035-816E-65D8E6A0A47F}" destId="{4C937C61-AC53-48FF-AAC2-E9DB7E92A120}" srcOrd="0" destOrd="0" presId="urn:microsoft.com/office/officeart/2008/layout/HorizontalMultiLevelHierarchy"/>
    <dgm:cxn modelId="{5AE6C3E9-6071-4FB0-87AD-53F66835E5DC}" type="presOf" srcId="{9632DFEB-D658-4FB9-9950-B0DC8E564337}" destId="{16727547-EC7B-4743-9390-6EB79C33CEA0}" srcOrd="0" destOrd="0" presId="urn:microsoft.com/office/officeart/2008/layout/HorizontalMultiLevelHierarchy"/>
    <dgm:cxn modelId="{EE9BF6CF-1BB9-4B1E-A7EB-69E70803B0AF}" type="presOf" srcId="{D3642FCB-9930-44AB-A014-D3CB7DBC18A2}" destId="{4F499973-3AC8-4185-8753-760418100B5D}" srcOrd="0" destOrd="0" presId="urn:microsoft.com/office/officeart/2008/layout/HorizontalMultiLevelHierarchy"/>
    <dgm:cxn modelId="{6869358B-A04C-4BDD-AC3C-84147CDFC648}" type="presOf" srcId="{CEEAB998-23C1-4B93-A95C-5972D63A95A4}" destId="{78941825-91B3-40A6-BE60-EBFFC517FC84}" srcOrd="1" destOrd="0" presId="urn:microsoft.com/office/officeart/2008/layout/HorizontalMultiLevelHierarchy"/>
    <dgm:cxn modelId="{70F1314F-D71B-4C84-A945-BCB2902AD9B4}" type="presOf" srcId="{82BEECC2-8703-4063-B174-DE460EF4221D}" destId="{721AA7D8-4F8C-4046-A757-08FC12DC550A}" srcOrd="0" destOrd="0" presId="urn:microsoft.com/office/officeart/2008/layout/HorizontalMultiLevelHierarchy"/>
    <dgm:cxn modelId="{F9755D3E-BFAC-4CA2-83E2-281E185ABED6}" type="presOf" srcId="{FC30077D-742D-459A-B562-0DB6F25C96E5}" destId="{C9E86F35-61D7-46A3-9853-5D72A046C92F}" srcOrd="0" destOrd="0" presId="urn:microsoft.com/office/officeart/2008/layout/HorizontalMultiLevelHierarchy"/>
    <dgm:cxn modelId="{8BC7AF83-AD9E-4344-8D7E-8BD203FF9838}" srcId="{C8BF842C-1A69-4E66-802D-8BBE1137D9FB}" destId="{6DFD6082-5E93-427E-BAF7-404AC3189183}" srcOrd="0" destOrd="0" parTransId="{6739EE69-4CD9-46B7-8EF8-4B16B7982B27}" sibTransId="{60080B54-E405-4DCF-9E29-6B063BC5F016}"/>
    <dgm:cxn modelId="{62313CAD-CAED-455B-8D41-60EE409BA270}" srcId="{6DFD6082-5E93-427E-BAF7-404AC3189183}" destId="{F1E03B08-DA15-4486-AF8C-7856D6D3F982}" srcOrd="0" destOrd="0" parTransId="{3B9BD6F3-F825-4794-BAAA-959453EEC5C0}" sibTransId="{6D3D94B8-4FDD-44D6-B878-18AFA64E4C21}"/>
    <dgm:cxn modelId="{D3ABE9BE-CBC6-4891-8D6F-1F6CFC205908}" type="presOf" srcId="{500BD252-8541-4C8C-9E3B-D76E0ACD86C4}" destId="{6045E9BC-0788-4AE1-A417-0B1212BAF9EE}" srcOrd="0" destOrd="0" presId="urn:microsoft.com/office/officeart/2008/layout/HorizontalMultiLevelHierarchy"/>
    <dgm:cxn modelId="{68C77377-2625-4950-A7F7-4A6E5FF6D4BA}" type="presOf" srcId="{677B7E9D-78BE-45D3-BDFC-966F786E5CB1}" destId="{940AD8D4-5693-4EB4-BD3E-78826AE71C31}" srcOrd="0" destOrd="0" presId="urn:microsoft.com/office/officeart/2008/layout/HorizontalMultiLevelHierarchy"/>
    <dgm:cxn modelId="{CCD62791-BCCC-4045-895F-BE042D42B3BB}" type="presOf" srcId="{8C587EC2-8557-45A4-ABB4-F682DD25FA53}" destId="{1A405D2E-E2BD-49B6-8C99-D87D6BECF4D7}" srcOrd="1" destOrd="0" presId="urn:microsoft.com/office/officeart/2008/layout/HorizontalMultiLevelHierarchy"/>
    <dgm:cxn modelId="{97012183-E2CF-44F4-8E67-FB5BF1A4EACA}" srcId="{677B7E9D-78BE-45D3-BDFC-966F786E5CB1}" destId="{C0DDF777-49D8-4167-9A38-C597EA887288}" srcOrd="1" destOrd="0" parTransId="{D3642FCB-9930-44AB-A014-D3CB7DBC18A2}" sibTransId="{8F23FABD-7F95-4D2C-86E3-D3E9F52DFC5D}"/>
    <dgm:cxn modelId="{D80BBE9A-FFDB-4A25-8D95-EA012FAE25D1}" type="presOf" srcId="{D0B49E7A-C809-4D83-AB48-EA86C90F9B55}" destId="{0FB17C94-1478-4D45-9A59-D511CCE25ED2}" srcOrd="1" destOrd="0" presId="urn:microsoft.com/office/officeart/2008/layout/HorizontalMultiLevelHierarchy"/>
    <dgm:cxn modelId="{2A423CC3-DD2D-42AE-BF45-B55D84ED120F}" type="presOf" srcId="{69C32A12-5644-45CB-95A1-1F71CBD290F3}" destId="{7B233C3E-B940-4FD2-A8B0-466031D4097B}" srcOrd="1" destOrd="0" presId="urn:microsoft.com/office/officeart/2008/layout/HorizontalMultiLevelHierarchy"/>
    <dgm:cxn modelId="{26C18451-3BAD-448C-BA71-7879645ECE76}" srcId="{48EB6D68-10AD-411B-AA07-39A137CD0265}" destId="{7D09666F-421A-452A-A23B-9E2B9211837F}" srcOrd="1" destOrd="0" parTransId="{26E5F582-94C7-4F2B-8240-C9FF1A2B8249}" sibTransId="{13F4E935-C437-474D-B3B3-A40A001D4D6A}"/>
    <dgm:cxn modelId="{3933014D-1681-4895-9758-55324F648707}" type="presOf" srcId="{FC30077D-742D-459A-B562-0DB6F25C96E5}" destId="{39A14813-8AF6-4296-AC20-9D7BF0A29140}" srcOrd="1" destOrd="0" presId="urn:microsoft.com/office/officeart/2008/layout/HorizontalMultiLevelHierarchy"/>
    <dgm:cxn modelId="{5AC44E92-EB8D-46FF-8809-91AD637A8A13}" type="presOf" srcId="{C421F02F-9289-46B9-90FD-BC097E0E87C3}" destId="{2952A127-85C0-4C2E-90ED-51A935C3B1A0}" srcOrd="1" destOrd="0" presId="urn:microsoft.com/office/officeart/2008/layout/HorizontalMultiLevelHierarchy"/>
    <dgm:cxn modelId="{32A971A1-2F3C-448B-BBA0-DFDCC6FD6BE9}" srcId="{48EB6D68-10AD-411B-AA07-39A137CD0265}" destId="{500BD252-8541-4C8C-9E3B-D76E0ACD86C4}" srcOrd="8" destOrd="0" parTransId="{E364B134-F1EF-4AAF-B0FF-52BE2DEEA414}" sibTransId="{6EF62409-0274-4FDF-A02E-919190C3332E}"/>
    <dgm:cxn modelId="{9D2C6C30-24E2-44B7-B47C-3F42ECD3A386}" srcId="{48EB6D68-10AD-411B-AA07-39A137CD0265}" destId="{C610551C-1922-4ECA-86E7-71EAD503E924}" srcOrd="9" destOrd="0" parTransId="{7D7DC499-B233-4DE1-A7E9-504CEAAAA348}" sibTransId="{36D25675-1574-438F-A06F-48E03E16C6C4}"/>
    <dgm:cxn modelId="{45DC3C61-BE47-4B7F-94BD-B8466465A459}" type="presOf" srcId="{F3845188-C13D-4AB9-96C0-804E41BCEF72}" destId="{A8495C92-7F1B-4E1F-836F-8150D2B02C25}" srcOrd="0" destOrd="0" presId="urn:microsoft.com/office/officeart/2008/layout/HorizontalMultiLevelHierarchy"/>
    <dgm:cxn modelId="{8D643400-E76C-40F9-B090-1162D6E61289}" type="presOf" srcId="{FEBE4524-3C07-4A4A-97F9-7ABD148AAEC5}" destId="{FDD62ADF-C51A-4195-BB56-144E09F6CC15}" srcOrd="0" destOrd="0" presId="urn:microsoft.com/office/officeart/2008/layout/HorizontalMultiLevelHierarchy"/>
    <dgm:cxn modelId="{3D80ABAA-7F74-42CD-BCEC-BD61C410DB04}" type="presOf" srcId="{0E842712-0F87-428F-9CC6-4A5556AEEBDB}" destId="{B069508E-B5EE-477B-8D9F-626D254508E9}" srcOrd="1" destOrd="0" presId="urn:microsoft.com/office/officeart/2008/layout/HorizontalMultiLevelHierarchy"/>
    <dgm:cxn modelId="{CA6FD290-E07F-4F1A-A864-EADB3FFA76E3}" type="presOf" srcId="{263C7484-316A-4DF6-9AA8-1E9E9520E1E4}" destId="{B395AD67-7DBC-4AED-8E1E-54B5A581AE98}" srcOrd="0" destOrd="0" presId="urn:microsoft.com/office/officeart/2008/layout/HorizontalMultiLevelHierarchy"/>
    <dgm:cxn modelId="{22CDD98E-E50C-4B48-8CDE-08D8FB9B8524}" srcId="{A13BAC85-E692-457D-8684-C8F7756D05C3}" destId="{65E6A32D-6BF6-41EE-895C-30BC0ED4A82F}" srcOrd="0" destOrd="0" parTransId="{9632DFEB-D658-4FB9-9950-B0DC8E564337}" sibTransId="{C062AA79-BC19-45DE-9C1D-21242F83BFB6}"/>
    <dgm:cxn modelId="{065482D9-78BF-4E29-BEEA-326323AC98E2}" type="presOf" srcId="{C8BF842C-1A69-4E66-802D-8BBE1137D9FB}" destId="{61F2469F-0402-4C9B-9E99-65BC1C2422D0}" srcOrd="0" destOrd="0" presId="urn:microsoft.com/office/officeart/2008/layout/HorizontalMultiLevelHierarchy"/>
    <dgm:cxn modelId="{355A5F3C-79FB-4C56-B44B-E7D44F8944EE}" type="presOf" srcId="{2D695514-6539-419F-922B-19C0DEC37FE5}" destId="{2F28FBAA-7073-4EE6-9818-A894AD27CCE9}" srcOrd="0" destOrd="0" presId="urn:microsoft.com/office/officeart/2008/layout/HorizontalMultiLevelHierarchy"/>
    <dgm:cxn modelId="{FB70FFF6-B797-4F08-86D1-2FC404071B4F}" type="presOf" srcId="{E364B134-F1EF-4AAF-B0FF-52BE2DEEA414}" destId="{F11EFD9D-7647-425E-89C4-0944F4FBEBF2}" srcOrd="0" destOrd="0" presId="urn:microsoft.com/office/officeart/2008/layout/HorizontalMultiLevelHierarchy"/>
    <dgm:cxn modelId="{84B67571-11E0-4FB3-BDA8-23F4AD844B49}" type="presOf" srcId="{CEEAB998-23C1-4B93-A95C-5972D63A95A4}" destId="{3906F8E8-EB6A-4C3F-B4D5-B7B55950E91A}" srcOrd="0" destOrd="0" presId="urn:microsoft.com/office/officeart/2008/layout/HorizontalMultiLevelHierarchy"/>
    <dgm:cxn modelId="{5258B3D0-DBBE-446F-AD0D-ED1C867E3047}" type="presOf" srcId="{FEDAD963-8F3D-4B49-8CDB-F25FD6E161D2}" destId="{52AAA40F-F9BA-4C41-817B-B97204115588}" srcOrd="0" destOrd="0" presId="urn:microsoft.com/office/officeart/2008/layout/HorizontalMultiLevelHierarchy"/>
    <dgm:cxn modelId="{DDE8C60F-B756-42F8-B219-39C1F4B857FC}" type="presOf" srcId="{7D09666F-421A-452A-A23B-9E2B9211837F}" destId="{C6177F14-9D34-463D-9C6C-105D7FC9260D}" srcOrd="0" destOrd="0" presId="urn:microsoft.com/office/officeart/2008/layout/HorizontalMultiLevelHierarchy"/>
    <dgm:cxn modelId="{F5300170-3C08-47FF-A8FD-DD54C51F8453}" type="presOf" srcId="{A13BAC85-E692-457D-8684-C8F7756D05C3}" destId="{F5BAA195-A6BB-4977-B92D-A47236ADF5E1}" srcOrd="0" destOrd="0" presId="urn:microsoft.com/office/officeart/2008/layout/HorizontalMultiLevelHierarchy"/>
    <dgm:cxn modelId="{981AF3F0-C6F7-4F76-A1DE-756BE6FF7E21}" type="presOf" srcId="{5208D69A-9E33-4562-8B30-401436F55217}" destId="{793F4F36-0DEA-4FEE-954F-2CC685214839}" srcOrd="1" destOrd="0" presId="urn:microsoft.com/office/officeart/2008/layout/HorizontalMultiLevelHierarchy"/>
    <dgm:cxn modelId="{8DDFBF2E-FE40-44CB-BCED-848FE3B5BD9A}" type="presOf" srcId="{61D2AD86-A1B4-4CEC-B808-DA44CB6DC540}" destId="{6A113E82-C832-45E0-8EB9-0B18EECA12FD}" srcOrd="1" destOrd="0" presId="urn:microsoft.com/office/officeart/2008/layout/HorizontalMultiLevelHierarchy"/>
    <dgm:cxn modelId="{3F3A25C7-33B1-4484-8DCB-483610A46418}" type="presOf" srcId="{B8B3D8CF-413B-4B94-938D-8EF1DD90ECF6}" destId="{68F3FABB-F141-4799-B58F-0DB22D56F5C5}" srcOrd="0" destOrd="0" presId="urn:microsoft.com/office/officeart/2008/layout/HorizontalMultiLevelHierarchy"/>
    <dgm:cxn modelId="{16C568A2-B189-4B2F-A530-18E7C3E81F70}" srcId="{653A709F-7E6A-4CC7-BF12-DE158763C552}" destId="{F3845188-C13D-4AB9-96C0-804E41BCEF72}" srcOrd="0" destOrd="0" parTransId="{5208D69A-9E33-4562-8B30-401436F55217}" sibTransId="{5B55D296-5D5A-40B1-8216-7FD07FB83AED}"/>
    <dgm:cxn modelId="{8F0C14B9-33D1-4486-9222-91DB07364A17}" srcId="{7D09666F-421A-452A-A23B-9E2B9211837F}" destId="{E9FC63FE-ECF2-4322-A87E-3D02F3C0431C}" srcOrd="3" destOrd="0" parTransId="{5ED21B14-064D-4E58-B444-DCF55E3AB954}" sibTransId="{40239B9B-4307-471D-B481-CE044250FFE8}"/>
    <dgm:cxn modelId="{C32D50AC-D42A-4999-8D3B-4387C73AEF84}" type="presOf" srcId="{5ED21B14-064D-4E58-B444-DCF55E3AB954}" destId="{D0D7A156-642E-412B-8B7B-E79237331189}" srcOrd="1" destOrd="0" presId="urn:microsoft.com/office/officeart/2008/layout/HorizontalMultiLevelHierarchy"/>
    <dgm:cxn modelId="{BF1B73A2-E2DC-462B-9CE9-A2504AD4924B}" type="presOf" srcId="{624B7946-4E3C-4B0D-9C6F-6695BA39217B}" destId="{28E82937-CB51-4049-B031-D53E47F1C5AE}" srcOrd="1" destOrd="0" presId="urn:microsoft.com/office/officeart/2008/layout/HorizontalMultiLevelHierarchy"/>
    <dgm:cxn modelId="{247B667F-1E15-419C-8611-6493CBC75EC7}" type="presOf" srcId="{82BEECC2-8703-4063-B174-DE460EF4221D}" destId="{5E9B6425-1CCE-48C1-88EF-0E19AC4AD18E}" srcOrd="1" destOrd="0" presId="urn:microsoft.com/office/officeart/2008/layout/HorizontalMultiLevelHierarchy"/>
    <dgm:cxn modelId="{DA1D77C7-536C-4F59-BA2E-B2F8F9FABF16}" srcId="{653A709F-7E6A-4CC7-BF12-DE158763C552}" destId="{C8BF842C-1A69-4E66-802D-8BBE1137D9FB}" srcOrd="2" destOrd="0" parTransId="{61D2AD86-A1B4-4CEC-B808-DA44CB6DC540}" sibTransId="{F110138F-FE42-4C50-9CC7-09BC17F9ECC9}"/>
    <dgm:cxn modelId="{11CCD751-76E4-40E5-9210-46DE7CFCDE60}" type="presOf" srcId="{3B9BD6F3-F825-4794-BAAA-959453EEC5C0}" destId="{160780F8-FF3A-4D8A-89D8-352E7118EAB6}" srcOrd="1" destOrd="0" presId="urn:microsoft.com/office/officeart/2008/layout/HorizontalMultiLevelHierarchy"/>
    <dgm:cxn modelId="{FEBA8EA2-764C-4FC8-A782-95FF8D543322}" type="presOf" srcId="{018A469A-8018-4733-BE0E-397A1C10E77B}" destId="{0DA4634C-E886-4B55-9852-35C79402FFF9}" srcOrd="0" destOrd="0" presId="urn:microsoft.com/office/officeart/2008/layout/HorizontalMultiLevelHierarchy"/>
    <dgm:cxn modelId="{B30E510E-4E03-4259-9635-8FF1E6495602}" type="presOf" srcId="{F1E03B08-DA15-4486-AF8C-7856D6D3F982}" destId="{2082F7D6-FBF8-4E97-8384-681A2C767AE7}" srcOrd="0" destOrd="0" presId="urn:microsoft.com/office/officeart/2008/layout/HorizontalMultiLevelHierarchy"/>
    <dgm:cxn modelId="{6BE71086-D2E3-405C-B5A9-63FF99B42B89}" type="presOf" srcId="{7D7DC499-B233-4DE1-A7E9-504CEAAAA348}" destId="{8F948054-150E-4D4D-A580-94061E8EE79E}" srcOrd="1" destOrd="0" presId="urn:microsoft.com/office/officeart/2008/layout/HorizontalMultiLevelHierarchy"/>
    <dgm:cxn modelId="{7F5979D9-B5EE-4ED7-AB3D-3B96BE7DDFB2}" type="presOf" srcId="{49712378-5FA2-4A5D-825B-0F6993CFC4D1}" destId="{98EBD11D-1213-429D-9306-AC82AC41E3DD}" srcOrd="0" destOrd="0" presId="urn:microsoft.com/office/officeart/2008/layout/HorizontalMultiLevelHierarchy"/>
    <dgm:cxn modelId="{3B355381-09D1-43DB-8598-AB2C9F289DF5}" type="presOf" srcId="{5ED21B14-064D-4E58-B444-DCF55E3AB954}" destId="{81A6CD3A-BEC4-4062-A43C-3E3C1192E5F7}" srcOrd="0" destOrd="0" presId="urn:microsoft.com/office/officeart/2008/layout/HorizontalMultiLevelHierarchy"/>
    <dgm:cxn modelId="{097DE7BB-F4E5-4A1E-8F8A-60A06F767643}" type="presOf" srcId="{624B7946-4E3C-4B0D-9C6F-6695BA39217B}" destId="{CD852B3A-42E1-4F7A-92C8-BFDEE1188EDC}" srcOrd="0" destOrd="0" presId="urn:microsoft.com/office/officeart/2008/layout/HorizontalMultiLevelHierarchy"/>
    <dgm:cxn modelId="{C91FF676-FDBD-4121-8F20-264F1A561B0C}" type="presOf" srcId="{E9B61783-5EB4-42E6-8361-1ECDAC30BF5B}" destId="{D771B24D-5E4C-4377-A0F0-6E317F00D9D6}" srcOrd="0" destOrd="0" presId="urn:microsoft.com/office/officeart/2008/layout/HorizontalMultiLevelHierarchy"/>
    <dgm:cxn modelId="{64438713-AC8C-4ADB-AE92-126AEEC0C5D7}" type="presOf" srcId="{218F2F98-C011-4E3B-A981-9C862CF4DF5F}" destId="{EB0602C2-6987-45D0-8169-D2CE9067C6A1}" srcOrd="0" destOrd="0" presId="urn:microsoft.com/office/officeart/2008/layout/HorizontalMultiLevelHierarchy"/>
    <dgm:cxn modelId="{AEB08E4E-BB79-444D-A95F-8D731F94A565}" type="presOf" srcId="{8C587EC2-8557-45A4-ABB4-F682DD25FA53}" destId="{368500CC-5415-4B95-A219-4ECA85872D76}" srcOrd="0" destOrd="0" presId="urn:microsoft.com/office/officeart/2008/layout/HorizontalMultiLevelHierarchy"/>
    <dgm:cxn modelId="{3CC542D6-8801-4C3A-B513-8D1F09613407}" type="presOf" srcId="{7B5C1D6B-7017-4035-816E-65D8E6A0A47F}" destId="{25C208B8-7942-4CC5-A74E-6C4BD3BC4C13}" srcOrd="1" destOrd="0" presId="urn:microsoft.com/office/officeart/2008/layout/HorizontalMultiLevelHierarchy"/>
    <dgm:cxn modelId="{B0E75500-E410-4F92-B909-89F8E8573872}" type="presOf" srcId="{29A2BB0C-35A2-45B4-AD73-DD2328AFB477}" destId="{F19C62D5-6C73-413C-919B-70DB46802583}" srcOrd="0" destOrd="0" presId="urn:microsoft.com/office/officeart/2008/layout/HorizontalMultiLevelHierarchy"/>
    <dgm:cxn modelId="{A22199B7-2B9F-4434-B362-4D19A80F5A86}" type="presOf" srcId="{7FA54FF2-5EFC-4FE5-A5E8-0338EED8EDCD}" destId="{4B143B64-8590-4857-9323-DD63675A7078}" srcOrd="0" destOrd="0" presId="urn:microsoft.com/office/officeart/2008/layout/HorizontalMultiLevelHierarchy"/>
    <dgm:cxn modelId="{274520D6-9A28-461F-BFCC-74EBA41BD25B}" type="presOf" srcId="{C4A253D5-C4BC-4798-B2EB-D7510855938C}" destId="{8A2C79C4-6B88-41BB-BD99-D2D108DAB748}" srcOrd="0" destOrd="0" presId="urn:microsoft.com/office/officeart/2008/layout/HorizontalMultiLevelHierarchy"/>
    <dgm:cxn modelId="{96962171-48E9-4EC8-8FF6-906279C39434}" srcId="{7D09666F-421A-452A-A23B-9E2B9211837F}" destId="{EA8025E5-CA63-4D67-A649-0E5372CF224F}" srcOrd="0" destOrd="0" parTransId="{0E842712-0F87-428F-9CC6-4A5556AEEBDB}" sibTransId="{1D739276-A7C6-4908-AD99-B95B26D73581}"/>
    <dgm:cxn modelId="{3C086ACE-B5CD-4B30-95EA-92B6F2F0E092}" type="presOf" srcId="{3B9BD6F3-F825-4794-BAAA-959453EEC5C0}" destId="{F20B3EE7-7B9D-4C6C-AC34-2954F1A41A40}" srcOrd="0" destOrd="0" presId="urn:microsoft.com/office/officeart/2008/layout/HorizontalMultiLevelHierarchy"/>
    <dgm:cxn modelId="{4CD301EB-1FB7-4D05-91E9-4D5256E23D6D}" srcId="{48EB6D68-10AD-411B-AA07-39A137CD0265}" destId="{F5070EB8-22B2-4BAB-B954-E2A66B881C21}" srcOrd="4" destOrd="0" parTransId="{D0B49E7A-C809-4D83-AB48-EA86C90F9B55}" sibTransId="{5608D2CF-D0F9-467A-8B30-150875F1E2CD}"/>
    <dgm:cxn modelId="{2D4E79F4-FA77-4B27-BE20-1CD605B6CE8A}" type="presOf" srcId="{D3642FCB-9930-44AB-A014-D3CB7DBC18A2}" destId="{406A300F-6211-4240-974E-BFA86C1E28C8}" srcOrd="1" destOrd="0" presId="urn:microsoft.com/office/officeart/2008/layout/HorizontalMultiLevelHierarchy"/>
    <dgm:cxn modelId="{F8519E78-AC72-4F46-BAD8-6E8FB4E018EC}" srcId="{C0DDF777-49D8-4167-9A38-C597EA887288}" destId="{48EB6D68-10AD-411B-AA07-39A137CD0265}" srcOrd="0" destOrd="0" parTransId="{FEDAD963-8F3D-4B49-8CDB-F25FD6E161D2}" sibTransId="{835AFC43-18DE-430D-8015-0EC4475DCCB0}"/>
    <dgm:cxn modelId="{1EAE2C6E-47C8-4B5E-A7EC-3D549B3EF885}" type="presOf" srcId="{C610551C-1922-4ECA-86E7-71EAD503E924}" destId="{77C64BBD-B3E4-40AE-90A0-FB888D4EEAF8}" srcOrd="0" destOrd="0" presId="urn:microsoft.com/office/officeart/2008/layout/HorizontalMultiLevelHierarchy"/>
    <dgm:cxn modelId="{B3C6F33A-841F-4D7B-9C17-D50352C23904}" srcId="{677B7E9D-78BE-45D3-BDFC-966F786E5CB1}" destId="{653A709F-7E6A-4CC7-BF12-DE158763C552}" srcOrd="0" destOrd="0" parTransId="{8C587EC2-8557-45A4-ABB4-F682DD25FA53}" sibTransId="{67FBB8E8-AED9-412C-B8B2-73C8F57FA88C}"/>
    <dgm:cxn modelId="{BF3F85E4-663C-4D90-A96E-BD299F0E09F1}" type="presOf" srcId="{C0DDF777-49D8-4167-9A38-C597EA887288}" destId="{1F9C3D8C-E235-4634-BD77-EA348FD7523D}" srcOrd="0" destOrd="0" presId="urn:microsoft.com/office/officeart/2008/layout/HorizontalMultiLevelHierarchy"/>
    <dgm:cxn modelId="{1CDA04F0-CE06-4FA6-A452-DDB64BFF7A0D}" type="presOf" srcId="{6DFD6082-5E93-427E-BAF7-404AC3189183}" destId="{3E9D783A-121F-42D5-B546-254AF38495FC}" srcOrd="0" destOrd="0" presId="urn:microsoft.com/office/officeart/2008/layout/HorizontalMultiLevelHierarchy"/>
    <dgm:cxn modelId="{6A01F402-DF46-44D0-855C-831AA86A50A5}" type="presOf" srcId="{0E842712-0F87-428F-9CC6-4A5556AEEBDB}" destId="{AD998C11-7FAE-4BC4-8BE3-27E731F37BFE}" srcOrd="0" destOrd="0" presId="urn:microsoft.com/office/officeart/2008/layout/HorizontalMultiLevelHierarchy"/>
    <dgm:cxn modelId="{ED4E61E4-2BF0-4D2B-ADCD-7C9FC7169DB2}" type="presOf" srcId="{CEF2DB50-1B31-449B-B935-A7665C8136F2}" destId="{E9A6AEB3-2360-4165-8151-B333492F8E9A}" srcOrd="0" destOrd="0" presId="urn:microsoft.com/office/officeart/2008/layout/HorizontalMultiLevelHierarchy"/>
    <dgm:cxn modelId="{CDACA737-47DF-42B4-9645-15EC08308CE5}" type="presOf" srcId="{61D2AD86-A1B4-4CEC-B808-DA44CB6DC540}" destId="{E7A11ACF-E2F6-4E20-BDAC-0BC9DB9B0B14}" srcOrd="0" destOrd="0" presId="urn:microsoft.com/office/officeart/2008/layout/HorizontalMultiLevelHierarchy"/>
    <dgm:cxn modelId="{0ABB94FA-F6D1-4133-9670-A5174DD4A169}" srcId="{91CF76D6-CB99-436D-B385-02E8673A7059}" destId="{677B7E9D-78BE-45D3-BDFC-966F786E5CB1}" srcOrd="0" destOrd="0" parTransId="{E73E2E9C-E656-4985-9003-4CD1151E1630}" sibTransId="{E192E9BB-BC44-403E-84BA-72AF73B3826F}"/>
    <dgm:cxn modelId="{9F530559-3DE4-4B43-8881-B5DD055F9AC6}" type="presOf" srcId="{2D695514-6539-419F-922B-19C0DEC37FE5}" destId="{3195AE7F-7E20-418E-B0B2-07A9105D5AB8}" srcOrd="1" destOrd="0" presId="urn:microsoft.com/office/officeart/2008/layout/HorizontalMultiLevelHierarchy"/>
    <dgm:cxn modelId="{F11B0C25-81A0-4758-B6BA-D2BA2200D500}" type="presOf" srcId="{5208D69A-9E33-4562-8B30-401436F55217}" destId="{2EE12120-8C84-4F19-A083-E7E65911999F}" srcOrd="0" destOrd="0" presId="urn:microsoft.com/office/officeart/2008/layout/HorizontalMultiLevelHierarchy"/>
    <dgm:cxn modelId="{2926F177-9EEF-4869-82DC-A1F072C70021}" srcId="{48EB6D68-10AD-411B-AA07-39A137CD0265}" destId="{49712378-5FA2-4A5D-825B-0F6993CFC4D1}" srcOrd="5" destOrd="0" parTransId="{FC30077D-742D-459A-B562-0DB6F25C96E5}" sibTransId="{A018B108-F2A2-4B67-903E-3A806ABACA62}"/>
    <dgm:cxn modelId="{A8C0A7A2-4115-4E8A-B62F-C49EF35CF74B}" srcId="{48EB6D68-10AD-411B-AA07-39A137CD0265}" destId="{E9B61783-5EB4-42E6-8361-1ECDAC30BF5B}" srcOrd="0" destOrd="0" parTransId="{B585AAD2-8DF1-4A74-A19F-986CFD661E7C}" sibTransId="{ABDE40F4-34E5-43EF-B035-7FB2FC05064F}"/>
    <dgm:cxn modelId="{1BA9869F-F122-4673-BFAB-DD84618A5241}" srcId="{48EB6D68-10AD-411B-AA07-39A137CD0265}" destId="{018A469A-8018-4733-BE0E-397A1C10E77B}" srcOrd="3" destOrd="0" parTransId="{CEEAB998-23C1-4B93-A95C-5972D63A95A4}" sibTransId="{1D23A660-B089-495A-90A8-16E86E7A72FF}"/>
    <dgm:cxn modelId="{55FA2681-30A4-493C-8973-FEB22B968BA5}" type="presOf" srcId="{15A87391-8607-4A31-BDBD-0BBC37E3A355}" destId="{BDB5DFD1-35A2-437D-8DD7-DA754A3CB35E}" srcOrd="0" destOrd="0" presId="urn:microsoft.com/office/officeart/2008/layout/HorizontalMultiLevelHierarchy"/>
    <dgm:cxn modelId="{A4210A40-B6BB-4695-901C-3C5340534710}" type="presOf" srcId="{C421F02F-9289-46B9-90FD-BC097E0E87C3}" destId="{985B764C-1B80-49D3-8419-2B174983DFFE}" srcOrd="0" destOrd="0" presId="urn:microsoft.com/office/officeart/2008/layout/HorizontalMultiLevelHierarchy"/>
    <dgm:cxn modelId="{B833C342-370B-4ADB-9329-DE6CF947CFA4}" type="presOf" srcId="{7FA54FF2-5EFC-4FE5-A5E8-0338EED8EDCD}" destId="{6CEF7EEA-24AB-4CEC-BEEC-E06D9D37F75D}" srcOrd="1" destOrd="0" presId="urn:microsoft.com/office/officeart/2008/layout/HorizontalMultiLevelHierarchy"/>
    <dgm:cxn modelId="{AF9C8470-EE7D-4228-929A-E5262CD7AF8E}" type="presOf" srcId="{26E5F582-94C7-4F2B-8240-C9FF1A2B8249}" destId="{00583B54-7FD6-496B-A0BA-15B6A44108F4}" srcOrd="0" destOrd="0" presId="urn:microsoft.com/office/officeart/2008/layout/HorizontalMultiLevelHierarchy"/>
    <dgm:cxn modelId="{80F39899-9CC0-4EDD-8D32-AD7C07B66452}" type="presOf" srcId="{B585AAD2-8DF1-4A74-A19F-986CFD661E7C}" destId="{0C2F1008-346A-4E51-B553-95CB800BE2CF}" srcOrd="0" destOrd="0" presId="urn:microsoft.com/office/officeart/2008/layout/HorizontalMultiLevelHierarchy"/>
    <dgm:cxn modelId="{B874B547-6C3A-4EB8-A7D6-88E1AA52D3CF}" srcId="{6DFD6082-5E93-427E-BAF7-404AC3189183}" destId="{29A2BB0C-35A2-45B4-AD73-DD2328AFB477}" srcOrd="1" destOrd="0" parTransId="{82BEECC2-8703-4063-B174-DE460EF4221D}" sibTransId="{6292C603-E434-4DF1-93A4-2E352344FA74}"/>
    <dgm:cxn modelId="{DAA8CC99-67EF-4490-B119-A4CF93999A80}" type="presOf" srcId="{48EB6D68-10AD-411B-AA07-39A137CD0265}" destId="{6C993EA0-3EBC-4E29-9BF3-31BBFF89AA5B}" srcOrd="0" destOrd="0" presId="urn:microsoft.com/office/officeart/2008/layout/HorizontalMultiLevelHierarchy"/>
    <dgm:cxn modelId="{47524E5C-DE71-4B78-AB31-D72D7A5B815A}" srcId="{7D09666F-421A-452A-A23B-9E2B9211837F}" destId="{835BB341-373E-4760-A74B-624529F08F4A}" srcOrd="1" destOrd="0" parTransId="{2D695514-6539-419F-922B-19C0DEC37FE5}" sibTransId="{BC8E9CF8-5899-4FE7-BFF3-2E91C319AC5A}"/>
    <dgm:cxn modelId="{2FBC7953-34CC-4087-9358-BB4D3CFE2FD4}" type="presOf" srcId="{D0B49E7A-C809-4D83-AB48-EA86C90F9B55}" destId="{8DE806C7-7E3E-45A9-AC90-98F8440A512E}" srcOrd="0" destOrd="0" presId="urn:microsoft.com/office/officeart/2008/layout/HorizontalMultiLevelHierarchy"/>
    <dgm:cxn modelId="{D70DC437-646E-4D34-9108-AA3576E3C61A}" srcId="{7D09666F-421A-452A-A23B-9E2B9211837F}" destId="{B8B3D8CF-413B-4B94-938D-8EF1DD90ECF6}" srcOrd="4" destOrd="0" parTransId="{7B5C1D6B-7017-4035-816E-65D8E6A0A47F}" sibTransId="{4BA66572-45D7-49A2-8D2E-039D379368B3}"/>
    <dgm:cxn modelId="{9627E234-0921-4DCC-B29C-35880C6F02A9}" srcId="{C8BF842C-1A69-4E66-802D-8BBE1137D9FB}" destId="{A13BAC85-E692-457D-8684-C8F7756D05C3}" srcOrd="1" destOrd="0" parTransId="{FEBE4524-3C07-4A4A-97F9-7ABD148AAEC5}" sibTransId="{BBD95C2F-BBB0-4553-86F7-194F7A8D48A5}"/>
    <dgm:cxn modelId="{532A6FEB-B10E-4EB8-BCBC-5590B3CB5C89}" type="presOf" srcId="{7D7DC499-B233-4DE1-A7E9-504CEAAAA348}" destId="{46F04D96-C961-4957-AEA7-F6AC9CC0C526}" srcOrd="0" destOrd="0" presId="urn:microsoft.com/office/officeart/2008/layout/HorizontalMultiLevelHierarchy"/>
    <dgm:cxn modelId="{436183DA-8923-47E1-96FD-EF86F7A784A7}" type="presOf" srcId="{F5070EB8-22B2-4BAB-B954-E2A66B881C21}" destId="{A8C27968-0B48-42E0-9358-FDB45F4D6073}" srcOrd="0" destOrd="0" presId="urn:microsoft.com/office/officeart/2008/layout/HorizontalMultiLevelHierarchy"/>
    <dgm:cxn modelId="{C6F32838-67AC-4721-B0B3-EB39DE19F88D}" type="presOf" srcId="{EA8025E5-CA63-4D67-A649-0E5372CF224F}" destId="{27424142-1644-482C-A407-BA16DD0E3D4D}" srcOrd="0" destOrd="0" presId="urn:microsoft.com/office/officeart/2008/layout/HorizontalMultiLevelHierarchy"/>
    <dgm:cxn modelId="{12AD394B-AF58-424F-8CA8-2CCB352ED2B7}" type="presOf" srcId="{91CF76D6-CB99-436D-B385-02E8673A7059}" destId="{1363269A-0EA1-468D-B95E-AE8D79361C60}" srcOrd="0" destOrd="0" presId="urn:microsoft.com/office/officeart/2008/layout/HorizontalMultiLevelHierarchy"/>
    <dgm:cxn modelId="{9E0CDE07-6E8B-45EB-97B9-6362D46EFE28}" type="presOf" srcId="{835BB341-373E-4760-A74B-624529F08F4A}" destId="{86154EA6-6221-486B-BE8B-7671BD8ECB31}" srcOrd="0" destOrd="0" presId="urn:microsoft.com/office/officeart/2008/layout/HorizontalMultiLevelHierarchy"/>
    <dgm:cxn modelId="{A621F6F4-1CDC-432E-870E-03D3239E4A40}" type="presOf" srcId="{3D7EC87C-8C0C-4A7D-8CE7-4C57CE73ADFA}" destId="{E655EA46-CF42-42DF-ADEF-4AB8406EDFA2}" srcOrd="1" destOrd="0" presId="urn:microsoft.com/office/officeart/2008/layout/HorizontalMultiLevelHierarchy"/>
    <dgm:cxn modelId="{350ADC7E-E1FD-4006-9BE6-33019460F57C}" type="presOf" srcId="{3D7EC87C-8C0C-4A7D-8CE7-4C57CE73ADFA}" destId="{8F7F96EA-1FC6-4701-B66D-6DA7810FB46F}" srcOrd="0" destOrd="0" presId="urn:microsoft.com/office/officeart/2008/layout/HorizontalMultiLevelHierarchy"/>
    <dgm:cxn modelId="{AA7F0BDE-A2FC-4020-B63E-A3DF2E40532C}" type="presOf" srcId="{653A709F-7E6A-4CC7-BF12-DE158763C552}" destId="{D2FA4DBE-B378-445E-9D94-DA484D27751B}" srcOrd="0" destOrd="0" presId="urn:microsoft.com/office/officeart/2008/layout/HorizontalMultiLevelHierarchy"/>
    <dgm:cxn modelId="{60A053BA-D476-492E-9C14-5B638E1466CE}" srcId="{48EB6D68-10AD-411B-AA07-39A137CD0265}" destId="{CEF2DB50-1B31-449B-B935-A7665C8136F2}" srcOrd="7" destOrd="0" parTransId="{C421F02F-9289-46B9-90FD-BC097E0E87C3}" sibTransId="{F12F6518-25A8-4F84-9C73-DC8EF5B7FEE4}"/>
    <dgm:cxn modelId="{B4F195E0-E71F-4ECE-A9EA-251D94AE6C7E}" srcId="{7D09666F-421A-452A-A23B-9E2B9211837F}" destId="{C4A253D5-C4BC-4798-B2EB-D7510855938C}" srcOrd="2" destOrd="0" parTransId="{624B7946-4E3C-4B0D-9C6F-6695BA39217B}" sibTransId="{B36B14A3-BA75-4E2E-8C45-992632824204}"/>
    <dgm:cxn modelId="{814506E1-6645-4F96-8144-F8E7EBF49B2A}" type="presOf" srcId="{6739EE69-4CD9-46B7-8EF8-4B16B7982B27}" destId="{4507E76B-8267-4048-BDFE-5BD825B3B111}" srcOrd="0" destOrd="0" presId="urn:microsoft.com/office/officeart/2008/layout/HorizontalMultiLevelHierarchy"/>
    <dgm:cxn modelId="{3DC50529-D764-4FA3-AA37-04B443A6EA19}" type="presOf" srcId="{FEDAD963-8F3D-4B49-8CDB-F25FD6E161D2}" destId="{4104C96E-E0DF-4581-830C-47B59BAE56A0}" srcOrd="1" destOrd="0" presId="urn:microsoft.com/office/officeart/2008/layout/HorizontalMultiLevelHierarchy"/>
    <dgm:cxn modelId="{1577AD71-01FD-410B-9224-7A5A2D7992ED}" srcId="{48EB6D68-10AD-411B-AA07-39A137CD0265}" destId="{15A87391-8607-4A31-BDBD-0BBC37E3A355}" srcOrd="6" destOrd="0" parTransId="{3D7EC87C-8C0C-4A7D-8CE7-4C57CE73ADFA}" sibTransId="{F4E93AD7-483B-4D05-93D4-0BC85E3C6AC6}"/>
    <dgm:cxn modelId="{1AAF42B4-A7E6-46A5-9A1D-A53BC1E375A1}" srcId="{48EB6D68-10AD-411B-AA07-39A137CD0265}" destId="{263C7484-316A-4DF6-9AA8-1E9E9520E1E4}" srcOrd="2" destOrd="0" parTransId="{69C32A12-5644-45CB-95A1-1F71CBD290F3}" sibTransId="{F2376841-C19E-440A-BF06-C6AE9760702F}"/>
    <dgm:cxn modelId="{D2804D4B-F72A-48FB-96BF-13EA3ABB8099}" type="presParOf" srcId="{1363269A-0EA1-468D-B95E-AE8D79361C60}" destId="{6B959067-098A-44D4-8802-A823528798A5}" srcOrd="0" destOrd="0" presId="urn:microsoft.com/office/officeart/2008/layout/HorizontalMultiLevelHierarchy"/>
    <dgm:cxn modelId="{9C39E3CF-30B5-465F-A9F3-44FB6F2B5B66}" type="presParOf" srcId="{6B959067-098A-44D4-8802-A823528798A5}" destId="{940AD8D4-5693-4EB4-BD3E-78826AE71C31}" srcOrd="0" destOrd="0" presId="urn:microsoft.com/office/officeart/2008/layout/HorizontalMultiLevelHierarchy"/>
    <dgm:cxn modelId="{B8DFD2D9-7746-42FE-BBFB-44EB398B390D}" type="presParOf" srcId="{6B959067-098A-44D4-8802-A823528798A5}" destId="{4CF284CF-88BB-4C2F-B5A5-F4DA280A06A6}" srcOrd="1" destOrd="0" presId="urn:microsoft.com/office/officeart/2008/layout/HorizontalMultiLevelHierarchy"/>
    <dgm:cxn modelId="{0679C44A-48DD-41FC-8D18-0D2CB3DD6288}" type="presParOf" srcId="{4CF284CF-88BB-4C2F-B5A5-F4DA280A06A6}" destId="{368500CC-5415-4B95-A219-4ECA85872D76}" srcOrd="0" destOrd="0" presId="urn:microsoft.com/office/officeart/2008/layout/HorizontalMultiLevelHierarchy"/>
    <dgm:cxn modelId="{5CA36097-E177-48B1-B70A-5A90295555D8}" type="presParOf" srcId="{368500CC-5415-4B95-A219-4ECA85872D76}" destId="{1A405D2E-E2BD-49B6-8C99-D87D6BECF4D7}" srcOrd="0" destOrd="0" presId="urn:microsoft.com/office/officeart/2008/layout/HorizontalMultiLevelHierarchy"/>
    <dgm:cxn modelId="{3CA37633-B352-4B6F-B007-7AC5C23B9831}" type="presParOf" srcId="{4CF284CF-88BB-4C2F-B5A5-F4DA280A06A6}" destId="{88B64338-69B0-4358-8B60-358C6607E40E}" srcOrd="1" destOrd="0" presId="urn:microsoft.com/office/officeart/2008/layout/HorizontalMultiLevelHierarchy"/>
    <dgm:cxn modelId="{FBEB647C-43B2-46AD-8935-5584C807F7CF}" type="presParOf" srcId="{88B64338-69B0-4358-8B60-358C6607E40E}" destId="{D2FA4DBE-B378-445E-9D94-DA484D27751B}" srcOrd="0" destOrd="0" presId="urn:microsoft.com/office/officeart/2008/layout/HorizontalMultiLevelHierarchy"/>
    <dgm:cxn modelId="{96093623-54E4-47D7-A32B-B89251D0860C}" type="presParOf" srcId="{88B64338-69B0-4358-8B60-358C6607E40E}" destId="{B719E1BA-570B-4C03-B6D3-F389C972C5FF}" srcOrd="1" destOrd="0" presId="urn:microsoft.com/office/officeart/2008/layout/HorizontalMultiLevelHierarchy"/>
    <dgm:cxn modelId="{DD407083-C77C-4793-9948-5464E9A513C8}" type="presParOf" srcId="{B719E1BA-570B-4C03-B6D3-F389C972C5FF}" destId="{2EE12120-8C84-4F19-A083-E7E65911999F}" srcOrd="0" destOrd="0" presId="urn:microsoft.com/office/officeart/2008/layout/HorizontalMultiLevelHierarchy"/>
    <dgm:cxn modelId="{8FC3629A-0484-4D02-B480-5C87002E65C4}" type="presParOf" srcId="{2EE12120-8C84-4F19-A083-E7E65911999F}" destId="{793F4F36-0DEA-4FEE-954F-2CC685214839}" srcOrd="0" destOrd="0" presId="urn:microsoft.com/office/officeart/2008/layout/HorizontalMultiLevelHierarchy"/>
    <dgm:cxn modelId="{FA083D20-8520-4801-A248-9EBCE50DFE78}" type="presParOf" srcId="{B719E1BA-570B-4C03-B6D3-F389C972C5FF}" destId="{8B99B7D8-7177-4943-A895-5BD257BC165F}" srcOrd="1" destOrd="0" presId="urn:microsoft.com/office/officeart/2008/layout/HorizontalMultiLevelHierarchy"/>
    <dgm:cxn modelId="{AFF3CD67-8880-4CD4-950C-0C39A5523939}" type="presParOf" srcId="{8B99B7D8-7177-4943-A895-5BD257BC165F}" destId="{A8495C92-7F1B-4E1F-836F-8150D2B02C25}" srcOrd="0" destOrd="0" presId="urn:microsoft.com/office/officeart/2008/layout/HorizontalMultiLevelHierarchy"/>
    <dgm:cxn modelId="{3A8DF443-8EC7-40AD-B8BD-B52AEC76ABDB}" type="presParOf" srcId="{8B99B7D8-7177-4943-A895-5BD257BC165F}" destId="{33EDF332-69AA-43E0-9C65-2D83D53D1DA8}" srcOrd="1" destOrd="0" presId="urn:microsoft.com/office/officeart/2008/layout/HorizontalMultiLevelHierarchy"/>
    <dgm:cxn modelId="{F8DD32F6-389D-4DED-ADB7-4470FFB61134}" type="presParOf" srcId="{B719E1BA-570B-4C03-B6D3-F389C972C5FF}" destId="{4B143B64-8590-4857-9323-DD63675A7078}" srcOrd="2" destOrd="0" presId="urn:microsoft.com/office/officeart/2008/layout/HorizontalMultiLevelHierarchy"/>
    <dgm:cxn modelId="{88DE562F-FEB0-42CE-A9B2-C434F92225D1}" type="presParOf" srcId="{4B143B64-8590-4857-9323-DD63675A7078}" destId="{6CEF7EEA-24AB-4CEC-BEEC-E06D9D37F75D}" srcOrd="0" destOrd="0" presId="urn:microsoft.com/office/officeart/2008/layout/HorizontalMultiLevelHierarchy"/>
    <dgm:cxn modelId="{988F5E7F-4441-4723-BB6F-2A6CAEB5DAE8}" type="presParOf" srcId="{B719E1BA-570B-4C03-B6D3-F389C972C5FF}" destId="{6ACA5EC6-4BED-4908-A57A-72EC8EDAAF40}" srcOrd="3" destOrd="0" presId="urn:microsoft.com/office/officeart/2008/layout/HorizontalMultiLevelHierarchy"/>
    <dgm:cxn modelId="{7B74E028-E1BD-4970-9FE7-84A5D7F3E05C}" type="presParOf" srcId="{6ACA5EC6-4BED-4908-A57A-72EC8EDAAF40}" destId="{EB0602C2-6987-45D0-8169-D2CE9067C6A1}" srcOrd="0" destOrd="0" presId="urn:microsoft.com/office/officeart/2008/layout/HorizontalMultiLevelHierarchy"/>
    <dgm:cxn modelId="{21CBECE9-DEED-4C34-AB92-DF70A018DCCA}" type="presParOf" srcId="{6ACA5EC6-4BED-4908-A57A-72EC8EDAAF40}" destId="{532CB06F-8E6F-4B45-AB2B-D4B2CBA3FA7F}" srcOrd="1" destOrd="0" presId="urn:microsoft.com/office/officeart/2008/layout/HorizontalMultiLevelHierarchy"/>
    <dgm:cxn modelId="{0B5AF369-0B19-4315-93A2-CB133E5A272E}" type="presParOf" srcId="{B719E1BA-570B-4C03-B6D3-F389C972C5FF}" destId="{E7A11ACF-E2F6-4E20-BDAC-0BC9DB9B0B14}" srcOrd="4" destOrd="0" presId="urn:microsoft.com/office/officeart/2008/layout/HorizontalMultiLevelHierarchy"/>
    <dgm:cxn modelId="{01C6B1BC-565E-4F62-A101-C541CDA79881}" type="presParOf" srcId="{E7A11ACF-E2F6-4E20-BDAC-0BC9DB9B0B14}" destId="{6A113E82-C832-45E0-8EB9-0B18EECA12FD}" srcOrd="0" destOrd="0" presId="urn:microsoft.com/office/officeart/2008/layout/HorizontalMultiLevelHierarchy"/>
    <dgm:cxn modelId="{03F04CB4-7612-4022-9941-A60AC2E01F0E}" type="presParOf" srcId="{B719E1BA-570B-4C03-B6D3-F389C972C5FF}" destId="{71657E8D-4967-400E-8393-FE90F8FB25B4}" srcOrd="5" destOrd="0" presId="urn:microsoft.com/office/officeart/2008/layout/HorizontalMultiLevelHierarchy"/>
    <dgm:cxn modelId="{07DED0AE-AB14-4DD6-B0DF-5CCD3AC1836B}" type="presParOf" srcId="{71657E8D-4967-400E-8393-FE90F8FB25B4}" destId="{61F2469F-0402-4C9B-9E99-65BC1C2422D0}" srcOrd="0" destOrd="0" presId="urn:microsoft.com/office/officeart/2008/layout/HorizontalMultiLevelHierarchy"/>
    <dgm:cxn modelId="{811AC22A-B876-4FFF-8D2D-9C85575F4D5F}" type="presParOf" srcId="{71657E8D-4967-400E-8393-FE90F8FB25B4}" destId="{0596DA99-E809-4507-B022-A620D915873D}" srcOrd="1" destOrd="0" presId="urn:microsoft.com/office/officeart/2008/layout/HorizontalMultiLevelHierarchy"/>
    <dgm:cxn modelId="{C8CE2571-4338-44BF-9F67-E3F2C894AB0B}" type="presParOf" srcId="{0596DA99-E809-4507-B022-A620D915873D}" destId="{4507E76B-8267-4048-BDFE-5BD825B3B111}" srcOrd="0" destOrd="0" presId="urn:microsoft.com/office/officeart/2008/layout/HorizontalMultiLevelHierarchy"/>
    <dgm:cxn modelId="{B19D72D4-D093-4988-95EF-623DD1AEDED4}" type="presParOf" srcId="{4507E76B-8267-4048-BDFE-5BD825B3B111}" destId="{E3FC8E1D-538D-4C34-ADCC-9F580C493F19}" srcOrd="0" destOrd="0" presId="urn:microsoft.com/office/officeart/2008/layout/HorizontalMultiLevelHierarchy"/>
    <dgm:cxn modelId="{FD76759F-766D-45EB-A3B9-0B4F2C04DB45}" type="presParOf" srcId="{0596DA99-E809-4507-B022-A620D915873D}" destId="{B692895A-C770-4377-B54A-F35DE90AC7AA}" srcOrd="1" destOrd="0" presId="urn:microsoft.com/office/officeart/2008/layout/HorizontalMultiLevelHierarchy"/>
    <dgm:cxn modelId="{1887B6CE-731C-4FF5-B0AA-C362CBB6E3FE}" type="presParOf" srcId="{B692895A-C770-4377-B54A-F35DE90AC7AA}" destId="{3E9D783A-121F-42D5-B546-254AF38495FC}" srcOrd="0" destOrd="0" presId="urn:microsoft.com/office/officeart/2008/layout/HorizontalMultiLevelHierarchy"/>
    <dgm:cxn modelId="{160EBEF1-16EE-4B61-ABB8-C95270101A43}" type="presParOf" srcId="{B692895A-C770-4377-B54A-F35DE90AC7AA}" destId="{DAA7EA22-1F60-43DD-BF11-57CC3BE79BFB}" srcOrd="1" destOrd="0" presId="urn:microsoft.com/office/officeart/2008/layout/HorizontalMultiLevelHierarchy"/>
    <dgm:cxn modelId="{249BD90F-EADA-48C8-B013-DB1757FE96F5}" type="presParOf" srcId="{DAA7EA22-1F60-43DD-BF11-57CC3BE79BFB}" destId="{F20B3EE7-7B9D-4C6C-AC34-2954F1A41A40}" srcOrd="0" destOrd="0" presId="urn:microsoft.com/office/officeart/2008/layout/HorizontalMultiLevelHierarchy"/>
    <dgm:cxn modelId="{BADD32C3-D921-42AE-B6D8-DE2B0F22C075}" type="presParOf" srcId="{F20B3EE7-7B9D-4C6C-AC34-2954F1A41A40}" destId="{160780F8-FF3A-4D8A-89D8-352E7118EAB6}" srcOrd="0" destOrd="0" presId="urn:microsoft.com/office/officeart/2008/layout/HorizontalMultiLevelHierarchy"/>
    <dgm:cxn modelId="{A09BE23D-5437-4FB9-A4DE-B9E14E0793D9}" type="presParOf" srcId="{DAA7EA22-1F60-43DD-BF11-57CC3BE79BFB}" destId="{FD240CCA-B61B-4793-8838-EE66B468D3A3}" srcOrd="1" destOrd="0" presId="urn:microsoft.com/office/officeart/2008/layout/HorizontalMultiLevelHierarchy"/>
    <dgm:cxn modelId="{2923E28C-AF74-4715-B34B-D58E31E1A225}" type="presParOf" srcId="{FD240CCA-B61B-4793-8838-EE66B468D3A3}" destId="{2082F7D6-FBF8-4E97-8384-681A2C767AE7}" srcOrd="0" destOrd="0" presId="urn:microsoft.com/office/officeart/2008/layout/HorizontalMultiLevelHierarchy"/>
    <dgm:cxn modelId="{C6BE3497-6DB3-4DC3-AC31-1FFC760CEFD3}" type="presParOf" srcId="{FD240CCA-B61B-4793-8838-EE66B468D3A3}" destId="{77545962-ED45-4EEF-8A5B-482957CCEC3F}" srcOrd="1" destOrd="0" presId="urn:microsoft.com/office/officeart/2008/layout/HorizontalMultiLevelHierarchy"/>
    <dgm:cxn modelId="{1A75F610-1617-4F3E-B4F2-2594ED4ADF02}" type="presParOf" srcId="{DAA7EA22-1F60-43DD-BF11-57CC3BE79BFB}" destId="{721AA7D8-4F8C-4046-A757-08FC12DC550A}" srcOrd="2" destOrd="0" presId="urn:microsoft.com/office/officeart/2008/layout/HorizontalMultiLevelHierarchy"/>
    <dgm:cxn modelId="{0EE96C52-0F57-40A1-9C6C-3FFCFCF75E7A}" type="presParOf" srcId="{721AA7D8-4F8C-4046-A757-08FC12DC550A}" destId="{5E9B6425-1CCE-48C1-88EF-0E19AC4AD18E}" srcOrd="0" destOrd="0" presId="urn:microsoft.com/office/officeart/2008/layout/HorizontalMultiLevelHierarchy"/>
    <dgm:cxn modelId="{1A36ABDA-958C-4E54-94DF-756B3FCEC1B0}" type="presParOf" srcId="{DAA7EA22-1F60-43DD-BF11-57CC3BE79BFB}" destId="{E13B2027-27D3-4D94-BCA2-AB80847F5A28}" srcOrd="3" destOrd="0" presId="urn:microsoft.com/office/officeart/2008/layout/HorizontalMultiLevelHierarchy"/>
    <dgm:cxn modelId="{7A2BD5EC-1FF8-482C-9AD3-CB3F64C30377}" type="presParOf" srcId="{E13B2027-27D3-4D94-BCA2-AB80847F5A28}" destId="{F19C62D5-6C73-413C-919B-70DB46802583}" srcOrd="0" destOrd="0" presId="urn:microsoft.com/office/officeart/2008/layout/HorizontalMultiLevelHierarchy"/>
    <dgm:cxn modelId="{28B4EDAF-9267-4559-AACF-C1852821D0B3}" type="presParOf" srcId="{E13B2027-27D3-4D94-BCA2-AB80847F5A28}" destId="{2FF2DAAA-53AE-497D-8EDC-847C30BAE8B4}" srcOrd="1" destOrd="0" presId="urn:microsoft.com/office/officeart/2008/layout/HorizontalMultiLevelHierarchy"/>
    <dgm:cxn modelId="{0EB4322A-E5A5-4BE4-AB47-EED8FD2697CB}" type="presParOf" srcId="{0596DA99-E809-4507-B022-A620D915873D}" destId="{FDD62ADF-C51A-4195-BB56-144E09F6CC15}" srcOrd="2" destOrd="0" presId="urn:microsoft.com/office/officeart/2008/layout/HorizontalMultiLevelHierarchy"/>
    <dgm:cxn modelId="{E1FFB309-EA2E-4DA6-8A41-FB94C60C5FDA}" type="presParOf" srcId="{FDD62ADF-C51A-4195-BB56-144E09F6CC15}" destId="{90972AB7-0083-4B03-A6D8-822620AB4781}" srcOrd="0" destOrd="0" presId="urn:microsoft.com/office/officeart/2008/layout/HorizontalMultiLevelHierarchy"/>
    <dgm:cxn modelId="{9365D656-473D-43A8-A3E2-83F6F0FC2A8E}" type="presParOf" srcId="{0596DA99-E809-4507-B022-A620D915873D}" destId="{E4AF7BF1-6FB9-4D26-B65D-1F04C26165B1}" srcOrd="3" destOrd="0" presId="urn:microsoft.com/office/officeart/2008/layout/HorizontalMultiLevelHierarchy"/>
    <dgm:cxn modelId="{5FCA4A20-8663-446D-84D6-33D9A534E061}" type="presParOf" srcId="{E4AF7BF1-6FB9-4D26-B65D-1F04C26165B1}" destId="{F5BAA195-A6BB-4977-B92D-A47236ADF5E1}" srcOrd="0" destOrd="0" presId="urn:microsoft.com/office/officeart/2008/layout/HorizontalMultiLevelHierarchy"/>
    <dgm:cxn modelId="{762D71A8-005D-497F-9AC7-67ACB386C804}" type="presParOf" srcId="{E4AF7BF1-6FB9-4D26-B65D-1F04C26165B1}" destId="{118FD1B9-D203-411C-9A1F-6A85CE3A9D7F}" srcOrd="1" destOrd="0" presId="urn:microsoft.com/office/officeart/2008/layout/HorizontalMultiLevelHierarchy"/>
    <dgm:cxn modelId="{32261D67-BA52-4CAC-BF12-E7821E18230F}" type="presParOf" srcId="{118FD1B9-D203-411C-9A1F-6A85CE3A9D7F}" destId="{16727547-EC7B-4743-9390-6EB79C33CEA0}" srcOrd="0" destOrd="0" presId="urn:microsoft.com/office/officeart/2008/layout/HorizontalMultiLevelHierarchy"/>
    <dgm:cxn modelId="{AB8CCCF6-29CE-4E56-9CCC-677319A396D6}" type="presParOf" srcId="{16727547-EC7B-4743-9390-6EB79C33CEA0}" destId="{00AA6D50-F28B-45F6-B5BB-F01C27FD1933}" srcOrd="0" destOrd="0" presId="urn:microsoft.com/office/officeart/2008/layout/HorizontalMultiLevelHierarchy"/>
    <dgm:cxn modelId="{E7509FAB-FB1A-460C-9F01-9DDE09D99B13}" type="presParOf" srcId="{118FD1B9-D203-411C-9A1F-6A85CE3A9D7F}" destId="{03EAFE82-D7D2-4FF7-AD3E-4455E9187FAE}" srcOrd="1" destOrd="0" presId="urn:microsoft.com/office/officeart/2008/layout/HorizontalMultiLevelHierarchy"/>
    <dgm:cxn modelId="{44C8AA6C-CCFA-4050-A4AC-BC0B8055C68A}" type="presParOf" srcId="{03EAFE82-D7D2-4FF7-AD3E-4455E9187FAE}" destId="{D71DC533-C8EB-4723-B6B0-67DDD466AF9E}" srcOrd="0" destOrd="0" presId="urn:microsoft.com/office/officeart/2008/layout/HorizontalMultiLevelHierarchy"/>
    <dgm:cxn modelId="{37DEC21F-973C-4784-ADC8-833A75C3B80F}" type="presParOf" srcId="{03EAFE82-D7D2-4FF7-AD3E-4455E9187FAE}" destId="{BD2CF65C-F13F-494A-B324-70C41FBE5396}" srcOrd="1" destOrd="0" presId="urn:microsoft.com/office/officeart/2008/layout/HorizontalMultiLevelHierarchy"/>
    <dgm:cxn modelId="{D36FA5EF-915F-4E88-8989-90D92B89A868}" type="presParOf" srcId="{4CF284CF-88BB-4C2F-B5A5-F4DA280A06A6}" destId="{4F499973-3AC8-4185-8753-760418100B5D}" srcOrd="2" destOrd="0" presId="urn:microsoft.com/office/officeart/2008/layout/HorizontalMultiLevelHierarchy"/>
    <dgm:cxn modelId="{BE081BA5-A096-4F68-A385-7D4680055C81}" type="presParOf" srcId="{4F499973-3AC8-4185-8753-760418100B5D}" destId="{406A300F-6211-4240-974E-BFA86C1E28C8}" srcOrd="0" destOrd="0" presId="urn:microsoft.com/office/officeart/2008/layout/HorizontalMultiLevelHierarchy"/>
    <dgm:cxn modelId="{A0473179-A6E5-489D-A145-41A5D8941261}" type="presParOf" srcId="{4CF284CF-88BB-4C2F-B5A5-F4DA280A06A6}" destId="{F3062602-29E7-405A-8742-0D0825EFF148}" srcOrd="3" destOrd="0" presId="urn:microsoft.com/office/officeart/2008/layout/HorizontalMultiLevelHierarchy"/>
    <dgm:cxn modelId="{E4B65307-DFA0-41D8-A742-A2CA8411F46D}" type="presParOf" srcId="{F3062602-29E7-405A-8742-0D0825EFF148}" destId="{1F9C3D8C-E235-4634-BD77-EA348FD7523D}" srcOrd="0" destOrd="0" presId="urn:microsoft.com/office/officeart/2008/layout/HorizontalMultiLevelHierarchy"/>
    <dgm:cxn modelId="{33A4398E-4E82-4820-A655-2C18732D416A}" type="presParOf" srcId="{F3062602-29E7-405A-8742-0D0825EFF148}" destId="{EFD9BCB6-FFAB-4063-B395-B6EDB9DAA6D2}" srcOrd="1" destOrd="0" presId="urn:microsoft.com/office/officeart/2008/layout/HorizontalMultiLevelHierarchy"/>
    <dgm:cxn modelId="{3F452124-CB4C-49AA-A7AD-34E1395D45BF}" type="presParOf" srcId="{EFD9BCB6-FFAB-4063-B395-B6EDB9DAA6D2}" destId="{52AAA40F-F9BA-4C41-817B-B97204115588}" srcOrd="0" destOrd="0" presId="urn:microsoft.com/office/officeart/2008/layout/HorizontalMultiLevelHierarchy"/>
    <dgm:cxn modelId="{B2C45E36-B327-43A7-9960-E8296DB21664}" type="presParOf" srcId="{52AAA40F-F9BA-4C41-817B-B97204115588}" destId="{4104C96E-E0DF-4581-830C-47B59BAE56A0}" srcOrd="0" destOrd="0" presId="urn:microsoft.com/office/officeart/2008/layout/HorizontalMultiLevelHierarchy"/>
    <dgm:cxn modelId="{8731C9BD-1643-4EFE-BC31-5F7EA04A21C9}" type="presParOf" srcId="{EFD9BCB6-FFAB-4063-B395-B6EDB9DAA6D2}" destId="{3AA022FD-FECB-4256-99CC-75528857C1F4}" srcOrd="1" destOrd="0" presId="urn:microsoft.com/office/officeart/2008/layout/HorizontalMultiLevelHierarchy"/>
    <dgm:cxn modelId="{74F8487C-052D-405A-86C4-09B4FE318B79}" type="presParOf" srcId="{3AA022FD-FECB-4256-99CC-75528857C1F4}" destId="{6C993EA0-3EBC-4E29-9BF3-31BBFF89AA5B}" srcOrd="0" destOrd="0" presId="urn:microsoft.com/office/officeart/2008/layout/HorizontalMultiLevelHierarchy"/>
    <dgm:cxn modelId="{BCEA309B-B3CB-454B-B29E-346FB729607F}" type="presParOf" srcId="{3AA022FD-FECB-4256-99CC-75528857C1F4}" destId="{EF47F189-7AF9-4150-BBC5-21A9174CC580}" srcOrd="1" destOrd="0" presId="urn:microsoft.com/office/officeart/2008/layout/HorizontalMultiLevelHierarchy"/>
    <dgm:cxn modelId="{443FBF26-B18C-4386-B47C-B895974C1D55}" type="presParOf" srcId="{EF47F189-7AF9-4150-BBC5-21A9174CC580}" destId="{0C2F1008-346A-4E51-B553-95CB800BE2CF}" srcOrd="0" destOrd="0" presId="urn:microsoft.com/office/officeart/2008/layout/HorizontalMultiLevelHierarchy"/>
    <dgm:cxn modelId="{9760FCC1-3BEB-41CD-BAD5-30CDE0415AB9}" type="presParOf" srcId="{0C2F1008-346A-4E51-B553-95CB800BE2CF}" destId="{622A8909-9A43-495C-B7C5-0807F5F7A1FB}" srcOrd="0" destOrd="0" presId="urn:microsoft.com/office/officeart/2008/layout/HorizontalMultiLevelHierarchy"/>
    <dgm:cxn modelId="{8F823163-2399-4D6C-8964-C6A49328675C}" type="presParOf" srcId="{EF47F189-7AF9-4150-BBC5-21A9174CC580}" destId="{324B7A1E-8508-4782-8102-5FA386B44284}" srcOrd="1" destOrd="0" presId="urn:microsoft.com/office/officeart/2008/layout/HorizontalMultiLevelHierarchy"/>
    <dgm:cxn modelId="{F2B7E39E-E9F3-472A-AC41-B7E1D326B7A2}" type="presParOf" srcId="{324B7A1E-8508-4782-8102-5FA386B44284}" destId="{D771B24D-5E4C-4377-A0F0-6E317F00D9D6}" srcOrd="0" destOrd="0" presId="urn:microsoft.com/office/officeart/2008/layout/HorizontalMultiLevelHierarchy"/>
    <dgm:cxn modelId="{40CF0B72-FB97-485E-A105-E64AF0FC5CB1}" type="presParOf" srcId="{324B7A1E-8508-4782-8102-5FA386B44284}" destId="{443ACE6F-60E5-47CE-B742-E1FA647A1A61}" srcOrd="1" destOrd="0" presId="urn:microsoft.com/office/officeart/2008/layout/HorizontalMultiLevelHierarchy"/>
    <dgm:cxn modelId="{CEF8F0A6-873B-4F78-B4EC-D62401047A9A}" type="presParOf" srcId="{EF47F189-7AF9-4150-BBC5-21A9174CC580}" destId="{00583B54-7FD6-496B-A0BA-15B6A44108F4}" srcOrd="2" destOrd="0" presId="urn:microsoft.com/office/officeart/2008/layout/HorizontalMultiLevelHierarchy"/>
    <dgm:cxn modelId="{923CF62C-58FF-4958-BC4B-3397EFD05E12}" type="presParOf" srcId="{00583B54-7FD6-496B-A0BA-15B6A44108F4}" destId="{56D71C62-E1BC-42FE-803F-32A7E7D34136}" srcOrd="0" destOrd="0" presId="urn:microsoft.com/office/officeart/2008/layout/HorizontalMultiLevelHierarchy"/>
    <dgm:cxn modelId="{631DAF0E-9BF7-4BEC-9746-2754FAB2F338}" type="presParOf" srcId="{EF47F189-7AF9-4150-BBC5-21A9174CC580}" destId="{BC620194-3C32-4FBF-8F19-A939CC92AB4D}" srcOrd="3" destOrd="0" presId="urn:microsoft.com/office/officeart/2008/layout/HorizontalMultiLevelHierarchy"/>
    <dgm:cxn modelId="{B2A700A1-7FF8-4ED5-9BB0-9CA55F7CC552}" type="presParOf" srcId="{BC620194-3C32-4FBF-8F19-A939CC92AB4D}" destId="{C6177F14-9D34-463D-9C6C-105D7FC9260D}" srcOrd="0" destOrd="0" presId="urn:microsoft.com/office/officeart/2008/layout/HorizontalMultiLevelHierarchy"/>
    <dgm:cxn modelId="{2ED34E5C-1713-4082-987D-E1829C894416}" type="presParOf" srcId="{BC620194-3C32-4FBF-8F19-A939CC92AB4D}" destId="{951C9997-6A89-40AB-A39F-63E8C4007E8F}" srcOrd="1" destOrd="0" presId="urn:microsoft.com/office/officeart/2008/layout/HorizontalMultiLevelHierarchy"/>
    <dgm:cxn modelId="{5AF13891-3480-4CC8-BC99-04EE882EF600}" type="presParOf" srcId="{951C9997-6A89-40AB-A39F-63E8C4007E8F}" destId="{AD998C11-7FAE-4BC4-8BE3-27E731F37BFE}" srcOrd="0" destOrd="0" presId="urn:microsoft.com/office/officeart/2008/layout/HorizontalMultiLevelHierarchy"/>
    <dgm:cxn modelId="{ADC4B4AA-AB24-4FAF-A969-94208D395BB5}" type="presParOf" srcId="{AD998C11-7FAE-4BC4-8BE3-27E731F37BFE}" destId="{B069508E-B5EE-477B-8D9F-626D254508E9}" srcOrd="0" destOrd="0" presId="urn:microsoft.com/office/officeart/2008/layout/HorizontalMultiLevelHierarchy"/>
    <dgm:cxn modelId="{A67D8B92-C6CC-4DA2-BA6A-783A54EB3995}" type="presParOf" srcId="{951C9997-6A89-40AB-A39F-63E8C4007E8F}" destId="{6BDB7DDA-AD1D-41F1-8AFA-8B0FB8E6AA73}" srcOrd="1" destOrd="0" presId="urn:microsoft.com/office/officeart/2008/layout/HorizontalMultiLevelHierarchy"/>
    <dgm:cxn modelId="{D0957456-DE39-4720-A03F-03BF2ABB2A97}" type="presParOf" srcId="{6BDB7DDA-AD1D-41F1-8AFA-8B0FB8E6AA73}" destId="{27424142-1644-482C-A407-BA16DD0E3D4D}" srcOrd="0" destOrd="0" presId="urn:microsoft.com/office/officeart/2008/layout/HorizontalMultiLevelHierarchy"/>
    <dgm:cxn modelId="{C1B63253-A961-474D-9DD9-720945ACA7FF}" type="presParOf" srcId="{6BDB7DDA-AD1D-41F1-8AFA-8B0FB8E6AA73}" destId="{43191984-9B6F-4EA6-9845-EEAE037944E7}" srcOrd="1" destOrd="0" presId="urn:microsoft.com/office/officeart/2008/layout/HorizontalMultiLevelHierarchy"/>
    <dgm:cxn modelId="{269506A3-A891-430F-B80D-BF426DE907A8}" type="presParOf" srcId="{951C9997-6A89-40AB-A39F-63E8C4007E8F}" destId="{2F28FBAA-7073-4EE6-9818-A894AD27CCE9}" srcOrd="2" destOrd="0" presId="urn:microsoft.com/office/officeart/2008/layout/HorizontalMultiLevelHierarchy"/>
    <dgm:cxn modelId="{4D701553-207D-4676-9537-68221717A2E6}" type="presParOf" srcId="{2F28FBAA-7073-4EE6-9818-A894AD27CCE9}" destId="{3195AE7F-7E20-418E-B0B2-07A9105D5AB8}" srcOrd="0" destOrd="0" presId="urn:microsoft.com/office/officeart/2008/layout/HorizontalMultiLevelHierarchy"/>
    <dgm:cxn modelId="{30FE088B-3C9C-430D-81D4-C9A5CF59A54B}" type="presParOf" srcId="{951C9997-6A89-40AB-A39F-63E8C4007E8F}" destId="{7AC43020-1095-4496-A395-5F4AC2E862BA}" srcOrd="3" destOrd="0" presId="urn:microsoft.com/office/officeart/2008/layout/HorizontalMultiLevelHierarchy"/>
    <dgm:cxn modelId="{FB56D278-68BA-4808-B637-B262B7F51537}" type="presParOf" srcId="{7AC43020-1095-4496-A395-5F4AC2E862BA}" destId="{86154EA6-6221-486B-BE8B-7671BD8ECB31}" srcOrd="0" destOrd="0" presId="urn:microsoft.com/office/officeart/2008/layout/HorizontalMultiLevelHierarchy"/>
    <dgm:cxn modelId="{0C090940-9863-44DF-963D-A810483F31B0}" type="presParOf" srcId="{7AC43020-1095-4496-A395-5F4AC2E862BA}" destId="{75D63222-2A93-4CBA-904E-AE216114D9EF}" srcOrd="1" destOrd="0" presId="urn:microsoft.com/office/officeart/2008/layout/HorizontalMultiLevelHierarchy"/>
    <dgm:cxn modelId="{9B0BFD8C-9E0D-423A-878D-38861A43D3E0}" type="presParOf" srcId="{951C9997-6A89-40AB-A39F-63E8C4007E8F}" destId="{CD852B3A-42E1-4F7A-92C8-BFDEE1188EDC}" srcOrd="4" destOrd="0" presId="urn:microsoft.com/office/officeart/2008/layout/HorizontalMultiLevelHierarchy"/>
    <dgm:cxn modelId="{1D84585C-956A-4145-9EE5-728AF32C5125}" type="presParOf" srcId="{CD852B3A-42E1-4F7A-92C8-BFDEE1188EDC}" destId="{28E82937-CB51-4049-B031-D53E47F1C5AE}" srcOrd="0" destOrd="0" presId="urn:microsoft.com/office/officeart/2008/layout/HorizontalMultiLevelHierarchy"/>
    <dgm:cxn modelId="{33E3B782-DEAA-41EB-AC01-4C15F962159B}" type="presParOf" srcId="{951C9997-6A89-40AB-A39F-63E8C4007E8F}" destId="{5EA3E7BF-4CC5-4292-9977-68711C96573F}" srcOrd="5" destOrd="0" presId="urn:microsoft.com/office/officeart/2008/layout/HorizontalMultiLevelHierarchy"/>
    <dgm:cxn modelId="{6089DEF5-3C39-4FCC-A243-994217D51F07}" type="presParOf" srcId="{5EA3E7BF-4CC5-4292-9977-68711C96573F}" destId="{8A2C79C4-6B88-41BB-BD99-D2D108DAB748}" srcOrd="0" destOrd="0" presId="urn:microsoft.com/office/officeart/2008/layout/HorizontalMultiLevelHierarchy"/>
    <dgm:cxn modelId="{7F772539-B472-43D4-A919-72E538B0B2AF}" type="presParOf" srcId="{5EA3E7BF-4CC5-4292-9977-68711C96573F}" destId="{B71F416C-236A-483E-80DA-1E17E031DE76}" srcOrd="1" destOrd="0" presId="urn:microsoft.com/office/officeart/2008/layout/HorizontalMultiLevelHierarchy"/>
    <dgm:cxn modelId="{60C097D7-D7C9-42CA-B42E-E97F62970144}" type="presParOf" srcId="{951C9997-6A89-40AB-A39F-63E8C4007E8F}" destId="{81A6CD3A-BEC4-4062-A43C-3E3C1192E5F7}" srcOrd="6" destOrd="0" presId="urn:microsoft.com/office/officeart/2008/layout/HorizontalMultiLevelHierarchy"/>
    <dgm:cxn modelId="{543EEA97-7538-4A86-AFED-38F82E718205}" type="presParOf" srcId="{81A6CD3A-BEC4-4062-A43C-3E3C1192E5F7}" destId="{D0D7A156-642E-412B-8B7B-E79237331189}" srcOrd="0" destOrd="0" presId="urn:microsoft.com/office/officeart/2008/layout/HorizontalMultiLevelHierarchy"/>
    <dgm:cxn modelId="{07370602-1474-4788-9B13-09C6409C2E76}" type="presParOf" srcId="{951C9997-6A89-40AB-A39F-63E8C4007E8F}" destId="{56C476B1-207C-49C3-A01C-4EEB8A27A84F}" srcOrd="7" destOrd="0" presId="urn:microsoft.com/office/officeart/2008/layout/HorizontalMultiLevelHierarchy"/>
    <dgm:cxn modelId="{F603ED31-9C09-433D-9A64-3D394FE66D00}" type="presParOf" srcId="{56C476B1-207C-49C3-A01C-4EEB8A27A84F}" destId="{0ED3F348-8F1B-4B13-9B99-F009DFA6E8B7}" srcOrd="0" destOrd="0" presId="urn:microsoft.com/office/officeart/2008/layout/HorizontalMultiLevelHierarchy"/>
    <dgm:cxn modelId="{5FE1791A-C32D-401A-8CA9-A8741D89BC3B}" type="presParOf" srcId="{56C476B1-207C-49C3-A01C-4EEB8A27A84F}" destId="{86816A44-A37A-4E2B-8C1A-E2067B79E87E}" srcOrd="1" destOrd="0" presId="urn:microsoft.com/office/officeart/2008/layout/HorizontalMultiLevelHierarchy"/>
    <dgm:cxn modelId="{482BB516-97CC-466B-A064-9473F0F2C2E9}" type="presParOf" srcId="{951C9997-6A89-40AB-A39F-63E8C4007E8F}" destId="{4C937C61-AC53-48FF-AAC2-E9DB7E92A120}" srcOrd="8" destOrd="0" presId="urn:microsoft.com/office/officeart/2008/layout/HorizontalMultiLevelHierarchy"/>
    <dgm:cxn modelId="{3ED70F39-C03E-4D56-9EDA-E767454EF97D}" type="presParOf" srcId="{4C937C61-AC53-48FF-AAC2-E9DB7E92A120}" destId="{25C208B8-7942-4CC5-A74E-6C4BD3BC4C13}" srcOrd="0" destOrd="0" presId="urn:microsoft.com/office/officeart/2008/layout/HorizontalMultiLevelHierarchy"/>
    <dgm:cxn modelId="{B812092F-6DAD-47FB-9F2F-A9029B35B6DB}" type="presParOf" srcId="{951C9997-6A89-40AB-A39F-63E8C4007E8F}" destId="{0DF22E28-55DB-4C9A-9F2E-2B045902D36F}" srcOrd="9" destOrd="0" presId="urn:microsoft.com/office/officeart/2008/layout/HorizontalMultiLevelHierarchy"/>
    <dgm:cxn modelId="{9E94CFA4-D5BF-4CFA-A277-58F7E0964CD6}" type="presParOf" srcId="{0DF22E28-55DB-4C9A-9F2E-2B045902D36F}" destId="{68F3FABB-F141-4799-B58F-0DB22D56F5C5}" srcOrd="0" destOrd="0" presId="urn:microsoft.com/office/officeart/2008/layout/HorizontalMultiLevelHierarchy"/>
    <dgm:cxn modelId="{C9856C69-4689-48E2-BBDB-4D9EA7AC2060}" type="presParOf" srcId="{0DF22E28-55DB-4C9A-9F2E-2B045902D36F}" destId="{B91FF5A6-7CB0-4E24-8A2F-9F1A22D5CADD}" srcOrd="1" destOrd="0" presId="urn:microsoft.com/office/officeart/2008/layout/HorizontalMultiLevelHierarchy"/>
    <dgm:cxn modelId="{D660A44F-A7AE-432C-A18F-D1621FD782C4}" type="presParOf" srcId="{EF47F189-7AF9-4150-BBC5-21A9174CC580}" destId="{A5FC448C-72FC-4757-90B3-9BD4EDCF5734}" srcOrd="4" destOrd="0" presId="urn:microsoft.com/office/officeart/2008/layout/HorizontalMultiLevelHierarchy"/>
    <dgm:cxn modelId="{5795BED5-1A3E-490E-937E-4096F8CD097B}" type="presParOf" srcId="{A5FC448C-72FC-4757-90B3-9BD4EDCF5734}" destId="{7B233C3E-B940-4FD2-A8B0-466031D4097B}" srcOrd="0" destOrd="0" presId="urn:microsoft.com/office/officeart/2008/layout/HorizontalMultiLevelHierarchy"/>
    <dgm:cxn modelId="{A4E6B7DC-002E-486F-97F7-B6F7748D6AC2}" type="presParOf" srcId="{EF47F189-7AF9-4150-BBC5-21A9174CC580}" destId="{4EFEC51E-B748-4BD0-8A0F-F49A7852AD64}" srcOrd="5" destOrd="0" presId="urn:microsoft.com/office/officeart/2008/layout/HorizontalMultiLevelHierarchy"/>
    <dgm:cxn modelId="{7A1DC2F4-3729-4D77-BAD7-A4FAE690CDA8}" type="presParOf" srcId="{4EFEC51E-B748-4BD0-8A0F-F49A7852AD64}" destId="{B395AD67-7DBC-4AED-8E1E-54B5A581AE98}" srcOrd="0" destOrd="0" presId="urn:microsoft.com/office/officeart/2008/layout/HorizontalMultiLevelHierarchy"/>
    <dgm:cxn modelId="{E88FD2EB-0AB1-4DED-BB3A-0706CD3F5D5C}" type="presParOf" srcId="{4EFEC51E-B748-4BD0-8A0F-F49A7852AD64}" destId="{87ABE53A-F30F-423F-80A7-21DB7012A20D}" srcOrd="1" destOrd="0" presId="urn:microsoft.com/office/officeart/2008/layout/HorizontalMultiLevelHierarchy"/>
    <dgm:cxn modelId="{A620AF32-86D6-4CF0-B41D-3E68FE18AF3B}" type="presParOf" srcId="{EF47F189-7AF9-4150-BBC5-21A9174CC580}" destId="{3906F8E8-EB6A-4C3F-B4D5-B7B55950E91A}" srcOrd="6" destOrd="0" presId="urn:microsoft.com/office/officeart/2008/layout/HorizontalMultiLevelHierarchy"/>
    <dgm:cxn modelId="{D7579171-9CB2-4459-A96A-5AFF8F29FEC8}" type="presParOf" srcId="{3906F8E8-EB6A-4C3F-B4D5-B7B55950E91A}" destId="{78941825-91B3-40A6-BE60-EBFFC517FC84}" srcOrd="0" destOrd="0" presId="urn:microsoft.com/office/officeart/2008/layout/HorizontalMultiLevelHierarchy"/>
    <dgm:cxn modelId="{B55153BD-885B-4AC0-BFA2-955F1B94490E}" type="presParOf" srcId="{EF47F189-7AF9-4150-BBC5-21A9174CC580}" destId="{B48CEEA5-AD35-4172-A90F-899125A71450}" srcOrd="7" destOrd="0" presId="urn:microsoft.com/office/officeart/2008/layout/HorizontalMultiLevelHierarchy"/>
    <dgm:cxn modelId="{C285EB6E-2C96-4124-9AD5-C09E45D1A489}" type="presParOf" srcId="{B48CEEA5-AD35-4172-A90F-899125A71450}" destId="{0DA4634C-E886-4B55-9852-35C79402FFF9}" srcOrd="0" destOrd="0" presId="urn:microsoft.com/office/officeart/2008/layout/HorizontalMultiLevelHierarchy"/>
    <dgm:cxn modelId="{7B115415-E6AC-49C4-AA4B-E893D0D133D0}" type="presParOf" srcId="{B48CEEA5-AD35-4172-A90F-899125A71450}" destId="{8C814210-2F32-49F9-B697-4EAAAD117AFE}" srcOrd="1" destOrd="0" presId="urn:microsoft.com/office/officeart/2008/layout/HorizontalMultiLevelHierarchy"/>
    <dgm:cxn modelId="{1E22874F-E86E-4759-9DC5-E7DE2D8C2B35}" type="presParOf" srcId="{EF47F189-7AF9-4150-BBC5-21A9174CC580}" destId="{8DE806C7-7E3E-45A9-AC90-98F8440A512E}" srcOrd="8" destOrd="0" presId="urn:microsoft.com/office/officeart/2008/layout/HorizontalMultiLevelHierarchy"/>
    <dgm:cxn modelId="{4A3A9F8A-C793-4EBF-9F3A-B37876CF40F3}" type="presParOf" srcId="{8DE806C7-7E3E-45A9-AC90-98F8440A512E}" destId="{0FB17C94-1478-4D45-9A59-D511CCE25ED2}" srcOrd="0" destOrd="0" presId="urn:microsoft.com/office/officeart/2008/layout/HorizontalMultiLevelHierarchy"/>
    <dgm:cxn modelId="{52305655-D6CC-495F-B6E8-F576C8529AAD}" type="presParOf" srcId="{EF47F189-7AF9-4150-BBC5-21A9174CC580}" destId="{CC7ACFD8-9141-4301-B5CD-8B92DF9C2A2A}" srcOrd="9" destOrd="0" presId="urn:microsoft.com/office/officeart/2008/layout/HorizontalMultiLevelHierarchy"/>
    <dgm:cxn modelId="{C5753715-99D0-441B-8156-22261D817CDC}" type="presParOf" srcId="{CC7ACFD8-9141-4301-B5CD-8B92DF9C2A2A}" destId="{A8C27968-0B48-42E0-9358-FDB45F4D6073}" srcOrd="0" destOrd="0" presId="urn:microsoft.com/office/officeart/2008/layout/HorizontalMultiLevelHierarchy"/>
    <dgm:cxn modelId="{81445CC0-AE38-4140-90E6-1F3B77E6992F}" type="presParOf" srcId="{CC7ACFD8-9141-4301-B5CD-8B92DF9C2A2A}" destId="{CFFC131E-33B1-4AFD-AB4A-A4F513BF45A0}" srcOrd="1" destOrd="0" presId="urn:microsoft.com/office/officeart/2008/layout/HorizontalMultiLevelHierarchy"/>
    <dgm:cxn modelId="{4DADD245-6B3D-48F2-89F1-503189A6791E}" type="presParOf" srcId="{EF47F189-7AF9-4150-BBC5-21A9174CC580}" destId="{C9E86F35-61D7-46A3-9853-5D72A046C92F}" srcOrd="10" destOrd="0" presId="urn:microsoft.com/office/officeart/2008/layout/HorizontalMultiLevelHierarchy"/>
    <dgm:cxn modelId="{B4E9C386-E46A-4256-B8E7-9AF0FD4DF140}" type="presParOf" srcId="{C9E86F35-61D7-46A3-9853-5D72A046C92F}" destId="{39A14813-8AF6-4296-AC20-9D7BF0A29140}" srcOrd="0" destOrd="0" presId="urn:microsoft.com/office/officeart/2008/layout/HorizontalMultiLevelHierarchy"/>
    <dgm:cxn modelId="{A00D7966-61C9-411E-9A9C-4F2AC2FC15D1}" type="presParOf" srcId="{EF47F189-7AF9-4150-BBC5-21A9174CC580}" destId="{AC991689-00BE-4281-93DA-B578B291A382}" srcOrd="11" destOrd="0" presId="urn:microsoft.com/office/officeart/2008/layout/HorizontalMultiLevelHierarchy"/>
    <dgm:cxn modelId="{002BC7E4-3692-490F-8603-5827D655958B}" type="presParOf" srcId="{AC991689-00BE-4281-93DA-B578B291A382}" destId="{98EBD11D-1213-429D-9306-AC82AC41E3DD}" srcOrd="0" destOrd="0" presId="urn:microsoft.com/office/officeart/2008/layout/HorizontalMultiLevelHierarchy"/>
    <dgm:cxn modelId="{987BDCF5-8E0D-4F73-87B6-10550AAA1AD5}" type="presParOf" srcId="{AC991689-00BE-4281-93DA-B578B291A382}" destId="{3BF1C1DA-752F-4C3D-810E-276851B21032}" srcOrd="1" destOrd="0" presId="urn:microsoft.com/office/officeart/2008/layout/HorizontalMultiLevelHierarchy"/>
    <dgm:cxn modelId="{85253A01-EA92-4A20-B793-C1C308E3393E}" type="presParOf" srcId="{EF47F189-7AF9-4150-BBC5-21A9174CC580}" destId="{8F7F96EA-1FC6-4701-B66D-6DA7810FB46F}" srcOrd="12" destOrd="0" presId="urn:microsoft.com/office/officeart/2008/layout/HorizontalMultiLevelHierarchy"/>
    <dgm:cxn modelId="{F53E27C3-EF85-4B53-8D51-CF7F7BC9B54D}" type="presParOf" srcId="{8F7F96EA-1FC6-4701-B66D-6DA7810FB46F}" destId="{E655EA46-CF42-42DF-ADEF-4AB8406EDFA2}" srcOrd="0" destOrd="0" presId="urn:microsoft.com/office/officeart/2008/layout/HorizontalMultiLevelHierarchy"/>
    <dgm:cxn modelId="{CC77860E-6BF6-4E6D-8C83-CCB6ADEFC741}" type="presParOf" srcId="{EF47F189-7AF9-4150-BBC5-21A9174CC580}" destId="{3E25CE3F-4F2A-49A0-9308-8255616EF684}" srcOrd="13" destOrd="0" presId="urn:microsoft.com/office/officeart/2008/layout/HorizontalMultiLevelHierarchy"/>
    <dgm:cxn modelId="{1395213F-9041-4EF7-8260-CE18DF310FA6}" type="presParOf" srcId="{3E25CE3F-4F2A-49A0-9308-8255616EF684}" destId="{BDB5DFD1-35A2-437D-8DD7-DA754A3CB35E}" srcOrd="0" destOrd="0" presId="urn:microsoft.com/office/officeart/2008/layout/HorizontalMultiLevelHierarchy"/>
    <dgm:cxn modelId="{03A24A0F-D19C-4BBA-AE8D-CDD82446562B}" type="presParOf" srcId="{3E25CE3F-4F2A-49A0-9308-8255616EF684}" destId="{A2971E3F-72E1-43D6-B2F9-4D14A9FC309D}" srcOrd="1" destOrd="0" presId="urn:microsoft.com/office/officeart/2008/layout/HorizontalMultiLevelHierarchy"/>
    <dgm:cxn modelId="{4EB00309-BF71-46D2-A322-A99194BD4D78}" type="presParOf" srcId="{EF47F189-7AF9-4150-BBC5-21A9174CC580}" destId="{985B764C-1B80-49D3-8419-2B174983DFFE}" srcOrd="14" destOrd="0" presId="urn:microsoft.com/office/officeart/2008/layout/HorizontalMultiLevelHierarchy"/>
    <dgm:cxn modelId="{187A6B14-629F-4A37-8EB3-214F39CB73BF}" type="presParOf" srcId="{985B764C-1B80-49D3-8419-2B174983DFFE}" destId="{2952A127-85C0-4C2E-90ED-51A935C3B1A0}" srcOrd="0" destOrd="0" presId="urn:microsoft.com/office/officeart/2008/layout/HorizontalMultiLevelHierarchy"/>
    <dgm:cxn modelId="{B416DF29-E6E2-4E40-9961-D4C3A3212CDE}" type="presParOf" srcId="{EF47F189-7AF9-4150-BBC5-21A9174CC580}" destId="{48B40BB2-A008-452A-BD1B-4C11685EFE6C}" srcOrd="15" destOrd="0" presId="urn:microsoft.com/office/officeart/2008/layout/HorizontalMultiLevelHierarchy"/>
    <dgm:cxn modelId="{06EC509E-705E-4675-B125-0D30C5756374}" type="presParOf" srcId="{48B40BB2-A008-452A-BD1B-4C11685EFE6C}" destId="{E9A6AEB3-2360-4165-8151-B333492F8E9A}" srcOrd="0" destOrd="0" presId="urn:microsoft.com/office/officeart/2008/layout/HorizontalMultiLevelHierarchy"/>
    <dgm:cxn modelId="{96330795-F65A-445E-89CC-00F404259F1D}" type="presParOf" srcId="{48B40BB2-A008-452A-BD1B-4C11685EFE6C}" destId="{171C750C-994B-4E8F-B279-4DDB6A137A24}" srcOrd="1" destOrd="0" presId="urn:microsoft.com/office/officeart/2008/layout/HorizontalMultiLevelHierarchy"/>
    <dgm:cxn modelId="{4E8A0563-8171-4824-8A72-5F73BD39D38B}" type="presParOf" srcId="{EF47F189-7AF9-4150-BBC5-21A9174CC580}" destId="{F11EFD9D-7647-425E-89C4-0944F4FBEBF2}" srcOrd="16" destOrd="0" presId="urn:microsoft.com/office/officeart/2008/layout/HorizontalMultiLevelHierarchy"/>
    <dgm:cxn modelId="{E411D15F-B65E-4C29-BFFA-E36373E0123A}" type="presParOf" srcId="{F11EFD9D-7647-425E-89C4-0944F4FBEBF2}" destId="{2EE1D223-EF5A-4812-903D-64392F234B32}" srcOrd="0" destOrd="0" presId="urn:microsoft.com/office/officeart/2008/layout/HorizontalMultiLevelHierarchy"/>
    <dgm:cxn modelId="{541DE8A6-D49D-40CA-9E70-3D7E143321D0}" type="presParOf" srcId="{EF47F189-7AF9-4150-BBC5-21A9174CC580}" destId="{679D31C3-90A2-485D-9353-6FCB07D1067B}" srcOrd="17" destOrd="0" presId="urn:microsoft.com/office/officeart/2008/layout/HorizontalMultiLevelHierarchy"/>
    <dgm:cxn modelId="{E56A05C1-E04A-40CD-8351-EF0C591634DC}" type="presParOf" srcId="{679D31C3-90A2-485D-9353-6FCB07D1067B}" destId="{6045E9BC-0788-4AE1-A417-0B1212BAF9EE}" srcOrd="0" destOrd="0" presId="urn:microsoft.com/office/officeart/2008/layout/HorizontalMultiLevelHierarchy"/>
    <dgm:cxn modelId="{D3A22C1C-F9AE-458D-BFC2-4DBE2C1509FD}" type="presParOf" srcId="{679D31C3-90A2-485D-9353-6FCB07D1067B}" destId="{FDE8AAFF-219E-4AC3-8B6C-79D010B3C620}" srcOrd="1" destOrd="0" presId="urn:microsoft.com/office/officeart/2008/layout/HorizontalMultiLevelHierarchy"/>
    <dgm:cxn modelId="{F76ADF22-BC57-492E-A752-1AB4C423ADB5}" type="presParOf" srcId="{EF47F189-7AF9-4150-BBC5-21A9174CC580}" destId="{46F04D96-C961-4957-AEA7-F6AC9CC0C526}" srcOrd="18" destOrd="0" presId="urn:microsoft.com/office/officeart/2008/layout/HorizontalMultiLevelHierarchy"/>
    <dgm:cxn modelId="{2A2FED93-DCE3-41D1-BAC4-A5DB27BD158C}" type="presParOf" srcId="{46F04D96-C961-4957-AEA7-F6AC9CC0C526}" destId="{8F948054-150E-4D4D-A580-94061E8EE79E}" srcOrd="0" destOrd="0" presId="urn:microsoft.com/office/officeart/2008/layout/HorizontalMultiLevelHierarchy"/>
    <dgm:cxn modelId="{A3F8FA7B-301C-4B99-BBA3-035A7420129E}" type="presParOf" srcId="{EF47F189-7AF9-4150-BBC5-21A9174CC580}" destId="{CB711149-4604-44C6-AB7E-C912EE5821C2}" srcOrd="19" destOrd="0" presId="urn:microsoft.com/office/officeart/2008/layout/HorizontalMultiLevelHierarchy"/>
    <dgm:cxn modelId="{44BF6800-4DB9-4340-A531-0A513D3FEE2D}" type="presParOf" srcId="{CB711149-4604-44C6-AB7E-C912EE5821C2}" destId="{77C64BBD-B3E4-40AE-90A0-FB888D4EEAF8}" srcOrd="0" destOrd="0" presId="urn:microsoft.com/office/officeart/2008/layout/HorizontalMultiLevelHierarchy"/>
    <dgm:cxn modelId="{D24D25BC-8832-48C2-AA31-F4089C916074}" type="presParOf" srcId="{CB711149-4604-44C6-AB7E-C912EE5821C2}" destId="{344195CB-8FBD-4129-82DB-C1C407011E61}" srcOrd="1" destOrd="0" presId="urn:microsoft.com/office/officeart/2008/layout/HorizontalMultiLevelHierarchy"/>
  </dgm:cxnLst>
  <dgm:bg/>
  <dgm:whole>
    <a:ln>
      <a:solidFill>
        <a:srgbClr val="C00000"/>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04D96-C961-4957-AEA7-F6AC9CC0C526}">
      <dsp:nvSpPr>
        <dsp:cNvPr id="0" name=""/>
        <dsp:cNvSpPr/>
      </dsp:nvSpPr>
      <dsp:spPr>
        <a:xfrm>
          <a:off x="5476938" y="4420869"/>
          <a:ext cx="459051" cy="2012092"/>
        </a:xfrm>
        <a:custGeom>
          <a:avLst/>
          <a:gdLst/>
          <a:ahLst/>
          <a:cxnLst/>
          <a:rect l="0" t="0" r="0" b="0"/>
          <a:pathLst>
            <a:path>
              <a:moveTo>
                <a:pt x="459051" y="0"/>
              </a:moveTo>
              <a:lnTo>
                <a:pt x="229525" y="0"/>
              </a:lnTo>
              <a:lnTo>
                <a:pt x="229525" y="2012092"/>
              </a:lnTo>
              <a:lnTo>
                <a:pt x="0" y="2012092"/>
              </a:lnTo>
            </a:path>
          </a:pathLst>
        </a:custGeom>
        <a:noFill/>
        <a:ln w="19050"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4674567" y="5375321"/>
        <a:ext cx="2063793" cy="103189"/>
      </dsp:txXfrm>
    </dsp:sp>
    <dsp:sp modelId="{F11EFD9D-7647-425E-89C4-0944F4FBEBF2}">
      <dsp:nvSpPr>
        <dsp:cNvPr id="0" name=""/>
        <dsp:cNvSpPr/>
      </dsp:nvSpPr>
      <dsp:spPr>
        <a:xfrm>
          <a:off x="5476938" y="4420869"/>
          <a:ext cx="459051" cy="1557953"/>
        </a:xfrm>
        <a:custGeom>
          <a:avLst/>
          <a:gdLst/>
          <a:ahLst/>
          <a:cxnLst/>
          <a:rect l="0" t="0" r="0" b="0"/>
          <a:pathLst>
            <a:path>
              <a:moveTo>
                <a:pt x="459051" y="0"/>
              </a:moveTo>
              <a:lnTo>
                <a:pt x="229525" y="0"/>
              </a:lnTo>
              <a:lnTo>
                <a:pt x="229525" y="1557953"/>
              </a:lnTo>
              <a:lnTo>
                <a:pt x="0" y="1557953"/>
              </a:lnTo>
            </a:path>
          </a:pathLst>
        </a:custGeom>
        <a:noFill/>
        <a:ln w="19050"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solidFill>
              <a:schemeClr val="tx1"/>
            </a:solidFill>
            <a:cs typeface="B Yekan" panose="00000400000000000000" pitchFamily="2" charset="-78"/>
          </a:endParaRPr>
        </a:p>
      </dsp:txBody>
      <dsp:txXfrm>
        <a:off x="4894376" y="5159242"/>
        <a:ext cx="1624176" cy="81208"/>
      </dsp:txXfrm>
    </dsp:sp>
    <dsp:sp modelId="{985B764C-1B80-49D3-8419-2B174983DFFE}">
      <dsp:nvSpPr>
        <dsp:cNvPr id="0" name=""/>
        <dsp:cNvSpPr/>
      </dsp:nvSpPr>
      <dsp:spPr>
        <a:xfrm>
          <a:off x="5476938" y="4420869"/>
          <a:ext cx="459051" cy="1103815"/>
        </a:xfrm>
        <a:custGeom>
          <a:avLst/>
          <a:gdLst/>
          <a:ahLst/>
          <a:cxnLst/>
          <a:rect l="0" t="0" r="0" b="0"/>
          <a:pathLst>
            <a:path>
              <a:moveTo>
                <a:pt x="459051" y="0"/>
              </a:moveTo>
              <a:lnTo>
                <a:pt x="229525" y="0"/>
              </a:lnTo>
              <a:lnTo>
                <a:pt x="229525" y="1103815"/>
              </a:lnTo>
              <a:lnTo>
                <a:pt x="0" y="1103815"/>
              </a:lnTo>
            </a:path>
          </a:pathLst>
        </a:custGeom>
        <a:noFill/>
        <a:ln w="19050"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cs typeface="B Yekan" panose="00000400000000000000" pitchFamily="2" charset="-78"/>
          </a:endParaRPr>
        </a:p>
      </dsp:txBody>
      <dsp:txXfrm>
        <a:off x="5108732" y="4942890"/>
        <a:ext cx="1195464" cy="59773"/>
      </dsp:txXfrm>
    </dsp:sp>
    <dsp:sp modelId="{8F7F96EA-1FC6-4701-B66D-6DA7810FB46F}">
      <dsp:nvSpPr>
        <dsp:cNvPr id="0" name=""/>
        <dsp:cNvSpPr/>
      </dsp:nvSpPr>
      <dsp:spPr>
        <a:xfrm>
          <a:off x="5476938" y="4420869"/>
          <a:ext cx="459051" cy="649676"/>
        </a:xfrm>
        <a:custGeom>
          <a:avLst/>
          <a:gdLst/>
          <a:ahLst/>
          <a:cxnLst/>
          <a:rect l="0" t="0" r="0" b="0"/>
          <a:pathLst>
            <a:path>
              <a:moveTo>
                <a:pt x="459051" y="0"/>
              </a:moveTo>
              <a:lnTo>
                <a:pt x="229525" y="0"/>
              </a:lnTo>
              <a:lnTo>
                <a:pt x="229525" y="649676"/>
              </a:lnTo>
              <a:lnTo>
                <a:pt x="0" y="649676"/>
              </a:lnTo>
            </a:path>
          </a:pathLst>
        </a:custGeom>
        <a:noFill/>
        <a:ln w="19050"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cs typeface="B Yekan" panose="00000400000000000000" pitchFamily="2" charset="-78"/>
          </a:endParaRPr>
        </a:p>
      </dsp:txBody>
      <dsp:txXfrm>
        <a:off x="5308718" y="4725820"/>
        <a:ext cx="795491" cy="39774"/>
      </dsp:txXfrm>
    </dsp:sp>
    <dsp:sp modelId="{C9E86F35-61D7-46A3-9853-5D72A046C92F}">
      <dsp:nvSpPr>
        <dsp:cNvPr id="0" name=""/>
        <dsp:cNvSpPr/>
      </dsp:nvSpPr>
      <dsp:spPr>
        <a:xfrm>
          <a:off x="5476938" y="4420869"/>
          <a:ext cx="459051" cy="195537"/>
        </a:xfrm>
        <a:custGeom>
          <a:avLst/>
          <a:gdLst/>
          <a:ahLst/>
          <a:cxnLst/>
          <a:rect l="0" t="0" r="0" b="0"/>
          <a:pathLst>
            <a:path>
              <a:moveTo>
                <a:pt x="459051" y="0"/>
              </a:moveTo>
              <a:lnTo>
                <a:pt x="229525" y="0"/>
              </a:lnTo>
              <a:lnTo>
                <a:pt x="229525" y="195537"/>
              </a:lnTo>
              <a:lnTo>
                <a:pt x="0" y="195537"/>
              </a:lnTo>
            </a:path>
          </a:pathLst>
        </a:custGeom>
        <a:noFill/>
        <a:ln w="19050"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kern="1200"/>
        </a:p>
      </dsp:txBody>
      <dsp:txXfrm>
        <a:off x="5456983" y="4506164"/>
        <a:ext cx="498961" cy="24948"/>
      </dsp:txXfrm>
    </dsp:sp>
    <dsp:sp modelId="{8DE806C7-7E3E-45A9-AC90-98F8440A512E}">
      <dsp:nvSpPr>
        <dsp:cNvPr id="0" name=""/>
        <dsp:cNvSpPr/>
      </dsp:nvSpPr>
      <dsp:spPr>
        <a:xfrm>
          <a:off x="5476938" y="4162268"/>
          <a:ext cx="459051" cy="258601"/>
        </a:xfrm>
        <a:custGeom>
          <a:avLst/>
          <a:gdLst/>
          <a:ahLst/>
          <a:cxnLst/>
          <a:rect l="0" t="0" r="0" b="0"/>
          <a:pathLst>
            <a:path>
              <a:moveTo>
                <a:pt x="459051" y="258601"/>
              </a:moveTo>
              <a:lnTo>
                <a:pt x="229525" y="258601"/>
              </a:lnTo>
              <a:lnTo>
                <a:pt x="229525" y="0"/>
              </a:lnTo>
              <a:lnTo>
                <a:pt x="0" y="0"/>
              </a:lnTo>
            </a:path>
          </a:pathLst>
        </a:custGeom>
        <a:noFill/>
        <a:ln w="19050"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cs typeface="B Yekan" panose="00000400000000000000" pitchFamily="2" charset="-78"/>
          </a:endParaRPr>
        </a:p>
      </dsp:txBody>
      <dsp:txXfrm>
        <a:off x="5443024" y="4278397"/>
        <a:ext cx="526880" cy="26344"/>
      </dsp:txXfrm>
    </dsp:sp>
    <dsp:sp modelId="{3906F8E8-EB6A-4C3F-B4D5-B7B55950E91A}">
      <dsp:nvSpPr>
        <dsp:cNvPr id="0" name=""/>
        <dsp:cNvSpPr/>
      </dsp:nvSpPr>
      <dsp:spPr>
        <a:xfrm>
          <a:off x="5476938" y="3708129"/>
          <a:ext cx="459051" cy="712739"/>
        </a:xfrm>
        <a:custGeom>
          <a:avLst/>
          <a:gdLst/>
          <a:ahLst/>
          <a:cxnLst/>
          <a:rect l="0" t="0" r="0" b="0"/>
          <a:pathLst>
            <a:path>
              <a:moveTo>
                <a:pt x="459051" y="712739"/>
              </a:moveTo>
              <a:lnTo>
                <a:pt x="229525" y="712739"/>
              </a:lnTo>
              <a:lnTo>
                <a:pt x="229525" y="0"/>
              </a:lnTo>
              <a:lnTo>
                <a:pt x="0" y="0"/>
              </a:lnTo>
            </a:path>
          </a:pathLst>
        </a:custGeom>
        <a:noFill/>
        <a:ln w="19050"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cs typeface="B Yekan" panose="00000400000000000000" pitchFamily="2" charset="-78"/>
          </a:endParaRPr>
        </a:p>
      </dsp:txBody>
      <dsp:txXfrm>
        <a:off x="5282575" y="4043305"/>
        <a:ext cx="847777" cy="42388"/>
      </dsp:txXfrm>
    </dsp:sp>
    <dsp:sp modelId="{A5FC448C-72FC-4757-90B3-9BD4EDCF5734}">
      <dsp:nvSpPr>
        <dsp:cNvPr id="0" name=""/>
        <dsp:cNvSpPr/>
      </dsp:nvSpPr>
      <dsp:spPr>
        <a:xfrm>
          <a:off x="5476938" y="3253991"/>
          <a:ext cx="459051" cy="1166878"/>
        </a:xfrm>
        <a:custGeom>
          <a:avLst/>
          <a:gdLst/>
          <a:ahLst/>
          <a:cxnLst/>
          <a:rect l="0" t="0" r="0" b="0"/>
          <a:pathLst>
            <a:path>
              <a:moveTo>
                <a:pt x="459051" y="1166878"/>
              </a:moveTo>
              <a:lnTo>
                <a:pt x="229525" y="1166878"/>
              </a:lnTo>
              <a:lnTo>
                <a:pt x="229525" y="0"/>
              </a:lnTo>
              <a:lnTo>
                <a:pt x="0" y="0"/>
              </a:lnTo>
            </a:path>
          </a:pathLst>
        </a:custGeom>
        <a:noFill/>
        <a:ln w="19050"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cs typeface="B Yekan" panose="00000400000000000000" pitchFamily="2" charset="-78"/>
          </a:endParaRPr>
        </a:p>
      </dsp:txBody>
      <dsp:txXfrm>
        <a:off x="5079500" y="3806082"/>
        <a:ext cx="1253927" cy="62696"/>
      </dsp:txXfrm>
    </dsp:sp>
    <dsp:sp modelId="{4C937C61-AC53-48FF-AAC2-E9DB7E92A120}">
      <dsp:nvSpPr>
        <dsp:cNvPr id="0" name=""/>
        <dsp:cNvSpPr/>
      </dsp:nvSpPr>
      <dsp:spPr>
        <a:xfrm>
          <a:off x="3302528" y="2799852"/>
          <a:ext cx="395988" cy="908277"/>
        </a:xfrm>
        <a:custGeom>
          <a:avLst/>
          <a:gdLst/>
          <a:ahLst/>
          <a:cxnLst/>
          <a:rect l="0" t="0" r="0" b="0"/>
          <a:pathLst>
            <a:path>
              <a:moveTo>
                <a:pt x="395988" y="0"/>
              </a:moveTo>
              <a:lnTo>
                <a:pt x="197994" y="0"/>
              </a:lnTo>
              <a:lnTo>
                <a:pt x="197994" y="908277"/>
              </a:lnTo>
              <a:lnTo>
                <a:pt x="0" y="908277"/>
              </a:lnTo>
            </a:path>
          </a:pathLst>
        </a:custGeom>
        <a:noFill/>
        <a:ln w="19050"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kern="1200"/>
        </a:p>
      </dsp:txBody>
      <dsp:txXfrm>
        <a:off x="3005100" y="3229220"/>
        <a:ext cx="990845" cy="49542"/>
      </dsp:txXfrm>
    </dsp:sp>
    <dsp:sp modelId="{81A6CD3A-BEC4-4062-A43C-3E3C1192E5F7}">
      <dsp:nvSpPr>
        <dsp:cNvPr id="0" name=""/>
        <dsp:cNvSpPr/>
      </dsp:nvSpPr>
      <dsp:spPr>
        <a:xfrm>
          <a:off x="3302528" y="2799852"/>
          <a:ext cx="395988" cy="454138"/>
        </a:xfrm>
        <a:custGeom>
          <a:avLst/>
          <a:gdLst/>
          <a:ahLst/>
          <a:cxnLst/>
          <a:rect l="0" t="0" r="0" b="0"/>
          <a:pathLst>
            <a:path>
              <a:moveTo>
                <a:pt x="395988" y="0"/>
              </a:moveTo>
              <a:lnTo>
                <a:pt x="197994" y="0"/>
              </a:lnTo>
              <a:lnTo>
                <a:pt x="197994" y="454138"/>
              </a:lnTo>
              <a:lnTo>
                <a:pt x="0" y="454138"/>
              </a:lnTo>
            </a:path>
          </a:pathLst>
        </a:custGeom>
        <a:noFill/>
        <a:ln w="19050"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kern="1200"/>
        </a:p>
      </dsp:txBody>
      <dsp:txXfrm>
        <a:off x="3199255" y="3011858"/>
        <a:ext cx="602535" cy="30126"/>
      </dsp:txXfrm>
    </dsp:sp>
    <dsp:sp modelId="{CD852B3A-42E1-4F7A-92C8-BFDEE1188EDC}">
      <dsp:nvSpPr>
        <dsp:cNvPr id="0" name=""/>
        <dsp:cNvSpPr/>
      </dsp:nvSpPr>
      <dsp:spPr>
        <a:xfrm>
          <a:off x="3302528" y="2754132"/>
          <a:ext cx="395988" cy="91440"/>
        </a:xfrm>
        <a:custGeom>
          <a:avLst/>
          <a:gdLst/>
          <a:ahLst/>
          <a:cxnLst/>
          <a:rect l="0" t="0" r="0" b="0"/>
          <a:pathLst>
            <a:path>
              <a:moveTo>
                <a:pt x="395988" y="45720"/>
              </a:moveTo>
              <a:lnTo>
                <a:pt x="0" y="45720"/>
              </a:lnTo>
            </a:path>
          </a:pathLst>
        </a:custGeom>
        <a:noFill/>
        <a:ln w="19050"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kern="1200"/>
        </a:p>
      </dsp:txBody>
      <dsp:txXfrm>
        <a:off x="3302528" y="2789952"/>
        <a:ext cx="395988" cy="19799"/>
      </dsp:txXfrm>
    </dsp:sp>
    <dsp:sp modelId="{2F28FBAA-7073-4EE6-9818-A894AD27CCE9}">
      <dsp:nvSpPr>
        <dsp:cNvPr id="0" name=""/>
        <dsp:cNvSpPr/>
      </dsp:nvSpPr>
      <dsp:spPr>
        <a:xfrm>
          <a:off x="3302528" y="2345713"/>
          <a:ext cx="395988" cy="454138"/>
        </a:xfrm>
        <a:custGeom>
          <a:avLst/>
          <a:gdLst/>
          <a:ahLst/>
          <a:cxnLst/>
          <a:rect l="0" t="0" r="0" b="0"/>
          <a:pathLst>
            <a:path>
              <a:moveTo>
                <a:pt x="395988" y="454138"/>
              </a:moveTo>
              <a:lnTo>
                <a:pt x="197994" y="454138"/>
              </a:lnTo>
              <a:lnTo>
                <a:pt x="197994" y="0"/>
              </a:lnTo>
              <a:lnTo>
                <a:pt x="0" y="0"/>
              </a:lnTo>
            </a:path>
          </a:pathLst>
        </a:custGeom>
        <a:noFill/>
        <a:ln w="19050"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kern="1200"/>
        </a:p>
      </dsp:txBody>
      <dsp:txXfrm>
        <a:off x="3199255" y="2557719"/>
        <a:ext cx="602535" cy="30126"/>
      </dsp:txXfrm>
    </dsp:sp>
    <dsp:sp modelId="{AD998C11-7FAE-4BC4-8BE3-27E731F37BFE}">
      <dsp:nvSpPr>
        <dsp:cNvPr id="0" name=""/>
        <dsp:cNvSpPr/>
      </dsp:nvSpPr>
      <dsp:spPr>
        <a:xfrm>
          <a:off x="3302528" y="1891574"/>
          <a:ext cx="395988" cy="908277"/>
        </a:xfrm>
        <a:custGeom>
          <a:avLst/>
          <a:gdLst/>
          <a:ahLst/>
          <a:cxnLst/>
          <a:rect l="0" t="0" r="0" b="0"/>
          <a:pathLst>
            <a:path>
              <a:moveTo>
                <a:pt x="395988" y="908277"/>
              </a:moveTo>
              <a:lnTo>
                <a:pt x="197994" y="908277"/>
              </a:lnTo>
              <a:lnTo>
                <a:pt x="197994" y="0"/>
              </a:lnTo>
              <a:lnTo>
                <a:pt x="0" y="0"/>
              </a:lnTo>
            </a:path>
          </a:pathLst>
        </a:custGeom>
        <a:noFill/>
        <a:ln w="19050"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kern="1200"/>
        </a:p>
      </dsp:txBody>
      <dsp:txXfrm>
        <a:off x="3005100" y="2320942"/>
        <a:ext cx="990845" cy="49542"/>
      </dsp:txXfrm>
    </dsp:sp>
    <dsp:sp modelId="{00583B54-7FD6-496B-A0BA-15B6A44108F4}">
      <dsp:nvSpPr>
        <dsp:cNvPr id="0" name=""/>
        <dsp:cNvSpPr/>
      </dsp:nvSpPr>
      <dsp:spPr>
        <a:xfrm>
          <a:off x="5476938" y="2799852"/>
          <a:ext cx="459051" cy="1621017"/>
        </a:xfrm>
        <a:custGeom>
          <a:avLst/>
          <a:gdLst/>
          <a:ahLst/>
          <a:cxnLst/>
          <a:rect l="0" t="0" r="0" b="0"/>
          <a:pathLst>
            <a:path>
              <a:moveTo>
                <a:pt x="459051" y="1621017"/>
              </a:moveTo>
              <a:lnTo>
                <a:pt x="229525" y="1621017"/>
              </a:lnTo>
              <a:lnTo>
                <a:pt x="229525" y="0"/>
              </a:lnTo>
              <a:lnTo>
                <a:pt x="0" y="0"/>
              </a:lnTo>
            </a:path>
          </a:pathLst>
        </a:custGeom>
        <a:noFill/>
        <a:ln w="19050"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cs typeface="B Yekan" panose="00000400000000000000" pitchFamily="2" charset="-78"/>
          </a:endParaRPr>
        </a:p>
      </dsp:txBody>
      <dsp:txXfrm>
        <a:off x="4864083" y="3568242"/>
        <a:ext cx="1684762" cy="84238"/>
      </dsp:txXfrm>
    </dsp:sp>
    <dsp:sp modelId="{0C2F1008-346A-4E51-B553-95CB800BE2CF}">
      <dsp:nvSpPr>
        <dsp:cNvPr id="0" name=""/>
        <dsp:cNvSpPr/>
      </dsp:nvSpPr>
      <dsp:spPr>
        <a:xfrm>
          <a:off x="5476938" y="2345713"/>
          <a:ext cx="459051" cy="2075156"/>
        </a:xfrm>
        <a:custGeom>
          <a:avLst/>
          <a:gdLst/>
          <a:ahLst/>
          <a:cxnLst/>
          <a:rect l="0" t="0" r="0" b="0"/>
          <a:pathLst>
            <a:path>
              <a:moveTo>
                <a:pt x="459051" y="2075156"/>
              </a:moveTo>
              <a:lnTo>
                <a:pt x="229525" y="2075156"/>
              </a:lnTo>
              <a:lnTo>
                <a:pt x="229525" y="0"/>
              </a:lnTo>
              <a:lnTo>
                <a:pt x="0" y="0"/>
              </a:lnTo>
            </a:path>
          </a:pathLst>
        </a:custGeom>
        <a:noFill/>
        <a:ln w="19050"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solidFill>
              <a:schemeClr val="tx1"/>
            </a:solidFill>
            <a:cs typeface="B Yekan" panose="00000400000000000000" pitchFamily="2" charset="-78"/>
          </a:endParaRPr>
        </a:p>
      </dsp:txBody>
      <dsp:txXfrm>
        <a:off x="4643802" y="3330158"/>
        <a:ext cx="2125323" cy="106266"/>
      </dsp:txXfrm>
    </dsp:sp>
    <dsp:sp modelId="{52AAA40F-F9BA-4C41-817B-B97204115588}">
      <dsp:nvSpPr>
        <dsp:cNvPr id="0" name=""/>
        <dsp:cNvSpPr/>
      </dsp:nvSpPr>
      <dsp:spPr>
        <a:xfrm>
          <a:off x="6944718" y="4375149"/>
          <a:ext cx="235197" cy="91440"/>
        </a:xfrm>
        <a:custGeom>
          <a:avLst/>
          <a:gdLst/>
          <a:ahLst/>
          <a:cxnLst/>
          <a:rect l="0" t="0" r="0" b="0"/>
          <a:pathLst>
            <a:path>
              <a:moveTo>
                <a:pt x="235197" y="45720"/>
              </a:moveTo>
              <a:lnTo>
                <a:pt x="0" y="45720"/>
              </a:lnTo>
            </a:path>
          </a:pathLst>
        </a:custGeom>
        <a:noFill/>
        <a:ln w="19050"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cs typeface="B Yekan" panose="00000400000000000000" pitchFamily="2" charset="-78"/>
          </a:endParaRPr>
        </a:p>
      </dsp:txBody>
      <dsp:txXfrm>
        <a:off x="6944718" y="4414989"/>
        <a:ext cx="235197" cy="11759"/>
      </dsp:txXfrm>
    </dsp:sp>
    <dsp:sp modelId="{4F499973-3AC8-4185-8753-760418100B5D}">
      <dsp:nvSpPr>
        <dsp:cNvPr id="0" name=""/>
        <dsp:cNvSpPr/>
      </dsp:nvSpPr>
      <dsp:spPr>
        <a:xfrm>
          <a:off x="7987861" y="2547547"/>
          <a:ext cx="321388" cy="1873322"/>
        </a:xfrm>
        <a:custGeom>
          <a:avLst/>
          <a:gdLst/>
          <a:ahLst/>
          <a:cxnLst/>
          <a:rect l="0" t="0" r="0" b="0"/>
          <a:pathLst>
            <a:path>
              <a:moveTo>
                <a:pt x="321388" y="0"/>
              </a:moveTo>
              <a:lnTo>
                <a:pt x="160694" y="0"/>
              </a:lnTo>
              <a:lnTo>
                <a:pt x="160694" y="1873322"/>
              </a:lnTo>
              <a:lnTo>
                <a:pt x="0" y="1873322"/>
              </a:lnTo>
            </a:path>
          </a:pathLst>
        </a:custGeom>
        <a:noFill/>
        <a:ln w="19050"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solidFill>
              <a:schemeClr val="tx1"/>
            </a:solidFill>
            <a:cs typeface="B Yekan" panose="00000400000000000000" pitchFamily="2" charset="-78"/>
          </a:endParaRPr>
        </a:p>
      </dsp:txBody>
      <dsp:txXfrm>
        <a:off x="7198210" y="3436691"/>
        <a:ext cx="1900691" cy="95034"/>
      </dsp:txXfrm>
    </dsp:sp>
    <dsp:sp modelId="{16727547-EC7B-4743-9390-6EB79C33CEA0}">
      <dsp:nvSpPr>
        <dsp:cNvPr id="0" name=""/>
        <dsp:cNvSpPr/>
      </dsp:nvSpPr>
      <dsp:spPr>
        <a:xfrm>
          <a:off x="3302528" y="1391716"/>
          <a:ext cx="395988" cy="91440"/>
        </a:xfrm>
        <a:custGeom>
          <a:avLst/>
          <a:gdLst/>
          <a:ahLst/>
          <a:cxnLst/>
          <a:rect l="0" t="0" r="0" b="0"/>
          <a:pathLst>
            <a:path>
              <a:moveTo>
                <a:pt x="395988" y="45720"/>
              </a:moveTo>
              <a:lnTo>
                <a:pt x="0" y="45720"/>
              </a:lnTo>
            </a:path>
          </a:pathLst>
        </a:custGeom>
        <a:noFill/>
        <a:ln w="19050"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cs typeface="B Yekan" panose="00000400000000000000" pitchFamily="2" charset="-78"/>
          </a:endParaRPr>
        </a:p>
      </dsp:txBody>
      <dsp:txXfrm>
        <a:off x="3302528" y="1427536"/>
        <a:ext cx="395988" cy="19799"/>
      </dsp:txXfrm>
    </dsp:sp>
    <dsp:sp modelId="{FDD62ADF-C51A-4195-BB56-144E09F6CC15}">
      <dsp:nvSpPr>
        <dsp:cNvPr id="0" name=""/>
        <dsp:cNvSpPr/>
      </dsp:nvSpPr>
      <dsp:spPr>
        <a:xfrm>
          <a:off x="5476938" y="1128363"/>
          <a:ext cx="459051" cy="309072"/>
        </a:xfrm>
        <a:custGeom>
          <a:avLst/>
          <a:gdLst/>
          <a:ahLst/>
          <a:cxnLst/>
          <a:rect l="0" t="0" r="0" b="0"/>
          <a:pathLst>
            <a:path>
              <a:moveTo>
                <a:pt x="459051" y="0"/>
              </a:moveTo>
              <a:lnTo>
                <a:pt x="229525" y="0"/>
              </a:lnTo>
              <a:lnTo>
                <a:pt x="229525" y="309072"/>
              </a:lnTo>
              <a:lnTo>
                <a:pt x="0" y="309072"/>
              </a:lnTo>
            </a:path>
          </a:pathLst>
        </a:custGeom>
        <a:noFill/>
        <a:ln w="19050"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cs typeface="B Yekan" panose="00000400000000000000" pitchFamily="2" charset="-78"/>
          </a:endParaRPr>
        </a:p>
      </dsp:txBody>
      <dsp:txXfrm>
        <a:off x="5429763" y="1269065"/>
        <a:ext cx="553401" cy="27670"/>
      </dsp:txXfrm>
    </dsp:sp>
    <dsp:sp modelId="{721AA7D8-4F8C-4046-A757-08FC12DC550A}">
      <dsp:nvSpPr>
        <dsp:cNvPr id="0" name=""/>
        <dsp:cNvSpPr/>
      </dsp:nvSpPr>
      <dsp:spPr>
        <a:xfrm>
          <a:off x="3302528" y="756228"/>
          <a:ext cx="395988" cy="227069"/>
        </a:xfrm>
        <a:custGeom>
          <a:avLst/>
          <a:gdLst/>
          <a:ahLst/>
          <a:cxnLst/>
          <a:rect l="0" t="0" r="0" b="0"/>
          <a:pathLst>
            <a:path>
              <a:moveTo>
                <a:pt x="395988" y="0"/>
              </a:moveTo>
              <a:lnTo>
                <a:pt x="197994" y="0"/>
              </a:lnTo>
              <a:lnTo>
                <a:pt x="197994" y="227069"/>
              </a:lnTo>
              <a:lnTo>
                <a:pt x="0" y="227069"/>
              </a:lnTo>
            </a:path>
          </a:pathLst>
        </a:custGeom>
        <a:noFill/>
        <a:ln w="19050"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cs typeface="B Yekan" panose="00000400000000000000" pitchFamily="2" charset="-78"/>
          </a:endParaRPr>
        </a:p>
      </dsp:txBody>
      <dsp:txXfrm>
        <a:off x="3272286" y="858350"/>
        <a:ext cx="456472" cy="22823"/>
      </dsp:txXfrm>
    </dsp:sp>
    <dsp:sp modelId="{F20B3EE7-7B9D-4C6C-AC34-2954F1A41A40}">
      <dsp:nvSpPr>
        <dsp:cNvPr id="0" name=""/>
        <dsp:cNvSpPr/>
      </dsp:nvSpPr>
      <dsp:spPr>
        <a:xfrm>
          <a:off x="3302528" y="529158"/>
          <a:ext cx="395988" cy="227069"/>
        </a:xfrm>
        <a:custGeom>
          <a:avLst/>
          <a:gdLst/>
          <a:ahLst/>
          <a:cxnLst/>
          <a:rect l="0" t="0" r="0" b="0"/>
          <a:pathLst>
            <a:path>
              <a:moveTo>
                <a:pt x="395988" y="227069"/>
              </a:moveTo>
              <a:lnTo>
                <a:pt x="197994" y="227069"/>
              </a:lnTo>
              <a:lnTo>
                <a:pt x="197994" y="0"/>
              </a:lnTo>
              <a:lnTo>
                <a:pt x="0" y="0"/>
              </a:lnTo>
            </a:path>
          </a:pathLst>
        </a:custGeom>
        <a:noFill/>
        <a:ln w="19050"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cs typeface="B Yekan" panose="00000400000000000000" pitchFamily="2" charset="-78"/>
          </a:endParaRPr>
        </a:p>
      </dsp:txBody>
      <dsp:txXfrm>
        <a:off x="3272286" y="631281"/>
        <a:ext cx="456472" cy="22823"/>
      </dsp:txXfrm>
    </dsp:sp>
    <dsp:sp modelId="{4507E76B-8267-4048-BDFE-5BD825B3B111}">
      <dsp:nvSpPr>
        <dsp:cNvPr id="0" name=""/>
        <dsp:cNvSpPr/>
      </dsp:nvSpPr>
      <dsp:spPr>
        <a:xfrm>
          <a:off x="5476938" y="756228"/>
          <a:ext cx="459051" cy="372135"/>
        </a:xfrm>
        <a:custGeom>
          <a:avLst/>
          <a:gdLst/>
          <a:ahLst/>
          <a:cxnLst/>
          <a:rect l="0" t="0" r="0" b="0"/>
          <a:pathLst>
            <a:path>
              <a:moveTo>
                <a:pt x="459051" y="372135"/>
              </a:moveTo>
              <a:lnTo>
                <a:pt x="229525" y="372135"/>
              </a:lnTo>
              <a:lnTo>
                <a:pt x="229525" y="0"/>
              </a:lnTo>
              <a:lnTo>
                <a:pt x="0" y="0"/>
              </a:lnTo>
            </a:path>
          </a:pathLst>
        </a:custGeom>
        <a:noFill/>
        <a:ln w="19050"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cs typeface="B Yekan" panose="00000400000000000000" pitchFamily="2" charset="-78"/>
          </a:endParaRPr>
        </a:p>
      </dsp:txBody>
      <dsp:txXfrm>
        <a:off x="5410993" y="927522"/>
        <a:ext cx="590942" cy="29547"/>
      </dsp:txXfrm>
    </dsp:sp>
    <dsp:sp modelId="{E7A11ACF-E2F6-4E20-BDAC-0BC9DB9B0B14}">
      <dsp:nvSpPr>
        <dsp:cNvPr id="0" name=""/>
        <dsp:cNvSpPr/>
      </dsp:nvSpPr>
      <dsp:spPr>
        <a:xfrm>
          <a:off x="6944718" y="674225"/>
          <a:ext cx="235197" cy="454138"/>
        </a:xfrm>
        <a:custGeom>
          <a:avLst/>
          <a:gdLst/>
          <a:ahLst/>
          <a:cxnLst/>
          <a:rect l="0" t="0" r="0" b="0"/>
          <a:pathLst>
            <a:path>
              <a:moveTo>
                <a:pt x="235197" y="0"/>
              </a:moveTo>
              <a:lnTo>
                <a:pt x="117598" y="0"/>
              </a:lnTo>
              <a:lnTo>
                <a:pt x="117598" y="454138"/>
              </a:lnTo>
              <a:lnTo>
                <a:pt x="0" y="454138"/>
              </a:lnTo>
            </a:path>
          </a:pathLst>
        </a:custGeom>
        <a:noFill/>
        <a:ln w="19050"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cs typeface="B Yekan" panose="00000400000000000000" pitchFamily="2" charset="-78"/>
          </a:endParaRPr>
        </a:p>
      </dsp:txBody>
      <dsp:txXfrm>
        <a:off x="6806602" y="888508"/>
        <a:ext cx="511429" cy="25571"/>
      </dsp:txXfrm>
    </dsp:sp>
    <dsp:sp modelId="{4B143B64-8590-4857-9323-DD63675A7078}">
      <dsp:nvSpPr>
        <dsp:cNvPr id="0" name=""/>
        <dsp:cNvSpPr/>
      </dsp:nvSpPr>
      <dsp:spPr>
        <a:xfrm>
          <a:off x="6944718" y="628505"/>
          <a:ext cx="235197" cy="91440"/>
        </a:xfrm>
        <a:custGeom>
          <a:avLst/>
          <a:gdLst/>
          <a:ahLst/>
          <a:cxnLst/>
          <a:rect l="0" t="0" r="0" b="0"/>
          <a:pathLst>
            <a:path>
              <a:moveTo>
                <a:pt x="235197" y="45720"/>
              </a:moveTo>
              <a:lnTo>
                <a:pt x="0" y="45720"/>
              </a:lnTo>
            </a:path>
          </a:pathLst>
        </a:custGeom>
        <a:noFill/>
        <a:ln w="19050"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cs typeface="B Yekan" panose="00000400000000000000" pitchFamily="2" charset="-78"/>
          </a:endParaRPr>
        </a:p>
      </dsp:txBody>
      <dsp:txXfrm>
        <a:off x="6944718" y="668345"/>
        <a:ext cx="235197" cy="11759"/>
      </dsp:txXfrm>
    </dsp:sp>
    <dsp:sp modelId="{2EE12120-8C84-4F19-A083-E7E65911999F}">
      <dsp:nvSpPr>
        <dsp:cNvPr id="0" name=""/>
        <dsp:cNvSpPr/>
      </dsp:nvSpPr>
      <dsp:spPr>
        <a:xfrm>
          <a:off x="6944718" y="220086"/>
          <a:ext cx="235197" cy="454138"/>
        </a:xfrm>
        <a:custGeom>
          <a:avLst/>
          <a:gdLst/>
          <a:ahLst/>
          <a:cxnLst/>
          <a:rect l="0" t="0" r="0" b="0"/>
          <a:pathLst>
            <a:path>
              <a:moveTo>
                <a:pt x="235197" y="454138"/>
              </a:moveTo>
              <a:lnTo>
                <a:pt x="117598" y="454138"/>
              </a:lnTo>
              <a:lnTo>
                <a:pt x="117598" y="0"/>
              </a:lnTo>
              <a:lnTo>
                <a:pt x="0" y="0"/>
              </a:lnTo>
            </a:path>
          </a:pathLst>
        </a:custGeom>
        <a:noFill/>
        <a:ln w="19050"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cs typeface="B Yekan" panose="00000400000000000000" pitchFamily="2" charset="-78"/>
          </a:endParaRPr>
        </a:p>
      </dsp:txBody>
      <dsp:txXfrm>
        <a:off x="6806602" y="434370"/>
        <a:ext cx="511429" cy="25571"/>
      </dsp:txXfrm>
    </dsp:sp>
    <dsp:sp modelId="{368500CC-5415-4B95-A219-4ECA85872D76}">
      <dsp:nvSpPr>
        <dsp:cNvPr id="0" name=""/>
        <dsp:cNvSpPr/>
      </dsp:nvSpPr>
      <dsp:spPr>
        <a:xfrm>
          <a:off x="7987861" y="674225"/>
          <a:ext cx="321388" cy="1873322"/>
        </a:xfrm>
        <a:custGeom>
          <a:avLst/>
          <a:gdLst/>
          <a:ahLst/>
          <a:cxnLst/>
          <a:rect l="0" t="0" r="0" b="0"/>
          <a:pathLst>
            <a:path>
              <a:moveTo>
                <a:pt x="321388" y="1873322"/>
              </a:moveTo>
              <a:lnTo>
                <a:pt x="160694" y="1873322"/>
              </a:lnTo>
              <a:lnTo>
                <a:pt x="160694" y="0"/>
              </a:lnTo>
              <a:lnTo>
                <a:pt x="0" y="0"/>
              </a:lnTo>
            </a:path>
          </a:pathLst>
        </a:custGeom>
        <a:noFill/>
        <a:ln w="19050" cap="flat" cmpd="sng" algn="ctr">
          <a:solidFill>
            <a:srgbClr val="C0000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solidFill>
              <a:schemeClr val="tx1"/>
            </a:solidFill>
            <a:cs typeface="B Yekan" panose="00000400000000000000" pitchFamily="2" charset="-78"/>
          </a:endParaRPr>
        </a:p>
      </dsp:txBody>
      <dsp:txXfrm>
        <a:off x="7198210" y="1563368"/>
        <a:ext cx="1900690" cy="95034"/>
      </dsp:txXfrm>
    </dsp:sp>
    <dsp:sp modelId="{940AD8D4-5693-4EB4-BD3E-78826AE71C31}">
      <dsp:nvSpPr>
        <dsp:cNvPr id="0" name=""/>
        <dsp:cNvSpPr/>
      </dsp:nvSpPr>
      <dsp:spPr>
        <a:xfrm rot="5400000">
          <a:off x="7581357" y="2319358"/>
          <a:ext cx="1912163" cy="456376"/>
        </a:xfrm>
        <a:prstGeom prst="rect">
          <a:avLst/>
        </a:prstGeom>
        <a:solidFill>
          <a:srgbClr val="FFC000"/>
        </a:solidFill>
        <a:ln w="19050">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fa-IR" sz="3600" kern="1200" dirty="0" smtClean="0">
              <a:solidFill>
                <a:schemeClr val="tx1"/>
              </a:solidFill>
              <a:cs typeface="B Yekan" panose="00000400000000000000" pitchFamily="2" charset="-78"/>
            </a:rPr>
            <a:t>دعا</a:t>
          </a:r>
          <a:endParaRPr lang="en-US" sz="3600" kern="1200" dirty="0">
            <a:solidFill>
              <a:schemeClr val="tx1"/>
            </a:solidFill>
            <a:cs typeface="B Yekan" panose="00000400000000000000" pitchFamily="2" charset="-78"/>
          </a:endParaRPr>
        </a:p>
      </dsp:txBody>
      <dsp:txXfrm>
        <a:off x="7581357" y="2319358"/>
        <a:ext cx="1912163" cy="456376"/>
      </dsp:txXfrm>
    </dsp:sp>
    <dsp:sp modelId="{D2FA4DBE-B378-445E-9D94-DA484D27751B}">
      <dsp:nvSpPr>
        <dsp:cNvPr id="0" name=""/>
        <dsp:cNvSpPr/>
      </dsp:nvSpPr>
      <dsp:spPr>
        <a:xfrm>
          <a:off x="7179916" y="207782"/>
          <a:ext cx="807945" cy="932884"/>
        </a:xfrm>
        <a:prstGeom prst="rect">
          <a:avLst/>
        </a:prstGeom>
        <a:solidFill>
          <a:schemeClr val="accent1">
            <a:lumMod val="40000"/>
            <a:lumOff val="60000"/>
          </a:schemeClr>
        </a:solidFill>
        <a:ln w="19050">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smtClean="0">
              <a:solidFill>
                <a:schemeClr val="tx1"/>
              </a:solidFill>
              <a:cs typeface="B Yekan" panose="00000400000000000000" pitchFamily="2" charset="-78"/>
            </a:rPr>
            <a:t>مستجاب می شود</a:t>
          </a:r>
          <a:endParaRPr lang="en-US" sz="1800" kern="1200" dirty="0">
            <a:solidFill>
              <a:schemeClr val="tx1"/>
            </a:solidFill>
            <a:cs typeface="B Yekan" panose="00000400000000000000" pitchFamily="2" charset="-78"/>
          </a:endParaRPr>
        </a:p>
      </dsp:txBody>
      <dsp:txXfrm>
        <a:off x="7179916" y="207782"/>
        <a:ext cx="807945" cy="932884"/>
      </dsp:txXfrm>
    </dsp:sp>
    <dsp:sp modelId="{A8495C92-7F1B-4E1F-836F-8150D2B02C25}">
      <dsp:nvSpPr>
        <dsp:cNvPr id="0" name=""/>
        <dsp:cNvSpPr/>
      </dsp:nvSpPr>
      <dsp:spPr>
        <a:xfrm>
          <a:off x="5935990" y="38430"/>
          <a:ext cx="1008728" cy="363310"/>
        </a:xfrm>
        <a:prstGeom prst="rect">
          <a:avLst/>
        </a:prstGeom>
        <a:solidFill>
          <a:srgbClr val="92D050"/>
        </a:solidFill>
        <a:ln w="19050">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smtClean="0">
              <a:solidFill>
                <a:schemeClr val="tx1"/>
              </a:solidFill>
              <a:cs typeface="B Yekan" panose="00000400000000000000" pitchFamily="2" charset="-78"/>
            </a:rPr>
            <a:t>فوری</a:t>
          </a:r>
          <a:endParaRPr lang="en-US" sz="2400" kern="1200" dirty="0">
            <a:solidFill>
              <a:schemeClr val="tx1"/>
            </a:solidFill>
            <a:cs typeface="B Yekan" panose="00000400000000000000" pitchFamily="2" charset="-78"/>
          </a:endParaRPr>
        </a:p>
      </dsp:txBody>
      <dsp:txXfrm>
        <a:off x="5935990" y="38430"/>
        <a:ext cx="1008728" cy="363310"/>
      </dsp:txXfrm>
    </dsp:sp>
    <dsp:sp modelId="{EB0602C2-6987-45D0-8169-D2CE9067C6A1}">
      <dsp:nvSpPr>
        <dsp:cNvPr id="0" name=""/>
        <dsp:cNvSpPr/>
      </dsp:nvSpPr>
      <dsp:spPr>
        <a:xfrm>
          <a:off x="5935990" y="492569"/>
          <a:ext cx="1008728" cy="363310"/>
        </a:xfrm>
        <a:prstGeom prst="rect">
          <a:avLst/>
        </a:prstGeom>
        <a:solidFill>
          <a:srgbClr val="92D050"/>
        </a:solidFill>
        <a:ln w="19050">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smtClean="0">
              <a:solidFill>
                <a:schemeClr val="tx1"/>
              </a:solidFill>
              <a:cs typeface="B Yekan" panose="00000400000000000000" pitchFamily="2" charset="-78"/>
            </a:rPr>
            <a:t>با تاخیر</a:t>
          </a:r>
          <a:endParaRPr lang="en-US" sz="2400" kern="1200" dirty="0">
            <a:solidFill>
              <a:schemeClr val="tx1"/>
            </a:solidFill>
            <a:cs typeface="B Yekan" panose="00000400000000000000" pitchFamily="2" charset="-78"/>
          </a:endParaRPr>
        </a:p>
      </dsp:txBody>
      <dsp:txXfrm>
        <a:off x="5935990" y="492569"/>
        <a:ext cx="1008728" cy="363310"/>
      </dsp:txXfrm>
    </dsp:sp>
    <dsp:sp modelId="{61F2469F-0402-4C9B-9E99-65BC1C2422D0}">
      <dsp:nvSpPr>
        <dsp:cNvPr id="0" name=""/>
        <dsp:cNvSpPr/>
      </dsp:nvSpPr>
      <dsp:spPr>
        <a:xfrm>
          <a:off x="5935990" y="946708"/>
          <a:ext cx="1008728" cy="363310"/>
        </a:xfrm>
        <a:prstGeom prst="rect">
          <a:avLst/>
        </a:prstGeom>
        <a:solidFill>
          <a:srgbClr val="92D050"/>
        </a:solidFill>
        <a:ln w="19050">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smtClean="0">
              <a:solidFill>
                <a:schemeClr val="tx1"/>
              </a:solidFill>
              <a:cs typeface="B Yekan" panose="00000400000000000000" pitchFamily="2" charset="-78"/>
            </a:rPr>
            <a:t>جایگزین</a:t>
          </a:r>
          <a:endParaRPr lang="en-US" sz="2400" kern="1200" dirty="0">
            <a:solidFill>
              <a:schemeClr val="tx1"/>
            </a:solidFill>
            <a:cs typeface="B Yekan" panose="00000400000000000000" pitchFamily="2" charset="-78"/>
          </a:endParaRPr>
        </a:p>
      </dsp:txBody>
      <dsp:txXfrm>
        <a:off x="5935990" y="946708"/>
        <a:ext cx="1008728" cy="363310"/>
      </dsp:txXfrm>
    </dsp:sp>
    <dsp:sp modelId="{3E9D783A-121F-42D5-B546-254AF38495FC}">
      <dsp:nvSpPr>
        <dsp:cNvPr id="0" name=""/>
        <dsp:cNvSpPr/>
      </dsp:nvSpPr>
      <dsp:spPr>
        <a:xfrm>
          <a:off x="3698517" y="574572"/>
          <a:ext cx="1778421" cy="363310"/>
        </a:xfrm>
        <a:prstGeom prst="rect">
          <a:avLst/>
        </a:prstGeom>
        <a:solidFill>
          <a:schemeClr val="accent6">
            <a:lumMod val="40000"/>
            <a:lumOff val="60000"/>
          </a:schemeClr>
        </a:solidFill>
        <a:ln w="19050">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solidFill>
                <a:schemeClr val="tx1"/>
              </a:solidFill>
              <a:cs typeface="B Yekan" panose="00000400000000000000" pitchFamily="2" charset="-78"/>
            </a:rPr>
            <a:t>دنیا</a:t>
          </a:r>
          <a:endParaRPr lang="en-US" sz="1600" kern="1200" dirty="0">
            <a:solidFill>
              <a:schemeClr val="tx1"/>
            </a:solidFill>
            <a:cs typeface="B Yekan" panose="00000400000000000000" pitchFamily="2" charset="-78"/>
          </a:endParaRPr>
        </a:p>
      </dsp:txBody>
      <dsp:txXfrm>
        <a:off x="3698517" y="574572"/>
        <a:ext cx="1778421" cy="363310"/>
      </dsp:txXfrm>
    </dsp:sp>
    <dsp:sp modelId="{2082F7D6-FBF8-4E97-8384-681A2C767AE7}">
      <dsp:nvSpPr>
        <dsp:cNvPr id="0" name=""/>
        <dsp:cNvSpPr/>
      </dsp:nvSpPr>
      <dsp:spPr>
        <a:xfrm>
          <a:off x="731545" y="347503"/>
          <a:ext cx="2570982" cy="363310"/>
        </a:xfrm>
        <a:prstGeom prst="rect">
          <a:avLst/>
        </a:prstGeom>
        <a:solidFill>
          <a:schemeClr val="bg2">
            <a:lumMod val="75000"/>
          </a:schemeClr>
        </a:solidFill>
        <a:ln w="19050">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solidFill>
                <a:schemeClr val="tx1"/>
              </a:solidFill>
              <a:cs typeface="B Yekan" panose="00000400000000000000" pitchFamily="2" charset="-78"/>
            </a:rPr>
            <a:t>دفع بلا</a:t>
          </a:r>
          <a:endParaRPr lang="en-US" sz="1600" kern="1200" dirty="0">
            <a:solidFill>
              <a:schemeClr val="tx1"/>
            </a:solidFill>
            <a:cs typeface="B Yekan" panose="00000400000000000000" pitchFamily="2" charset="-78"/>
          </a:endParaRPr>
        </a:p>
      </dsp:txBody>
      <dsp:txXfrm>
        <a:off x="731545" y="347503"/>
        <a:ext cx="2570982" cy="363310"/>
      </dsp:txXfrm>
    </dsp:sp>
    <dsp:sp modelId="{F19C62D5-6C73-413C-919B-70DB46802583}">
      <dsp:nvSpPr>
        <dsp:cNvPr id="0" name=""/>
        <dsp:cNvSpPr/>
      </dsp:nvSpPr>
      <dsp:spPr>
        <a:xfrm>
          <a:off x="731545" y="801642"/>
          <a:ext cx="2570982" cy="363310"/>
        </a:xfrm>
        <a:prstGeom prst="rect">
          <a:avLst/>
        </a:prstGeom>
        <a:solidFill>
          <a:schemeClr val="bg2">
            <a:lumMod val="75000"/>
          </a:schemeClr>
        </a:solidFill>
        <a:ln w="19050">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solidFill>
                <a:schemeClr val="tx1"/>
              </a:solidFill>
              <a:cs typeface="B Yekan" panose="00000400000000000000" pitchFamily="2" charset="-78"/>
            </a:rPr>
            <a:t>نعمتی دیگر</a:t>
          </a:r>
          <a:endParaRPr lang="en-US" sz="1600" kern="1200" dirty="0">
            <a:solidFill>
              <a:schemeClr val="tx1"/>
            </a:solidFill>
            <a:cs typeface="B Yekan" panose="00000400000000000000" pitchFamily="2" charset="-78"/>
          </a:endParaRPr>
        </a:p>
      </dsp:txBody>
      <dsp:txXfrm>
        <a:off x="731545" y="801642"/>
        <a:ext cx="2570982" cy="363310"/>
      </dsp:txXfrm>
    </dsp:sp>
    <dsp:sp modelId="{F5BAA195-A6BB-4977-B92D-A47236ADF5E1}">
      <dsp:nvSpPr>
        <dsp:cNvPr id="0" name=""/>
        <dsp:cNvSpPr/>
      </dsp:nvSpPr>
      <dsp:spPr>
        <a:xfrm>
          <a:off x="3698517" y="1255780"/>
          <a:ext cx="1778421" cy="363310"/>
        </a:xfrm>
        <a:prstGeom prst="rect">
          <a:avLst/>
        </a:prstGeom>
        <a:solidFill>
          <a:schemeClr val="accent6">
            <a:lumMod val="40000"/>
            <a:lumOff val="60000"/>
          </a:schemeClr>
        </a:solidFill>
        <a:ln w="19050">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solidFill>
                <a:schemeClr val="tx1"/>
              </a:solidFill>
              <a:cs typeface="B Yekan" panose="00000400000000000000" pitchFamily="2" charset="-78"/>
            </a:rPr>
            <a:t>آخرت</a:t>
          </a:r>
          <a:endParaRPr lang="en-US" sz="1600" kern="1200" dirty="0">
            <a:solidFill>
              <a:schemeClr val="tx1"/>
            </a:solidFill>
            <a:cs typeface="B Yekan" panose="00000400000000000000" pitchFamily="2" charset="-78"/>
          </a:endParaRPr>
        </a:p>
      </dsp:txBody>
      <dsp:txXfrm>
        <a:off x="3698517" y="1255780"/>
        <a:ext cx="1778421" cy="363310"/>
      </dsp:txXfrm>
    </dsp:sp>
    <dsp:sp modelId="{D71DC533-C8EB-4723-B6B0-67DDD466AF9E}">
      <dsp:nvSpPr>
        <dsp:cNvPr id="0" name=""/>
        <dsp:cNvSpPr/>
      </dsp:nvSpPr>
      <dsp:spPr>
        <a:xfrm>
          <a:off x="731545" y="1255780"/>
          <a:ext cx="2570982" cy="363310"/>
        </a:xfrm>
        <a:prstGeom prst="rect">
          <a:avLst/>
        </a:prstGeom>
        <a:solidFill>
          <a:schemeClr val="bg2">
            <a:lumMod val="75000"/>
          </a:schemeClr>
        </a:solidFill>
        <a:ln w="19050">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solidFill>
                <a:schemeClr val="tx1"/>
              </a:solidFill>
              <a:cs typeface="B Yekan" panose="00000400000000000000" pitchFamily="2" charset="-78"/>
            </a:rPr>
            <a:t>پاداش عظیم</a:t>
          </a:r>
          <a:endParaRPr lang="en-US" sz="1600" kern="1200" dirty="0">
            <a:solidFill>
              <a:schemeClr val="tx1"/>
            </a:solidFill>
            <a:cs typeface="B Yekan" panose="00000400000000000000" pitchFamily="2" charset="-78"/>
          </a:endParaRPr>
        </a:p>
      </dsp:txBody>
      <dsp:txXfrm>
        <a:off x="731545" y="1255780"/>
        <a:ext cx="2570982" cy="363310"/>
      </dsp:txXfrm>
    </dsp:sp>
    <dsp:sp modelId="{1F9C3D8C-E235-4634-BD77-EA348FD7523D}">
      <dsp:nvSpPr>
        <dsp:cNvPr id="0" name=""/>
        <dsp:cNvSpPr/>
      </dsp:nvSpPr>
      <dsp:spPr>
        <a:xfrm>
          <a:off x="7179916" y="3954427"/>
          <a:ext cx="807945" cy="932884"/>
        </a:xfrm>
        <a:prstGeom prst="rect">
          <a:avLst/>
        </a:prstGeom>
        <a:solidFill>
          <a:schemeClr val="accent1">
            <a:lumMod val="40000"/>
            <a:lumOff val="60000"/>
          </a:schemeClr>
        </a:solidFill>
        <a:ln w="19050">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smtClean="0">
              <a:solidFill>
                <a:schemeClr val="tx1"/>
              </a:solidFill>
              <a:cs typeface="B Yekan" panose="00000400000000000000" pitchFamily="2" charset="-78"/>
            </a:rPr>
            <a:t>مستجاب نمی شود</a:t>
          </a:r>
          <a:endParaRPr lang="en-US" sz="1800" kern="1200" dirty="0">
            <a:solidFill>
              <a:schemeClr val="tx1"/>
            </a:solidFill>
            <a:cs typeface="B Yekan" panose="00000400000000000000" pitchFamily="2" charset="-78"/>
          </a:endParaRPr>
        </a:p>
      </dsp:txBody>
      <dsp:txXfrm>
        <a:off x="7179916" y="3954427"/>
        <a:ext cx="807945" cy="932884"/>
      </dsp:txXfrm>
    </dsp:sp>
    <dsp:sp modelId="{6C993EA0-3EBC-4E29-9BF3-31BBFF89AA5B}">
      <dsp:nvSpPr>
        <dsp:cNvPr id="0" name=""/>
        <dsp:cNvSpPr/>
      </dsp:nvSpPr>
      <dsp:spPr>
        <a:xfrm>
          <a:off x="5935990" y="4239214"/>
          <a:ext cx="1008728" cy="363310"/>
        </a:xfrm>
        <a:prstGeom prst="rect">
          <a:avLst/>
        </a:prstGeom>
        <a:solidFill>
          <a:srgbClr val="92D050"/>
        </a:solidFill>
        <a:ln w="19050">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smtClean="0">
              <a:solidFill>
                <a:schemeClr val="tx1"/>
              </a:solidFill>
              <a:cs typeface="B Yekan" panose="00000400000000000000" pitchFamily="2" charset="-78"/>
            </a:rPr>
            <a:t>مانع</a:t>
          </a:r>
          <a:endParaRPr lang="en-US" sz="2400" kern="1200" dirty="0">
            <a:solidFill>
              <a:schemeClr val="tx1"/>
            </a:solidFill>
            <a:cs typeface="B Yekan" panose="00000400000000000000" pitchFamily="2" charset="-78"/>
          </a:endParaRPr>
        </a:p>
      </dsp:txBody>
      <dsp:txXfrm>
        <a:off x="5935990" y="4239214"/>
        <a:ext cx="1008728" cy="363310"/>
      </dsp:txXfrm>
    </dsp:sp>
    <dsp:sp modelId="{D771B24D-5E4C-4377-A0F0-6E317F00D9D6}">
      <dsp:nvSpPr>
        <dsp:cNvPr id="0" name=""/>
        <dsp:cNvSpPr/>
      </dsp:nvSpPr>
      <dsp:spPr>
        <a:xfrm>
          <a:off x="3698517" y="2164058"/>
          <a:ext cx="1778421" cy="363310"/>
        </a:xfrm>
        <a:prstGeom prst="rect">
          <a:avLst/>
        </a:prstGeom>
        <a:solidFill>
          <a:schemeClr val="accent6">
            <a:lumMod val="40000"/>
            <a:lumOff val="60000"/>
          </a:schemeClr>
        </a:solidFill>
        <a:ln w="19050">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solidFill>
                <a:schemeClr val="tx1"/>
              </a:solidFill>
              <a:cs typeface="B Yekan" panose="00000400000000000000" pitchFamily="2" charset="-78"/>
            </a:rPr>
            <a:t>لقمه حرام</a:t>
          </a:r>
          <a:endParaRPr lang="en-US" sz="1600" kern="1200" dirty="0">
            <a:solidFill>
              <a:schemeClr val="tx1"/>
            </a:solidFill>
            <a:cs typeface="B Yekan" panose="00000400000000000000" pitchFamily="2" charset="-78"/>
          </a:endParaRPr>
        </a:p>
      </dsp:txBody>
      <dsp:txXfrm>
        <a:off x="3698517" y="2164058"/>
        <a:ext cx="1778421" cy="363310"/>
      </dsp:txXfrm>
    </dsp:sp>
    <dsp:sp modelId="{C6177F14-9D34-463D-9C6C-105D7FC9260D}">
      <dsp:nvSpPr>
        <dsp:cNvPr id="0" name=""/>
        <dsp:cNvSpPr/>
      </dsp:nvSpPr>
      <dsp:spPr>
        <a:xfrm>
          <a:off x="3698517" y="2618196"/>
          <a:ext cx="1778421" cy="363310"/>
        </a:xfrm>
        <a:prstGeom prst="rect">
          <a:avLst/>
        </a:prstGeom>
        <a:solidFill>
          <a:schemeClr val="accent6">
            <a:lumMod val="40000"/>
            <a:lumOff val="60000"/>
          </a:schemeClr>
        </a:solidFill>
        <a:ln w="19050">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solidFill>
                <a:schemeClr val="tx1"/>
              </a:solidFill>
              <a:cs typeface="B Yekan" panose="00000400000000000000" pitchFamily="2" charset="-78"/>
            </a:rPr>
            <a:t>گناه</a:t>
          </a:r>
          <a:endParaRPr lang="en-US" sz="1600" kern="1200" dirty="0">
            <a:solidFill>
              <a:schemeClr val="tx1"/>
            </a:solidFill>
            <a:cs typeface="B Yekan" panose="00000400000000000000" pitchFamily="2" charset="-78"/>
          </a:endParaRPr>
        </a:p>
      </dsp:txBody>
      <dsp:txXfrm>
        <a:off x="3698517" y="2618196"/>
        <a:ext cx="1778421" cy="363310"/>
      </dsp:txXfrm>
    </dsp:sp>
    <dsp:sp modelId="{27424142-1644-482C-A407-BA16DD0E3D4D}">
      <dsp:nvSpPr>
        <dsp:cNvPr id="0" name=""/>
        <dsp:cNvSpPr/>
      </dsp:nvSpPr>
      <dsp:spPr>
        <a:xfrm>
          <a:off x="731545" y="1709919"/>
          <a:ext cx="2570982" cy="363310"/>
        </a:xfrm>
        <a:prstGeom prst="rect">
          <a:avLst/>
        </a:prstGeom>
        <a:solidFill>
          <a:schemeClr val="accent1">
            <a:lumMod val="20000"/>
            <a:lumOff val="80000"/>
          </a:schemeClr>
        </a:solidFill>
        <a:ln w="19050">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solidFill>
                <a:schemeClr val="tx1"/>
              </a:solidFill>
              <a:cs typeface="B Yekan" panose="00000400000000000000" pitchFamily="2" charset="-78"/>
            </a:rPr>
            <a:t>ظلم و ستم به دیگران</a:t>
          </a:r>
          <a:endParaRPr lang="en-US" sz="1600" kern="1200" dirty="0">
            <a:solidFill>
              <a:schemeClr val="tx1"/>
            </a:solidFill>
            <a:cs typeface="B Yekan" panose="00000400000000000000" pitchFamily="2" charset="-78"/>
          </a:endParaRPr>
        </a:p>
      </dsp:txBody>
      <dsp:txXfrm>
        <a:off x="731545" y="1709919"/>
        <a:ext cx="2570982" cy="363310"/>
      </dsp:txXfrm>
    </dsp:sp>
    <dsp:sp modelId="{86154EA6-6221-486B-BE8B-7671BD8ECB31}">
      <dsp:nvSpPr>
        <dsp:cNvPr id="0" name=""/>
        <dsp:cNvSpPr/>
      </dsp:nvSpPr>
      <dsp:spPr>
        <a:xfrm>
          <a:off x="731545" y="2164058"/>
          <a:ext cx="2570982" cy="363310"/>
        </a:xfrm>
        <a:prstGeom prst="rect">
          <a:avLst/>
        </a:prstGeom>
        <a:solidFill>
          <a:schemeClr val="accent1">
            <a:lumMod val="20000"/>
            <a:lumOff val="80000"/>
          </a:schemeClr>
        </a:solidFill>
        <a:ln w="19050">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solidFill>
                <a:schemeClr val="tx1"/>
              </a:solidFill>
              <a:cs typeface="B Yekan" panose="00000400000000000000" pitchFamily="2" charset="-78"/>
            </a:rPr>
            <a:t>عاق والدین</a:t>
          </a:r>
          <a:endParaRPr lang="en-US" sz="1600" kern="1200" dirty="0">
            <a:solidFill>
              <a:schemeClr val="tx1"/>
            </a:solidFill>
            <a:cs typeface="B Yekan" panose="00000400000000000000" pitchFamily="2" charset="-78"/>
          </a:endParaRPr>
        </a:p>
      </dsp:txBody>
      <dsp:txXfrm>
        <a:off x="731545" y="2164058"/>
        <a:ext cx="2570982" cy="363310"/>
      </dsp:txXfrm>
    </dsp:sp>
    <dsp:sp modelId="{8A2C79C4-6B88-41BB-BD99-D2D108DAB748}">
      <dsp:nvSpPr>
        <dsp:cNvPr id="0" name=""/>
        <dsp:cNvSpPr/>
      </dsp:nvSpPr>
      <dsp:spPr>
        <a:xfrm>
          <a:off x="731545" y="2618196"/>
          <a:ext cx="2570982" cy="363310"/>
        </a:xfrm>
        <a:prstGeom prst="rect">
          <a:avLst/>
        </a:prstGeom>
        <a:solidFill>
          <a:schemeClr val="accent1">
            <a:lumMod val="20000"/>
            <a:lumOff val="80000"/>
          </a:schemeClr>
        </a:solidFill>
        <a:ln w="19050">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solidFill>
                <a:schemeClr val="tx1"/>
              </a:solidFill>
              <a:cs typeface="B Yekan" panose="00000400000000000000" pitchFamily="2" charset="-78"/>
            </a:rPr>
            <a:t>قطع رحم</a:t>
          </a:r>
          <a:endParaRPr lang="en-US" sz="1600" kern="1200" dirty="0">
            <a:solidFill>
              <a:schemeClr val="tx1"/>
            </a:solidFill>
            <a:cs typeface="B Yekan" panose="00000400000000000000" pitchFamily="2" charset="-78"/>
          </a:endParaRPr>
        </a:p>
      </dsp:txBody>
      <dsp:txXfrm>
        <a:off x="731545" y="2618196"/>
        <a:ext cx="2570982" cy="363310"/>
      </dsp:txXfrm>
    </dsp:sp>
    <dsp:sp modelId="{0ED3F348-8F1B-4B13-9B99-F009DFA6E8B7}">
      <dsp:nvSpPr>
        <dsp:cNvPr id="0" name=""/>
        <dsp:cNvSpPr/>
      </dsp:nvSpPr>
      <dsp:spPr>
        <a:xfrm>
          <a:off x="731545" y="3072335"/>
          <a:ext cx="2570982" cy="363310"/>
        </a:xfrm>
        <a:prstGeom prst="rect">
          <a:avLst/>
        </a:prstGeom>
        <a:solidFill>
          <a:schemeClr val="accent1">
            <a:lumMod val="20000"/>
            <a:lumOff val="80000"/>
          </a:schemeClr>
        </a:solidFill>
        <a:ln w="19050">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solidFill>
                <a:schemeClr val="tx1"/>
              </a:solidFill>
              <a:cs typeface="B Yekan" panose="00000400000000000000" pitchFamily="2" charset="-78"/>
            </a:rPr>
            <a:t>ترک امر به معروف و نهی از منکر</a:t>
          </a:r>
          <a:endParaRPr lang="en-US" sz="1600" kern="1200" dirty="0">
            <a:solidFill>
              <a:schemeClr val="tx1"/>
            </a:solidFill>
            <a:cs typeface="B Yekan" panose="00000400000000000000" pitchFamily="2" charset="-78"/>
          </a:endParaRPr>
        </a:p>
      </dsp:txBody>
      <dsp:txXfrm>
        <a:off x="731545" y="3072335"/>
        <a:ext cx="2570982" cy="363310"/>
      </dsp:txXfrm>
    </dsp:sp>
    <dsp:sp modelId="{68F3FABB-F141-4799-B58F-0DB22D56F5C5}">
      <dsp:nvSpPr>
        <dsp:cNvPr id="0" name=""/>
        <dsp:cNvSpPr/>
      </dsp:nvSpPr>
      <dsp:spPr>
        <a:xfrm>
          <a:off x="731545" y="3526474"/>
          <a:ext cx="2570982" cy="363310"/>
        </a:xfrm>
        <a:prstGeom prst="rect">
          <a:avLst/>
        </a:prstGeom>
        <a:solidFill>
          <a:schemeClr val="accent1">
            <a:lumMod val="20000"/>
            <a:lumOff val="80000"/>
          </a:schemeClr>
        </a:solidFill>
        <a:ln w="19050">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solidFill>
                <a:schemeClr val="tx1"/>
              </a:solidFill>
              <a:cs typeface="B Yekan" panose="00000400000000000000" pitchFamily="2" charset="-78"/>
            </a:rPr>
            <a:t>سبک شمردن نماز</a:t>
          </a:r>
          <a:endParaRPr lang="en-US" sz="1600" kern="1200" dirty="0">
            <a:solidFill>
              <a:schemeClr val="tx1"/>
            </a:solidFill>
            <a:cs typeface="B Yekan" panose="00000400000000000000" pitchFamily="2" charset="-78"/>
          </a:endParaRPr>
        </a:p>
      </dsp:txBody>
      <dsp:txXfrm>
        <a:off x="731545" y="3526474"/>
        <a:ext cx="2570982" cy="363310"/>
      </dsp:txXfrm>
    </dsp:sp>
    <dsp:sp modelId="{B395AD67-7DBC-4AED-8E1E-54B5A581AE98}">
      <dsp:nvSpPr>
        <dsp:cNvPr id="0" name=""/>
        <dsp:cNvSpPr/>
      </dsp:nvSpPr>
      <dsp:spPr>
        <a:xfrm>
          <a:off x="3698517" y="3072335"/>
          <a:ext cx="1778421" cy="363310"/>
        </a:xfrm>
        <a:prstGeom prst="rect">
          <a:avLst/>
        </a:prstGeom>
        <a:solidFill>
          <a:schemeClr val="accent6">
            <a:lumMod val="40000"/>
            <a:lumOff val="60000"/>
          </a:schemeClr>
        </a:solidFill>
        <a:ln w="19050">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solidFill>
                <a:schemeClr val="tx1"/>
              </a:solidFill>
              <a:cs typeface="B Yekan" panose="00000400000000000000" pitchFamily="2" charset="-78"/>
            </a:rPr>
            <a:t>نا امیدی</a:t>
          </a:r>
          <a:endParaRPr lang="en-US" sz="1600" kern="1200" dirty="0">
            <a:solidFill>
              <a:schemeClr val="tx1"/>
            </a:solidFill>
            <a:cs typeface="B Yekan" panose="00000400000000000000" pitchFamily="2" charset="-78"/>
          </a:endParaRPr>
        </a:p>
      </dsp:txBody>
      <dsp:txXfrm>
        <a:off x="3698517" y="3072335"/>
        <a:ext cx="1778421" cy="363310"/>
      </dsp:txXfrm>
    </dsp:sp>
    <dsp:sp modelId="{0DA4634C-E886-4B55-9852-35C79402FFF9}">
      <dsp:nvSpPr>
        <dsp:cNvPr id="0" name=""/>
        <dsp:cNvSpPr/>
      </dsp:nvSpPr>
      <dsp:spPr>
        <a:xfrm>
          <a:off x="3698517" y="3526474"/>
          <a:ext cx="1778421" cy="363310"/>
        </a:xfrm>
        <a:prstGeom prst="rect">
          <a:avLst/>
        </a:prstGeom>
        <a:solidFill>
          <a:schemeClr val="accent6">
            <a:lumMod val="40000"/>
            <a:lumOff val="60000"/>
          </a:schemeClr>
        </a:solidFill>
        <a:ln w="19050">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solidFill>
                <a:schemeClr val="tx1"/>
              </a:solidFill>
              <a:cs typeface="B Yekan" panose="00000400000000000000" pitchFamily="2" charset="-78"/>
            </a:rPr>
            <a:t>شرک در دعا</a:t>
          </a:r>
          <a:endParaRPr lang="en-US" sz="1600" kern="1200" dirty="0">
            <a:solidFill>
              <a:schemeClr val="tx1"/>
            </a:solidFill>
            <a:cs typeface="B Yekan" panose="00000400000000000000" pitchFamily="2" charset="-78"/>
          </a:endParaRPr>
        </a:p>
      </dsp:txBody>
      <dsp:txXfrm>
        <a:off x="3698517" y="3526474"/>
        <a:ext cx="1778421" cy="363310"/>
      </dsp:txXfrm>
    </dsp:sp>
    <dsp:sp modelId="{A8C27968-0B48-42E0-9358-FDB45F4D6073}">
      <dsp:nvSpPr>
        <dsp:cNvPr id="0" name=""/>
        <dsp:cNvSpPr/>
      </dsp:nvSpPr>
      <dsp:spPr>
        <a:xfrm>
          <a:off x="3698517" y="3980613"/>
          <a:ext cx="1778421" cy="363310"/>
        </a:xfrm>
        <a:prstGeom prst="rect">
          <a:avLst/>
        </a:prstGeom>
        <a:solidFill>
          <a:schemeClr val="accent6">
            <a:lumMod val="40000"/>
            <a:lumOff val="60000"/>
          </a:schemeClr>
        </a:solidFill>
        <a:ln w="19050">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solidFill>
                <a:schemeClr val="tx1"/>
              </a:solidFill>
              <a:cs typeface="B Yekan" panose="00000400000000000000" pitchFamily="2" charset="-78"/>
            </a:rPr>
            <a:t>نامشروع بودن دعا</a:t>
          </a:r>
          <a:endParaRPr lang="en-US" sz="1600" kern="1200" dirty="0">
            <a:solidFill>
              <a:schemeClr val="tx1"/>
            </a:solidFill>
            <a:cs typeface="B Yekan" panose="00000400000000000000" pitchFamily="2" charset="-78"/>
          </a:endParaRPr>
        </a:p>
      </dsp:txBody>
      <dsp:txXfrm>
        <a:off x="3698517" y="3980613"/>
        <a:ext cx="1778421" cy="363310"/>
      </dsp:txXfrm>
    </dsp:sp>
    <dsp:sp modelId="{98EBD11D-1213-429D-9306-AC82AC41E3DD}">
      <dsp:nvSpPr>
        <dsp:cNvPr id="0" name=""/>
        <dsp:cNvSpPr/>
      </dsp:nvSpPr>
      <dsp:spPr>
        <a:xfrm>
          <a:off x="3698517" y="4434751"/>
          <a:ext cx="1778421" cy="363310"/>
        </a:xfrm>
        <a:prstGeom prst="rect">
          <a:avLst/>
        </a:prstGeom>
        <a:solidFill>
          <a:schemeClr val="accent6">
            <a:lumMod val="40000"/>
            <a:lumOff val="60000"/>
          </a:schemeClr>
        </a:solidFill>
        <a:ln w="19050">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solidFill>
                <a:schemeClr val="tx1"/>
              </a:solidFill>
              <a:cs typeface="B Yekan" panose="00000400000000000000" pitchFamily="2" charset="-78"/>
            </a:rPr>
            <a:t>دعا بدون عمل</a:t>
          </a:r>
          <a:endParaRPr lang="en-US" sz="1600" kern="1200" dirty="0">
            <a:solidFill>
              <a:schemeClr val="tx1"/>
            </a:solidFill>
            <a:cs typeface="B Yekan" panose="00000400000000000000" pitchFamily="2" charset="-78"/>
          </a:endParaRPr>
        </a:p>
      </dsp:txBody>
      <dsp:txXfrm>
        <a:off x="3698517" y="4434751"/>
        <a:ext cx="1778421" cy="363310"/>
      </dsp:txXfrm>
    </dsp:sp>
    <dsp:sp modelId="{BDB5DFD1-35A2-437D-8DD7-DA754A3CB35E}">
      <dsp:nvSpPr>
        <dsp:cNvPr id="0" name=""/>
        <dsp:cNvSpPr/>
      </dsp:nvSpPr>
      <dsp:spPr>
        <a:xfrm>
          <a:off x="3698517" y="4888890"/>
          <a:ext cx="1778421" cy="363310"/>
        </a:xfrm>
        <a:prstGeom prst="rect">
          <a:avLst/>
        </a:prstGeom>
        <a:solidFill>
          <a:schemeClr val="accent6">
            <a:lumMod val="40000"/>
            <a:lumOff val="60000"/>
          </a:schemeClr>
        </a:solidFill>
        <a:ln w="19050">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solidFill>
                <a:schemeClr val="tx1"/>
              </a:solidFill>
              <a:cs typeface="B Yekan" panose="00000400000000000000" pitchFamily="2" charset="-78"/>
            </a:rPr>
            <a:t>سرگرم لهو و لعب</a:t>
          </a:r>
          <a:endParaRPr lang="en-US" sz="1600" kern="1200" dirty="0">
            <a:solidFill>
              <a:schemeClr val="tx1"/>
            </a:solidFill>
            <a:cs typeface="B Yekan" panose="00000400000000000000" pitchFamily="2" charset="-78"/>
          </a:endParaRPr>
        </a:p>
      </dsp:txBody>
      <dsp:txXfrm>
        <a:off x="3698517" y="4888890"/>
        <a:ext cx="1778421" cy="363310"/>
      </dsp:txXfrm>
    </dsp:sp>
    <dsp:sp modelId="{E9A6AEB3-2360-4165-8151-B333492F8E9A}">
      <dsp:nvSpPr>
        <dsp:cNvPr id="0" name=""/>
        <dsp:cNvSpPr/>
      </dsp:nvSpPr>
      <dsp:spPr>
        <a:xfrm>
          <a:off x="3698517" y="5343029"/>
          <a:ext cx="1778421" cy="363310"/>
        </a:xfrm>
        <a:prstGeom prst="rect">
          <a:avLst/>
        </a:prstGeom>
        <a:solidFill>
          <a:schemeClr val="accent6">
            <a:lumMod val="40000"/>
            <a:lumOff val="60000"/>
          </a:schemeClr>
        </a:solidFill>
        <a:ln w="19050">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solidFill>
                <a:schemeClr val="tx1"/>
              </a:solidFill>
              <a:cs typeface="B Yekan" panose="00000400000000000000" pitchFamily="2" charset="-78"/>
            </a:rPr>
            <a:t>لقلقه زبان</a:t>
          </a:r>
          <a:endParaRPr lang="en-US" sz="1600" kern="1200" dirty="0">
            <a:solidFill>
              <a:schemeClr val="tx1"/>
            </a:solidFill>
            <a:cs typeface="B Yekan" panose="00000400000000000000" pitchFamily="2" charset="-78"/>
          </a:endParaRPr>
        </a:p>
      </dsp:txBody>
      <dsp:txXfrm>
        <a:off x="3698517" y="5343029"/>
        <a:ext cx="1778421" cy="363310"/>
      </dsp:txXfrm>
    </dsp:sp>
    <dsp:sp modelId="{6045E9BC-0788-4AE1-A417-0B1212BAF9EE}">
      <dsp:nvSpPr>
        <dsp:cNvPr id="0" name=""/>
        <dsp:cNvSpPr/>
      </dsp:nvSpPr>
      <dsp:spPr>
        <a:xfrm>
          <a:off x="3698517" y="5797168"/>
          <a:ext cx="1778421" cy="363310"/>
        </a:xfrm>
        <a:prstGeom prst="rect">
          <a:avLst/>
        </a:prstGeom>
        <a:solidFill>
          <a:schemeClr val="accent6">
            <a:lumMod val="40000"/>
            <a:lumOff val="60000"/>
          </a:schemeClr>
        </a:solidFill>
        <a:ln w="19050">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solidFill>
                <a:schemeClr val="tx1"/>
              </a:solidFill>
              <a:cs typeface="B Yekan" panose="00000400000000000000" pitchFamily="2" charset="-78"/>
            </a:rPr>
            <a:t>ترک دعا در حالت راحتی</a:t>
          </a:r>
          <a:endParaRPr lang="en-US" sz="1600" kern="1200" dirty="0">
            <a:solidFill>
              <a:schemeClr val="tx1"/>
            </a:solidFill>
            <a:cs typeface="B Yekan" panose="00000400000000000000" pitchFamily="2" charset="-78"/>
          </a:endParaRPr>
        </a:p>
      </dsp:txBody>
      <dsp:txXfrm>
        <a:off x="3698517" y="5797168"/>
        <a:ext cx="1778421" cy="363310"/>
      </dsp:txXfrm>
    </dsp:sp>
    <dsp:sp modelId="{77C64BBD-B3E4-40AE-90A0-FB888D4EEAF8}">
      <dsp:nvSpPr>
        <dsp:cNvPr id="0" name=""/>
        <dsp:cNvSpPr/>
      </dsp:nvSpPr>
      <dsp:spPr>
        <a:xfrm>
          <a:off x="3698517" y="6251306"/>
          <a:ext cx="1778421" cy="363310"/>
        </a:xfrm>
        <a:prstGeom prst="rect">
          <a:avLst/>
        </a:prstGeom>
        <a:solidFill>
          <a:schemeClr val="accent6">
            <a:lumMod val="40000"/>
            <a:lumOff val="60000"/>
          </a:schemeClr>
        </a:solidFill>
        <a:ln w="19050">
          <a:solidFill>
            <a:srgbClr val="C00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solidFill>
                <a:schemeClr val="tx1"/>
              </a:solidFill>
              <a:cs typeface="B Yekan" panose="00000400000000000000" pitchFamily="2" charset="-78"/>
            </a:rPr>
            <a:t>عدم رعایت آداب دعا</a:t>
          </a:r>
          <a:endParaRPr lang="en-US" sz="1600" kern="1200" dirty="0">
            <a:solidFill>
              <a:schemeClr val="tx1"/>
            </a:solidFill>
            <a:cs typeface="B Yekan" panose="00000400000000000000" pitchFamily="2" charset="-78"/>
          </a:endParaRPr>
        </a:p>
      </dsp:txBody>
      <dsp:txXfrm>
        <a:off x="3698517" y="6251306"/>
        <a:ext cx="1778421" cy="36331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BA94E3-2B41-4A73-B34C-002957D233CF}" type="datetimeFigureOut">
              <a:rPr lang="en-US" smtClean="0"/>
              <a:t>7/23/2018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9A0E7-2FE5-49A4-8CF6-A3A383DE851D}" type="slidenum">
              <a:rPr lang="en-US" smtClean="0"/>
              <a:t>‹#›</a:t>
            </a:fld>
            <a:endParaRPr lang="en-US"/>
          </a:p>
        </p:txBody>
      </p:sp>
    </p:spTree>
    <p:extLst>
      <p:ext uri="{BB962C8B-B14F-4D97-AF65-F5344CB8AC3E}">
        <p14:creationId xmlns:p14="http://schemas.microsoft.com/office/powerpoint/2010/main" val="1067038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3FC948F-AB51-4924-B369-68D6407C204C}"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C6DF4-CD14-4007-B670-CDB186A93F1E}" type="slidenum">
              <a:rPr lang="en-US" smtClean="0"/>
              <a:t>‹#›</a:t>
            </a:fld>
            <a:endParaRPr lang="en-US"/>
          </a:p>
        </p:txBody>
      </p:sp>
    </p:spTree>
    <p:extLst>
      <p:ext uri="{BB962C8B-B14F-4D97-AF65-F5344CB8AC3E}">
        <p14:creationId xmlns:p14="http://schemas.microsoft.com/office/powerpoint/2010/main" val="3575368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FC948F-AB51-4924-B369-68D6407C204C}"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C6DF4-CD14-4007-B670-CDB186A93F1E}" type="slidenum">
              <a:rPr lang="en-US" smtClean="0"/>
              <a:t>‹#›</a:t>
            </a:fld>
            <a:endParaRPr lang="en-US"/>
          </a:p>
        </p:txBody>
      </p:sp>
    </p:spTree>
    <p:extLst>
      <p:ext uri="{BB962C8B-B14F-4D97-AF65-F5344CB8AC3E}">
        <p14:creationId xmlns:p14="http://schemas.microsoft.com/office/powerpoint/2010/main" val="3353860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FC948F-AB51-4924-B369-68D6407C204C}"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C6DF4-CD14-4007-B670-CDB186A93F1E}" type="slidenum">
              <a:rPr lang="en-US" smtClean="0"/>
              <a:t>‹#›</a:t>
            </a:fld>
            <a:endParaRPr lang="en-US"/>
          </a:p>
        </p:txBody>
      </p:sp>
    </p:spTree>
    <p:extLst>
      <p:ext uri="{BB962C8B-B14F-4D97-AF65-F5344CB8AC3E}">
        <p14:creationId xmlns:p14="http://schemas.microsoft.com/office/powerpoint/2010/main" val="3367553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79935" cy="6858000"/>
          </a:xfrm>
          <a:prstGeom prst="rect">
            <a:avLst/>
          </a:prstGeom>
        </p:spPr>
      </p:pic>
      <p:sp>
        <p:nvSpPr>
          <p:cNvPr id="4" name="Date Placeholder 3"/>
          <p:cNvSpPr>
            <a:spLocks noGrp="1"/>
          </p:cNvSpPr>
          <p:nvPr>
            <p:ph type="dt" sz="half" idx="10"/>
          </p:nvPr>
        </p:nvSpPr>
        <p:spPr/>
        <p:txBody>
          <a:bodyPr/>
          <a:lstStyle/>
          <a:p>
            <a:fld id="{9BB324BF-3574-471C-8F52-38D2FCB0CFDE}" type="datetime1">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500">
                <a:solidFill>
                  <a:schemeClr val="tx1">
                    <a:lumMod val="95000"/>
                    <a:lumOff val="5000"/>
                  </a:schemeClr>
                </a:solidFill>
              </a:defRPr>
            </a:lvl1pPr>
          </a:lstStyle>
          <a:p>
            <a:r>
              <a:rPr lang="en-US" dirty="0" smtClean="0"/>
              <a:t>1</a:t>
            </a:r>
            <a:endParaRPr lang="en-US" dirty="0"/>
          </a:p>
        </p:txBody>
      </p:sp>
    </p:spTree>
    <p:extLst>
      <p:ext uri="{BB962C8B-B14F-4D97-AF65-F5344CB8AC3E}">
        <p14:creationId xmlns:p14="http://schemas.microsoft.com/office/powerpoint/2010/main" val="1291658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FC948F-AB51-4924-B369-68D6407C204C}"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C6DF4-CD14-4007-B670-CDB186A93F1E}" type="slidenum">
              <a:rPr lang="en-US" smtClean="0"/>
              <a:t>‹#›</a:t>
            </a:fld>
            <a:endParaRPr lang="en-US"/>
          </a:p>
        </p:txBody>
      </p:sp>
    </p:spTree>
    <p:extLst>
      <p:ext uri="{BB962C8B-B14F-4D97-AF65-F5344CB8AC3E}">
        <p14:creationId xmlns:p14="http://schemas.microsoft.com/office/powerpoint/2010/main" val="4226239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3FC948F-AB51-4924-B369-68D6407C204C}"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C6DF4-CD14-4007-B670-CDB186A93F1E}" type="slidenum">
              <a:rPr lang="en-US" smtClean="0"/>
              <a:t>‹#›</a:t>
            </a:fld>
            <a:endParaRPr lang="en-US"/>
          </a:p>
        </p:txBody>
      </p:sp>
    </p:spTree>
    <p:extLst>
      <p:ext uri="{BB962C8B-B14F-4D97-AF65-F5344CB8AC3E}">
        <p14:creationId xmlns:p14="http://schemas.microsoft.com/office/powerpoint/2010/main" val="1867363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FC948F-AB51-4924-B369-68D6407C204C}" type="datetimeFigureOut">
              <a:rPr lang="en-US" smtClean="0"/>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C6DF4-CD14-4007-B670-CDB186A93F1E}" type="slidenum">
              <a:rPr lang="en-US" smtClean="0"/>
              <a:t>‹#›</a:t>
            </a:fld>
            <a:endParaRPr lang="en-US"/>
          </a:p>
        </p:txBody>
      </p:sp>
    </p:spTree>
    <p:extLst>
      <p:ext uri="{BB962C8B-B14F-4D97-AF65-F5344CB8AC3E}">
        <p14:creationId xmlns:p14="http://schemas.microsoft.com/office/powerpoint/2010/main" val="496818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FC948F-AB51-4924-B369-68D6407C204C}" type="datetimeFigureOut">
              <a:rPr lang="en-US" smtClean="0"/>
              <a:t>7/23/2018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EC6DF4-CD14-4007-B670-CDB186A93F1E}" type="slidenum">
              <a:rPr lang="en-US" smtClean="0"/>
              <a:t>‹#›</a:t>
            </a:fld>
            <a:endParaRPr lang="en-US"/>
          </a:p>
        </p:txBody>
      </p:sp>
    </p:spTree>
    <p:extLst>
      <p:ext uri="{BB962C8B-B14F-4D97-AF65-F5344CB8AC3E}">
        <p14:creationId xmlns:p14="http://schemas.microsoft.com/office/powerpoint/2010/main" val="3675667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3FC948F-AB51-4924-B369-68D6407C204C}" type="datetimeFigureOut">
              <a:rPr lang="en-US" smtClean="0"/>
              <a:t>7/23/2018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EC6DF4-CD14-4007-B670-CDB186A93F1E}" type="slidenum">
              <a:rPr lang="en-US" smtClean="0"/>
              <a:t>‹#›</a:t>
            </a:fld>
            <a:endParaRPr lang="en-US"/>
          </a:p>
        </p:txBody>
      </p:sp>
    </p:spTree>
    <p:extLst>
      <p:ext uri="{BB962C8B-B14F-4D97-AF65-F5344CB8AC3E}">
        <p14:creationId xmlns:p14="http://schemas.microsoft.com/office/powerpoint/2010/main" val="2855603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C948F-AB51-4924-B369-68D6407C204C}" type="datetimeFigureOut">
              <a:rPr lang="en-US" smtClean="0"/>
              <a:t>7/23/2018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EC6DF4-CD14-4007-B670-CDB186A93F1E}" type="slidenum">
              <a:rPr lang="en-US" smtClean="0"/>
              <a:t>‹#›</a:t>
            </a:fld>
            <a:endParaRPr lang="en-US"/>
          </a:p>
        </p:txBody>
      </p:sp>
    </p:spTree>
    <p:extLst>
      <p:ext uri="{BB962C8B-B14F-4D97-AF65-F5344CB8AC3E}">
        <p14:creationId xmlns:p14="http://schemas.microsoft.com/office/powerpoint/2010/main" val="1416938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3FC948F-AB51-4924-B369-68D6407C204C}" type="datetimeFigureOut">
              <a:rPr lang="en-US" smtClean="0"/>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C6DF4-CD14-4007-B670-CDB186A93F1E}" type="slidenum">
              <a:rPr lang="en-US" smtClean="0"/>
              <a:t>‹#›</a:t>
            </a:fld>
            <a:endParaRPr lang="en-US"/>
          </a:p>
        </p:txBody>
      </p:sp>
    </p:spTree>
    <p:extLst>
      <p:ext uri="{BB962C8B-B14F-4D97-AF65-F5344CB8AC3E}">
        <p14:creationId xmlns:p14="http://schemas.microsoft.com/office/powerpoint/2010/main" val="2517317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3FC948F-AB51-4924-B369-68D6407C204C}" type="datetimeFigureOut">
              <a:rPr lang="en-US" smtClean="0"/>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C6DF4-CD14-4007-B670-CDB186A93F1E}" type="slidenum">
              <a:rPr lang="en-US" smtClean="0"/>
              <a:t>‹#›</a:t>
            </a:fld>
            <a:endParaRPr lang="en-US"/>
          </a:p>
        </p:txBody>
      </p:sp>
    </p:spTree>
    <p:extLst>
      <p:ext uri="{BB962C8B-B14F-4D97-AF65-F5344CB8AC3E}">
        <p14:creationId xmlns:p14="http://schemas.microsoft.com/office/powerpoint/2010/main" val="851464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tile tx="260350" ty="1200150" sx="100000" sy="100000" flip="xy"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FC948F-AB51-4924-B369-68D6407C204C}" type="datetimeFigureOut">
              <a:rPr lang="en-US" smtClean="0"/>
              <a:t>7/23/2018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EC6DF4-CD14-4007-B670-CDB186A93F1E}" type="slidenum">
              <a:rPr lang="en-US" smtClean="0"/>
              <a:t>‹#›</a:t>
            </a:fld>
            <a:endParaRPr lang="en-US"/>
          </a:p>
        </p:txBody>
      </p:sp>
    </p:spTree>
    <p:extLst>
      <p:ext uri="{BB962C8B-B14F-4D97-AF65-F5344CB8AC3E}">
        <p14:creationId xmlns:p14="http://schemas.microsoft.com/office/powerpoint/2010/main" val="1068233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4.xml.rels><?xml version="1.0" encoding="UTF-8" standalone="yes"?>
<Relationships xmlns="http://schemas.openxmlformats.org/package/2006/relationships"><Relationship Id="rId8" Type="http://schemas.openxmlformats.org/officeDocument/2006/relationships/hyperlink" Target="http://www.eporsesh.com/" TargetMode="External"/><Relationship Id="rId3" Type="http://schemas.openxmlformats.org/officeDocument/2006/relationships/image" Target="../media/image1.jpg"/><Relationship Id="rId7" Type="http://schemas.openxmlformats.org/officeDocument/2006/relationships/hyperlink" Target="http://www.andisheqom.com/" TargetMode="Externa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hyperlink" Target="http://www.askdin.com/" TargetMode="External"/><Relationship Id="rId11" Type="http://schemas.openxmlformats.org/officeDocument/2006/relationships/hyperlink" Target="http://www.porseman.org/" TargetMode="External"/><Relationship Id="rId5" Type="http://schemas.openxmlformats.org/officeDocument/2006/relationships/hyperlink" Target="http://www.islamquest.net/" TargetMode="External"/><Relationship Id="rId10" Type="http://schemas.openxmlformats.org/officeDocument/2006/relationships/hyperlink" Target="http://www.pasokhbesoalat.ir/" TargetMode="External"/><Relationship Id="rId4" Type="http://schemas.openxmlformats.org/officeDocument/2006/relationships/hyperlink" Target="http://www.pasokhgoo.ir/" TargetMode="External"/><Relationship Id="rId9" Type="http://schemas.openxmlformats.org/officeDocument/2006/relationships/hyperlink" Target="http://www.soalcity.ir/"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hyperlink" Target="http://makarem.ir/" TargetMode="External"/><Relationship Id="rId5" Type="http://schemas.openxmlformats.org/officeDocument/2006/relationships/hyperlink" Target="http://www.sistani.org/" TargetMode="External"/><Relationship Id="rId4" Type="http://schemas.openxmlformats.org/officeDocument/2006/relationships/hyperlink" Target="http://www.leader.ir/"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hyperlink" Target="http://www.zanjani.ir/" TargetMode="External"/><Relationship Id="rId5" Type="http://schemas.openxmlformats.org/officeDocument/2006/relationships/hyperlink" Target="http://saafi.com/" TargetMode="External"/><Relationship Id="rId4" Type="http://schemas.openxmlformats.org/officeDocument/2006/relationships/hyperlink" Target="http://www.noorihamedani.com/"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hyperlink" Target="http://v0.bahjat.ir/" TargetMode="External"/><Relationship Id="rId5" Type="http://schemas.openxmlformats.org/officeDocument/2006/relationships/hyperlink" Target="http://lankarani.com/" TargetMode="External"/><Relationship Id="rId4" Type="http://schemas.openxmlformats.org/officeDocument/2006/relationships/hyperlink" Target="http://www.tabrizi.org/"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hyperlink" Target="http://www.almazaheri.org/" TargetMode="External"/><Relationship Id="rId5" Type="http://schemas.openxmlformats.org/officeDocument/2006/relationships/hyperlink" Target="http://wahidkhorasani.com/" TargetMode="External"/><Relationship Id="rId4" Type="http://schemas.openxmlformats.org/officeDocument/2006/relationships/hyperlink" Target="http://tohid.ir/fa/persian"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199" y="0"/>
            <a:ext cx="10815144" cy="6858000"/>
          </a:xfrm>
          <a:prstGeom prst="rect">
            <a:avLst/>
          </a:prstGeom>
        </p:spPr>
      </p:pic>
    </p:spTree>
    <p:extLst>
      <p:ext uri="{BB962C8B-B14F-4D97-AF65-F5344CB8AC3E}">
        <p14:creationId xmlns:p14="http://schemas.microsoft.com/office/powerpoint/2010/main" val="3840900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3600" b="1" dirty="0">
                <a:solidFill>
                  <a:srgbClr val="FF0000"/>
                </a:solidFill>
                <a:effectLst>
                  <a:outerShdw blurRad="38100" dist="38100" dir="2700000" algn="tl">
                    <a:srgbClr val="000000">
                      <a:alpha val="43137"/>
                    </a:srgbClr>
                  </a:outerShdw>
                </a:effectLst>
                <a:cs typeface="B Titr" panose="00000700000000000000" pitchFamily="2" charset="-78"/>
              </a:rPr>
              <a:t>خواندن نماز عصر بلافاصله بعد از نماز ظهر</a:t>
            </a:r>
          </a:p>
        </p:txBody>
      </p:sp>
      <p:sp>
        <p:nvSpPr>
          <p:cNvPr id="3" name="Content Placeholder 2"/>
          <p:cNvSpPr>
            <a:spLocks noGrp="1"/>
          </p:cNvSpPr>
          <p:nvPr>
            <p:ph idx="1"/>
          </p:nvPr>
        </p:nvSpPr>
        <p:spPr>
          <a:xfrm>
            <a:off x="628650" y="1825624"/>
            <a:ext cx="7886700" cy="4676775"/>
          </a:xfrm>
        </p:spPr>
        <p:txBody>
          <a:bodyPr>
            <a:normAutofit fontScale="92500"/>
          </a:bodyPr>
          <a:lstStyle/>
          <a:p>
            <a:pPr algn="r" rtl="1">
              <a:lnSpc>
                <a:spcPct val="150000"/>
              </a:lnSpc>
            </a:pPr>
            <a:r>
              <a:rPr lang="fa-IR" dirty="0"/>
              <a:t> </a:t>
            </a:r>
            <a:r>
              <a:rPr lang="fa-IR" dirty="0" smtClean="0"/>
              <a:t>1- زمان </a:t>
            </a:r>
            <a:r>
              <a:rPr lang="fa-IR" dirty="0"/>
              <a:t>برگزاری نماز ظهر و عصر از اذان ظهر تا غروب آفتاب (یا مغرب) است و کسی که تا هنگام عصر نماز نخوانده باشد، ابتدا باید نماز ظهر بخواند و سپس نماز عصر را بخواند چون وقت نماز ظهر نگذشته است و فقط وقت فضیلت آن گذشته است. </a:t>
            </a:r>
            <a:endParaRPr lang="fa-IR" dirty="0" smtClean="0"/>
          </a:p>
          <a:p>
            <a:pPr algn="r" rtl="1">
              <a:lnSpc>
                <a:spcPct val="150000"/>
              </a:lnSpc>
            </a:pPr>
            <a:r>
              <a:rPr lang="fa-IR" dirty="0" smtClean="0"/>
              <a:t>2- </a:t>
            </a:r>
            <a:r>
              <a:rPr lang="ar-SA" dirty="0"/>
              <a:t>همچنین به نقل شیعه و اهل سنت، جمع بین نماز ظهر و عصر (و مغرب و عشاء) در سیره پیامبر اسلام (صلی الله علیه و آله) بوده است</a:t>
            </a:r>
            <a:r>
              <a:rPr lang="ar-SA" dirty="0" smtClean="0"/>
              <a:t>.</a:t>
            </a:r>
            <a:endParaRPr lang="fa-IR" dirty="0"/>
          </a:p>
        </p:txBody>
      </p:sp>
    </p:spTree>
    <p:extLst>
      <p:ext uri="{BB962C8B-B14F-4D97-AF65-F5344CB8AC3E}">
        <p14:creationId xmlns:p14="http://schemas.microsoft.com/office/powerpoint/2010/main" val="166113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3600" b="1" dirty="0">
                <a:solidFill>
                  <a:srgbClr val="FF0000"/>
                </a:solidFill>
                <a:effectLst>
                  <a:outerShdw blurRad="38100" dist="38100" dir="2700000" algn="tl">
                    <a:srgbClr val="000000">
                      <a:alpha val="43137"/>
                    </a:srgbClr>
                  </a:outerShdw>
                </a:effectLst>
                <a:cs typeface="B Titr" panose="00000700000000000000" pitchFamily="2" charset="-78"/>
              </a:rPr>
              <a:t>خواندن نماز عصر بلافاصله بعد از نماز ظهر</a:t>
            </a:r>
          </a:p>
        </p:txBody>
      </p:sp>
      <p:sp>
        <p:nvSpPr>
          <p:cNvPr id="3" name="Content Placeholder 2"/>
          <p:cNvSpPr>
            <a:spLocks noGrp="1"/>
          </p:cNvSpPr>
          <p:nvPr>
            <p:ph idx="1"/>
          </p:nvPr>
        </p:nvSpPr>
        <p:spPr/>
        <p:txBody>
          <a:bodyPr>
            <a:normAutofit fontScale="77500" lnSpcReduction="20000"/>
          </a:bodyPr>
          <a:lstStyle/>
          <a:p>
            <a:pPr algn="r" rtl="1">
              <a:lnSpc>
                <a:spcPct val="160000"/>
              </a:lnSpc>
            </a:pPr>
            <a:r>
              <a:rPr lang="ar-SA" dirty="0"/>
              <a:t>امام صادق(ع) فرمودند: پيامبر خدا (ص) بدون اين كه عذرى در كار باشد، ظهر و عصر و نيز مغرب و عشاء را با يك اذان و دو اقامه </a:t>
            </a:r>
            <a:r>
              <a:rPr lang="ar-SA" dirty="0" smtClean="0"/>
              <a:t>خواندند</a:t>
            </a:r>
            <a:endParaRPr lang="fa-IR" dirty="0" smtClean="0"/>
          </a:p>
          <a:p>
            <a:pPr algn="r" rtl="1">
              <a:lnSpc>
                <a:spcPct val="160000"/>
              </a:lnSpc>
            </a:pPr>
            <a:r>
              <a:rPr lang="fa-IR" sz="2600" dirty="0">
                <a:solidFill>
                  <a:srgbClr val="FF0000"/>
                </a:solidFill>
              </a:rPr>
              <a:t>(وسائل الشيعة ؛ ج‏4 ؛ ص220</a:t>
            </a:r>
            <a:r>
              <a:rPr lang="fa-IR" sz="2600" dirty="0" smtClean="0">
                <a:solidFill>
                  <a:srgbClr val="FF0000"/>
                </a:solidFill>
              </a:rPr>
              <a:t>)</a:t>
            </a:r>
          </a:p>
          <a:p>
            <a:pPr algn="r" rtl="1">
              <a:lnSpc>
                <a:spcPct val="160000"/>
              </a:lnSpc>
            </a:pPr>
            <a:r>
              <a:rPr lang="ar-SA" dirty="0" smtClean="0"/>
              <a:t>امام </a:t>
            </a:r>
            <a:r>
              <a:rPr lang="ar-SA" dirty="0"/>
              <a:t>صادق(ع) فرمودند: «پيامبر خدا بدون اين كه عذرى در كار باشد، ظهر و عصر را در يك جا خواندند. عمر به آن حضرت گفت: آيا در نماز چيز تازه‏اى پيدا شده؟ پيامبر اكرم(ص) گفت: نه چيز تازه‏اى درباره نماز نيامده ولى خواستم بر امت خودم گشايشى </a:t>
            </a:r>
            <a:r>
              <a:rPr lang="ar-SA" dirty="0" smtClean="0"/>
              <a:t>بدهم</a:t>
            </a:r>
            <a:endParaRPr lang="fa-IR" dirty="0" smtClean="0"/>
          </a:p>
          <a:p>
            <a:pPr algn="r" rtl="1">
              <a:lnSpc>
                <a:spcPct val="160000"/>
              </a:lnSpc>
            </a:pPr>
            <a:r>
              <a:rPr lang="fa-IR" sz="2400" dirty="0">
                <a:solidFill>
                  <a:srgbClr val="FF0000"/>
                </a:solidFill>
              </a:rPr>
              <a:t>(وسائل الشيعة ؛ ج‏4 ؛ ص221) </a:t>
            </a:r>
          </a:p>
        </p:txBody>
      </p:sp>
    </p:spTree>
    <p:extLst>
      <p:ext uri="{BB962C8B-B14F-4D97-AF65-F5344CB8AC3E}">
        <p14:creationId xmlns:p14="http://schemas.microsoft.com/office/powerpoint/2010/main" val="278873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3600" b="1" dirty="0">
                <a:solidFill>
                  <a:srgbClr val="FF0000"/>
                </a:solidFill>
                <a:effectLst>
                  <a:outerShdw blurRad="38100" dist="38100" dir="2700000" algn="tl">
                    <a:srgbClr val="000000">
                      <a:alpha val="43137"/>
                    </a:srgbClr>
                  </a:outerShdw>
                </a:effectLst>
                <a:cs typeface="B Titr" panose="00000700000000000000" pitchFamily="2" charset="-78"/>
              </a:rPr>
              <a:t>خواندن نماز عصر بلافاصله بعد از نماز ظهر</a:t>
            </a:r>
          </a:p>
        </p:txBody>
      </p:sp>
      <p:sp>
        <p:nvSpPr>
          <p:cNvPr id="3" name="Content Placeholder 2"/>
          <p:cNvSpPr>
            <a:spLocks noGrp="1"/>
          </p:cNvSpPr>
          <p:nvPr>
            <p:ph idx="1"/>
          </p:nvPr>
        </p:nvSpPr>
        <p:spPr/>
        <p:txBody>
          <a:bodyPr>
            <a:normAutofit lnSpcReduction="10000"/>
          </a:bodyPr>
          <a:lstStyle/>
          <a:p>
            <a:pPr lvl="0" algn="r" rtl="1">
              <a:lnSpc>
                <a:spcPct val="150000"/>
              </a:lnSpc>
            </a:pPr>
            <a:r>
              <a:rPr lang="ar-SA" dirty="0"/>
              <a:t>جابر بن زيد از ابن عباس نقل كرده است كه پيامبر خدا(ص) هفت ركعت مغرب و عشاء را با هم خواند و هشت ركعت ظهر و عصر را با هم خواند و آن حضرت در مدينه بود»</a:t>
            </a:r>
            <a:endParaRPr lang="en-US" dirty="0"/>
          </a:p>
          <a:p>
            <a:pPr lvl="0" algn="r" rtl="1">
              <a:lnSpc>
                <a:spcPct val="150000"/>
              </a:lnSpc>
            </a:pPr>
            <a:r>
              <a:rPr lang="ar-SA" dirty="0"/>
              <a:t>ابن عباس مى‏گويد: پيامبر اسلام در مدينه، بين ظهر و عصر و بين مغرب و عشاء را جمع مى‏كرد، بدون اين كه عذرى در كار باشد»</a:t>
            </a:r>
            <a:endParaRPr lang="en-US" dirty="0"/>
          </a:p>
          <a:p>
            <a:pPr algn="r" rtl="1">
              <a:lnSpc>
                <a:spcPct val="150000"/>
              </a:lnSpc>
            </a:pPr>
            <a:r>
              <a:rPr lang="fa-IR" sz="2200" dirty="0">
                <a:solidFill>
                  <a:srgbClr val="FF0000"/>
                </a:solidFill>
              </a:rPr>
              <a:t>- </a:t>
            </a:r>
            <a:r>
              <a:rPr lang="ar-SA" sz="2200" dirty="0">
                <a:solidFill>
                  <a:srgbClr val="FF0000"/>
                </a:solidFill>
              </a:rPr>
              <a:t>صحيح بخارى، ج 1، ص 201، باب تأخيرالظهر الى العصر، ح 518، چاپ پنجم، 1993 - 1414، نشر و توزيع دار ابن كثير و اليمامه، دمشق و </a:t>
            </a:r>
            <a:r>
              <a:rPr lang="ar-SA" sz="2200" dirty="0" smtClean="0">
                <a:solidFill>
                  <a:srgbClr val="FF0000"/>
                </a:solidFill>
              </a:rPr>
              <a:t>بيروت</a:t>
            </a:r>
            <a:endParaRPr lang="fa-IR" sz="2200" dirty="0" smtClean="0">
              <a:solidFill>
                <a:srgbClr val="FF0000"/>
              </a:solidFill>
            </a:endParaRPr>
          </a:p>
        </p:txBody>
      </p:sp>
    </p:spTree>
    <p:extLst>
      <p:ext uri="{BB962C8B-B14F-4D97-AF65-F5344CB8AC3E}">
        <p14:creationId xmlns:p14="http://schemas.microsoft.com/office/powerpoint/2010/main" val="173000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3600" b="1" dirty="0">
                <a:solidFill>
                  <a:srgbClr val="FF0000"/>
                </a:solidFill>
                <a:effectLst>
                  <a:outerShdw blurRad="38100" dist="38100" dir="2700000" algn="tl">
                    <a:srgbClr val="000000">
                      <a:alpha val="43137"/>
                    </a:srgbClr>
                  </a:outerShdw>
                </a:effectLst>
                <a:cs typeface="B Titr" panose="00000700000000000000" pitchFamily="2" charset="-78"/>
              </a:rPr>
              <a:t>خواندن نماز عصر بلافاصله بعد از نماز ظهر</a:t>
            </a:r>
          </a:p>
        </p:txBody>
      </p:sp>
      <p:sp>
        <p:nvSpPr>
          <p:cNvPr id="3" name="Content Placeholder 2"/>
          <p:cNvSpPr>
            <a:spLocks noGrp="1"/>
          </p:cNvSpPr>
          <p:nvPr>
            <p:ph idx="1"/>
          </p:nvPr>
        </p:nvSpPr>
        <p:spPr/>
        <p:txBody>
          <a:bodyPr>
            <a:normAutofit lnSpcReduction="10000"/>
          </a:bodyPr>
          <a:lstStyle/>
          <a:p>
            <a:pPr algn="r" rtl="1">
              <a:lnSpc>
                <a:spcPct val="150000"/>
              </a:lnSpc>
            </a:pPr>
            <a:r>
              <a:rPr lang="fa-IR" dirty="0" smtClean="0"/>
              <a:t>همچنین </a:t>
            </a:r>
            <a:r>
              <a:rPr lang="fa-IR" dirty="0"/>
              <a:t>در صحیح مسلم آمده است: عن ابن عباس: ان النبى صلى الله عليه و آله و سلم جمع في المدينه بين الظهر و العصر و بين‏المغرب و العشاء من غير خوف و لا مطر ولا سفر.( صحيح مسلم، باب الجمع بين الصلوتين، حديث 9، ص </a:t>
            </a:r>
            <a:r>
              <a:rPr lang="fa-IR" dirty="0" smtClean="0"/>
              <a:t>3</a:t>
            </a:r>
            <a:r>
              <a:rPr lang="fa-IR" dirty="0">
                <a:solidFill>
                  <a:srgbClr val="FF0000"/>
                </a:solidFill>
              </a:rPr>
              <a:t>- </a:t>
            </a:r>
            <a:r>
              <a:rPr lang="ar-SA" dirty="0">
                <a:solidFill>
                  <a:srgbClr val="FF0000"/>
                </a:solidFill>
              </a:rPr>
              <a:t>صحيح سنن نسائى، ج 1، ص 200، ح 601، باب الجمع بين الصلوتين فى الحضر</a:t>
            </a:r>
            <a:endParaRPr lang="en-US" dirty="0">
              <a:solidFill>
                <a:srgbClr val="FF0000"/>
              </a:solidFill>
            </a:endParaRPr>
          </a:p>
          <a:p>
            <a:pPr algn="r" rtl="1"/>
            <a:r>
              <a:rPr lang="fa-IR" dirty="0" smtClean="0"/>
              <a:t>14</a:t>
            </a:r>
            <a:r>
              <a:rPr lang="fa-IR" dirty="0"/>
              <a:t>).</a:t>
            </a:r>
            <a:endParaRPr lang="en-US" dirty="0"/>
          </a:p>
          <a:p>
            <a:pPr algn="r"/>
            <a:endParaRPr lang="fa-IR" dirty="0"/>
          </a:p>
        </p:txBody>
      </p:sp>
    </p:spTree>
    <p:extLst>
      <p:ext uri="{BB962C8B-B14F-4D97-AF65-F5344CB8AC3E}">
        <p14:creationId xmlns:p14="http://schemas.microsoft.com/office/powerpoint/2010/main" val="201750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3600" b="1" dirty="0">
                <a:solidFill>
                  <a:srgbClr val="FF0000"/>
                </a:solidFill>
                <a:effectLst>
                  <a:outerShdw blurRad="38100" dist="38100" dir="2700000" algn="tl">
                    <a:srgbClr val="000000">
                      <a:alpha val="43137"/>
                    </a:srgbClr>
                  </a:outerShdw>
                </a:effectLst>
                <a:cs typeface="B Titr" panose="00000700000000000000" pitchFamily="2" charset="-78"/>
              </a:rPr>
              <a:t>خواندن نماز عصر بلافاصله بعد از نماز ظهر</a:t>
            </a:r>
          </a:p>
        </p:txBody>
      </p:sp>
      <p:sp>
        <p:nvSpPr>
          <p:cNvPr id="3" name="Content Placeholder 2"/>
          <p:cNvSpPr>
            <a:spLocks noGrp="1"/>
          </p:cNvSpPr>
          <p:nvPr>
            <p:ph idx="1"/>
          </p:nvPr>
        </p:nvSpPr>
        <p:spPr>
          <a:xfrm>
            <a:off x="127000" y="1473200"/>
            <a:ext cx="8388350" cy="5168899"/>
          </a:xfrm>
        </p:spPr>
        <p:txBody>
          <a:bodyPr>
            <a:normAutofit fontScale="70000" lnSpcReduction="20000"/>
          </a:bodyPr>
          <a:lstStyle/>
          <a:p>
            <a:pPr lvl="0" algn="r" rtl="1">
              <a:lnSpc>
                <a:spcPct val="160000"/>
              </a:lnSpc>
            </a:pPr>
            <a:r>
              <a:rPr lang="ar-SA" dirty="0" smtClean="0">
                <a:cs typeface="B Mitra" panose="00000400000000000000" pitchFamily="2" charset="-78"/>
              </a:rPr>
              <a:t>1</a:t>
            </a:r>
            <a:r>
              <a:rPr lang="ar-SA" sz="3400" dirty="0"/>
              <a:t>. احمدبن حنبل در مسندش از ابن عباس</a:t>
            </a:r>
            <a:r>
              <a:rPr lang="fa-IR" sz="3400" dirty="0"/>
              <a:t> </a:t>
            </a:r>
            <a:r>
              <a:rPr lang="ar-SA" sz="3400" dirty="0"/>
              <a:t>نقل مى کند که گفت: رسول خدا(صلى الله</a:t>
            </a:r>
            <a:r>
              <a:rPr lang="fa-IR" sz="3400" dirty="0"/>
              <a:t> </a:t>
            </a:r>
            <a:r>
              <a:rPr lang="ar-SA" sz="3400" dirty="0"/>
              <a:t>علیه وآله) در مدینه مقیم بود و مسافر نبود، با این حال هم نمازظهر و عصر (8 رکعت) و هم نماز مغرب و عشاء (7 رکعت) را با هم خواندند.(1)</a:t>
            </a:r>
          </a:p>
          <a:p>
            <a:pPr lvl="0" algn="r" rtl="1">
              <a:lnSpc>
                <a:spcPct val="160000"/>
              </a:lnSpc>
            </a:pPr>
            <a:r>
              <a:rPr lang="ar-SA" sz="3400" dirty="0"/>
              <a:t>2. مالک در موطا از ابن عباس</a:t>
            </a:r>
            <a:r>
              <a:rPr lang="fa-IR" sz="3400" dirty="0"/>
              <a:t> </a:t>
            </a:r>
            <a:r>
              <a:rPr lang="ar-SA" sz="3400" dirty="0"/>
              <a:t>روایت کرده که گفت: رسول خدا(صلى الله</a:t>
            </a:r>
            <a:r>
              <a:rPr lang="fa-IR" sz="3400" dirty="0"/>
              <a:t> </a:t>
            </a:r>
            <a:r>
              <a:rPr lang="ar-SA" sz="3400" dirty="0"/>
              <a:t>علیه وآله) نماز ظهر و عصر و نمازمغرب و عشاء را به صورت جمع (با هم) به جاى آوردند در حالى که نه خوفى وجود داشت و نه سفرى در کار بود.(2</a:t>
            </a:r>
            <a:r>
              <a:rPr lang="ar-SA" sz="3400" dirty="0" smtClean="0"/>
              <a:t>)</a:t>
            </a:r>
            <a:endParaRPr lang="fa-IR" sz="3400" dirty="0" smtClean="0"/>
          </a:p>
          <a:p>
            <a:pPr lvl="0" algn="r" rtl="1">
              <a:lnSpc>
                <a:spcPct val="160000"/>
              </a:lnSpc>
            </a:pPr>
            <a:r>
              <a:rPr lang="fa-IR" sz="3400" dirty="0"/>
              <a:t>(1). مسند احمد بن حنبل، ج 1، ص 221.</a:t>
            </a:r>
          </a:p>
          <a:p>
            <a:pPr lvl="0" algn="r" rtl="1">
              <a:lnSpc>
                <a:spcPct val="160000"/>
              </a:lnSpc>
            </a:pPr>
            <a:r>
              <a:rPr lang="fa-IR" sz="3400" dirty="0"/>
              <a:t>(2). موطأ مالک، ج 1، ص 144، ح 4.</a:t>
            </a:r>
          </a:p>
          <a:p>
            <a:pPr lvl="0" algn="r" rtl="1">
              <a:lnSpc>
                <a:spcPct val="160000"/>
              </a:lnSpc>
            </a:pPr>
            <a:endParaRPr lang="fa-IR" sz="3400" dirty="0"/>
          </a:p>
        </p:txBody>
      </p:sp>
    </p:spTree>
    <p:extLst>
      <p:ext uri="{BB962C8B-B14F-4D97-AF65-F5344CB8AC3E}">
        <p14:creationId xmlns:p14="http://schemas.microsoft.com/office/powerpoint/2010/main" val="181946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3600" b="1" dirty="0">
                <a:solidFill>
                  <a:srgbClr val="FF0000"/>
                </a:solidFill>
                <a:effectLst>
                  <a:outerShdw blurRad="38100" dist="38100" dir="2700000" algn="tl">
                    <a:srgbClr val="000000">
                      <a:alpha val="43137"/>
                    </a:srgbClr>
                  </a:outerShdw>
                </a:effectLst>
                <a:cs typeface="B Titr" panose="00000700000000000000" pitchFamily="2" charset="-78"/>
              </a:rPr>
              <a:t>خواندن نماز عصر بلافاصله بعد از نماز ظهر</a:t>
            </a:r>
          </a:p>
        </p:txBody>
      </p:sp>
      <p:sp>
        <p:nvSpPr>
          <p:cNvPr id="3" name="Content Placeholder 2"/>
          <p:cNvSpPr>
            <a:spLocks noGrp="1"/>
          </p:cNvSpPr>
          <p:nvPr>
            <p:ph idx="1"/>
          </p:nvPr>
        </p:nvSpPr>
        <p:spPr>
          <a:xfrm>
            <a:off x="127000" y="1473200"/>
            <a:ext cx="8388350" cy="5168899"/>
          </a:xfrm>
        </p:spPr>
        <p:txBody>
          <a:bodyPr>
            <a:normAutofit fontScale="62500" lnSpcReduction="20000"/>
          </a:bodyPr>
          <a:lstStyle/>
          <a:p>
            <a:pPr lvl="0" algn="r" rtl="1">
              <a:lnSpc>
                <a:spcPct val="170000"/>
              </a:lnSpc>
            </a:pPr>
            <a:r>
              <a:rPr lang="ar-SA" sz="3400" dirty="0" smtClean="0"/>
              <a:t>3</a:t>
            </a:r>
            <a:r>
              <a:rPr lang="ar-SA" sz="3400" dirty="0"/>
              <a:t>. مسلم در صحیحش در باب</a:t>
            </a:r>
            <a:r>
              <a:rPr lang="fa-IR" sz="3400" dirty="0"/>
              <a:t> </a:t>
            </a:r>
            <a:r>
              <a:rPr lang="ar-SA" sz="3400" dirty="0"/>
              <a:t>جمع بین دو نمازدر حضر مى گوید: ابن عباس</a:t>
            </a:r>
            <a:r>
              <a:rPr lang="fa-IR" sz="3400" dirty="0"/>
              <a:t> </a:t>
            </a:r>
            <a:r>
              <a:rPr lang="ar-SA" sz="3400" dirty="0"/>
              <a:t>گفت: رسول خدا(صلى الله</a:t>
            </a:r>
            <a:r>
              <a:rPr lang="fa-IR" sz="3400" dirty="0"/>
              <a:t> </a:t>
            </a:r>
            <a:r>
              <a:rPr lang="ar-SA" sz="3400" dirty="0"/>
              <a:t>علیه وآله) نمازظهر و عصر را با هم و نمازمغرب و عشاء را با هم به جاى آورد بى آن که خوفى باشد یا در حال مسافرت باشد</a:t>
            </a:r>
            <a:r>
              <a:rPr lang="ar-SA" sz="3400" dirty="0" smtClean="0"/>
              <a:t>.(</a:t>
            </a:r>
            <a:r>
              <a:rPr lang="fa-IR" sz="3400" dirty="0" smtClean="0"/>
              <a:t>1</a:t>
            </a:r>
            <a:r>
              <a:rPr lang="ar-SA" sz="3400" dirty="0" smtClean="0"/>
              <a:t>)</a:t>
            </a:r>
            <a:endParaRPr lang="ar-SA" sz="3400" dirty="0"/>
          </a:p>
          <a:p>
            <a:pPr lvl="0" algn="r" rtl="1">
              <a:lnSpc>
                <a:spcPct val="170000"/>
              </a:lnSpc>
            </a:pPr>
            <a:r>
              <a:rPr lang="ar-SA" sz="3400" dirty="0"/>
              <a:t>4. و همچنین ابن عباس</a:t>
            </a:r>
            <a:r>
              <a:rPr lang="fa-IR" sz="3400" dirty="0"/>
              <a:t> </a:t>
            </a:r>
            <a:r>
              <a:rPr lang="ar-SA" sz="3400" dirty="0"/>
              <a:t>مى گوید: رسول خدا(صلى الله</a:t>
            </a:r>
            <a:r>
              <a:rPr lang="fa-IR" sz="3400" dirty="0"/>
              <a:t> </a:t>
            </a:r>
            <a:r>
              <a:rPr lang="ar-SA" sz="3400" dirty="0"/>
              <a:t>علیه وآله) در مدینه جمع بین دو نماز ظهر و عصر و دو نمازمغرب و عشاء کرد بدون خوف</a:t>
            </a:r>
            <a:r>
              <a:rPr lang="fa-IR" sz="3400" dirty="0"/>
              <a:t> </a:t>
            </a:r>
            <a:r>
              <a:rPr lang="ar-SA" sz="3400" dirty="0"/>
              <a:t>و باران. مى گوید: به ابن عباس گفتم: چرا چنین کرد؟ گفت: براى این که امتش در مشقت نیفتند</a:t>
            </a:r>
            <a:r>
              <a:rPr lang="ar-SA" sz="3400" dirty="0" smtClean="0"/>
              <a:t>.(</a:t>
            </a:r>
            <a:r>
              <a:rPr lang="fa-IR" sz="3400" dirty="0" smtClean="0"/>
              <a:t>2</a:t>
            </a:r>
            <a:r>
              <a:rPr lang="ar-SA" sz="3400" dirty="0" smtClean="0"/>
              <a:t>)</a:t>
            </a:r>
            <a:endParaRPr lang="fa-IR" sz="3400" dirty="0"/>
          </a:p>
          <a:p>
            <a:pPr lvl="0" algn="r" rtl="1">
              <a:lnSpc>
                <a:spcPct val="170000"/>
              </a:lnSpc>
            </a:pPr>
            <a:r>
              <a:rPr lang="fa-IR" sz="3400" dirty="0"/>
              <a:t> </a:t>
            </a:r>
            <a:r>
              <a:rPr lang="fa-IR" sz="3400" dirty="0" smtClean="0"/>
              <a:t>(1). </a:t>
            </a:r>
            <a:r>
              <a:rPr lang="fa-IR" sz="3400" dirty="0"/>
              <a:t>صحیح مسلم، ج 1، ص 489، ح 49.</a:t>
            </a:r>
          </a:p>
          <a:p>
            <a:pPr lvl="0" algn="r" rtl="1">
              <a:lnSpc>
                <a:spcPct val="170000"/>
              </a:lnSpc>
            </a:pPr>
            <a:r>
              <a:rPr lang="fa-IR" sz="3400" dirty="0" smtClean="0"/>
              <a:t>(2). </a:t>
            </a:r>
            <a:r>
              <a:rPr lang="fa-IR" sz="3400" dirty="0"/>
              <a:t>صحیح مسلم، ج 1، ص 490، ح 51.</a:t>
            </a:r>
          </a:p>
        </p:txBody>
      </p:sp>
    </p:spTree>
    <p:extLst>
      <p:ext uri="{BB962C8B-B14F-4D97-AF65-F5344CB8AC3E}">
        <p14:creationId xmlns:p14="http://schemas.microsoft.com/office/powerpoint/2010/main" val="254818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3600" b="1" dirty="0">
                <a:solidFill>
                  <a:srgbClr val="FF0000"/>
                </a:solidFill>
                <a:effectLst>
                  <a:outerShdw blurRad="38100" dist="38100" dir="2700000" algn="tl">
                    <a:srgbClr val="000000">
                      <a:alpha val="43137"/>
                    </a:srgbClr>
                  </a:outerShdw>
                </a:effectLst>
                <a:cs typeface="B Titr" panose="00000700000000000000" pitchFamily="2" charset="-78"/>
              </a:rPr>
              <a:t>خواندن نماز عصر بلافاصله بعد از نماز ظهر</a:t>
            </a:r>
          </a:p>
        </p:txBody>
      </p:sp>
      <p:sp>
        <p:nvSpPr>
          <p:cNvPr id="3" name="Content Placeholder 2"/>
          <p:cNvSpPr>
            <a:spLocks noGrp="1"/>
          </p:cNvSpPr>
          <p:nvPr>
            <p:ph idx="1"/>
          </p:nvPr>
        </p:nvSpPr>
        <p:spPr/>
        <p:txBody>
          <a:bodyPr/>
          <a:lstStyle/>
          <a:p>
            <a:pPr marL="342900" lvl="0" indent="-342900" algn="just" rtl="1">
              <a:lnSpc>
                <a:spcPct val="115000"/>
              </a:lnSpc>
              <a:spcAft>
                <a:spcPts val="0"/>
              </a:spcAft>
              <a:buFont typeface="Wingdings" panose="05000000000000000000" pitchFamily="2" charset="2"/>
              <a:buChar char=""/>
            </a:pPr>
            <a:r>
              <a:rPr lang="ar-SA" dirty="0"/>
              <a:t>سعيد بن جبير از ابن عباس نقل مى‏كند: رسول خدا(ص) ظهر و عصر و مغرب و عشاء را با هم خواند بدون اين كه خطر و يا سفرى در كار باشد» </a:t>
            </a:r>
            <a:endParaRPr lang="en-US" dirty="0"/>
          </a:p>
          <a:p>
            <a:pPr algn="justLow" rtl="1">
              <a:spcAft>
                <a:spcPts val="0"/>
              </a:spcAft>
            </a:pPr>
            <a:r>
              <a:rPr lang="fa-IR" sz="2400" dirty="0"/>
              <a:t>- </a:t>
            </a:r>
            <a:r>
              <a:rPr lang="ar-SA" sz="2400" dirty="0"/>
              <a:t>صحيح مسلم، ج 1، ص 489، ح 49، باب الجمع بين الصلوتين فى الحضر، چاپ اول، دار احياء التراث العربى، 1955، 1374، بيروت</a:t>
            </a:r>
            <a:endParaRPr lang="en-US" sz="2400" dirty="0"/>
          </a:p>
          <a:p>
            <a:endParaRPr lang="fa-IR" dirty="0"/>
          </a:p>
        </p:txBody>
      </p:sp>
    </p:spTree>
    <p:extLst>
      <p:ext uri="{BB962C8B-B14F-4D97-AF65-F5344CB8AC3E}">
        <p14:creationId xmlns:p14="http://schemas.microsoft.com/office/powerpoint/2010/main" val="145625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3600" b="1" dirty="0">
                <a:solidFill>
                  <a:srgbClr val="FF0000"/>
                </a:solidFill>
                <a:effectLst>
                  <a:outerShdw blurRad="38100" dist="38100" dir="2700000" algn="tl">
                    <a:srgbClr val="000000">
                      <a:alpha val="43137"/>
                    </a:srgbClr>
                  </a:outerShdw>
                </a:effectLst>
                <a:cs typeface="B Titr" panose="00000700000000000000" pitchFamily="2" charset="-78"/>
              </a:rPr>
              <a:t>خواندن نماز عصر بلافاصله بعد از نماز ظهر</a:t>
            </a:r>
          </a:p>
        </p:txBody>
      </p:sp>
      <p:sp>
        <p:nvSpPr>
          <p:cNvPr id="3" name="Content Placeholder 2"/>
          <p:cNvSpPr>
            <a:spLocks noGrp="1"/>
          </p:cNvSpPr>
          <p:nvPr>
            <p:ph idx="1"/>
          </p:nvPr>
        </p:nvSpPr>
        <p:spPr/>
        <p:txBody>
          <a:bodyPr/>
          <a:lstStyle/>
          <a:p>
            <a:pPr marL="0" indent="0" algn="r" rtl="1">
              <a:lnSpc>
                <a:spcPct val="150000"/>
              </a:lnSpc>
              <a:buNone/>
            </a:pPr>
            <a:r>
              <a:rPr lang="fa-IR" dirty="0" smtClean="0"/>
              <a:t>فقهای </a:t>
            </a:r>
            <a:r>
              <a:rPr lang="fa-IR" dirty="0"/>
              <a:t>شیعه به پیروی از این احادیث که از عمل پیامبر حکایت می کند   و به پیروی از ظواهر آیات قرآن می فرمایند: فاصله انداختن میان نمازها و اقامه هر نمازی در وقت فضیلت خود مستحب و افضل است و در عین حال می توان آن را ترک نمود و نمازها را جمع خواند و معنای مستحب همین است که انسان در فعل و ترک آن مختار </a:t>
            </a:r>
            <a:r>
              <a:rPr lang="fa-IR" dirty="0" smtClean="0"/>
              <a:t>باشد.</a:t>
            </a:r>
            <a:endParaRPr lang="fa-IR" dirty="0"/>
          </a:p>
        </p:txBody>
      </p:sp>
    </p:spTree>
    <p:extLst>
      <p:ext uri="{BB962C8B-B14F-4D97-AF65-F5344CB8AC3E}">
        <p14:creationId xmlns:p14="http://schemas.microsoft.com/office/powerpoint/2010/main" val="264279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rtl="1"/>
            <a:r>
              <a:rPr lang="fa-IR" sz="3600" b="1" dirty="0">
                <a:solidFill>
                  <a:srgbClr val="FF0000"/>
                </a:solidFill>
                <a:effectLst>
                  <a:outerShdw blurRad="38100" dist="38100" dir="2700000" algn="tl">
                    <a:srgbClr val="000000">
                      <a:alpha val="43137"/>
                    </a:srgbClr>
                  </a:outerShdw>
                </a:effectLst>
                <a:cs typeface="B Titr" panose="00000700000000000000" pitchFamily="2" charset="-78"/>
              </a:rPr>
              <a:t>چرا می گویند «شرابخوار تا چهل روز نماز ندارد»؟ </a:t>
            </a:r>
            <a:endParaRPr lang="en-US" sz="3600" b="1" dirty="0">
              <a:solidFill>
                <a:srgbClr val="FF0000"/>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a:lnSpc>
                <a:spcPct val="150000"/>
              </a:lnSpc>
            </a:pPr>
            <a:r>
              <a:rPr lang="fa-IR" dirty="0"/>
              <a:t>امام صادق (ع) فرمودند: «شخصى كه شراب بنوشد تا 40 شبانه‏روز نمازهايش قبول واقع نمى‏شود مگر از اين گناه كبيره توبه كند». - « لَا تُقْبَلُ صَلَاةُ شَارِبِ الْخَمْرِ أَرْبَعِينَ يَوْماً إِلَّا أَنْ يَتُوبَ»؛ (مستدرك الوسائل، ج 17، ص 57)</a:t>
            </a:r>
            <a:endParaRPr lang="en-US" dirty="0"/>
          </a:p>
          <a:p>
            <a:endParaRPr lang="en-US" dirty="0"/>
          </a:p>
          <a:p>
            <a:endParaRPr lang="fa-IR" dirty="0"/>
          </a:p>
        </p:txBody>
      </p:sp>
    </p:spTree>
    <p:extLst>
      <p:ext uri="{BB962C8B-B14F-4D97-AF65-F5344CB8AC3E}">
        <p14:creationId xmlns:p14="http://schemas.microsoft.com/office/powerpoint/2010/main" val="64814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rtl="1"/>
            <a:r>
              <a:rPr lang="fa-IR" sz="3600" b="1" dirty="0">
                <a:solidFill>
                  <a:srgbClr val="FF0000"/>
                </a:solidFill>
                <a:effectLst>
                  <a:outerShdw blurRad="38100" dist="38100" dir="2700000" algn="tl">
                    <a:srgbClr val="000000">
                      <a:alpha val="43137"/>
                    </a:srgbClr>
                  </a:outerShdw>
                </a:effectLst>
                <a:cs typeface="B Titr" panose="00000700000000000000" pitchFamily="2" charset="-78"/>
              </a:rPr>
              <a:t>چرا می گویند «شرابخوار تا چهل روز نماز ندارد»؟ </a:t>
            </a:r>
            <a:endParaRPr lang="en-US" sz="3600" b="1" dirty="0">
              <a:solidFill>
                <a:srgbClr val="FF0000"/>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p:txBody>
          <a:bodyPr/>
          <a:lstStyle/>
          <a:p>
            <a:pPr algn="r" rtl="1"/>
            <a:r>
              <a:rPr lang="fa-IR" dirty="0" smtClean="0"/>
              <a:t>از نظر تکلیفی نماز باید بخواند اما این که پذیرفته نمی شود به این معنی است که از </a:t>
            </a:r>
            <a:r>
              <a:rPr lang="fa-IR" dirty="0"/>
              <a:t>درجات و نورانیت عبادات بى بهره مى شود زیرا؛ بین جسم و روح نمازگزار ارتباط تنگاتنگى هست چرا که نماز وسیله ارتقا روحى و معنوى، عامل تقرّب به ذات اقدس اله است. و از آنجا که اولین و مهمترین اثر تخریبى شراب متوجّه روح و جان آدمى است و نیز چون حقیقت انسان را روح او تشکیل مى دهد لذا تأثیر سوء شراب، بیشترین آسیب را به روح و روان انسان مى زند. از همین رو وقتى گفته مى شود نماز چنین فردى پذیرفته نیست، به این علّت است که روح او قابلیت درک و استعداد دریافت فیوضات روحانى و معنوى را از دست مى دهد.</a:t>
            </a:r>
          </a:p>
        </p:txBody>
      </p:sp>
    </p:spTree>
    <p:extLst>
      <p:ext uri="{BB962C8B-B14F-4D97-AF65-F5344CB8AC3E}">
        <p14:creationId xmlns:p14="http://schemas.microsoft.com/office/powerpoint/2010/main" val="317263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81809" y="1526320"/>
            <a:ext cx="8357695" cy="5076498"/>
          </a:xfrm>
        </p:spPr>
        <p:txBody>
          <a:bodyPr>
            <a:noAutofit/>
          </a:bodyPr>
          <a:lstStyle/>
          <a:p>
            <a:pPr marL="0" indent="0" algn="r" rtl="1">
              <a:buNone/>
            </a:pPr>
            <a:r>
              <a:rPr lang="fa-IR" sz="19900" b="1" dirty="0" smtClean="0">
                <a:ln w="19050">
                  <a:solidFill>
                    <a:srgbClr val="FFFF00"/>
                  </a:solidFill>
                  <a:prstDash val="solid"/>
                </a:ln>
                <a:solidFill>
                  <a:srgbClr val="C00000"/>
                </a:solidFill>
                <a:effectLst>
                  <a:glow rad="63500">
                    <a:schemeClr val="accent2">
                      <a:satMod val="175000"/>
                      <a:alpha val="40000"/>
                    </a:schemeClr>
                  </a:glow>
                  <a:outerShdw blurRad="12700" dist="38100" dir="2700000" algn="tl" rotWithShape="0">
                    <a:schemeClr val="bg1">
                      <a:lumMod val="50000"/>
                    </a:schemeClr>
                  </a:outerShdw>
                </a:effectLst>
                <a:latin typeface="IranNastaliq" panose="02000503000000020003" pitchFamily="2" charset="0"/>
                <a:cs typeface="EntezareZohoor 3 **" panose="00000700000000000000" pitchFamily="2" charset="-78"/>
              </a:rPr>
              <a:t>پرسمان</a:t>
            </a:r>
          </a:p>
          <a:p>
            <a:pPr marL="0" indent="0" rtl="1">
              <a:buNone/>
            </a:pPr>
            <a:r>
              <a:rPr lang="fa-IR" sz="19900" b="1" dirty="0" smtClean="0">
                <a:ln w="19050">
                  <a:solidFill>
                    <a:srgbClr val="FFFF00"/>
                  </a:solidFill>
                  <a:prstDash val="solid"/>
                </a:ln>
                <a:solidFill>
                  <a:srgbClr val="C00000"/>
                </a:solidFill>
                <a:effectLst>
                  <a:glow rad="63500">
                    <a:schemeClr val="accent2">
                      <a:satMod val="175000"/>
                      <a:alpha val="40000"/>
                    </a:schemeClr>
                  </a:glow>
                  <a:outerShdw blurRad="12700" dist="38100" dir="2700000" algn="tl" rotWithShape="0">
                    <a:schemeClr val="bg1">
                      <a:lumMod val="50000"/>
                    </a:schemeClr>
                  </a:outerShdw>
                </a:effectLst>
                <a:latin typeface="IranNastaliq" panose="02000503000000020003" pitchFamily="2" charset="0"/>
                <a:cs typeface="EntezareZohoor 3 **" panose="00000700000000000000" pitchFamily="2" charset="-78"/>
              </a:rPr>
              <a:t>نماز</a:t>
            </a:r>
            <a:endParaRPr lang="en-US" sz="19900" b="1" dirty="0">
              <a:ln w="19050">
                <a:solidFill>
                  <a:srgbClr val="FFFF00"/>
                </a:solidFill>
                <a:prstDash val="solid"/>
              </a:ln>
              <a:solidFill>
                <a:srgbClr val="C00000"/>
              </a:solidFill>
              <a:effectLst>
                <a:glow rad="63500">
                  <a:schemeClr val="accent2">
                    <a:satMod val="175000"/>
                    <a:alpha val="40000"/>
                  </a:schemeClr>
                </a:glow>
                <a:outerShdw blurRad="12700" dist="38100" dir="2700000" algn="tl" rotWithShape="0">
                  <a:schemeClr val="bg1">
                    <a:lumMod val="50000"/>
                  </a:schemeClr>
                </a:outerShdw>
              </a:effectLst>
              <a:latin typeface="IranNastaliq" panose="02000503000000020003" pitchFamily="2" charset="0"/>
              <a:cs typeface="EntezareZohoor 3 **" panose="00000700000000000000" pitchFamily="2" charset="-78"/>
            </a:endParaRPr>
          </a:p>
        </p:txBody>
      </p:sp>
    </p:spTree>
    <p:extLst>
      <p:ext uri="{BB962C8B-B14F-4D97-AF65-F5344CB8AC3E}">
        <p14:creationId xmlns:p14="http://schemas.microsoft.com/office/powerpoint/2010/main" val="14868693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rtl="1"/>
            <a:r>
              <a:rPr lang="fa-IR" sz="3600" b="1" dirty="0">
                <a:solidFill>
                  <a:srgbClr val="FF0000"/>
                </a:solidFill>
                <a:effectLst>
                  <a:outerShdw blurRad="38100" dist="38100" dir="2700000" algn="tl">
                    <a:srgbClr val="000000">
                      <a:alpha val="43137"/>
                    </a:srgbClr>
                  </a:outerShdw>
                </a:effectLst>
                <a:cs typeface="B Titr" panose="00000700000000000000" pitchFamily="2" charset="-78"/>
              </a:rPr>
              <a:t>چرا می گویند «شرابخوار تا چهل روز نماز ندارد»؟ </a:t>
            </a:r>
            <a:endParaRPr lang="en-US" sz="3600" b="1" dirty="0">
              <a:solidFill>
                <a:srgbClr val="FF0000"/>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p:txBody>
          <a:bodyPr/>
          <a:lstStyle/>
          <a:p>
            <a:pPr algn="r" rtl="1">
              <a:lnSpc>
                <a:spcPct val="150000"/>
              </a:lnSpc>
            </a:pPr>
            <a:r>
              <a:rPr lang="fa-IR" dirty="0" smtClean="0"/>
              <a:t>كسي </a:t>
            </a:r>
            <a:r>
              <a:rPr lang="fa-IR" dirty="0"/>
              <a:t>که شراب خورده، بايد بعد از حالت مستي نمازش را بجا آورد، تا حداقل گرفتار عذاب ترك نماز نشود. (چنین نمازی صحیح است یعنی مانع عذاب می گردد ولی قبول نمی شود یعنی اجر و ثوابی در برابر آن نمی برد)</a:t>
            </a:r>
          </a:p>
        </p:txBody>
      </p:sp>
    </p:spTree>
    <p:extLst>
      <p:ext uri="{BB962C8B-B14F-4D97-AF65-F5344CB8AC3E}">
        <p14:creationId xmlns:p14="http://schemas.microsoft.com/office/powerpoint/2010/main" val="402126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rtl="1"/>
            <a:r>
              <a:rPr lang="fa-IR" sz="3600" b="1" dirty="0">
                <a:solidFill>
                  <a:srgbClr val="FF0000"/>
                </a:solidFill>
                <a:effectLst>
                  <a:outerShdw blurRad="38100" dist="38100" dir="2700000" algn="tl">
                    <a:srgbClr val="000000">
                      <a:alpha val="43137"/>
                    </a:srgbClr>
                  </a:outerShdw>
                </a:effectLst>
                <a:cs typeface="B Titr" panose="00000700000000000000" pitchFamily="2" charset="-78"/>
              </a:rPr>
              <a:t>چرا می گویند «شرابخوار تا چهل روز نماز ندارد»؟ </a:t>
            </a:r>
            <a:endParaRPr lang="en-US" sz="3600" b="1" dirty="0">
              <a:solidFill>
                <a:srgbClr val="FF0000"/>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p:txBody>
          <a:bodyPr/>
          <a:lstStyle/>
          <a:p>
            <a:pPr algn="r" rtl="1">
              <a:lnSpc>
                <a:spcPct val="150000"/>
              </a:lnSpc>
            </a:pPr>
            <a:r>
              <a:rPr lang="fa-IR" dirty="0"/>
              <a:t>عَنْ اَبى جَعْفَرٍ عليه السلام قالَ: مَنْ شَرِبَ الْخَمْرَ لَمْ تُقْبَلْ صَلاتُهُ اَرْبَعينَ يَوْما، فَاِنْ تَرَكَ الصَّلاةَ فى هذِهِ الاَيّامِ ضُوعِفَ عَلَيهِ الْعَذَابُ لِتَرْكِ الصَّلاةِ.</a:t>
            </a:r>
            <a:r>
              <a:rPr lang="fa-IR" sz="2000" dirty="0"/>
              <a:t>بحارالأنوار، ۷۹ / ۱۳۴ .</a:t>
            </a:r>
          </a:p>
          <a:p>
            <a:pPr algn="r" rtl="1">
              <a:lnSpc>
                <a:spcPct val="150000"/>
              </a:lnSpc>
            </a:pPr>
            <a:r>
              <a:rPr lang="fa-IR" dirty="0"/>
              <a:t>امام باقر عليه السلام فرمود: كسى كه شراب بخورد خداوند چهل روز نمازش را نمى پذيرد، چنانچه در اين چهل روز نماز را هم ترك كند عذاب او بخاطر ترك نماز دو چندان مى شود.</a:t>
            </a:r>
          </a:p>
        </p:txBody>
      </p:sp>
    </p:spTree>
    <p:extLst>
      <p:ext uri="{BB962C8B-B14F-4D97-AF65-F5344CB8AC3E}">
        <p14:creationId xmlns:p14="http://schemas.microsoft.com/office/powerpoint/2010/main" val="14759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rtl="1"/>
            <a:r>
              <a:rPr lang="fa-IR" sz="3600" b="1" dirty="0">
                <a:solidFill>
                  <a:srgbClr val="FF0000"/>
                </a:solidFill>
                <a:effectLst>
                  <a:outerShdw blurRad="38100" dist="38100" dir="2700000" algn="tl">
                    <a:srgbClr val="000000">
                      <a:alpha val="43137"/>
                    </a:srgbClr>
                  </a:outerShdw>
                </a:effectLst>
                <a:cs typeface="B Titr" panose="00000700000000000000" pitchFamily="2" charset="-78"/>
              </a:rPr>
              <a:t>چرا می گویند «شرابخوار تا چهل روز نماز ندارد»؟ </a:t>
            </a:r>
            <a:endParaRPr lang="en-US" sz="3600" b="1" dirty="0">
              <a:solidFill>
                <a:srgbClr val="FF0000"/>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p:txBody>
          <a:bodyPr/>
          <a:lstStyle/>
          <a:p>
            <a:pPr algn="r" rtl="1"/>
            <a:r>
              <a:rPr lang="fa-IR" dirty="0" smtClean="0"/>
              <a:t>مشابه این در روایات دیگر راجع به گناهان دیگری هم داریم:</a:t>
            </a:r>
          </a:p>
          <a:p>
            <a:pPr algn="r" rtl="1"/>
            <a:r>
              <a:rPr lang="fa-IR" dirty="0" smtClean="0"/>
              <a:t>مثلا عاق والدین</a:t>
            </a:r>
          </a:p>
          <a:p>
            <a:pPr algn="r" rtl="1"/>
            <a:r>
              <a:rPr lang="fa-IR" dirty="0" smtClean="0"/>
              <a:t>مانع زکات</a:t>
            </a:r>
          </a:p>
          <a:p>
            <a:pPr algn="r" rtl="1"/>
            <a:r>
              <a:rPr lang="fa-IR" dirty="0" smtClean="0"/>
              <a:t>غیبت کننده</a:t>
            </a:r>
          </a:p>
          <a:p>
            <a:pPr algn="r" rtl="1"/>
            <a:r>
              <a:rPr lang="fa-IR" dirty="0" smtClean="0"/>
              <a:t>نماز مرد در خانه در حالی که می تواند در مسجد و جماعت شرکت کند.</a:t>
            </a:r>
          </a:p>
          <a:p>
            <a:pPr algn="r" rtl="1"/>
            <a:r>
              <a:rPr lang="fa-IR" dirty="0" smtClean="0"/>
              <a:t>کسی که همسرش را آزار دهد.</a:t>
            </a:r>
            <a:endParaRPr lang="fa-IR" dirty="0"/>
          </a:p>
        </p:txBody>
      </p:sp>
    </p:spTree>
    <p:extLst>
      <p:ext uri="{BB962C8B-B14F-4D97-AF65-F5344CB8AC3E}">
        <p14:creationId xmlns:p14="http://schemas.microsoft.com/office/powerpoint/2010/main" val="308599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righ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righ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rtl="1"/>
            <a:r>
              <a:rPr lang="fa-IR" sz="3600" b="1" dirty="0">
                <a:solidFill>
                  <a:srgbClr val="FF0000"/>
                </a:solidFill>
                <a:effectLst>
                  <a:outerShdw blurRad="38100" dist="38100" dir="2700000" algn="tl">
                    <a:srgbClr val="000000">
                      <a:alpha val="43137"/>
                    </a:srgbClr>
                  </a:outerShdw>
                </a:effectLst>
                <a:cs typeface="B Titr" panose="00000700000000000000" pitchFamily="2" charset="-78"/>
              </a:rPr>
              <a:t>چرا می گویند «شرابخوار تا چهل روز نماز ندارد»؟ </a:t>
            </a:r>
            <a:endParaRPr lang="en-US" sz="3600" b="1" dirty="0">
              <a:solidFill>
                <a:srgbClr val="FF0000"/>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p:txBody>
          <a:bodyPr>
            <a:normAutofit fontScale="77500" lnSpcReduction="20000"/>
          </a:bodyPr>
          <a:lstStyle/>
          <a:p>
            <a:pPr algn="r" rtl="1"/>
            <a:r>
              <a:rPr lang="fa-IR" dirty="0"/>
              <a:t>حسين بن احمد رحمة اللَّه عليه، از پدرش، از احمد بن محمّد بن عيسى، از حسين بن خالد، وى مى گويد: محضر مبارک حضرت رضا (عليه السّلام) عرض كردم: براى ما روايت شده كه نبى اكرم (صلّى اللَّه عليه و آله و سلم) فرموده‏اند: كسى كه خمر بياشامد تا چهل روز نمازش مقبول نيست، آيا اين روايت صحيح است؟</a:t>
            </a:r>
          </a:p>
          <a:p>
            <a:pPr algn="r" rtl="1"/>
            <a:r>
              <a:rPr lang="fa-IR" dirty="0"/>
              <a:t>حضرت فرمودند: راويان اين حديث راست گفته و حديث را صحيح نقل كرده اند.</a:t>
            </a:r>
          </a:p>
          <a:p>
            <a:pPr algn="r" rtl="1"/>
            <a:r>
              <a:rPr lang="fa-IR" dirty="0"/>
              <a:t>عرض كردم: چرا نمازش تا چهل روز مقبول نيست نه كمتر از آن و نه بيشتر؟</a:t>
            </a:r>
          </a:p>
          <a:p>
            <a:pPr algn="r" rtl="1"/>
            <a:r>
              <a:rPr lang="fa-IR" dirty="0"/>
              <a:t>حضرت فرمودند: براى اين كه حق تعالى خلقت انسان را مقدّر و معين فرموده با اين بيان: نطفه را بعد از چهل روز ايجاد كرده سپس آن را به مرحله بعدى نقل داده پس از چهل روز علقه اش مى كند و بعد آن را به مرحله بعدى منتقل نموده و پس از چهل روز مضغه اش مى نمايد و همچنين تا مرحله نهايى و چون انسان وقتى شراب خورد بقاياى آن شراب چهل روز در مثانه اش مى ماند همان طورى كه غذا و مأكولات و مشروبات ديگر نيز ذرّات و بقاياى آنها تا چهل روز در مثانه مى مانند لا جرم تا وقتى كه اين بقايا در </a:t>
            </a:r>
            <a:r>
              <a:rPr lang="fa-IR" dirty="0" smtClean="0"/>
              <a:t>مثانه </a:t>
            </a:r>
            <a:r>
              <a:rPr lang="fa-IR" dirty="0"/>
              <a:t>او هست نماز نبايد مقبول درگاه الهى واقع شود</a:t>
            </a:r>
            <a:r>
              <a:rPr lang="fa-IR" dirty="0" smtClean="0"/>
              <a:t>.</a:t>
            </a:r>
          </a:p>
          <a:p>
            <a:pPr algn="r" rtl="1"/>
            <a:r>
              <a:rPr lang="fa-IR" dirty="0"/>
              <a:t>منبع: علل الشرائع / ترجمه ذهنى تهرانى، ج ‏2، ص 127. </a:t>
            </a:r>
          </a:p>
          <a:p>
            <a:pPr algn="r" rtl="1"/>
            <a:endParaRPr lang="fa-IR" dirty="0"/>
          </a:p>
        </p:txBody>
      </p:sp>
    </p:spTree>
    <p:extLst>
      <p:ext uri="{BB962C8B-B14F-4D97-AF65-F5344CB8AC3E}">
        <p14:creationId xmlns:p14="http://schemas.microsoft.com/office/powerpoint/2010/main" val="39161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righ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a:solidFill>
                  <a:srgbClr val="FF0000"/>
                </a:solidFill>
                <a:effectLst>
                  <a:outerShdw blurRad="38100" dist="38100" dir="2700000" algn="tl">
                    <a:srgbClr val="000000">
                      <a:alpha val="43137"/>
                    </a:srgbClr>
                  </a:outerShdw>
                </a:effectLst>
                <a:cs typeface="B Titr" panose="00000700000000000000" pitchFamily="2" charset="-78"/>
              </a:rPr>
              <a:t>خداوند چه نیازی به نماز ما دارد؟</a:t>
            </a:r>
          </a:p>
        </p:txBody>
      </p:sp>
      <p:sp>
        <p:nvSpPr>
          <p:cNvPr id="3" name="Content Placeholder 2"/>
          <p:cNvSpPr>
            <a:spLocks noGrp="1"/>
          </p:cNvSpPr>
          <p:nvPr>
            <p:ph idx="1"/>
          </p:nvPr>
        </p:nvSpPr>
        <p:spPr/>
        <p:txBody>
          <a:bodyPr/>
          <a:lstStyle/>
          <a:p>
            <a:pPr algn="r" rtl="1"/>
            <a:r>
              <a:rPr lang="fa-IR" dirty="0" smtClean="0"/>
              <a:t>نمازی برای خدا نیست بلکه برای سعادت خودمان است. </a:t>
            </a:r>
            <a:endParaRPr lang="fa-IR" dirty="0" smtClean="0"/>
          </a:p>
          <a:p>
            <a:pPr algn="r" rtl="1"/>
            <a:r>
              <a:rPr lang="fa-IR" dirty="0" smtClean="0"/>
              <a:t>مثال: استادی</a:t>
            </a:r>
            <a:r>
              <a:rPr lang="fa-IR" dirty="0"/>
              <a:t>، دانشجویی را به درس خواندن ملزم ‌كند و حتی ممکن است به دلیلِ درس نخواندن نمره منفی دهد و یا مشروط کند و حال آن که نه به درس خواندن او نیازی دارند و نه ترک تحصیل دانشجو، ضرری به او می رساند</a:t>
            </a:r>
            <a:r>
              <a:rPr lang="fa-IR" dirty="0" smtClean="0"/>
              <a:t>.</a:t>
            </a:r>
          </a:p>
          <a:p>
            <a:pPr algn="r" rtl="1"/>
            <a:r>
              <a:rPr lang="fa-IR" dirty="0"/>
              <a:t>اگر گل های زیبای پارک ها، باید به طور مرتب آب بخورند و نور آفتاب ببینند، برای چیست؟ حتماً پاسخ می دهی برای آن است که رشد کنند و پژمرده نشوند.</a:t>
            </a:r>
            <a:endParaRPr lang="en-US" dirty="0"/>
          </a:p>
        </p:txBody>
      </p:sp>
    </p:spTree>
    <p:extLst>
      <p:ext uri="{BB962C8B-B14F-4D97-AF65-F5344CB8AC3E}">
        <p14:creationId xmlns:p14="http://schemas.microsoft.com/office/powerpoint/2010/main" val="369583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right)">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right)">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right)">
                                      <p:cBhvr>
                                        <p:cTn id="3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a:solidFill>
                  <a:srgbClr val="FF0000"/>
                </a:solidFill>
                <a:effectLst>
                  <a:outerShdw blurRad="38100" dist="38100" dir="2700000" algn="tl">
                    <a:srgbClr val="000000">
                      <a:alpha val="43137"/>
                    </a:srgbClr>
                  </a:outerShdw>
                </a:effectLst>
                <a:cs typeface="B Titr" panose="00000700000000000000" pitchFamily="2" charset="-78"/>
              </a:rPr>
              <a:t>خداوند چه نیازی به نماز ما دارد؟</a:t>
            </a:r>
          </a:p>
        </p:txBody>
      </p:sp>
      <p:sp>
        <p:nvSpPr>
          <p:cNvPr id="3" name="Content Placeholder 2"/>
          <p:cNvSpPr>
            <a:spLocks noGrp="1"/>
          </p:cNvSpPr>
          <p:nvPr>
            <p:ph idx="1"/>
          </p:nvPr>
        </p:nvSpPr>
        <p:spPr/>
        <p:txBody>
          <a:bodyPr/>
          <a:lstStyle/>
          <a:p>
            <a:pPr algn="r" rtl="1"/>
            <a:r>
              <a:rPr lang="fa-IR" dirty="0"/>
              <a:t>خداوند احتیاجی به نماز بندگان ندارد، طغيان بندگان نیز ضررى به او نمی رساند. </a:t>
            </a:r>
            <a:endParaRPr lang="fa-IR" dirty="0" smtClean="0"/>
          </a:p>
          <a:p>
            <a:pPr algn="r" rtl="1"/>
            <a:r>
              <a:rPr lang="fa-IR" dirty="0" smtClean="0"/>
              <a:t>قرآن </a:t>
            </a:r>
            <a:r>
              <a:rPr lang="fa-IR" dirty="0"/>
              <a:t>مى‏فرمايد: « اگر همه مردم روى زمين كافر بشوند نقصى بر خدا وارد نيست و كمبودى براى خدا ايجاد نمى‏شود» - « إِنْ تَكْفُرُوا أَنْتُمْ وَ مَنْ فِي الْأَرْضِ جَميعاً فَإِنَّ اللَّهَ لَغَنِيٌّ حَميدٌ» (ابراهيم، </a:t>
            </a:r>
            <a:r>
              <a:rPr lang="ar-SA" dirty="0"/>
              <a:t>آيه</a:t>
            </a:r>
            <a:r>
              <a:rPr lang="fa-IR" dirty="0"/>
              <a:t> 8) </a:t>
            </a:r>
            <a:endParaRPr lang="fa-IR" dirty="0" smtClean="0"/>
          </a:p>
          <a:p>
            <a:pPr algn="r" rtl="1"/>
            <a:r>
              <a:rPr lang="fa-IR" dirty="0" smtClean="0"/>
              <a:t>و </a:t>
            </a:r>
            <a:r>
              <a:rPr lang="fa-IR" dirty="0"/>
              <a:t>در آيه ديگر مي فرمايد: « وَ مَنْ يَنْقَلِبْ عَلى‏ عَقِبَيْهِ فَلَنْ يَضُرَّ اللَّهَ شَيْئا» ؛ «هر كس به جاهليت و گمراهى پسروى كند هرگز خدا را زيان نمى‏رساند». (آل عمران، آيه 144)</a:t>
            </a:r>
            <a:endParaRPr lang="en-US" dirty="0"/>
          </a:p>
        </p:txBody>
      </p:sp>
    </p:spTree>
    <p:extLst>
      <p:ext uri="{BB962C8B-B14F-4D97-AF65-F5344CB8AC3E}">
        <p14:creationId xmlns:p14="http://schemas.microsoft.com/office/powerpoint/2010/main" val="49645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600" b="1" dirty="0">
                <a:solidFill>
                  <a:srgbClr val="FF0000"/>
                </a:solidFill>
                <a:effectLst>
                  <a:outerShdw blurRad="38100" dist="38100" dir="2700000" algn="tl">
                    <a:srgbClr val="000000">
                      <a:alpha val="43137"/>
                    </a:srgbClr>
                  </a:outerShdw>
                </a:effectLst>
                <a:cs typeface="B Titr" panose="00000700000000000000" pitchFamily="2" charset="-78"/>
              </a:rPr>
              <a:t>خداوند چه نیازی به نماز ما دارد؟</a:t>
            </a:r>
          </a:p>
        </p:txBody>
      </p:sp>
      <p:sp>
        <p:nvSpPr>
          <p:cNvPr id="3" name="Content Placeholder 2"/>
          <p:cNvSpPr>
            <a:spLocks noGrp="1"/>
          </p:cNvSpPr>
          <p:nvPr>
            <p:ph idx="1"/>
          </p:nvPr>
        </p:nvSpPr>
        <p:spPr/>
        <p:txBody>
          <a:bodyPr/>
          <a:lstStyle/>
          <a:p>
            <a:pPr algn="r" rtl="1">
              <a:lnSpc>
                <a:spcPct val="150000"/>
              </a:lnSpc>
            </a:pPr>
            <a:r>
              <a:rPr lang="fa-IR" dirty="0"/>
              <a:t>خداوند مى‌داند چه چيزهایی سعادت دنیا و آخرت بندگان را تأمين مى‌كند و چه چيزهایی نابود كننده سعادت آنها می باشد و چون رحمتِ بر بندگان را بر خود واجب كرده است   از روی محبت و لطفش آنها را به انجام عباداتی همچون نماز که سعادت دنیا و آخرت را تأمین می کند، دستور داده است و از گناهان که بدبختی دنیا و آخرت را به دنبال دارد، باز داشته است. </a:t>
            </a:r>
            <a:endParaRPr lang="en-US" dirty="0"/>
          </a:p>
        </p:txBody>
      </p:sp>
    </p:spTree>
    <p:extLst>
      <p:ext uri="{BB962C8B-B14F-4D97-AF65-F5344CB8AC3E}">
        <p14:creationId xmlns:p14="http://schemas.microsoft.com/office/powerpoint/2010/main" val="182289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5542" y="677568"/>
            <a:ext cx="6591985" cy="707886"/>
          </a:xfrm>
        </p:spPr>
        <p:txBody>
          <a:bodyPr anchor="ctr" anchorCtr="0">
            <a:normAutofit/>
          </a:bodyPr>
          <a:lstStyle/>
          <a:p>
            <a:pPr algn="ctr"/>
            <a:r>
              <a:rPr lang="fa-IR" sz="3600" b="1" dirty="0" smtClean="0">
                <a:solidFill>
                  <a:srgbClr val="FF0000"/>
                </a:solidFill>
                <a:effectLst>
                  <a:outerShdw blurRad="38100" dist="38100" dir="2700000" algn="tl">
                    <a:srgbClr val="000000">
                      <a:alpha val="43137"/>
                    </a:srgbClr>
                  </a:outerShdw>
                </a:effectLst>
                <a:cs typeface="B Titr" panose="00000700000000000000" pitchFamily="2" charset="-78"/>
              </a:rPr>
              <a:t>خداوند نیازی به </a:t>
            </a:r>
            <a:r>
              <a:rPr lang="fa-IR" sz="3600" b="1" dirty="0">
                <a:solidFill>
                  <a:srgbClr val="FF0000"/>
                </a:solidFill>
                <a:effectLst>
                  <a:outerShdw blurRad="38100" dist="38100" dir="2700000" algn="tl">
                    <a:srgbClr val="000000">
                      <a:alpha val="43137"/>
                    </a:srgbClr>
                  </a:outerShdw>
                </a:effectLst>
                <a:cs typeface="B Titr" panose="00000700000000000000" pitchFamily="2" charset="-78"/>
              </a:rPr>
              <a:t>نماز ما ندارد!</a:t>
            </a:r>
          </a:p>
        </p:txBody>
      </p:sp>
      <p:sp>
        <p:nvSpPr>
          <p:cNvPr id="3" name="Text Placeholder 2"/>
          <p:cNvSpPr>
            <a:spLocks noGrp="1"/>
          </p:cNvSpPr>
          <p:nvPr>
            <p:ph type="body" idx="1"/>
          </p:nvPr>
        </p:nvSpPr>
        <p:spPr>
          <a:xfrm>
            <a:off x="1911243" y="1672937"/>
            <a:ext cx="6591985" cy="4260273"/>
          </a:xfrm>
        </p:spPr>
        <p:txBody>
          <a:bodyPr>
            <a:normAutofit lnSpcReduction="10000"/>
          </a:bodyPr>
          <a:lstStyle/>
          <a:p>
            <a:pPr algn="r">
              <a:lnSpc>
                <a:spcPct val="150000"/>
              </a:lnSpc>
            </a:pPr>
            <a:r>
              <a:rPr lang="fa-IR" sz="2800" dirty="0">
                <a:solidFill>
                  <a:schemeClr val="tx1"/>
                </a:solidFill>
                <a:cs typeface="B Yekan" panose="00000400000000000000" pitchFamily="2" charset="-78"/>
              </a:rPr>
              <a:t>1. نماز؛ ذکر و یاد خدا:</a:t>
            </a:r>
          </a:p>
          <a:p>
            <a:pPr algn="r">
              <a:lnSpc>
                <a:spcPct val="150000"/>
              </a:lnSpc>
            </a:pPr>
            <a:r>
              <a:rPr lang="fa-IR" sz="2800" dirty="0">
                <a:solidFill>
                  <a:schemeClr val="tx1"/>
                </a:solidFill>
                <a:cs typeface="B Yekan" panose="00000400000000000000" pitchFamily="2" charset="-78"/>
              </a:rPr>
              <a:t>2. نماز؛ تکیه گاه انسان:</a:t>
            </a:r>
          </a:p>
          <a:p>
            <a:pPr algn="r">
              <a:lnSpc>
                <a:spcPct val="150000"/>
              </a:lnSpc>
            </a:pPr>
            <a:r>
              <a:rPr lang="fa-IR" sz="2800" dirty="0">
                <a:solidFill>
                  <a:schemeClr val="tx1"/>
                </a:solidFill>
                <a:cs typeface="B Yekan" panose="00000400000000000000" pitchFamily="2" charset="-78"/>
              </a:rPr>
              <a:t>3. نماز؛ تشکر از خداوند:</a:t>
            </a:r>
          </a:p>
          <a:p>
            <a:pPr algn="r">
              <a:lnSpc>
                <a:spcPct val="150000"/>
              </a:lnSpc>
            </a:pPr>
            <a:r>
              <a:rPr lang="fa-IR" dirty="0">
                <a:solidFill>
                  <a:schemeClr val="tx1"/>
                </a:solidFill>
                <a:cs typeface="B Yekan" panose="00000400000000000000" pitchFamily="2" charset="-78"/>
              </a:rPr>
              <a:t>اگر کسی به فقیری صد میلیارد پول بده....</a:t>
            </a:r>
          </a:p>
          <a:p>
            <a:pPr algn="r">
              <a:lnSpc>
                <a:spcPct val="150000"/>
              </a:lnSpc>
            </a:pPr>
            <a:r>
              <a:rPr lang="fa-IR" sz="2800" dirty="0" smtClean="0">
                <a:solidFill>
                  <a:schemeClr val="tx1"/>
                </a:solidFill>
                <a:cs typeface="B Yekan" panose="00000400000000000000" pitchFamily="2" charset="-78"/>
              </a:rPr>
              <a:t>4</a:t>
            </a:r>
            <a:r>
              <a:rPr lang="fa-IR" sz="2800" dirty="0">
                <a:solidFill>
                  <a:schemeClr val="tx1"/>
                </a:solidFill>
                <a:cs typeface="B Yekan" panose="00000400000000000000" pitchFamily="2" charset="-78"/>
              </a:rPr>
              <a:t>. نماز؛ بارزترین نماد بندگی:</a:t>
            </a:r>
          </a:p>
          <a:p>
            <a:pPr algn="r">
              <a:lnSpc>
                <a:spcPct val="150000"/>
              </a:lnSpc>
            </a:pPr>
            <a:r>
              <a:rPr lang="fa-IR" dirty="0">
                <a:solidFill>
                  <a:schemeClr val="tx1"/>
                </a:solidFill>
                <a:cs typeface="B Yekan" panose="00000400000000000000" pitchFamily="2" charset="-78"/>
              </a:rPr>
              <a:t>«و ما خلقتُ الجنّ و الإنس إلا ليعبدون»؛</a:t>
            </a:r>
          </a:p>
          <a:p>
            <a:pPr algn="r"/>
            <a:endParaRPr lang="fa-IR" sz="2800" dirty="0">
              <a:solidFill>
                <a:schemeClr val="tx1"/>
              </a:solidFill>
              <a:cs typeface="B Yekan" panose="00000400000000000000" pitchFamily="2" charset="-78"/>
            </a:endParaRPr>
          </a:p>
        </p:txBody>
      </p:sp>
    </p:spTree>
    <p:extLst>
      <p:ext uri="{BB962C8B-B14F-4D97-AF65-F5344CB8AC3E}">
        <p14:creationId xmlns:p14="http://schemas.microsoft.com/office/powerpoint/2010/main" val="335590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5542" y="677568"/>
            <a:ext cx="6591985" cy="707886"/>
          </a:xfrm>
        </p:spPr>
        <p:txBody>
          <a:bodyPr anchor="ctr" anchorCtr="0">
            <a:normAutofit/>
          </a:bodyPr>
          <a:lstStyle/>
          <a:p>
            <a:pPr algn="ctr"/>
            <a:r>
              <a:rPr lang="fa-IR" sz="3600" b="1" dirty="0" smtClean="0">
                <a:solidFill>
                  <a:srgbClr val="FF0000"/>
                </a:solidFill>
                <a:effectLst>
                  <a:outerShdw blurRad="38100" dist="38100" dir="2700000" algn="tl">
                    <a:srgbClr val="000000">
                      <a:alpha val="43137"/>
                    </a:srgbClr>
                  </a:outerShdw>
                </a:effectLst>
                <a:cs typeface="B Titr" panose="00000700000000000000" pitchFamily="2" charset="-78"/>
              </a:rPr>
              <a:t>خداوند نیازی به </a:t>
            </a:r>
            <a:r>
              <a:rPr lang="fa-IR" sz="3600" b="1" dirty="0">
                <a:solidFill>
                  <a:srgbClr val="FF0000"/>
                </a:solidFill>
                <a:effectLst>
                  <a:outerShdw blurRad="38100" dist="38100" dir="2700000" algn="tl">
                    <a:srgbClr val="000000">
                      <a:alpha val="43137"/>
                    </a:srgbClr>
                  </a:outerShdw>
                </a:effectLst>
                <a:cs typeface="B Titr" panose="00000700000000000000" pitchFamily="2" charset="-78"/>
              </a:rPr>
              <a:t>نماز ما ندارد!</a:t>
            </a:r>
          </a:p>
        </p:txBody>
      </p:sp>
      <p:sp>
        <p:nvSpPr>
          <p:cNvPr id="3" name="Text Placeholder 2"/>
          <p:cNvSpPr>
            <a:spLocks noGrp="1"/>
          </p:cNvSpPr>
          <p:nvPr>
            <p:ph type="body" idx="1"/>
          </p:nvPr>
        </p:nvSpPr>
        <p:spPr>
          <a:xfrm>
            <a:off x="266701" y="1548246"/>
            <a:ext cx="8534400" cy="4935681"/>
          </a:xfrm>
        </p:spPr>
        <p:txBody>
          <a:bodyPr>
            <a:noAutofit/>
          </a:bodyPr>
          <a:lstStyle/>
          <a:p>
            <a:pPr algn="r">
              <a:lnSpc>
                <a:spcPct val="150000"/>
              </a:lnSpc>
            </a:pPr>
            <a:r>
              <a:rPr lang="fa-IR" dirty="0">
                <a:solidFill>
                  <a:schemeClr val="tx1"/>
                </a:solidFill>
                <a:cs typeface="B Yekan" panose="00000400000000000000" pitchFamily="2" charset="-78"/>
              </a:rPr>
              <a:t>5. نماز؛ کفاره گناهان:</a:t>
            </a:r>
          </a:p>
          <a:p>
            <a:pPr algn="r">
              <a:lnSpc>
                <a:spcPct val="150000"/>
              </a:lnSpc>
            </a:pPr>
            <a:r>
              <a:rPr lang="fa-IR" dirty="0">
                <a:solidFill>
                  <a:schemeClr val="tx1"/>
                </a:solidFill>
                <a:cs typeface="B Yekan" panose="00000400000000000000" pitchFamily="2" charset="-78"/>
              </a:rPr>
              <a:t>نمازهاي شبانه روز موجب پاک شدن انسان از گناهان می شود.</a:t>
            </a:r>
          </a:p>
          <a:p>
            <a:pPr algn="r">
              <a:lnSpc>
                <a:spcPct val="150000"/>
              </a:lnSpc>
            </a:pPr>
            <a:r>
              <a:rPr lang="fa-IR" dirty="0" smtClean="0">
                <a:solidFill>
                  <a:schemeClr val="tx1"/>
                </a:solidFill>
                <a:cs typeface="B Yekan" panose="00000400000000000000" pitchFamily="2" charset="-78"/>
              </a:rPr>
              <a:t>«قَالَ رَسُولَ </a:t>
            </a:r>
            <a:r>
              <a:rPr lang="fa-IR" dirty="0">
                <a:solidFill>
                  <a:schemeClr val="tx1"/>
                </a:solidFill>
                <a:cs typeface="B Yekan" panose="00000400000000000000" pitchFamily="2" charset="-78"/>
              </a:rPr>
              <a:t>اللَّهِ(ص) يَقُولُ إِنَّمَا مَنْزِلَةُ الصَّلَوَاتِ الْخَمْسِ لِأُمَّتِي كَنَهْرٍ جَارٍ عَلَى بَابِ أَحَدِكُمْ فَمَا ظَنُّ أَحَدِكُمْ لَوْ كَانَ فِي جَسَدِهِ دَرَنٌ ثُمَّ اغْتَسَلَ فِي ذَلِكَ النَّهْرِ خَمْسَ مَرَّاتٍ فِي الْيَوْمِ أَ كَانَ يَبْقَى فِي جَسَدِهِ دَرَنٌ فَكَذَلِكَ وَ اللَّهِ الصَّلَوَاتُ الْخَمْسُ</a:t>
            </a:r>
            <a:r>
              <a:rPr lang="fa-IR" dirty="0" smtClean="0">
                <a:solidFill>
                  <a:schemeClr val="tx1"/>
                </a:solidFill>
                <a:cs typeface="B Yekan" panose="00000400000000000000" pitchFamily="2" charset="-78"/>
              </a:rPr>
              <a:t>...»؛</a:t>
            </a:r>
            <a:endParaRPr lang="fa-IR" dirty="0">
              <a:solidFill>
                <a:schemeClr val="tx1"/>
              </a:solidFill>
              <a:cs typeface="B Yekan" panose="00000400000000000000" pitchFamily="2" charset="-78"/>
            </a:endParaRPr>
          </a:p>
        </p:txBody>
      </p:sp>
    </p:spTree>
    <p:extLst>
      <p:ext uri="{BB962C8B-B14F-4D97-AF65-F5344CB8AC3E}">
        <p14:creationId xmlns:p14="http://schemas.microsoft.com/office/powerpoint/2010/main" val="415401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5542" y="677568"/>
            <a:ext cx="6591985" cy="707886"/>
          </a:xfrm>
        </p:spPr>
        <p:txBody>
          <a:bodyPr anchor="ctr" anchorCtr="0">
            <a:normAutofit/>
          </a:bodyPr>
          <a:lstStyle/>
          <a:p>
            <a:pPr algn="ctr"/>
            <a:r>
              <a:rPr lang="fa-IR" sz="3600" b="1" dirty="0" smtClean="0">
                <a:solidFill>
                  <a:srgbClr val="FF0000"/>
                </a:solidFill>
                <a:effectLst>
                  <a:outerShdw blurRad="38100" dist="38100" dir="2700000" algn="tl">
                    <a:srgbClr val="000000">
                      <a:alpha val="43137"/>
                    </a:srgbClr>
                  </a:outerShdw>
                </a:effectLst>
                <a:cs typeface="B Titr" panose="00000700000000000000" pitchFamily="2" charset="-78"/>
              </a:rPr>
              <a:t>خداوند نیازی به </a:t>
            </a:r>
            <a:r>
              <a:rPr lang="fa-IR" sz="3600" b="1" dirty="0">
                <a:solidFill>
                  <a:srgbClr val="FF0000"/>
                </a:solidFill>
                <a:effectLst>
                  <a:outerShdw blurRad="38100" dist="38100" dir="2700000" algn="tl">
                    <a:srgbClr val="000000">
                      <a:alpha val="43137"/>
                    </a:srgbClr>
                  </a:outerShdw>
                </a:effectLst>
                <a:cs typeface="B Titr" panose="00000700000000000000" pitchFamily="2" charset="-78"/>
              </a:rPr>
              <a:t>نماز ما ندارد!</a:t>
            </a:r>
          </a:p>
        </p:txBody>
      </p:sp>
      <p:sp>
        <p:nvSpPr>
          <p:cNvPr id="3" name="Text Placeholder 2"/>
          <p:cNvSpPr>
            <a:spLocks noGrp="1"/>
          </p:cNvSpPr>
          <p:nvPr>
            <p:ph type="body" idx="1"/>
          </p:nvPr>
        </p:nvSpPr>
        <p:spPr>
          <a:xfrm>
            <a:off x="266701" y="1548246"/>
            <a:ext cx="8534400" cy="4935681"/>
          </a:xfrm>
        </p:spPr>
        <p:txBody>
          <a:bodyPr>
            <a:noAutofit/>
          </a:bodyPr>
          <a:lstStyle/>
          <a:p>
            <a:pPr algn="r">
              <a:lnSpc>
                <a:spcPct val="150000"/>
              </a:lnSpc>
            </a:pPr>
            <a:r>
              <a:rPr lang="fa-IR" dirty="0" smtClean="0">
                <a:solidFill>
                  <a:schemeClr val="tx1"/>
                </a:solidFill>
                <a:cs typeface="B Yekan" panose="00000400000000000000" pitchFamily="2" charset="-78"/>
              </a:rPr>
              <a:t>6</a:t>
            </a:r>
            <a:r>
              <a:rPr lang="fa-IR" dirty="0">
                <a:solidFill>
                  <a:schemeClr val="tx1"/>
                </a:solidFill>
                <a:cs typeface="B Yekan" panose="00000400000000000000" pitchFamily="2" charset="-78"/>
              </a:rPr>
              <a:t>.  نماز، موجب استجابت دعا:</a:t>
            </a:r>
          </a:p>
          <a:p>
            <a:pPr algn="r">
              <a:lnSpc>
                <a:spcPct val="150000"/>
              </a:lnSpc>
            </a:pPr>
            <a:r>
              <a:rPr lang="fa-IR" dirty="0">
                <a:solidFill>
                  <a:schemeClr val="tx1"/>
                </a:solidFill>
                <a:cs typeface="B Yekan" panose="00000400000000000000" pitchFamily="2" charset="-78"/>
              </a:rPr>
              <a:t>7.  نماز، موجب دوری شيطان:</a:t>
            </a:r>
          </a:p>
          <a:p>
            <a:pPr algn="r">
              <a:lnSpc>
                <a:spcPct val="150000"/>
              </a:lnSpc>
            </a:pPr>
            <a:r>
              <a:rPr lang="fa-IR" dirty="0" smtClean="0">
                <a:solidFill>
                  <a:schemeClr val="tx1"/>
                </a:solidFill>
                <a:cs typeface="B Yekan" panose="00000400000000000000" pitchFamily="2" charset="-78"/>
              </a:rPr>
              <a:t>رسول خدا </a:t>
            </a:r>
            <a:r>
              <a:rPr lang="fa-IR" sz="1400" dirty="0" smtClean="0">
                <a:solidFill>
                  <a:schemeClr val="tx1"/>
                </a:solidFill>
                <a:cs typeface="B Yekan" panose="00000400000000000000" pitchFamily="2" charset="-78"/>
              </a:rPr>
              <a:t>صلی الله علیه و آله:</a:t>
            </a:r>
            <a:endParaRPr lang="fa-IR" sz="1400" dirty="0">
              <a:solidFill>
                <a:schemeClr val="tx1"/>
              </a:solidFill>
              <a:cs typeface="B Yekan" panose="00000400000000000000" pitchFamily="2" charset="-78"/>
            </a:endParaRPr>
          </a:p>
          <a:p>
            <a:pPr algn="r">
              <a:lnSpc>
                <a:spcPct val="150000"/>
              </a:lnSpc>
            </a:pPr>
            <a:r>
              <a:rPr lang="fa-IR" dirty="0">
                <a:solidFill>
                  <a:schemeClr val="tx1"/>
                </a:solidFill>
                <a:cs typeface="B Yekan" panose="00000400000000000000" pitchFamily="2" charset="-78"/>
              </a:rPr>
              <a:t>«لا يزال الشيطان يرعب من ابن آدم حافظ علي الصلوات الخمس فاذا ضيعهن تجرا عليه و اوقعه في الظائم</a:t>
            </a:r>
            <a:r>
              <a:rPr lang="fa-IR" dirty="0" smtClean="0">
                <a:solidFill>
                  <a:schemeClr val="tx1"/>
                </a:solidFill>
                <a:cs typeface="B Yekan" panose="00000400000000000000" pitchFamily="2" charset="-78"/>
              </a:rPr>
              <a:t>»؛</a:t>
            </a:r>
            <a:endParaRPr lang="fa-IR" dirty="0">
              <a:solidFill>
                <a:schemeClr val="tx1"/>
              </a:solidFill>
              <a:cs typeface="B Yekan" panose="00000400000000000000" pitchFamily="2" charset="-78"/>
            </a:endParaRPr>
          </a:p>
        </p:txBody>
      </p:sp>
    </p:spTree>
    <p:extLst>
      <p:ext uri="{BB962C8B-B14F-4D97-AF65-F5344CB8AC3E}">
        <p14:creationId xmlns:p14="http://schemas.microsoft.com/office/powerpoint/2010/main" val="358327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endParaRPr lang="fa-IR" dirty="0"/>
          </a:p>
        </p:txBody>
      </p:sp>
      <p:sp>
        <p:nvSpPr>
          <p:cNvPr id="3" name="Content Placeholder 2"/>
          <p:cNvSpPr>
            <a:spLocks noGrp="1"/>
          </p:cNvSpPr>
          <p:nvPr>
            <p:ph idx="1"/>
          </p:nvPr>
        </p:nvSpPr>
        <p:spPr/>
        <p:txBody>
          <a:bodyPr>
            <a:normAutofit/>
          </a:bodyPr>
          <a:lstStyle/>
          <a:p>
            <a:pPr marL="0" lvl="0" indent="0" algn="ctr" rtl="1">
              <a:lnSpc>
                <a:spcPct val="115000"/>
              </a:lnSpc>
              <a:buNone/>
            </a:pPr>
            <a:r>
              <a:rPr lang="fa-IR" sz="4000" b="1" dirty="0">
                <a:solidFill>
                  <a:srgbClr val="FF0000"/>
                </a:solidFill>
                <a:effectLst>
                  <a:outerShdw blurRad="38100" dist="38100" dir="2700000" algn="tl">
                    <a:srgbClr val="000000">
                      <a:alpha val="43137"/>
                    </a:srgbClr>
                  </a:outerShdw>
                </a:effectLst>
                <a:latin typeface="+mj-lt"/>
                <a:ea typeface="+mj-ea"/>
                <a:cs typeface="B Titr" panose="00000700000000000000" pitchFamily="2" charset="-78"/>
              </a:rPr>
              <a:t>بعضي </a:t>
            </a:r>
            <a:r>
              <a:rPr lang="fa-IR" sz="4000" b="1" dirty="0">
                <a:solidFill>
                  <a:srgbClr val="FF0000"/>
                </a:solidFill>
                <a:effectLst>
                  <a:outerShdw blurRad="38100" dist="38100" dir="2700000" algn="tl">
                    <a:srgbClr val="000000">
                      <a:alpha val="43137"/>
                    </a:srgbClr>
                  </a:outerShdw>
                </a:effectLst>
                <a:latin typeface="+mj-lt"/>
                <a:ea typeface="+mj-ea"/>
                <a:cs typeface="B Titr" panose="00000700000000000000" pitchFamily="2" charset="-78"/>
              </a:rPr>
              <a:t>ها مي گويند «در جواني نهايت لذت را می بريم و عشق دنيا را می كنيم و در پيری توبه مي كنيم و نماز مي خوانيم</a:t>
            </a:r>
            <a:r>
              <a:rPr lang="fa-IR" sz="4000" b="1" dirty="0">
                <a:solidFill>
                  <a:srgbClr val="FF0000"/>
                </a:solidFill>
                <a:effectLst>
                  <a:outerShdw blurRad="38100" dist="38100" dir="2700000" algn="tl">
                    <a:srgbClr val="000000">
                      <a:alpha val="43137"/>
                    </a:srgbClr>
                  </a:outerShdw>
                </a:effectLst>
                <a:latin typeface="+mj-lt"/>
                <a:ea typeface="+mj-ea"/>
                <a:cs typeface="B Titr" panose="00000700000000000000" pitchFamily="2" charset="-78"/>
              </a:rPr>
              <a:t>».</a:t>
            </a:r>
          </a:p>
          <a:p>
            <a:pPr marL="0" lvl="0" indent="0" algn="ctr" rtl="1">
              <a:lnSpc>
                <a:spcPct val="115000"/>
              </a:lnSpc>
              <a:buNone/>
            </a:pPr>
            <a:r>
              <a:rPr lang="fa-IR" sz="4000" b="1" dirty="0">
                <a:solidFill>
                  <a:srgbClr val="FF0000"/>
                </a:solidFill>
                <a:effectLst>
                  <a:outerShdw blurRad="38100" dist="38100" dir="2700000" algn="tl">
                    <a:srgbClr val="000000">
                      <a:alpha val="43137"/>
                    </a:srgbClr>
                  </a:outerShdw>
                </a:effectLst>
                <a:latin typeface="+mj-lt"/>
                <a:ea typeface="+mj-ea"/>
                <a:cs typeface="B Titr" panose="00000700000000000000" pitchFamily="2" charset="-78"/>
              </a:rPr>
              <a:t> </a:t>
            </a:r>
            <a:r>
              <a:rPr lang="fa-IR" sz="4000" b="1" dirty="0">
                <a:solidFill>
                  <a:srgbClr val="FF0000"/>
                </a:solidFill>
                <a:effectLst>
                  <a:outerShdw blurRad="38100" dist="38100" dir="2700000" algn="tl">
                    <a:srgbClr val="000000">
                      <a:alpha val="43137"/>
                    </a:srgbClr>
                  </a:outerShdw>
                </a:effectLst>
                <a:latin typeface="+mj-lt"/>
                <a:ea typeface="+mj-ea"/>
                <a:cs typeface="B Titr" panose="00000700000000000000" pitchFamily="2" charset="-78"/>
              </a:rPr>
              <a:t>آیا این حرف درست است؟</a:t>
            </a:r>
            <a:endParaRPr lang="en-US" sz="4000" b="1" dirty="0">
              <a:solidFill>
                <a:srgbClr val="FF0000"/>
              </a:solidFill>
              <a:effectLst>
                <a:outerShdw blurRad="38100" dist="38100" dir="2700000" algn="tl">
                  <a:srgbClr val="000000">
                    <a:alpha val="43137"/>
                  </a:srgbClr>
                </a:outerShdw>
              </a:effectLst>
              <a:latin typeface="+mj-lt"/>
              <a:ea typeface="+mj-ea"/>
              <a:cs typeface="B Titr" panose="00000700000000000000" pitchFamily="2" charset="-78"/>
            </a:endParaRPr>
          </a:p>
          <a:p>
            <a:pPr algn="r" rtl="1"/>
            <a:endParaRPr lang="fa-IR" sz="4000" b="1" dirty="0">
              <a:solidFill>
                <a:srgbClr val="FF0000"/>
              </a:solidFill>
              <a:effectLst>
                <a:outerShdw blurRad="38100" dist="38100" dir="2700000" algn="tl">
                  <a:srgbClr val="000000">
                    <a:alpha val="43137"/>
                  </a:srgbClr>
                </a:outerShdw>
              </a:effectLst>
              <a:latin typeface="+mj-lt"/>
              <a:ea typeface="+mj-ea"/>
              <a:cs typeface="B Titr" panose="00000700000000000000" pitchFamily="2" charset="-78"/>
            </a:endParaRPr>
          </a:p>
        </p:txBody>
      </p:sp>
    </p:spTree>
    <p:extLst>
      <p:ext uri="{BB962C8B-B14F-4D97-AF65-F5344CB8AC3E}">
        <p14:creationId xmlns:p14="http://schemas.microsoft.com/office/powerpoint/2010/main" val="415677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677568"/>
            <a:ext cx="8046027" cy="707886"/>
          </a:xfrm>
        </p:spPr>
        <p:txBody>
          <a:bodyPr anchor="ctr" anchorCtr="0">
            <a:normAutofit fontScale="90000"/>
          </a:bodyPr>
          <a:lstStyle/>
          <a:p>
            <a:pPr algn="ctr" rtl="1"/>
            <a:r>
              <a:rPr lang="fa-IR" sz="3600" b="1" dirty="0" smtClean="0">
                <a:solidFill>
                  <a:srgbClr val="FF0000"/>
                </a:solidFill>
                <a:effectLst>
                  <a:outerShdw blurRad="38100" dist="38100" dir="2700000" algn="tl">
                    <a:srgbClr val="000000">
                      <a:alpha val="43137"/>
                    </a:srgbClr>
                  </a:outerShdw>
                </a:effectLst>
                <a:cs typeface="B Titr" panose="00000700000000000000" pitchFamily="2" charset="-78"/>
              </a:rPr>
              <a:t>«</a:t>
            </a:r>
            <a:r>
              <a:rPr lang="fa-IR" sz="3600" b="1" dirty="0">
                <a:solidFill>
                  <a:srgbClr val="FF0000"/>
                </a:solidFill>
                <a:effectLst>
                  <a:outerShdw blurRad="38100" dist="38100" dir="2700000" algn="tl">
                    <a:srgbClr val="000000">
                      <a:alpha val="43137"/>
                    </a:srgbClr>
                  </a:outerShdw>
                </a:effectLst>
                <a:cs typeface="B Titr" panose="00000700000000000000" pitchFamily="2" charset="-78"/>
              </a:rPr>
              <a:t>ابتدا بايد خدا را </a:t>
            </a:r>
            <a:r>
              <a:rPr lang="fa-IR" sz="3600" b="1" dirty="0" smtClean="0">
                <a:solidFill>
                  <a:srgbClr val="FF0000"/>
                </a:solidFill>
                <a:effectLst>
                  <a:outerShdw blurRad="38100" dist="38100" dir="2700000" algn="tl">
                    <a:srgbClr val="000000">
                      <a:alpha val="43137"/>
                    </a:srgbClr>
                  </a:outerShdw>
                </a:effectLst>
                <a:cs typeface="B Titr" panose="00000700000000000000" pitchFamily="2" charset="-78"/>
              </a:rPr>
              <a:t>بشناسيم و بعد نماز </a:t>
            </a:r>
            <a:r>
              <a:rPr lang="fa-IR" sz="3600" b="1" dirty="0">
                <a:solidFill>
                  <a:srgbClr val="FF0000"/>
                </a:solidFill>
                <a:effectLst>
                  <a:outerShdw blurRad="38100" dist="38100" dir="2700000" algn="tl">
                    <a:srgbClr val="000000">
                      <a:alpha val="43137"/>
                    </a:srgbClr>
                  </a:outerShdw>
                </a:effectLst>
                <a:cs typeface="B Titr" panose="00000700000000000000" pitchFamily="2" charset="-78"/>
              </a:rPr>
              <a:t>بخوانیم» آيا اين درست است؟!</a:t>
            </a:r>
          </a:p>
        </p:txBody>
      </p:sp>
      <p:sp>
        <p:nvSpPr>
          <p:cNvPr id="3" name="Text Placeholder 2"/>
          <p:cNvSpPr>
            <a:spLocks noGrp="1"/>
          </p:cNvSpPr>
          <p:nvPr>
            <p:ph type="body" idx="1"/>
          </p:nvPr>
        </p:nvSpPr>
        <p:spPr>
          <a:xfrm>
            <a:off x="482601" y="1548246"/>
            <a:ext cx="8305799" cy="4935681"/>
          </a:xfrm>
        </p:spPr>
        <p:txBody>
          <a:bodyPr>
            <a:noAutofit/>
          </a:bodyPr>
          <a:lstStyle/>
          <a:p>
            <a:pPr algn="r" rtl="1">
              <a:lnSpc>
                <a:spcPct val="150000"/>
              </a:lnSpc>
            </a:pPr>
            <a:r>
              <a:rPr lang="fa-IR" sz="2800" dirty="0" smtClean="0"/>
              <a:t>1- </a:t>
            </a:r>
            <a:r>
              <a:rPr lang="ar-SA" sz="2800" dirty="0" smtClean="0"/>
              <a:t>لازم </a:t>
            </a:r>
            <a:r>
              <a:rPr lang="ar-SA" sz="2800" dirty="0"/>
              <a:t>نیست انسان به اوج معرفت الهی برسد تا بتواند او را عبادت کند</a:t>
            </a:r>
            <a:r>
              <a:rPr lang="ar-SA" sz="2800" dirty="0"/>
              <a:t>.</a:t>
            </a:r>
            <a:endParaRPr lang="fa-IR" sz="2800" dirty="0"/>
          </a:p>
          <a:p>
            <a:pPr algn="r" rtl="1">
              <a:lnSpc>
                <a:spcPct val="150000"/>
              </a:lnSpc>
            </a:pPr>
            <a:r>
              <a:rPr lang="fa-IR" sz="2800" dirty="0"/>
              <a:t>2- </a:t>
            </a:r>
            <a:r>
              <a:rPr lang="ar-SA" sz="2800" dirty="0"/>
              <a:t>همین مقدار که انسان دانست خدایی هست و دینی فرستاده و دستوراتی داده، خود مرتبه ای از شناخت خداست. </a:t>
            </a:r>
            <a:endParaRPr lang="fa-IR" sz="2800" dirty="0"/>
          </a:p>
          <a:p>
            <a:pPr algn="r" rtl="1">
              <a:lnSpc>
                <a:spcPct val="150000"/>
              </a:lnSpc>
            </a:pPr>
            <a:r>
              <a:rPr lang="fa-IR" sz="2800" dirty="0"/>
              <a:t>3- این </a:t>
            </a:r>
            <a:r>
              <a:rPr lang="ar-SA" sz="2800" dirty="0"/>
              <a:t>مثل </a:t>
            </a:r>
            <a:r>
              <a:rPr lang="ar-SA" sz="2800" dirty="0"/>
              <a:t>آن است که کسی بگوید تا شناخت نداشته باشم که آب و میوه و غذا چه فایده ای برای بدن دارد آن را نمی خورم. بلکه همین که می دانیم این خوراکی ها برای بدن مفید است آنها را استفاده می کنیم</a:t>
            </a:r>
            <a:endParaRPr lang="fa-IR" sz="2800" dirty="0"/>
          </a:p>
        </p:txBody>
      </p:sp>
    </p:spTree>
    <p:extLst>
      <p:ext uri="{BB962C8B-B14F-4D97-AF65-F5344CB8AC3E}">
        <p14:creationId xmlns:p14="http://schemas.microsoft.com/office/powerpoint/2010/main" val="3384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677568"/>
            <a:ext cx="8046027" cy="707886"/>
          </a:xfrm>
        </p:spPr>
        <p:txBody>
          <a:bodyPr anchor="ctr" anchorCtr="0">
            <a:normAutofit fontScale="90000"/>
          </a:bodyPr>
          <a:lstStyle/>
          <a:p>
            <a:pPr algn="ctr" rtl="1"/>
            <a:r>
              <a:rPr lang="fa-IR" sz="3600" b="1" dirty="0" smtClean="0">
                <a:solidFill>
                  <a:srgbClr val="FF0000"/>
                </a:solidFill>
                <a:effectLst>
                  <a:outerShdw blurRad="38100" dist="38100" dir="2700000" algn="tl">
                    <a:srgbClr val="000000">
                      <a:alpha val="43137"/>
                    </a:srgbClr>
                  </a:outerShdw>
                </a:effectLst>
                <a:cs typeface="B Titr" panose="00000700000000000000" pitchFamily="2" charset="-78"/>
              </a:rPr>
              <a:t>«</a:t>
            </a:r>
            <a:r>
              <a:rPr lang="fa-IR" sz="3600" b="1" dirty="0">
                <a:solidFill>
                  <a:srgbClr val="FF0000"/>
                </a:solidFill>
                <a:effectLst>
                  <a:outerShdw blurRad="38100" dist="38100" dir="2700000" algn="tl">
                    <a:srgbClr val="000000">
                      <a:alpha val="43137"/>
                    </a:srgbClr>
                  </a:outerShdw>
                </a:effectLst>
                <a:cs typeface="B Titr" panose="00000700000000000000" pitchFamily="2" charset="-78"/>
              </a:rPr>
              <a:t>ابتدا بايد خدا را </a:t>
            </a:r>
            <a:r>
              <a:rPr lang="fa-IR" sz="3600" b="1" dirty="0" smtClean="0">
                <a:solidFill>
                  <a:srgbClr val="FF0000"/>
                </a:solidFill>
                <a:effectLst>
                  <a:outerShdw blurRad="38100" dist="38100" dir="2700000" algn="tl">
                    <a:srgbClr val="000000">
                      <a:alpha val="43137"/>
                    </a:srgbClr>
                  </a:outerShdw>
                </a:effectLst>
                <a:cs typeface="B Titr" panose="00000700000000000000" pitchFamily="2" charset="-78"/>
              </a:rPr>
              <a:t>بشناسيم و بعد نماز </a:t>
            </a:r>
            <a:r>
              <a:rPr lang="fa-IR" sz="3600" b="1" dirty="0">
                <a:solidFill>
                  <a:srgbClr val="FF0000"/>
                </a:solidFill>
                <a:effectLst>
                  <a:outerShdw blurRad="38100" dist="38100" dir="2700000" algn="tl">
                    <a:srgbClr val="000000">
                      <a:alpha val="43137"/>
                    </a:srgbClr>
                  </a:outerShdw>
                </a:effectLst>
                <a:cs typeface="B Titr" panose="00000700000000000000" pitchFamily="2" charset="-78"/>
              </a:rPr>
              <a:t>بخوانیم» آيا اين درست است؟!</a:t>
            </a:r>
          </a:p>
        </p:txBody>
      </p:sp>
      <p:sp>
        <p:nvSpPr>
          <p:cNvPr id="3" name="Text Placeholder 2"/>
          <p:cNvSpPr>
            <a:spLocks noGrp="1"/>
          </p:cNvSpPr>
          <p:nvPr>
            <p:ph type="body" idx="1"/>
          </p:nvPr>
        </p:nvSpPr>
        <p:spPr>
          <a:xfrm>
            <a:off x="1288473" y="1548246"/>
            <a:ext cx="7512627" cy="4935681"/>
          </a:xfrm>
        </p:spPr>
        <p:txBody>
          <a:bodyPr>
            <a:noAutofit/>
          </a:bodyPr>
          <a:lstStyle/>
          <a:p>
            <a:pPr algn="r" rtl="1">
              <a:lnSpc>
                <a:spcPct val="150000"/>
              </a:lnSpc>
            </a:pPr>
            <a:r>
              <a:rPr lang="fa-IR" sz="2800" dirty="0"/>
              <a:t>4- </a:t>
            </a:r>
            <a:r>
              <a:rPr lang="ar-SA" sz="2800" dirty="0"/>
              <a:t>اساساً بدون عبادت شرعی محال است کسی خداشناس حقیقی شود بلکه عبادت مقدمه شناخت عمیق و تعلیم خداوند </a:t>
            </a:r>
            <a:r>
              <a:rPr lang="ar-SA" sz="2800" dirty="0"/>
              <a:t>است</a:t>
            </a:r>
            <a:r>
              <a:rPr lang="fa-IR" sz="2800" dirty="0"/>
              <a:t>.</a:t>
            </a:r>
          </a:p>
          <a:p>
            <a:pPr algn="r" rtl="1">
              <a:lnSpc>
                <a:spcPct val="150000"/>
              </a:lnSpc>
            </a:pPr>
            <a:r>
              <a:rPr lang="fa-IR" sz="2800" dirty="0"/>
              <a:t>5- </a:t>
            </a:r>
            <a:r>
              <a:rPr lang="ar-SA" sz="2800" dirty="0"/>
              <a:t>اگر عبادت خداوند متوقف </a:t>
            </a:r>
            <a:r>
              <a:rPr lang="ar-SA" sz="2800" dirty="0"/>
              <a:t>بر </a:t>
            </a:r>
            <a:r>
              <a:rPr lang="ar-SA" sz="2800" dirty="0"/>
              <a:t>شناخت عمیق نسبت به </a:t>
            </a:r>
            <a:r>
              <a:rPr lang="ar-SA" sz="2800" dirty="0"/>
              <a:t>او</a:t>
            </a:r>
            <a:r>
              <a:rPr lang="fa-IR" sz="2800" dirty="0"/>
              <a:t> شود</a:t>
            </a:r>
            <a:r>
              <a:rPr lang="ar-SA" sz="2800" dirty="0"/>
              <a:t>، </a:t>
            </a:r>
            <a:r>
              <a:rPr lang="ar-SA" sz="2800" dirty="0"/>
              <a:t>فکر می کنید چند نفر در روی زمین توفیق عبادت خدا را پیدا می کردند؟! </a:t>
            </a:r>
            <a:endParaRPr lang="fa-IR" sz="2800" dirty="0"/>
          </a:p>
          <a:p>
            <a:pPr algn="r" rtl="1">
              <a:lnSpc>
                <a:spcPct val="150000"/>
              </a:lnSpc>
            </a:pPr>
            <a:endParaRPr lang="fa-IR" dirty="0" smtClean="0">
              <a:cs typeface="B Yekan" panose="00000400000000000000" pitchFamily="2" charset="-78"/>
            </a:endParaRPr>
          </a:p>
        </p:txBody>
      </p:sp>
    </p:spTree>
    <p:extLst>
      <p:ext uri="{BB962C8B-B14F-4D97-AF65-F5344CB8AC3E}">
        <p14:creationId xmlns:p14="http://schemas.microsoft.com/office/powerpoint/2010/main" val="343052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677568"/>
            <a:ext cx="8046027" cy="707886"/>
          </a:xfrm>
        </p:spPr>
        <p:txBody>
          <a:bodyPr anchor="ctr" anchorCtr="0">
            <a:normAutofit fontScale="90000"/>
          </a:bodyPr>
          <a:lstStyle/>
          <a:p>
            <a:pPr algn="ctr" rtl="1"/>
            <a:r>
              <a:rPr lang="fa-IR" sz="3600" b="1" dirty="0" smtClean="0">
                <a:solidFill>
                  <a:srgbClr val="FF0000"/>
                </a:solidFill>
                <a:effectLst>
                  <a:outerShdw blurRad="38100" dist="38100" dir="2700000" algn="tl">
                    <a:srgbClr val="000000">
                      <a:alpha val="43137"/>
                    </a:srgbClr>
                  </a:outerShdw>
                </a:effectLst>
                <a:cs typeface="B Titr" panose="00000700000000000000" pitchFamily="2" charset="-78"/>
              </a:rPr>
              <a:t>«</a:t>
            </a:r>
            <a:r>
              <a:rPr lang="fa-IR" sz="3600" b="1" dirty="0">
                <a:solidFill>
                  <a:srgbClr val="FF0000"/>
                </a:solidFill>
                <a:effectLst>
                  <a:outerShdw blurRad="38100" dist="38100" dir="2700000" algn="tl">
                    <a:srgbClr val="000000">
                      <a:alpha val="43137"/>
                    </a:srgbClr>
                  </a:outerShdw>
                </a:effectLst>
                <a:cs typeface="B Titr" panose="00000700000000000000" pitchFamily="2" charset="-78"/>
              </a:rPr>
              <a:t>ابتدا بايد خدا را </a:t>
            </a:r>
            <a:r>
              <a:rPr lang="fa-IR" sz="3600" b="1" dirty="0" smtClean="0">
                <a:solidFill>
                  <a:srgbClr val="FF0000"/>
                </a:solidFill>
                <a:effectLst>
                  <a:outerShdw blurRad="38100" dist="38100" dir="2700000" algn="tl">
                    <a:srgbClr val="000000">
                      <a:alpha val="43137"/>
                    </a:srgbClr>
                  </a:outerShdw>
                </a:effectLst>
                <a:cs typeface="B Titr" panose="00000700000000000000" pitchFamily="2" charset="-78"/>
              </a:rPr>
              <a:t>بشناسيم و بعد نماز </a:t>
            </a:r>
            <a:r>
              <a:rPr lang="fa-IR" sz="3600" b="1" dirty="0">
                <a:solidFill>
                  <a:srgbClr val="FF0000"/>
                </a:solidFill>
                <a:effectLst>
                  <a:outerShdw blurRad="38100" dist="38100" dir="2700000" algn="tl">
                    <a:srgbClr val="000000">
                      <a:alpha val="43137"/>
                    </a:srgbClr>
                  </a:outerShdw>
                </a:effectLst>
                <a:cs typeface="B Titr" panose="00000700000000000000" pitchFamily="2" charset="-78"/>
              </a:rPr>
              <a:t>بخوانیم» آيا اين درست است؟!</a:t>
            </a:r>
          </a:p>
        </p:txBody>
      </p:sp>
      <p:sp>
        <p:nvSpPr>
          <p:cNvPr id="3" name="Text Placeholder 2"/>
          <p:cNvSpPr>
            <a:spLocks noGrp="1"/>
          </p:cNvSpPr>
          <p:nvPr>
            <p:ph type="body" idx="1"/>
          </p:nvPr>
        </p:nvSpPr>
        <p:spPr>
          <a:xfrm>
            <a:off x="482601" y="1548246"/>
            <a:ext cx="7810500" cy="4935681"/>
          </a:xfrm>
        </p:spPr>
        <p:txBody>
          <a:bodyPr>
            <a:noAutofit/>
          </a:bodyPr>
          <a:lstStyle/>
          <a:p>
            <a:pPr algn="r" rtl="1">
              <a:lnSpc>
                <a:spcPct val="150000"/>
              </a:lnSpc>
            </a:pPr>
            <a:r>
              <a:rPr lang="fa-IR" dirty="0"/>
              <a:t>این سوال مثل این است که محصلی بگوید :من اول باید معلم و درس را بشناسم بعد آنرا بخوانم </a:t>
            </a:r>
            <a:r>
              <a:rPr lang="fa-IR" dirty="0" smtClean="0"/>
              <a:t>.</a:t>
            </a:r>
          </a:p>
          <a:p>
            <a:pPr algn="r" rtl="1">
              <a:lnSpc>
                <a:spcPct val="150000"/>
              </a:lnSpc>
            </a:pPr>
            <a:r>
              <a:rPr lang="fa-IR" dirty="0"/>
              <a:t>یک شناگر نمی تواند بگوید که تا من تمام قواعد شنا را یاد نگیرم به داخل آب نمی روم. انسان باید قواعد شناگری را یاد بگیرد و همزمان هم به داخل آب برود و آنرا اجرا کند.</a:t>
            </a:r>
          </a:p>
          <a:p>
            <a:pPr algn="r" rtl="1">
              <a:lnSpc>
                <a:spcPct val="150000"/>
              </a:lnSpc>
            </a:pPr>
            <a:r>
              <a:rPr lang="fa-IR" dirty="0"/>
              <a:t>یک بیمار نمی گوید من تا ترکیبات دارو و سازنده دارو را نشناسم، از دارو استفاده نمی کنم.</a:t>
            </a:r>
          </a:p>
        </p:txBody>
      </p:sp>
    </p:spTree>
    <p:extLst>
      <p:ext uri="{BB962C8B-B14F-4D97-AF65-F5344CB8AC3E}">
        <p14:creationId xmlns:p14="http://schemas.microsoft.com/office/powerpoint/2010/main" val="129635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677568"/>
            <a:ext cx="8046027" cy="707886"/>
          </a:xfrm>
        </p:spPr>
        <p:txBody>
          <a:bodyPr anchor="ctr" anchorCtr="0">
            <a:normAutofit fontScale="90000"/>
          </a:bodyPr>
          <a:lstStyle/>
          <a:p>
            <a:pPr algn="ctr" rtl="1"/>
            <a:r>
              <a:rPr lang="fa-IR" sz="3600" b="1" dirty="0" smtClean="0">
                <a:solidFill>
                  <a:srgbClr val="FF0000"/>
                </a:solidFill>
                <a:effectLst>
                  <a:outerShdw blurRad="38100" dist="38100" dir="2700000" algn="tl">
                    <a:srgbClr val="000000">
                      <a:alpha val="43137"/>
                    </a:srgbClr>
                  </a:outerShdw>
                </a:effectLst>
                <a:cs typeface="B Titr" panose="00000700000000000000" pitchFamily="2" charset="-78"/>
              </a:rPr>
              <a:t>برخى</a:t>
            </a:r>
            <a:r>
              <a:rPr lang="fa-IR" sz="3600" b="1" dirty="0">
                <a:solidFill>
                  <a:srgbClr val="FF0000"/>
                </a:solidFill>
                <a:effectLst>
                  <a:outerShdw blurRad="38100" dist="38100" dir="2700000" algn="tl">
                    <a:srgbClr val="000000">
                      <a:alpha val="43137"/>
                    </a:srgbClr>
                  </a:outerShdw>
                </a:effectLst>
                <a:cs typeface="B Titr" panose="00000700000000000000" pitchFamily="2" charset="-78"/>
              </a:rPr>
              <a:t>‏ مى‏گويند: «تا خداوند مشكلات ما را حل نكند نماز نمی خوانیم» آيا اين درست است؟</a:t>
            </a:r>
          </a:p>
        </p:txBody>
      </p:sp>
      <p:sp>
        <p:nvSpPr>
          <p:cNvPr id="3" name="Text Placeholder 2"/>
          <p:cNvSpPr>
            <a:spLocks noGrp="1"/>
          </p:cNvSpPr>
          <p:nvPr>
            <p:ph type="body" idx="1"/>
          </p:nvPr>
        </p:nvSpPr>
        <p:spPr>
          <a:xfrm>
            <a:off x="368301" y="1548246"/>
            <a:ext cx="8001000" cy="4935681"/>
          </a:xfrm>
        </p:spPr>
        <p:txBody>
          <a:bodyPr>
            <a:noAutofit/>
          </a:bodyPr>
          <a:lstStyle/>
          <a:p>
            <a:pPr algn="r" rtl="1">
              <a:lnSpc>
                <a:spcPct val="150000"/>
              </a:lnSpc>
            </a:pPr>
            <a:r>
              <a:rPr lang="fa-IR" sz="2800" dirty="0"/>
              <a:t>اگر قرار باشد نماز فقط برای بی مشکل ها باشد، پس هیچ کس نباید نماز بخواند. </a:t>
            </a:r>
          </a:p>
          <a:p>
            <a:pPr algn="r" rtl="1">
              <a:lnSpc>
                <a:spcPct val="150000"/>
              </a:lnSpc>
            </a:pPr>
            <a:r>
              <a:rPr lang="fa-IR" sz="2800" dirty="0"/>
              <a:t>على عليه السلام ‏فرمودند: «دنيا خانه‏اى است كه با سختى‏ها عجين شده است» </a:t>
            </a:r>
            <a:endParaRPr lang="en-US" sz="2800" dirty="0"/>
          </a:p>
          <a:p>
            <a:pPr algn="justLow" rtl="1">
              <a:lnSpc>
                <a:spcPct val="107000"/>
              </a:lnSpc>
              <a:spcAft>
                <a:spcPts val="0"/>
              </a:spcAft>
            </a:pPr>
            <a:r>
              <a:rPr lang="fa-IR" sz="2800" dirty="0"/>
              <a:t>- « دَارٌ بِالْبَلَاءِ مَحْفُوفَةٌ » </a:t>
            </a:r>
            <a:r>
              <a:rPr lang="fa-IR" sz="2000" dirty="0"/>
              <a:t>(نهج البلاغة (للصبحي صالح) ؛ خطبه 226 ؛ ص348)</a:t>
            </a:r>
            <a:endParaRPr lang="en-US" sz="2000" dirty="0"/>
          </a:p>
          <a:p>
            <a:pPr algn="r" rtl="1">
              <a:lnSpc>
                <a:spcPct val="150000"/>
              </a:lnSpc>
            </a:pPr>
            <a:endParaRPr lang="fa-IR" sz="2800" dirty="0"/>
          </a:p>
        </p:txBody>
      </p:sp>
    </p:spTree>
    <p:extLst>
      <p:ext uri="{BB962C8B-B14F-4D97-AF65-F5344CB8AC3E}">
        <p14:creationId xmlns:p14="http://schemas.microsoft.com/office/powerpoint/2010/main" val="161400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677568"/>
            <a:ext cx="8046027" cy="707886"/>
          </a:xfrm>
        </p:spPr>
        <p:txBody>
          <a:bodyPr anchor="ctr" anchorCtr="0">
            <a:normAutofit fontScale="90000"/>
          </a:bodyPr>
          <a:lstStyle/>
          <a:p>
            <a:pPr algn="ctr" rtl="1"/>
            <a:r>
              <a:rPr lang="fa-IR" sz="3600" b="1" dirty="0" smtClean="0">
                <a:solidFill>
                  <a:srgbClr val="FF0000"/>
                </a:solidFill>
                <a:effectLst>
                  <a:outerShdw blurRad="38100" dist="38100" dir="2700000" algn="tl">
                    <a:srgbClr val="000000">
                      <a:alpha val="43137"/>
                    </a:srgbClr>
                  </a:outerShdw>
                </a:effectLst>
                <a:cs typeface="B Titr" panose="00000700000000000000" pitchFamily="2" charset="-78"/>
              </a:rPr>
              <a:t>برخى</a:t>
            </a:r>
            <a:r>
              <a:rPr lang="fa-IR" sz="3600" b="1" dirty="0">
                <a:solidFill>
                  <a:srgbClr val="FF0000"/>
                </a:solidFill>
                <a:effectLst>
                  <a:outerShdw blurRad="38100" dist="38100" dir="2700000" algn="tl">
                    <a:srgbClr val="000000">
                      <a:alpha val="43137"/>
                    </a:srgbClr>
                  </a:outerShdw>
                </a:effectLst>
                <a:cs typeface="B Titr" panose="00000700000000000000" pitchFamily="2" charset="-78"/>
              </a:rPr>
              <a:t>‏ مى‏گويند: «تا خداوند مشكلات ما را حل نكند نماز نمی خوانیم» آيا اين درست است؟</a:t>
            </a:r>
          </a:p>
        </p:txBody>
      </p:sp>
      <p:sp>
        <p:nvSpPr>
          <p:cNvPr id="3" name="Text Placeholder 2"/>
          <p:cNvSpPr>
            <a:spLocks noGrp="1"/>
          </p:cNvSpPr>
          <p:nvPr>
            <p:ph type="body" idx="1"/>
          </p:nvPr>
        </p:nvSpPr>
        <p:spPr>
          <a:xfrm>
            <a:off x="1288473" y="1548246"/>
            <a:ext cx="7512627" cy="4935681"/>
          </a:xfrm>
        </p:spPr>
        <p:txBody>
          <a:bodyPr>
            <a:noAutofit/>
          </a:bodyPr>
          <a:lstStyle/>
          <a:p>
            <a:pPr algn="r" rtl="1">
              <a:lnSpc>
                <a:spcPct val="150000"/>
              </a:lnSpc>
            </a:pPr>
            <a:r>
              <a:rPr lang="fa-IR" sz="2800" dirty="0" smtClean="0"/>
              <a:t>این ها فکر می کنند نماز برای معامله کردن با خداست که ما چیزی بدهیم و از خدا چیزی بگیریم! </a:t>
            </a:r>
            <a:endParaRPr lang="fa-IR" sz="2800" dirty="0"/>
          </a:p>
          <a:p>
            <a:pPr algn="r" rtl="1">
              <a:lnSpc>
                <a:spcPct val="150000"/>
              </a:lnSpc>
            </a:pPr>
            <a:r>
              <a:rPr lang="fa-IR" sz="2800" dirty="0" smtClean="0"/>
              <a:t>در حالی که خداوند </a:t>
            </a:r>
            <a:r>
              <a:rPr lang="fa-IR" sz="2800" dirty="0"/>
              <a:t>نمی خواهد ما برای </a:t>
            </a:r>
            <a:r>
              <a:rPr lang="ar-SA" sz="2800" dirty="0"/>
              <a:t>او نماز </a:t>
            </a:r>
            <a:r>
              <a:rPr lang="fa-IR" sz="2800" dirty="0" smtClean="0"/>
              <a:t>بخوانیم</a:t>
            </a:r>
            <a:r>
              <a:rPr lang="ar-SA" sz="2800" dirty="0" smtClean="0"/>
              <a:t> </a:t>
            </a:r>
            <a:r>
              <a:rPr lang="ar-SA" sz="2800" dirty="0"/>
              <a:t>بلکه می خواهد ما برای سعادتِ خودمان نماز بخوانیم.</a:t>
            </a:r>
            <a:endParaRPr lang="fa-IR" sz="2800" dirty="0"/>
          </a:p>
        </p:txBody>
      </p:sp>
    </p:spTree>
    <p:extLst>
      <p:ext uri="{BB962C8B-B14F-4D97-AF65-F5344CB8AC3E}">
        <p14:creationId xmlns:p14="http://schemas.microsoft.com/office/powerpoint/2010/main" val="20684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677568"/>
            <a:ext cx="8046027" cy="707886"/>
          </a:xfrm>
        </p:spPr>
        <p:txBody>
          <a:bodyPr anchor="ctr" anchorCtr="0">
            <a:normAutofit fontScale="90000"/>
          </a:bodyPr>
          <a:lstStyle/>
          <a:p>
            <a:pPr algn="ctr" rtl="1"/>
            <a:r>
              <a:rPr lang="fa-IR" sz="3600" b="1" dirty="0" smtClean="0">
                <a:solidFill>
                  <a:srgbClr val="FF0000"/>
                </a:solidFill>
                <a:effectLst>
                  <a:outerShdw blurRad="38100" dist="38100" dir="2700000" algn="tl">
                    <a:srgbClr val="000000">
                      <a:alpha val="43137"/>
                    </a:srgbClr>
                  </a:outerShdw>
                </a:effectLst>
                <a:cs typeface="B Titr" panose="00000700000000000000" pitchFamily="2" charset="-78"/>
              </a:rPr>
              <a:t>برخى</a:t>
            </a:r>
            <a:r>
              <a:rPr lang="fa-IR" sz="3600" b="1" dirty="0">
                <a:solidFill>
                  <a:srgbClr val="FF0000"/>
                </a:solidFill>
                <a:effectLst>
                  <a:outerShdw blurRad="38100" dist="38100" dir="2700000" algn="tl">
                    <a:srgbClr val="000000">
                      <a:alpha val="43137"/>
                    </a:srgbClr>
                  </a:outerShdw>
                </a:effectLst>
                <a:cs typeface="B Titr" panose="00000700000000000000" pitchFamily="2" charset="-78"/>
              </a:rPr>
              <a:t>‏ مى‏گويند: «تا خداوند مشكلات ما را حل نكند نماز نمی خوانیم» آيا اين درست است؟</a:t>
            </a:r>
          </a:p>
        </p:txBody>
      </p:sp>
      <p:sp>
        <p:nvSpPr>
          <p:cNvPr id="3" name="Text Placeholder 2"/>
          <p:cNvSpPr>
            <a:spLocks noGrp="1"/>
          </p:cNvSpPr>
          <p:nvPr>
            <p:ph type="body" idx="1"/>
          </p:nvPr>
        </p:nvSpPr>
        <p:spPr>
          <a:xfrm>
            <a:off x="571501" y="1548246"/>
            <a:ext cx="8229600" cy="4935681"/>
          </a:xfrm>
        </p:spPr>
        <p:txBody>
          <a:bodyPr>
            <a:noAutofit/>
          </a:bodyPr>
          <a:lstStyle/>
          <a:p>
            <a:pPr lvl="0" algn="just" rtl="1">
              <a:lnSpc>
                <a:spcPct val="150000"/>
              </a:lnSpc>
              <a:spcAft>
                <a:spcPts val="0"/>
              </a:spcAft>
            </a:pPr>
            <a:r>
              <a:rPr lang="fa-IR" sz="2800" dirty="0"/>
              <a:t>آيا احتمال نمي دهند كه مشكلات فعلى به جهت ناسپاسي هاى گذشته و ترک نماز باشد</a:t>
            </a:r>
            <a:r>
              <a:rPr lang="fa-IR" sz="2800" dirty="0" smtClean="0"/>
              <a:t>؟! خداوند در </a:t>
            </a:r>
            <a:r>
              <a:rPr lang="fa-IR" sz="2800" dirty="0"/>
              <a:t>قرآن </a:t>
            </a:r>
            <a:r>
              <a:rPr lang="fa-IR" sz="2800" dirty="0" smtClean="0"/>
              <a:t>مي </a:t>
            </a:r>
            <a:r>
              <a:rPr lang="fa-IR" sz="2800" dirty="0"/>
              <a:t>فرمايد: «و هر كس از ياد من روى گردان شود، زندگى (سخت و) تنگى خواهد داشت!»</a:t>
            </a:r>
            <a:endParaRPr lang="en-US" sz="2800" dirty="0"/>
          </a:p>
          <a:p>
            <a:pPr algn="justLow" rtl="1">
              <a:lnSpc>
                <a:spcPct val="150000"/>
              </a:lnSpc>
              <a:spcAft>
                <a:spcPts val="0"/>
              </a:spcAft>
            </a:pPr>
            <a:r>
              <a:rPr lang="fa-IR" sz="2800" dirty="0">
                <a:cs typeface="2  Davat" panose="00000400000000000000" pitchFamily="2" charset="-78"/>
              </a:rPr>
              <a:t>- «وَ مَنْ أَعْرَضَ عَنْ ذِكْري فَإِنَّ لَهُ مَعيشَةً ضَنْكاً وَ نَحْشُرُهُ يَوْمَ الْقِيامَةِ أَعْمى‏» ؛ (طه : 124)</a:t>
            </a:r>
            <a:endParaRPr lang="en-US" sz="2800" dirty="0">
              <a:cs typeface="2  Davat" panose="00000400000000000000" pitchFamily="2" charset="-78"/>
            </a:endParaRPr>
          </a:p>
        </p:txBody>
      </p:sp>
    </p:spTree>
    <p:extLst>
      <p:ext uri="{BB962C8B-B14F-4D97-AF65-F5344CB8AC3E}">
        <p14:creationId xmlns:p14="http://schemas.microsoft.com/office/powerpoint/2010/main" val="294614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677568"/>
            <a:ext cx="8046027" cy="707886"/>
          </a:xfrm>
        </p:spPr>
        <p:txBody>
          <a:bodyPr anchor="ctr" anchorCtr="0">
            <a:normAutofit fontScale="90000"/>
          </a:bodyPr>
          <a:lstStyle/>
          <a:p>
            <a:pPr algn="ctr" rtl="1"/>
            <a:r>
              <a:rPr lang="fa-IR" sz="3600" b="1" dirty="0" smtClean="0">
                <a:solidFill>
                  <a:srgbClr val="FF0000"/>
                </a:solidFill>
                <a:effectLst>
                  <a:outerShdw blurRad="38100" dist="38100" dir="2700000" algn="tl">
                    <a:srgbClr val="000000">
                      <a:alpha val="43137"/>
                    </a:srgbClr>
                  </a:outerShdw>
                </a:effectLst>
                <a:cs typeface="B Titr" panose="00000700000000000000" pitchFamily="2" charset="-78"/>
              </a:rPr>
              <a:t>برخى</a:t>
            </a:r>
            <a:r>
              <a:rPr lang="fa-IR" sz="3600" b="1" dirty="0">
                <a:solidFill>
                  <a:srgbClr val="FF0000"/>
                </a:solidFill>
                <a:effectLst>
                  <a:outerShdw blurRad="38100" dist="38100" dir="2700000" algn="tl">
                    <a:srgbClr val="000000">
                      <a:alpha val="43137"/>
                    </a:srgbClr>
                  </a:outerShdw>
                </a:effectLst>
                <a:cs typeface="B Titr" panose="00000700000000000000" pitchFamily="2" charset="-78"/>
              </a:rPr>
              <a:t>‏ مى‏گويند: «تا خداوند مشكلات ما را حل نكند نماز نمی خوانیم» آيا اين درست است؟</a:t>
            </a:r>
          </a:p>
        </p:txBody>
      </p:sp>
      <p:sp>
        <p:nvSpPr>
          <p:cNvPr id="3" name="Text Placeholder 2"/>
          <p:cNvSpPr>
            <a:spLocks noGrp="1"/>
          </p:cNvSpPr>
          <p:nvPr>
            <p:ph type="body" idx="1"/>
          </p:nvPr>
        </p:nvSpPr>
        <p:spPr>
          <a:xfrm>
            <a:off x="342900" y="1548246"/>
            <a:ext cx="8458201" cy="4935681"/>
          </a:xfrm>
        </p:spPr>
        <p:txBody>
          <a:bodyPr>
            <a:noAutofit/>
          </a:bodyPr>
          <a:lstStyle/>
          <a:p>
            <a:pPr lvl="0" algn="r" rtl="1">
              <a:lnSpc>
                <a:spcPct val="150000"/>
              </a:lnSpc>
            </a:pPr>
            <a:r>
              <a:rPr lang="fa-IR" dirty="0"/>
              <a:t>همچنین وجود برخي مشكلات سبب رشد مؤمنين است و نبايد آن را به عامل سقوط خود تبديل نمود.  حضرت موسى (ع) به خداوند عرض كرد: خدايا دوست ندارم كه همیشه بيمار و ضعيف گردم و در عبادت من سستى پيدا گردد و هم دوست ندارم هميشه سالم باشم كه تو را فراموش كنم، بلكه دوست دارم گاهى بيمار شوم كه تو را ياد كنم و گاهى سالم شوم، و تو را شكرگذارم.</a:t>
            </a:r>
            <a:endParaRPr lang="en-US" dirty="0"/>
          </a:p>
          <a:p>
            <a:pPr marL="342900" indent="-342900" algn="r" rtl="1">
              <a:lnSpc>
                <a:spcPct val="150000"/>
              </a:lnSpc>
              <a:buFontTx/>
              <a:buChar char="-"/>
            </a:pPr>
            <a:r>
              <a:rPr lang="fa-IR" dirty="0" smtClean="0"/>
              <a:t>«</a:t>
            </a:r>
            <a:r>
              <a:rPr lang="fa-IR" dirty="0"/>
              <a:t>يَا رَبِ‏ لَا مَرَضٌ‏ يُضْنِينِي وَ لَا صِحَّةٌ تُنْسِينِي وَ لَكِنْ بَيْنَ ذَلِكَ أَمْرَضُ تَارَةً فَأَذْكُرُكَ وَ أَصِحُّ تَارَةً. فَأَشْكُرُكَ» </a:t>
            </a:r>
            <a:r>
              <a:rPr lang="fa-IR" dirty="0" smtClean="0"/>
              <a:t>؛</a:t>
            </a:r>
          </a:p>
          <a:p>
            <a:pPr marL="342900" indent="-342900" algn="r" rtl="1">
              <a:lnSpc>
                <a:spcPct val="150000"/>
              </a:lnSpc>
              <a:buFontTx/>
              <a:buChar char="-"/>
            </a:pPr>
            <a:r>
              <a:rPr lang="fa-IR" dirty="0" smtClean="0"/>
              <a:t> </a:t>
            </a:r>
            <a:r>
              <a:rPr lang="fa-IR" dirty="0"/>
              <a:t>(إرشاد القلوب إلى الصواب (للديلمي) ؛ ج‏1 ؛ ص42)</a:t>
            </a:r>
            <a:endParaRPr lang="en-US" dirty="0"/>
          </a:p>
        </p:txBody>
      </p:sp>
    </p:spTree>
    <p:extLst>
      <p:ext uri="{BB962C8B-B14F-4D97-AF65-F5344CB8AC3E}">
        <p14:creationId xmlns:p14="http://schemas.microsoft.com/office/powerpoint/2010/main" val="345895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677568"/>
            <a:ext cx="8046027" cy="707886"/>
          </a:xfrm>
        </p:spPr>
        <p:txBody>
          <a:bodyPr anchor="ctr" anchorCtr="0">
            <a:normAutofit/>
          </a:bodyPr>
          <a:lstStyle/>
          <a:p>
            <a:pPr algn="ctr" rtl="1"/>
            <a:r>
              <a:rPr lang="fa-IR" sz="3600" b="1" dirty="0" smtClean="0">
                <a:solidFill>
                  <a:srgbClr val="FF0000"/>
                </a:solidFill>
                <a:effectLst>
                  <a:outerShdw blurRad="38100" dist="38100" dir="2700000" algn="tl">
                    <a:srgbClr val="000000">
                      <a:alpha val="43137"/>
                    </a:srgbClr>
                  </a:outerShdw>
                </a:effectLst>
                <a:cs typeface="B Titr" panose="00000700000000000000" pitchFamily="2" charset="-78"/>
              </a:rPr>
              <a:t>چرا </a:t>
            </a:r>
            <a:r>
              <a:rPr lang="fa-IR" sz="3600" b="1" dirty="0">
                <a:solidFill>
                  <a:srgbClr val="FF0000"/>
                </a:solidFill>
                <a:effectLst>
                  <a:outerShdw blurRad="38100" dist="38100" dir="2700000" algn="tl">
                    <a:srgbClr val="000000">
                      <a:alpha val="43137"/>
                    </a:srgbClr>
                  </a:outerShdw>
                </a:effectLst>
                <a:cs typeface="B Titr" panose="00000700000000000000" pitchFamily="2" charset="-78"/>
              </a:rPr>
              <a:t>وضع مادی بی نمازها، از اهل نماز بهتر است؟</a:t>
            </a:r>
          </a:p>
        </p:txBody>
      </p:sp>
      <p:sp>
        <p:nvSpPr>
          <p:cNvPr id="3" name="Text Placeholder 2"/>
          <p:cNvSpPr>
            <a:spLocks noGrp="1"/>
          </p:cNvSpPr>
          <p:nvPr>
            <p:ph type="body" idx="1"/>
          </p:nvPr>
        </p:nvSpPr>
        <p:spPr>
          <a:xfrm>
            <a:off x="571501" y="1548246"/>
            <a:ext cx="8229600" cy="4935681"/>
          </a:xfrm>
        </p:spPr>
        <p:txBody>
          <a:bodyPr>
            <a:noAutofit/>
          </a:bodyPr>
          <a:lstStyle/>
          <a:p>
            <a:pPr lvl="0" algn="r" rtl="1">
              <a:lnSpc>
                <a:spcPct val="150000"/>
              </a:lnSpc>
            </a:pPr>
            <a:r>
              <a:rPr lang="fa-IR" sz="2800" dirty="0" smtClean="0"/>
              <a:t>1- کلیت </a:t>
            </a:r>
            <a:r>
              <a:rPr lang="fa-IR" sz="2800" dirty="0"/>
              <a:t>نداشتن این </a:t>
            </a:r>
            <a:r>
              <a:rPr lang="fa-IR" sz="2800" dirty="0" smtClean="0"/>
              <a:t>وضعیت</a:t>
            </a:r>
          </a:p>
          <a:p>
            <a:pPr lvl="0" algn="r" rtl="1">
              <a:lnSpc>
                <a:spcPct val="150000"/>
              </a:lnSpc>
            </a:pPr>
            <a:r>
              <a:rPr lang="fa-IR" sz="2800" dirty="0" smtClean="0"/>
              <a:t>2- </a:t>
            </a:r>
            <a:r>
              <a:rPr lang="fa-IR" sz="2800" dirty="0"/>
              <a:t>بسیاری از ثروتمندانِ بی نماز از راه حرام به این ثروت رسیده‏</a:t>
            </a:r>
            <a:r>
              <a:rPr lang="fa-IR" sz="2800" dirty="0" smtClean="0"/>
              <a:t>اند!</a:t>
            </a:r>
          </a:p>
          <a:p>
            <a:pPr lvl="0" algn="r" rtl="1">
              <a:lnSpc>
                <a:spcPct val="150000"/>
              </a:lnSpc>
            </a:pPr>
            <a:r>
              <a:rPr lang="fa-IR" sz="2800" dirty="0"/>
              <a:t>3- </a:t>
            </a:r>
            <a:r>
              <a:rPr lang="fa-IR" sz="2800" dirty="0" smtClean="0"/>
              <a:t>احساسِ </a:t>
            </a:r>
            <a:r>
              <a:rPr lang="fa-IR" sz="2800" dirty="0"/>
              <a:t>ثروت و بی نیازی می تواند سبب بی نمازی </a:t>
            </a:r>
            <a:r>
              <a:rPr lang="fa-IR" sz="2800" dirty="0" smtClean="0"/>
              <a:t>شود.</a:t>
            </a:r>
          </a:p>
          <a:p>
            <a:pPr algn="r" rtl="1">
              <a:lnSpc>
                <a:spcPct val="150000"/>
              </a:lnSpc>
            </a:pPr>
            <a:r>
              <a:rPr lang="fa-IR" sz="2800" dirty="0"/>
              <a:t>«اِنَّ الاِنسانَ لَیَطغی اَن رَاهُ استَغنی» </a:t>
            </a:r>
            <a:r>
              <a:rPr lang="ar-SA" sz="2800" dirty="0"/>
              <a:t>. بى‏گمان آدمى طغیان مى‏كند؛ چون خود را بى‏نیاز مى‏بیند ؛ (علق: 6 و 7.)</a:t>
            </a:r>
            <a:endParaRPr lang="en-US" sz="2800" dirty="0"/>
          </a:p>
          <a:p>
            <a:pPr lvl="0" algn="r" rtl="1">
              <a:lnSpc>
                <a:spcPct val="150000"/>
              </a:lnSpc>
            </a:pPr>
            <a:endParaRPr lang="en-US" sz="2800" dirty="0"/>
          </a:p>
        </p:txBody>
      </p:sp>
    </p:spTree>
    <p:extLst>
      <p:ext uri="{BB962C8B-B14F-4D97-AF65-F5344CB8AC3E}">
        <p14:creationId xmlns:p14="http://schemas.microsoft.com/office/powerpoint/2010/main" val="15380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1000"/>
                                        <p:tgtEl>
                                          <p:spTgt spid="3">
                                            <p:txEl>
                                              <p:pRg st="3" end="3"/>
                                            </p:txEl>
                                          </p:spTgt>
                                        </p:tgtEl>
                                      </p:cBhvr>
                                    </p:animEffect>
                                    <p:anim calcmode="lin" valueType="num">
                                      <p:cBhvr>
                                        <p:cTn id="4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677568"/>
            <a:ext cx="8046027" cy="707886"/>
          </a:xfrm>
        </p:spPr>
        <p:txBody>
          <a:bodyPr anchor="ctr" anchorCtr="0">
            <a:normAutofit/>
          </a:bodyPr>
          <a:lstStyle/>
          <a:p>
            <a:pPr algn="ctr" rtl="1"/>
            <a:r>
              <a:rPr lang="fa-IR" sz="3600" b="1" dirty="0" smtClean="0">
                <a:solidFill>
                  <a:srgbClr val="FF0000"/>
                </a:solidFill>
                <a:effectLst>
                  <a:outerShdw blurRad="38100" dist="38100" dir="2700000" algn="tl">
                    <a:srgbClr val="000000">
                      <a:alpha val="43137"/>
                    </a:srgbClr>
                  </a:outerShdw>
                </a:effectLst>
                <a:cs typeface="B Titr" panose="00000700000000000000" pitchFamily="2" charset="-78"/>
              </a:rPr>
              <a:t>چرا </a:t>
            </a:r>
            <a:r>
              <a:rPr lang="fa-IR" sz="3600" b="1" dirty="0">
                <a:solidFill>
                  <a:srgbClr val="FF0000"/>
                </a:solidFill>
                <a:effectLst>
                  <a:outerShdw blurRad="38100" dist="38100" dir="2700000" algn="tl">
                    <a:srgbClr val="000000">
                      <a:alpha val="43137"/>
                    </a:srgbClr>
                  </a:outerShdw>
                </a:effectLst>
                <a:cs typeface="B Titr" panose="00000700000000000000" pitchFamily="2" charset="-78"/>
              </a:rPr>
              <a:t>وضع مادی بی نمازها، از اهل نماز بهتر است؟</a:t>
            </a:r>
          </a:p>
        </p:txBody>
      </p:sp>
      <p:sp>
        <p:nvSpPr>
          <p:cNvPr id="3" name="Text Placeholder 2"/>
          <p:cNvSpPr>
            <a:spLocks noGrp="1"/>
          </p:cNvSpPr>
          <p:nvPr>
            <p:ph type="body" idx="1"/>
          </p:nvPr>
        </p:nvSpPr>
        <p:spPr>
          <a:xfrm>
            <a:off x="571501" y="1548246"/>
            <a:ext cx="8229600" cy="4935681"/>
          </a:xfrm>
        </p:spPr>
        <p:txBody>
          <a:bodyPr>
            <a:noAutofit/>
          </a:bodyPr>
          <a:lstStyle/>
          <a:p>
            <a:pPr lvl="0" algn="r" rtl="1">
              <a:lnSpc>
                <a:spcPct val="150000"/>
              </a:lnSpc>
            </a:pPr>
            <a:r>
              <a:rPr lang="fa-IR" dirty="0" smtClean="0"/>
              <a:t>4- ثروت </a:t>
            </a:r>
            <a:r>
              <a:rPr lang="fa-IR" dirty="0"/>
              <a:t>برای آنها عذاب است نه </a:t>
            </a:r>
            <a:r>
              <a:rPr lang="fa-IR" dirty="0" smtClean="0"/>
              <a:t>نعمت</a:t>
            </a:r>
          </a:p>
          <a:p>
            <a:pPr algn="r" rtl="1">
              <a:lnSpc>
                <a:spcPct val="150000"/>
              </a:lnSpc>
            </a:pPr>
            <a:r>
              <a:rPr lang="fa-IR" dirty="0"/>
              <a:t>امیرالمؤمنین (ع) فرمودند: چه بسیار انسانهایی که خداوند با فرستادنِ نعمت (و ثروت و...) بر آنها بلا می فرستد.</a:t>
            </a:r>
            <a:r>
              <a:rPr lang="fa-IR" baseline="30000" dirty="0"/>
              <a:t> </a:t>
            </a:r>
            <a:r>
              <a:rPr lang="ar-SA" dirty="0"/>
              <a:t>. كَمْ مِنْ مُبْتَلًى بِالنَّعْمَاءِ. (تصنيف غرر الحكم و درر الكلم ؛ ص369) </a:t>
            </a:r>
            <a:endParaRPr lang="fa-IR" dirty="0" smtClean="0"/>
          </a:p>
          <a:p>
            <a:pPr algn="r" rtl="1">
              <a:lnSpc>
                <a:spcPct val="150000"/>
              </a:lnSpc>
            </a:pPr>
            <a:r>
              <a:rPr lang="ar-SA" dirty="0" smtClean="0"/>
              <a:t>همچنین </a:t>
            </a:r>
            <a:r>
              <a:rPr lang="ar-SA" dirty="0"/>
              <a:t>ایشان فرمودند: اى فرزند آدم! زمانى كه خدا را مى‏بينى كه انواع نعمت‏ها را به تو مى‏رساند تو در حالى كه معصيت كارى، بترس. (يَا ابْنَ آدَمَ إِذَا رَأَيْتَ‏ رَبَّكَ‏ سُبْحَانَهُ يُتَابِعُ عَلَيْكَ نِعَمَهُ وَ أَنْتَ تَعْصِيهِ‏ فَاحْذَرْهُ)‏ (نهج البلاغة (للصبحي صالح) ؛ حکمت 25 ؛ ص 472 )</a:t>
            </a:r>
            <a:endParaRPr lang="en-US" dirty="0"/>
          </a:p>
          <a:p>
            <a:pPr lvl="0" algn="r" rtl="1">
              <a:lnSpc>
                <a:spcPct val="150000"/>
              </a:lnSpc>
            </a:pPr>
            <a:endParaRPr lang="en-US" dirty="0"/>
          </a:p>
        </p:txBody>
      </p:sp>
    </p:spTree>
    <p:extLst>
      <p:ext uri="{BB962C8B-B14F-4D97-AF65-F5344CB8AC3E}">
        <p14:creationId xmlns:p14="http://schemas.microsoft.com/office/powerpoint/2010/main" val="57959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677568"/>
            <a:ext cx="8046027" cy="707886"/>
          </a:xfrm>
        </p:spPr>
        <p:txBody>
          <a:bodyPr anchor="ctr" anchorCtr="0">
            <a:normAutofit/>
          </a:bodyPr>
          <a:lstStyle/>
          <a:p>
            <a:pPr algn="ctr" rtl="1"/>
            <a:r>
              <a:rPr lang="fa-IR" sz="3600" b="1" dirty="0" smtClean="0">
                <a:solidFill>
                  <a:srgbClr val="FF0000"/>
                </a:solidFill>
                <a:effectLst>
                  <a:outerShdw blurRad="38100" dist="38100" dir="2700000" algn="tl">
                    <a:srgbClr val="000000">
                      <a:alpha val="43137"/>
                    </a:srgbClr>
                  </a:outerShdw>
                </a:effectLst>
                <a:cs typeface="B Titr" panose="00000700000000000000" pitchFamily="2" charset="-78"/>
              </a:rPr>
              <a:t>چرا </a:t>
            </a:r>
            <a:r>
              <a:rPr lang="fa-IR" sz="3600" b="1" dirty="0">
                <a:solidFill>
                  <a:srgbClr val="FF0000"/>
                </a:solidFill>
                <a:effectLst>
                  <a:outerShdw blurRad="38100" dist="38100" dir="2700000" algn="tl">
                    <a:srgbClr val="000000">
                      <a:alpha val="43137"/>
                    </a:srgbClr>
                  </a:outerShdw>
                </a:effectLst>
                <a:cs typeface="B Titr" panose="00000700000000000000" pitchFamily="2" charset="-78"/>
              </a:rPr>
              <a:t>وضع مادی بی نمازها، از اهل نماز بهتر است؟</a:t>
            </a:r>
          </a:p>
        </p:txBody>
      </p:sp>
      <p:sp>
        <p:nvSpPr>
          <p:cNvPr id="3" name="Text Placeholder 2"/>
          <p:cNvSpPr>
            <a:spLocks noGrp="1"/>
          </p:cNvSpPr>
          <p:nvPr>
            <p:ph type="body" idx="1"/>
          </p:nvPr>
        </p:nvSpPr>
        <p:spPr>
          <a:xfrm>
            <a:off x="571501" y="1548246"/>
            <a:ext cx="8229600" cy="4935681"/>
          </a:xfrm>
        </p:spPr>
        <p:txBody>
          <a:bodyPr>
            <a:noAutofit/>
          </a:bodyPr>
          <a:lstStyle/>
          <a:p>
            <a:pPr lvl="0" algn="r" rtl="1"/>
            <a:r>
              <a:rPr lang="fa-IR" sz="3200" dirty="0" smtClean="0"/>
              <a:t>5- توجه </a:t>
            </a:r>
            <a:r>
              <a:rPr lang="fa-IR" sz="3200" dirty="0"/>
              <a:t>به سنت‏های </a:t>
            </a:r>
            <a:r>
              <a:rPr lang="fa-IR" sz="3200" dirty="0" smtClean="0"/>
              <a:t>الهی (املاء و امهال و ...)</a:t>
            </a:r>
          </a:p>
          <a:p>
            <a:pPr lvl="0" algn="r" rtl="1"/>
            <a:r>
              <a:rPr lang="fa-IR" sz="3200" dirty="0"/>
              <a:t>ـ مهلت خداوند به گناهکاران و قرار دادن امکانات در اختیار </a:t>
            </a:r>
            <a:r>
              <a:rPr lang="fa-IR" sz="3200" dirty="0" smtClean="0"/>
              <a:t>آنها که این امکانات </a:t>
            </a:r>
            <a:r>
              <a:rPr lang="fa-IR" sz="3200" dirty="0"/>
              <a:t>به صورت بلای الهی در زندگی شخص جلوه گر می </a:t>
            </a:r>
            <a:r>
              <a:rPr lang="fa-IR" sz="3200" dirty="0" smtClean="0"/>
              <a:t>شوند. و این به منظور افزوده شدن بار گناه گناهکاران است. </a:t>
            </a:r>
          </a:p>
          <a:p>
            <a:pPr lvl="0" algn="r" rtl="1"/>
            <a:r>
              <a:rPr lang="ar-SA" sz="3200" dirty="0"/>
              <a:t>وَ لا يَحْسَبَنَّ الَّذينَ كَفَرُوا أَنَّما نُمْلي‏ لَهُمْ خَيْرٌ لِأَنْفُسِهِمْ إِنَّما نُمْلي‏ لَهُمْ لِيَزْدادُوا إِثْماً وَ لَهُمْ عَذابٌ مُهين‏ ؛ (آل عمران: 178 </a:t>
            </a:r>
            <a:r>
              <a:rPr lang="ar-SA" sz="3200" dirty="0" smtClean="0"/>
              <a:t>)</a:t>
            </a:r>
            <a:endParaRPr lang="fa-IR" sz="3200" dirty="0" smtClean="0"/>
          </a:p>
          <a:p>
            <a:pPr algn="r" rtl="1"/>
            <a:r>
              <a:rPr lang="ar-SA" sz="3200" dirty="0"/>
              <a:t>فَلَمَّا نَسُوا ما ذُكِّرُوا بِهِ فَتَحْنا عَلَيْهِمْ أَبْوابَ كُلِّ شَيْ‏ءٍ حَتَّى إِذا فَرِحُوا بِما أُوتُوا أَخَذْناهُمْ بَغْتَةً فَإِذا هُمْ مُبْلِسُونَ «انعام : 44»</a:t>
            </a:r>
            <a:endParaRPr lang="en-US" sz="3200" dirty="0"/>
          </a:p>
          <a:p>
            <a:pPr lvl="0" algn="r" rtl="1"/>
            <a:endParaRPr lang="en-US" sz="3200" dirty="0"/>
          </a:p>
        </p:txBody>
      </p:sp>
    </p:spTree>
    <p:extLst>
      <p:ext uri="{BB962C8B-B14F-4D97-AF65-F5344CB8AC3E}">
        <p14:creationId xmlns:p14="http://schemas.microsoft.com/office/powerpoint/2010/main" val="411419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fa-IR" b="1" dirty="0">
                <a:solidFill>
                  <a:srgbClr val="FF0000"/>
                </a:solidFill>
                <a:effectLst>
                  <a:outerShdw blurRad="38100" dist="38100" dir="2700000" algn="tl">
                    <a:srgbClr val="000000">
                      <a:alpha val="43137"/>
                    </a:srgbClr>
                  </a:outerShdw>
                </a:effectLst>
                <a:cs typeface="B Titr" panose="00000700000000000000" pitchFamily="2" charset="-78"/>
              </a:rPr>
              <a:t>«در </a:t>
            </a:r>
            <a:r>
              <a:rPr lang="fa-IR" sz="4000" b="1" dirty="0">
                <a:solidFill>
                  <a:srgbClr val="FF0000"/>
                </a:solidFill>
                <a:effectLst>
                  <a:outerShdw blurRad="38100" dist="38100" dir="2700000" algn="tl">
                    <a:srgbClr val="000000">
                      <a:alpha val="43137"/>
                    </a:srgbClr>
                  </a:outerShdw>
                </a:effectLst>
                <a:cs typeface="B Titr" panose="00000700000000000000" pitchFamily="2" charset="-78"/>
              </a:rPr>
              <a:t>جواني نهايت لذت را می بريم و عشق دنيا را می كنيم و در پيری توبه مي كنيم و نماز مي خوانيم».</a:t>
            </a:r>
          </a:p>
        </p:txBody>
      </p:sp>
      <p:sp>
        <p:nvSpPr>
          <p:cNvPr id="3" name="Content Placeholder 2"/>
          <p:cNvSpPr>
            <a:spLocks noGrp="1"/>
          </p:cNvSpPr>
          <p:nvPr>
            <p:ph idx="1"/>
          </p:nvPr>
        </p:nvSpPr>
        <p:spPr/>
        <p:txBody>
          <a:bodyPr>
            <a:normAutofit lnSpcReduction="10000"/>
          </a:bodyPr>
          <a:lstStyle/>
          <a:p>
            <a:pPr algn="r" rtl="1"/>
            <a:r>
              <a:rPr lang="fa-IR" dirty="0" smtClean="0"/>
              <a:t>1- هيچ </a:t>
            </a:r>
            <a:r>
              <a:rPr lang="fa-IR" dirty="0"/>
              <a:t>تضميني براي زنده ماندن انسان تا ساعتِ بعد وجود </a:t>
            </a:r>
            <a:r>
              <a:rPr lang="fa-IR" dirty="0" smtClean="0"/>
              <a:t>ندارد: </a:t>
            </a:r>
          </a:p>
          <a:p>
            <a:pPr algn="r" rtl="1"/>
            <a:r>
              <a:rPr lang="fa-IR" dirty="0"/>
              <a:t>گفتم که به پیری رسم و توبه کنم   </a:t>
            </a:r>
            <a:r>
              <a:rPr lang="fa-IR" dirty="0" smtClean="0"/>
              <a:t>آنقدر </a:t>
            </a:r>
            <a:r>
              <a:rPr lang="fa-IR" dirty="0"/>
              <a:t>جوان مُرد و یکی پیر </a:t>
            </a:r>
            <a:r>
              <a:rPr lang="fa-IR" dirty="0" smtClean="0"/>
              <a:t>نشد</a:t>
            </a:r>
          </a:p>
          <a:p>
            <a:pPr algn="r" rtl="1"/>
            <a:endParaRPr lang="fa-IR" dirty="0"/>
          </a:p>
          <a:p>
            <a:pPr algn="r" rtl="1"/>
            <a:r>
              <a:rPr lang="fa-IR" dirty="0" smtClean="0"/>
              <a:t>2- </a:t>
            </a:r>
            <a:r>
              <a:rPr lang="fa-IR" dirty="0"/>
              <a:t>حتی اگر انسان به پیری برسد چه تضمینی برای توبه او هست؟ چون عادتِ به گناه دل را سخت می کند و رغبت به توبه را کم می کند. </a:t>
            </a:r>
            <a:endParaRPr lang="fa-IR" dirty="0" smtClean="0"/>
          </a:p>
          <a:p>
            <a:pPr algn="r" rtl="1"/>
            <a:endParaRPr lang="en-US" dirty="0" smtClean="0"/>
          </a:p>
          <a:p>
            <a:pPr algn="r" rtl="1"/>
            <a:r>
              <a:rPr lang="fa-IR" dirty="0"/>
              <a:t>ثُمَّ كانَ عاقِبَةَ الَّذِينَ أَساؤُا السُّواى‏ أَنْ كَذَّبُوا بِآياتِ اللَّهِ وَ كانُوا بِها يَسْتَهْزِؤُنَ «سوره روم؛ آیه 10» </a:t>
            </a:r>
          </a:p>
        </p:txBody>
      </p:sp>
    </p:spTree>
    <p:extLst>
      <p:ext uri="{BB962C8B-B14F-4D97-AF65-F5344CB8AC3E}">
        <p14:creationId xmlns:p14="http://schemas.microsoft.com/office/powerpoint/2010/main" val="54896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righ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right)">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677568"/>
            <a:ext cx="8046027" cy="707886"/>
          </a:xfrm>
        </p:spPr>
        <p:txBody>
          <a:bodyPr anchor="ctr" anchorCtr="0">
            <a:normAutofit fontScale="90000"/>
          </a:bodyPr>
          <a:lstStyle/>
          <a:p>
            <a:pPr algn="ctr" rtl="1"/>
            <a:r>
              <a:rPr lang="fa-IR" sz="3600" b="1" dirty="0" smtClean="0">
                <a:solidFill>
                  <a:srgbClr val="FF0000"/>
                </a:solidFill>
                <a:effectLst>
                  <a:outerShdw blurRad="38100" dist="38100" dir="2700000" algn="tl">
                    <a:srgbClr val="000000">
                      <a:alpha val="43137"/>
                    </a:srgbClr>
                  </a:outerShdw>
                </a:effectLst>
                <a:cs typeface="B Titr" panose="00000700000000000000" pitchFamily="2" charset="-78"/>
              </a:rPr>
              <a:t>چرا </a:t>
            </a:r>
            <a:r>
              <a:rPr lang="fa-IR" sz="3600" b="1" dirty="0">
                <a:solidFill>
                  <a:srgbClr val="FF0000"/>
                </a:solidFill>
                <a:effectLst>
                  <a:outerShdw blurRad="38100" dist="38100" dir="2700000" algn="tl">
                    <a:srgbClr val="000000">
                      <a:alpha val="43137"/>
                    </a:srgbClr>
                  </a:outerShdw>
                </a:effectLst>
                <a:cs typeface="B Titr" panose="00000700000000000000" pitchFamily="2" charset="-78"/>
              </a:rPr>
              <a:t>باید دائماً نماز را که یک عمل تکراری است بخوانیم؟</a:t>
            </a:r>
          </a:p>
        </p:txBody>
      </p:sp>
      <p:sp>
        <p:nvSpPr>
          <p:cNvPr id="3" name="Text Placeholder 2"/>
          <p:cNvSpPr>
            <a:spLocks noGrp="1"/>
          </p:cNvSpPr>
          <p:nvPr>
            <p:ph type="body" idx="1"/>
          </p:nvPr>
        </p:nvSpPr>
        <p:spPr>
          <a:xfrm>
            <a:off x="571501" y="1548246"/>
            <a:ext cx="8229600" cy="4935681"/>
          </a:xfrm>
        </p:spPr>
        <p:txBody>
          <a:bodyPr>
            <a:noAutofit/>
          </a:bodyPr>
          <a:lstStyle/>
          <a:p>
            <a:pPr marL="457200" lvl="0" indent="-457200" algn="r" rtl="1">
              <a:lnSpc>
                <a:spcPct val="150000"/>
              </a:lnSpc>
              <a:buAutoNum type="arabicPeriod"/>
            </a:pPr>
            <a:r>
              <a:rPr lang="fa-IR" dirty="0" smtClean="0"/>
              <a:t>اولا اینکه تکرار نیست، </a:t>
            </a:r>
            <a:r>
              <a:rPr lang="fa-IR" dirty="0"/>
              <a:t>در باطن هر نمازی مانند یك پله از نردبان است كه باهر وعده، پله ای به خدا نزدیك تر می شویم پس پله اول وآخر نردبان خیلی با هم </a:t>
            </a:r>
            <a:r>
              <a:rPr lang="fa-IR" dirty="0" smtClean="0"/>
              <a:t>متفاوتند</a:t>
            </a:r>
          </a:p>
          <a:p>
            <a:pPr marL="457200" lvl="0" indent="-457200" algn="r" rtl="1">
              <a:lnSpc>
                <a:spcPct val="150000"/>
              </a:lnSpc>
              <a:buAutoNum type="arabicPeriod"/>
            </a:pPr>
            <a:r>
              <a:rPr lang="fa-IR" dirty="0" smtClean="0"/>
              <a:t>ثانیا اینکه نماز غذای روح است</a:t>
            </a:r>
          </a:p>
          <a:p>
            <a:pPr lvl="0" algn="r" rtl="1">
              <a:lnSpc>
                <a:spcPct val="150000"/>
              </a:lnSpc>
            </a:pPr>
            <a:r>
              <a:rPr lang="fa-IR" dirty="0" smtClean="0"/>
              <a:t>غذا </a:t>
            </a:r>
            <a:r>
              <a:rPr lang="fa-IR" dirty="0"/>
              <a:t>خوردن اگرچه تکراری است؛ ولی همیشه باید این تکرار را انجام </a:t>
            </a:r>
            <a:r>
              <a:rPr lang="fa-IR" dirty="0" smtClean="0"/>
              <a:t>دهیم</a:t>
            </a:r>
          </a:p>
          <a:p>
            <a:pPr marL="457200" lvl="0" indent="-457200" algn="r" rtl="1">
              <a:lnSpc>
                <a:spcPct val="150000"/>
              </a:lnSpc>
              <a:buAutoNum type="arabicPeriod" startAt="2"/>
            </a:pPr>
            <a:r>
              <a:rPr lang="fa-IR" dirty="0" smtClean="0"/>
              <a:t>همچنین تکرار </a:t>
            </a:r>
            <a:r>
              <a:rPr lang="fa-IR" dirty="0"/>
              <a:t>در کارهای هدفمند مفید </a:t>
            </a:r>
            <a:r>
              <a:rPr lang="fa-IR" dirty="0" smtClean="0"/>
              <a:t>است</a:t>
            </a:r>
          </a:p>
          <a:p>
            <a:pPr lvl="0" algn="r" rtl="1">
              <a:lnSpc>
                <a:spcPct val="150000"/>
              </a:lnSpc>
            </a:pPr>
            <a:r>
              <a:rPr lang="fa-IR" dirty="0" smtClean="0"/>
              <a:t>مثل اینکه چیدن </a:t>
            </a:r>
            <a:r>
              <a:rPr lang="fa-IR" dirty="0"/>
              <a:t>خشت و آجرهای ساختمان تکراری </a:t>
            </a:r>
            <a:r>
              <a:rPr lang="fa-IR" dirty="0" smtClean="0"/>
              <a:t>است اما در نهایت مفید است. </a:t>
            </a:r>
            <a:endParaRPr lang="en-US" dirty="0"/>
          </a:p>
        </p:txBody>
      </p:sp>
    </p:spTree>
    <p:extLst>
      <p:ext uri="{BB962C8B-B14F-4D97-AF65-F5344CB8AC3E}">
        <p14:creationId xmlns:p14="http://schemas.microsoft.com/office/powerpoint/2010/main" val="318624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1000"/>
                                        <p:tgtEl>
                                          <p:spTgt spid="3">
                                            <p:txEl>
                                              <p:pRg st="3" end="3"/>
                                            </p:txEl>
                                          </p:spTgt>
                                        </p:tgtEl>
                                      </p:cBhvr>
                                    </p:animEffect>
                                    <p:anim calcmode="lin" valueType="num">
                                      <p:cBhvr>
                                        <p:cTn id="4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fade">
                                      <p:cBhvr>
                                        <p:cTn id="53" dur="1000"/>
                                        <p:tgtEl>
                                          <p:spTgt spid="3">
                                            <p:txEl>
                                              <p:pRg st="4" end="4"/>
                                            </p:txEl>
                                          </p:spTgt>
                                        </p:tgtEl>
                                      </p:cBhvr>
                                    </p:animEffect>
                                    <p:anim calcmode="lin" valueType="num">
                                      <p:cBhvr>
                                        <p:cTn id="5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677568"/>
            <a:ext cx="8046027" cy="707886"/>
          </a:xfrm>
        </p:spPr>
        <p:txBody>
          <a:bodyPr anchor="ctr" anchorCtr="0">
            <a:normAutofit/>
          </a:bodyPr>
          <a:lstStyle/>
          <a:p>
            <a:pPr algn="ctr" rtl="1"/>
            <a:r>
              <a:rPr lang="fa-IR" sz="3600" b="1" dirty="0" smtClean="0">
                <a:solidFill>
                  <a:srgbClr val="FF0000"/>
                </a:solidFill>
                <a:effectLst>
                  <a:outerShdw blurRad="38100" dist="38100" dir="2700000" algn="tl">
                    <a:srgbClr val="000000">
                      <a:alpha val="43137"/>
                    </a:srgbClr>
                  </a:outerShdw>
                </a:effectLst>
                <a:cs typeface="B Titr" panose="00000700000000000000" pitchFamily="2" charset="-78"/>
              </a:rPr>
              <a:t>چرا برخی بی نماز ها در زندگی موفق تر هستند؟</a:t>
            </a:r>
            <a:endParaRPr lang="fa-IR" sz="3600" b="1" dirty="0">
              <a:solidFill>
                <a:srgbClr val="FF0000"/>
              </a:solidFill>
              <a:effectLst>
                <a:outerShdw blurRad="38100" dist="38100" dir="2700000" algn="tl">
                  <a:srgbClr val="000000">
                    <a:alpha val="43137"/>
                  </a:srgbClr>
                </a:outerShdw>
              </a:effectLst>
              <a:cs typeface="B Titr" panose="00000700000000000000" pitchFamily="2" charset="-78"/>
            </a:endParaRPr>
          </a:p>
        </p:txBody>
      </p:sp>
      <p:sp>
        <p:nvSpPr>
          <p:cNvPr id="3" name="Text Placeholder 2"/>
          <p:cNvSpPr>
            <a:spLocks noGrp="1"/>
          </p:cNvSpPr>
          <p:nvPr>
            <p:ph type="body" idx="1"/>
          </p:nvPr>
        </p:nvSpPr>
        <p:spPr>
          <a:xfrm>
            <a:off x="571501" y="1548246"/>
            <a:ext cx="8229600" cy="4935681"/>
          </a:xfrm>
        </p:spPr>
        <p:txBody>
          <a:bodyPr>
            <a:noAutofit/>
          </a:bodyPr>
          <a:lstStyle/>
          <a:p>
            <a:pPr lvl="0" algn="r" rtl="1"/>
            <a:r>
              <a:rPr lang="fa-IR" sz="2800" dirty="0" smtClean="0"/>
              <a:t>1- </a:t>
            </a:r>
            <a:r>
              <a:rPr lang="ar-SA" sz="2800" dirty="0" smtClean="0"/>
              <a:t>موفقیت </a:t>
            </a:r>
            <a:r>
              <a:rPr lang="ar-SA" sz="2800" dirty="0"/>
              <a:t>تحصیلی و پیشرفت های مادی نتیجه تلاش و استعداد انسان است. </a:t>
            </a:r>
            <a:endParaRPr lang="fa-IR" sz="2800" dirty="0" smtClean="0"/>
          </a:p>
          <a:p>
            <a:pPr lvl="0" algn="r" rtl="1"/>
            <a:r>
              <a:rPr lang="fa-IR" sz="2800" dirty="0" smtClean="0"/>
              <a:t>و البته در شرایط مساوی </a:t>
            </a:r>
            <a:r>
              <a:rPr lang="ar-SA" sz="2800" dirty="0"/>
              <a:t>فردی که از عوامل معنوی نیز بهره مند باشد موفق تر خواهد بود</a:t>
            </a:r>
            <a:r>
              <a:rPr lang="ar-SA" sz="2800" dirty="0" smtClean="0"/>
              <a:t>.</a:t>
            </a:r>
            <a:endParaRPr lang="fa-IR" sz="2800" dirty="0" smtClean="0"/>
          </a:p>
          <a:p>
            <a:pPr lvl="0" algn="r" rtl="1"/>
            <a:r>
              <a:rPr lang="fa-IR" sz="2800" dirty="0" smtClean="0"/>
              <a:t>2- موفقیت </a:t>
            </a:r>
            <a:r>
              <a:rPr lang="fa-IR" sz="2800" dirty="0"/>
              <a:t>هاي دنيوي (در ثروت و علم و...) نشانه محبوب بودن نزد خداوند نيست. </a:t>
            </a:r>
            <a:endParaRPr lang="fa-IR" sz="2800" dirty="0" smtClean="0"/>
          </a:p>
          <a:p>
            <a:pPr lvl="0" algn="r" rtl="1"/>
            <a:r>
              <a:rPr lang="ar-SA" sz="2800" dirty="0"/>
              <a:t>وَ لَوْ لا أَنْ يَكُونَ النَّاسُ أُمَّةً واحِدَةً لَجَعَلْنا لِمَنْ يَكْفُرُ بِالرَّحْمنِ لِبُيُوتِهِمْ سُقُفاً مِنْ فِضَّةٍ وَ مَعارِجَ عَلَيْها يَظْهَرُونَ وَ زُخْرُفاً وَ إِنْ كُلُّ ذلِكَ لَمَّا مَتاعُ الْحَياةِ الدُّنْيا وَ الْآخِرَةُ عِنْدَ رَبِّكَ لِلْمُتَّقِينَ «زخرف : 34 و 35»</a:t>
            </a:r>
            <a:endParaRPr lang="en-US" sz="2800" dirty="0"/>
          </a:p>
        </p:txBody>
      </p:sp>
    </p:spTree>
    <p:extLst>
      <p:ext uri="{BB962C8B-B14F-4D97-AF65-F5344CB8AC3E}">
        <p14:creationId xmlns:p14="http://schemas.microsoft.com/office/powerpoint/2010/main" val="299980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677568"/>
            <a:ext cx="8046027" cy="707886"/>
          </a:xfrm>
        </p:spPr>
        <p:txBody>
          <a:bodyPr anchor="ctr" anchorCtr="0">
            <a:normAutofit/>
          </a:bodyPr>
          <a:lstStyle/>
          <a:p>
            <a:pPr algn="ctr" rtl="1"/>
            <a:r>
              <a:rPr lang="fa-IR" sz="3600" b="1" dirty="0" smtClean="0">
                <a:solidFill>
                  <a:srgbClr val="FF0000"/>
                </a:solidFill>
                <a:effectLst>
                  <a:outerShdw blurRad="38100" dist="38100" dir="2700000" algn="tl">
                    <a:srgbClr val="000000">
                      <a:alpha val="43137"/>
                    </a:srgbClr>
                  </a:outerShdw>
                </a:effectLst>
                <a:cs typeface="B Titr" panose="00000700000000000000" pitchFamily="2" charset="-78"/>
              </a:rPr>
              <a:t>چرا برخی بی نماز ها در زندگی موفق تر هستند؟</a:t>
            </a:r>
            <a:endParaRPr lang="fa-IR" sz="3600" b="1" dirty="0">
              <a:solidFill>
                <a:srgbClr val="FF0000"/>
              </a:solidFill>
              <a:effectLst>
                <a:outerShdw blurRad="38100" dist="38100" dir="2700000" algn="tl">
                  <a:srgbClr val="000000">
                    <a:alpha val="43137"/>
                  </a:srgbClr>
                </a:outerShdw>
              </a:effectLst>
              <a:cs typeface="B Titr" panose="00000700000000000000" pitchFamily="2" charset="-78"/>
            </a:endParaRPr>
          </a:p>
        </p:txBody>
      </p:sp>
      <p:sp>
        <p:nvSpPr>
          <p:cNvPr id="3" name="Text Placeholder 2"/>
          <p:cNvSpPr>
            <a:spLocks noGrp="1"/>
          </p:cNvSpPr>
          <p:nvPr>
            <p:ph type="body" idx="1"/>
          </p:nvPr>
        </p:nvSpPr>
        <p:spPr>
          <a:xfrm>
            <a:off x="571501" y="1548246"/>
            <a:ext cx="8229600" cy="4935681"/>
          </a:xfrm>
        </p:spPr>
        <p:txBody>
          <a:bodyPr>
            <a:noAutofit/>
          </a:bodyPr>
          <a:lstStyle/>
          <a:p>
            <a:pPr marL="342900" lvl="0" indent="-342900" algn="r" defTabSz="457200" rtl="1">
              <a:lnSpc>
                <a:spcPct val="100000"/>
              </a:lnSpc>
              <a:buClr>
                <a:srgbClr val="A53010"/>
              </a:buClr>
              <a:buFont typeface="Wingdings 3" charset="2"/>
              <a:buChar char=""/>
            </a:pPr>
            <a:r>
              <a:rPr lang="fa-IR" dirty="0">
                <a:solidFill>
                  <a:prstClr val="black"/>
                </a:solidFill>
                <a:latin typeface="Century Gothic" panose="020B0502020202020204"/>
                <a:cs typeface="B Yekan" panose="00000400000000000000" pitchFamily="2" charset="-78"/>
              </a:rPr>
              <a:t>هرکسی به گونه ای امتحان میشه.</a:t>
            </a:r>
          </a:p>
          <a:p>
            <a:pPr marL="342900" lvl="0" indent="-342900" algn="r" defTabSz="457200" rtl="1">
              <a:lnSpc>
                <a:spcPct val="100000"/>
              </a:lnSpc>
              <a:buClr>
                <a:srgbClr val="A53010"/>
              </a:buClr>
              <a:buFont typeface="Wingdings 3" charset="2"/>
              <a:buChar char=""/>
            </a:pPr>
            <a:r>
              <a:rPr lang="fa-IR" dirty="0">
                <a:solidFill>
                  <a:prstClr val="black"/>
                </a:solidFill>
                <a:latin typeface="Century Gothic" panose="020B0502020202020204"/>
                <a:cs typeface="B Yekan" panose="00000400000000000000" pitchFamily="2" charset="-78"/>
              </a:rPr>
              <a:t>رابطه ثروت و طغیان </a:t>
            </a:r>
            <a:r>
              <a:rPr lang="fa-IR" sz="3200" dirty="0">
                <a:solidFill>
                  <a:srgbClr val="FF0000"/>
                </a:solidFill>
                <a:latin typeface="Century Gothic" panose="020B0502020202020204"/>
                <a:cs typeface="QuranTaha" panose="02010000000000000000" pitchFamily="2" charset="-78"/>
              </a:rPr>
              <a:t>(ان الانسان لیطغی ان رآه استغنی)</a:t>
            </a:r>
          </a:p>
          <a:p>
            <a:pPr marL="342900" lvl="0" indent="-342900" algn="r" defTabSz="457200" rtl="1">
              <a:lnSpc>
                <a:spcPct val="100000"/>
              </a:lnSpc>
              <a:buClr>
                <a:srgbClr val="A53010"/>
              </a:buClr>
              <a:buFont typeface="Wingdings 3" charset="2"/>
              <a:buChar char=""/>
            </a:pPr>
            <a:r>
              <a:rPr lang="fa-IR" sz="2800" dirty="0">
                <a:solidFill>
                  <a:srgbClr val="FF0000"/>
                </a:solidFill>
                <a:latin typeface="Century Gothic" panose="020B0502020202020204"/>
                <a:cs typeface="QuranTaha" panose="02010000000000000000" pitchFamily="2" charset="-78"/>
              </a:rPr>
              <a:t>وَ لَوْ بَسَطَ اللَّهُ الرِّزْقَ لِعِبادِهِ لَبَغَوْا فِی الْأَرْضِ وَ لكِنْ یُنَزِّلُ بِقَدَرٍ ما یَشاءُ إِنَّهُ بِعِبادِهِ خَبیرٌ بَصیر</a:t>
            </a:r>
          </a:p>
          <a:p>
            <a:pPr marL="342900" lvl="0" indent="-342900" algn="r" defTabSz="457200" rtl="1">
              <a:lnSpc>
                <a:spcPct val="100000"/>
              </a:lnSpc>
              <a:buClr>
                <a:srgbClr val="A53010"/>
              </a:buClr>
              <a:buFont typeface="Wingdings 3" charset="2"/>
              <a:buChar char=""/>
            </a:pPr>
            <a:r>
              <a:rPr lang="fa-IR" dirty="0">
                <a:solidFill>
                  <a:prstClr val="black"/>
                </a:solidFill>
                <a:latin typeface="Century Gothic" panose="020B0502020202020204"/>
                <a:cs typeface="B Yekan" panose="00000400000000000000" pitchFamily="2" charset="-78"/>
              </a:rPr>
              <a:t>داستان ثعلبه...</a:t>
            </a:r>
          </a:p>
          <a:p>
            <a:pPr marL="342900" lvl="0" indent="-342900" algn="r" defTabSz="457200" rtl="1">
              <a:lnSpc>
                <a:spcPct val="100000"/>
              </a:lnSpc>
              <a:buClr>
                <a:srgbClr val="A53010"/>
              </a:buClr>
              <a:buFont typeface="Wingdings 3" charset="2"/>
              <a:buChar char=""/>
            </a:pPr>
            <a:r>
              <a:rPr lang="fa-IR" dirty="0">
                <a:solidFill>
                  <a:srgbClr val="FF0000"/>
                </a:solidFill>
                <a:latin typeface="Century Gothic" panose="020B0502020202020204"/>
                <a:cs typeface="QuranTaha" panose="02010000000000000000" pitchFamily="2" charset="-78"/>
              </a:rPr>
              <a:t>فَلا تُعْجِبْکَ أمْوالُهُمْ وَ لا أوْلادُهُمْ إِنَّما یُریدُ اللَّهُ لِیُعَذِّبَهُمْ بِها فِی الْحَیاةِ الدُّنْیا وَ تَزْهَقَ أنْفُسُهُمْ وَ هُمْ کافِرُونَ</a:t>
            </a:r>
          </a:p>
          <a:p>
            <a:pPr marL="342900" lvl="0" indent="-342900" algn="r" defTabSz="457200" rtl="1">
              <a:lnSpc>
                <a:spcPct val="100000"/>
              </a:lnSpc>
              <a:buClr>
                <a:srgbClr val="A53010"/>
              </a:buClr>
              <a:buFont typeface="Wingdings 3" charset="2"/>
              <a:buChar char=""/>
            </a:pPr>
            <a:r>
              <a:rPr lang="fa-IR" dirty="0">
                <a:solidFill>
                  <a:prstClr val="black"/>
                </a:solidFill>
                <a:latin typeface="Century Gothic" panose="020B0502020202020204"/>
                <a:cs typeface="B Yekan" panose="00000400000000000000" pitchFamily="2" charset="-78"/>
              </a:rPr>
              <a:t>ممکن است مال را از راه حلال بدست نیاورده باشند.</a:t>
            </a:r>
          </a:p>
        </p:txBody>
      </p:sp>
    </p:spTree>
    <p:extLst>
      <p:ext uri="{BB962C8B-B14F-4D97-AF65-F5344CB8AC3E}">
        <p14:creationId xmlns:p14="http://schemas.microsoft.com/office/powerpoint/2010/main" val="108968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677568"/>
            <a:ext cx="8046027" cy="707886"/>
          </a:xfrm>
        </p:spPr>
        <p:txBody>
          <a:bodyPr anchor="ctr" anchorCtr="0">
            <a:normAutofit fontScale="90000"/>
          </a:bodyPr>
          <a:lstStyle/>
          <a:p>
            <a:pPr algn="ctr" rtl="1"/>
            <a:r>
              <a:rPr lang="fa-IR" sz="3600" b="1" dirty="0" smtClean="0">
                <a:solidFill>
                  <a:srgbClr val="FF0000"/>
                </a:solidFill>
                <a:effectLst>
                  <a:outerShdw blurRad="38100" dist="38100" dir="2700000" algn="tl">
                    <a:srgbClr val="000000">
                      <a:alpha val="43137"/>
                    </a:srgbClr>
                  </a:outerShdw>
                </a:effectLst>
                <a:cs typeface="B Titr" panose="00000700000000000000" pitchFamily="2" charset="-78"/>
              </a:rPr>
              <a:t> خدا که با همه محرم است، پس چرا </a:t>
            </a:r>
            <a:r>
              <a:rPr lang="fa-IR" sz="3600" b="1" dirty="0">
                <a:solidFill>
                  <a:srgbClr val="FF0000"/>
                </a:solidFill>
                <a:effectLst>
                  <a:outerShdw blurRad="38100" dist="38100" dir="2700000" algn="tl">
                    <a:srgbClr val="000000">
                      <a:alpha val="43137"/>
                    </a:srgbClr>
                  </a:outerShdw>
                </a:effectLst>
                <a:cs typeface="B Titr" panose="00000700000000000000" pitchFamily="2" charset="-78"/>
              </a:rPr>
              <a:t>خانم ها در نماز باید حجاب داشته باشند؟</a:t>
            </a:r>
          </a:p>
        </p:txBody>
      </p:sp>
      <p:sp>
        <p:nvSpPr>
          <p:cNvPr id="3" name="Text Placeholder 2"/>
          <p:cNvSpPr>
            <a:spLocks noGrp="1"/>
          </p:cNvSpPr>
          <p:nvPr>
            <p:ph type="body" idx="1"/>
          </p:nvPr>
        </p:nvSpPr>
        <p:spPr>
          <a:xfrm>
            <a:off x="571501" y="1548246"/>
            <a:ext cx="8229600" cy="4935681"/>
          </a:xfrm>
        </p:spPr>
        <p:txBody>
          <a:bodyPr>
            <a:noAutofit/>
          </a:bodyPr>
          <a:lstStyle/>
          <a:p>
            <a:pPr marL="342900" lvl="0" indent="-342900" algn="r" defTabSz="457200" rtl="1">
              <a:lnSpc>
                <a:spcPct val="100000"/>
              </a:lnSpc>
              <a:buClr>
                <a:srgbClr val="A53010"/>
              </a:buClr>
              <a:buFont typeface="Wingdings 3" charset="2"/>
              <a:buChar char=""/>
            </a:pPr>
            <a:r>
              <a:rPr lang="fa-IR" sz="3200" dirty="0">
                <a:solidFill>
                  <a:prstClr val="black"/>
                </a:solidFill>
                <a:latin typeface="Century Gothic" panose="020B0502020202020204"/>
                <a:cs typeface="B Yekan" panose="00000400000000000000" pitchFamily="2" charset="-78"/>
              </a:rPr>
              <a:t>1- رعایت </a:t>
            </a:r>
            <a:r>
              <a:rPr lang="fa-IR" sz="3200" dirty="0" smtClean="0">
                <a:solidFill>
                  <a:prstClr val="black"/>
                </a:solidFill>
                <a:latin typeface="Century Gothic" panose="020B0502020202020204"/>
                <a:cs typeface="B Yekan" panose="00000400000000000000" pitchFamily="2" charset="-78"/>
              </a:rPr>
              <a:t>ادب</a:t>
            </a:r>
          </a:p>
          <a:p>
            <a:pPr marL="342900" lvl="0" indent="-342900" algn="r" defTabSz="457200" rtl="1">
              <a:lnSpc>
                <a:spcPct val="100000"/>
              </a:lnSpc>
              <a:buClr>
                <a:srgbClr val="A53010"/>
              </a:buClr>
              <a:buFont typeface="Wingdings 3" charset="2"/>
              <a:buChar char=""/>
            </a:pPr>
            <a:r>
              <a:rPr lang="fa-IR" sz="3200" dirty="0" smtClean="0">
                <a:solidFill>
                  <a:prstClr val="black"/>
                </a:solidFill>
                <a:latin typeface="Century Gothic" panose="020B0502020202020204"/>
                <a:cs typeface="B Yekan" panose="00000400000000000000" pitchFamily="2" charset="-78"/>
              </a:rPr>
              <a:t>2- یاد آوری ارزش و اهمیت حجاب</a:t>
            </a:r>
            <a:endParaRPr lang="fa-IR" sz="3200" dirty="0">
              <a:solidFill>
                <a:prstClr val="black"/>
              </a:solidFill>
              <a:latin typeface="Century Gothic" panose="020B0502020202020204"/>
              <a:cs typeface="B Yekan" panose="00000400000000000000" pitchFamily="2" charset="-78"/>
            </a:endParaRPr>
          </a:p>
          <a:p>
            <a:pPr marL="342900" lvl="0" indent="-342900" algn="r" defTabSz="457200" rtl="1">
              <a:lnSpc>
                <a:spcPct val="100000"/>
              </a:lnSpc>
              <a:buClr>
                <a:srgbClr val="A53010"/>
              </a:buClr>
              <a:buFont typeface="Wingdings 3" charset="2"/>
              <a:buChar char=""/>
            </a:pPr>
            <a:r>
              <a:rPr lang="fa-IR" sz="3200" dirty="0">
                <a:solidFill>
                  <a:prstClr val="black"/>
                </a:solidFill>
                <a:latin typeface="Century Gothic" panose="020B0502020202020204"/>
                <a:cs typeface="B Yekan" panose="00000400000000000000" pitchFamily="2" charset="-78"/>
              </a:rPr>
              <a:t>2- تمرین حجاب</a:t>
            </a:r>
          </a:p>
          <a:p>
            <a:pPr marL="342900" lvl="0" indent="-342900" algn="r" defTabSz="457200" rtl="1">
              <a:lnSpc>
                <a:spcPct val="100000"/>
              </a:lnSpc>
              <a:buClr>
                <a:srgbClr val="A53010"/>
              </a:buClr>
              <a:buFont typeface="Wingdings 3" charset="2"/>
              <a:buChar char=""/>
            </a:pPr>
            <a:r>
              <a:rPr lang="fa-IR" sz="3200" dirty="0">
                <a:solidFill>
                  <a:prstClr val="black"/>
                </a:solidFill>
                <a:latin typeface="Century Gothic" panose="020B0502020202020204"/>
                <a:cs typeface="B Yekan" panose="00000400000000000000" pitchFamily="2" charset="-78"/>
              </a:rPr>
              <a:t>3- تعبد و اطاعت از </a:t>
            </a:r>
            <a:r>
              <a:rPr lang="fa-IR" sz="3200" dirty="0" smtClean="0">
                <a:solidFill>
                  <a:prstClr val="black"/>
                </a:solidFill>
                <a:latin typeface="Century Gothic" panose="020B0502020202020204"/>
                <a:cs typeface="B Yekan" panose="00000400000000000000" pitchFamily="2" charset="-78"/>
              </a:rPr>
              <a:t>خدا</a:t>
            </a:r>
          </a:p>
          <a:p>
            <a:pPr marL="342900" lvl="0" indent="-342900" algn="r" defTabSz="457200" rtl="1">
              <a:lnSpc>
                <a:spcPct val="100000"/>
              </a:lnSpc>
              <a:buClr>
                <a:srgbClr val="A53010"/>
              </a:buClr>
              <a:buFont typeface="Wingdings 3" charset="2"/>
              <a:buChar char=""/>
            </a:pPr>
            <a:r>
              <a:rPr lang="fa-IR" sz="3200" dirty="0">
                <a:solidFill>
                  <a:prstClr val="black"/>
                </a:solidFill>
                <a:latin typeface="Century Gothic" panose="020B0502020202020204"/>
                <a:cs typeface="B Yekan" panose="00000400000000000000" pitchFamily="2" charset="-78"/>
              </a:rPr>
              <a:t>4- </a:t>
            </a:r>
            <a:r>
              <a:rPr lang="fa-IR" sz="3200" dirty="0" smtClean="0">
                <a:solidFill>
                  <a:prstClr val="black"/>
                </a:solidFill>
                <a:latin typeface="Century Gothic" panose="020B0502020202020204"/>
                <a:cs typeface="B Yekan" panose="00000400000000000000" pitchFamily="2" charset="-78"/>
              </a:rPr>
              <a:t>تأثیر </a:t>
            </a:r>
            <a:r>
              <a:rPr lang="fa-IR" sz="3200" dirty="0">
                <a:solidFill>
                  <a:prstClr val="black"/>
                </a:solidFill>
                <a:latin typeface="Century Gothic" panose="020B0502020202020204"/>
                <a:cs typeface="B Yekan" panose="00000400000000000000" pitchFamily="2" charset="-78"/>
              </a:rPr>
              <a:t>مثبت در کسب حضور </a:t>
            </a:r>
            <a:r>
              <a:rPr lang="fa-IR" sz="3200" dirty="0" smtClean="0">
                <a:solidFill>
                  <a:prstClr val="black"/>
                </a:solidFill>
                <a:latin typeface="Century Gothic" panose="020B0502020202020204"/>
                <a:cs typeface="B Yekan" panose="00000400000000000000" pitchFamily="2" charset="-78"/>
              </a:rPr>
              <a:t>قلب</a:t>
            </a:r>
          </a:p>
          <a:p>
            <a:pPr marL="342900" lvl="0" indent="-342900" algn="r" defTabSz="457200" rtl="1">
              <a:lnSpc>
                <a:spcPct val="100000"/>
              </a:lnSpc>
              <a:buClr>
                <a:srgbClr val="A53010"/>
              </a:buClr>
              <a:buFont typeface="Wingdings 3" charset="2"/>
              <a:buChar char=""/>
            </a:pPr>
            <a:endParaRPr lang="fa-IR" sz="3200" dirty="0">
              <a:solidFill>
                <a:prstClr val="black"/>
              </a:solidFill>
              <a:latin typeface="Century Gothic" panose="020B0502020202020204"/>
              <a:cs typeface="B Yekan" panose="00000400000000000000" pitchFamily="2" charset="-78"/>
            </a:endParaRPr>
          </a:p>
        </p:txBody>
      </p:sp>
    </p:spTree>
    <p:extLst>
      <p:ext uri="{BB962C8B-B14F-4D97-AF65-F5344CB8AC3E}">
        <p14:creationId xmlns:p14="http://schemas.microsoft.com/office/powerpoint/2010/main" val="303260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677568"/>
            <a:ext cx="8046027" cy="707886"/>
          </a:xfrm>
        </p:spPr>
        <p:txBody>
          <a:bodyPr anchor="ctr" anchorCtr="0">
            <a:normAutofit fontScale="90000"/>
          </a:bodyPr>
          <a:lstStyle/>
          <a:p>
            <a:pPr algn="ctr" rtl="1"/>
            <a:r>
              <a:rPr lang="fa-IR" sz="3600" b="1" dirty="0">
                <a:solidFill>
                  <a:srgbClr val="FF0000"/>
                </a:solidFill>
                <a:effectLst>
                  <a:outerShdw blurRad="38100" dist="38100" dir="2700000" algn="tl">
                    <a:srgbClr val="000000">
                      <a:alpha val="43137"/>
                    </a:srgbClr>
                  </a:outerShdw>
                </a:effectLst>
                <a:cs typeface="B Titr" panose="00000700000000000000" pitchFamily="2" charset="-78"/>
              </a:rPr>
              <a:t>آیا جمله "اشهد ان علیا ولی الله " جزو اذان است؟</a:t>
            </a:r>
          </a:p>
        </p:txBody>
      </p:sp>
      <p:sp>
        <p:nvSpPr>
          <p:cNvPr id="3" name="Text Placeholder 2"/>
          <p:cNvSpPr>
            <a:spLocks noGrp="1"/>
          </p:cNvSpPr>
          <p:nvPr>
            <p:ph type="body" idx="1"/>
          </p:nvPr>
        </p:nvSpPr>
        <p:spPr>
          <a:xfrm>
            <a:off x="571501" y="1548246"/>
            <a:ext cx="8229600" cy="4935681"/>
          </a:xfrm>
        </p:spPr>
        <p:txBody>
          <a:bodyPr>
            <a:noAutofit/>
          </a:bodyPr>
          <a:lstStyle/>
          <a:p>
            <a:pPr marL="342900" lvl="0" indent="-342900" algn="r" defTabSz="457200" rtl="1">
              <a:lnSpc>
                <a:spcPct val="100000"/>
              </a:lnSpc>
              <a:buClr>
                <a:srgbClr val="A53010"/>
              </a:buClr>
              <a:buFont typeface="Wingdings 3" charset="2"/>
              <a:buChar char=""/>
            </a:pPr>
            <a:r>
              <a:rPr lang="fa-IR" sz="3200" dirty="0" smtClean="0"/>
              <a:t>اشهد </a:t>
            </a:r>
            <a:r>
              <a:rPr lang="fa-IR" sz="3200" dirty="0"/>
              <a:t>ان علیا ولی الله، شهادت به ولایت حضرت علی هیچ گاه جزء اذان و اقامه نبوده ونیست . فقها نیز در کتاب های فقهی خود یادآور شده اند که کسی نباید این شهادت را به نیت جزء اذان یا اقامه </a:t>
            </a:r>
            <a:r>
              <a:rPr lang="fa-IR" sz="3200" dirty="0" smtClean="0"/>
              <a:t>بگوید.</a:t>
            </a:r>
          </a:p>
          <a:p>
            <a:pPr marL="342900" lvl="0" indent="-342900" algn="r" defTabSz="457200" rtl="1">
              <a:lnSpc>
                <a:spcPct val="100000"/>
              </a:lnSpc>
              <a:buClr>
                <a:srgbClr val="A53010"/>
              </a:buClr>
              <a:buFont typeface="Wingdings 3" charset="2"/>
              <a:buChar char=""/>
            </a:pPr>
            <a:r>
              <a:rPr lang="fa-IR" sz="3200" dirty="0"/>
              <a:t>ولی مستحب است که انسان به دنبال شهادت به رسالت پیامبر(ص) این شهادت را نیز ذکر کند؛ و آن را جزء اذان و اقامه به حساب </a:t>
            </a:r>
            <a:r>
              <a:rPr lang="fa-IR" sz="3200" dirty="0" smtClean="0"/>
              <a:t>نیاورد.</a:t>
            </a:r>
            <a:endParaRPr lang="fa-IR" sz="3200" dirty="0">
              <a:solidFill>
                <a:prstClr val="black"/>
              </a:solidFill>
              <a:latin typeface="Century Gothic" panose="020B0502020202020204"/>
              <a:cs typeface="B Yekan" panose="00000400000000000000" pitchFamily="2" charset="-78"/>
            </a:endParaRPr>
          </a:p>
        </p:txBody>
      </p:sp>
    </p:spTree>
    <p:extLst>
      <p:ext uri="{BB962C8B-B14F-4D97-AF65-F5344CB8AC3E}">
        <p14:creationId xmlns:p14="http://schemas.microsoft.com/office/powerpoint/2010/main" val="362598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677568"/>
            <a:ext cx="8046027" cy="707886"/>
          </a:xfrm>
        </p:spPr>
        <p:txBody>
          <a:bodyPr anchor="ctr" anchorCtr="0">
            <a:normAutofit fontScale="90000"/>
          </a:bodyPr>
          <a:lstStyle/>
          <a:p>
            <a:pPr algn="ctr" rtl="1"/>
            <a:r>
              <a:rPr lang="fa-IR" sz="3600" b="1" dirty="0">
                <a:solidFill>
                  <a:srgbClr val="FF0000"/>
                </a:solidFill>
                <a:effectLst>
                  <a:outerShdw blurRad="38100" dist="38100" dir="2700000" algn="tl">
                    <a:srgbClr val="000000">
                      <a:alpha val="43137"/>
                    </a:srgbClr>
                  </a:outerShdw>
                </a:effectLst>
                <a:cs typeface="B Titr" panose="00000700000000000000" pitchFamily="2" charset="-78"/>
              </a:rPr>
              <a:t>آیا جمله "اشهد ان علیا ولی الله " جزو اذان است؟</a:t>
            </a:r>
          </a:p>
        </p:txBody>
      </p:sp>
      <p:sp>
        <p:nvSpPr>
          <p:cNvPr id="3" name="Text Placeholder 2"/>
          <p:cNvSpPr>
            <a:spLocks noGrp="1"/>
          </p:cNvSpPr>
          <p:nvPr>
            <p:ph type="body" idx="1"/>
          </p:nvPr>
        </p:nvSpPr>
        <p:spPr>
          <a:xfrm>
            <a:off x="571501" y="1548246"/>
            <a:ext cx="8229600" cy="4935681"/>
          </a:xfrm>
        </p:spPr>
        <p:txBody>
          <a:bodyPr>
            <a:noAutofit/>
          </a:bodyPr>
          <a:lstStyle/>
          <a:p>
            <a:pPr marL="342900" lvl="0" indent="-342900" algn="r" defTabSz="457200" rtl="1">
              <a:lnSpc>
                <a:spcPct val="100000"/>
              </a:lnSpc>
              <a:buClr>
                <a:srgbClr val="A53010"/>
              </a:buClr>
              <a:buFont typeface="Wingdings 3" charset="2"/>
              <a:buChar char=""/>
            </a:pPr>
            <a:r>
              <a:rPr lang="fa-IR" sz="3200" dirty="0" smtClean="0"/>
              <a:t>یكی </a:t>
            </a:r>
            <a:r>
              <a:rPr lang="fa-IR" sz="3200" dirty="0"/>
              <a:t>از اصحاب نزد پیامبر(ص) آمده و عرض كرد: ای رسول خدا! ابوذر در اذان بعد از شهادت به رسالت، به ولایت علی نیز شهادت می دهد و می گوید: اشهد ان علیا ولی الله. پیامبر(ص) فرمودند: همین گونه است. مگر سخن مرا در غدیر خم فراموش كرده اید كه گفتم هر كس من مولای او هستم پس علی (ع ) مولای او است؟ هر كس پیمان را بشكند قطعا به خودش آسیب رسانده است. </a:t>
            </a:r>
            <a:endParaRPr lang="fa-IR" sz="3200" dirty="0" smtClean="0"/>
          </a:p>
          <a:p>
            <a:pPr marL="342900" lvl="0" indent="-342900" algn="r" defTabSz="457200" rtl="1">
              <a:lnSpc>
                <a:spcPct val="100000"/>
              </a:lnSpc>
              <a:buClr>
                <a:srgbClr val="A53010"/>
              </a:buClr>
              <a:buFont typeface="Wingdings 3" charset="2"/>
              <a:buChar char=""/>
            </a:pPr>
            <a:r>
              <a:rPr lang="fa-IR" dirty="0"/>
              <a:t>سید علی حسینی میلانی،محاضرات فی الاعتقادات، قم، ج2، ص659 </a:t>
            </a:r>
            <a:endParaRPr lang="fa-IR" sz="3200" dirty="0">
              <a:solidFill>
                <a:prstClr val="black"/>
              </a:solidFill>
              <a:latin typeface="Century Gothic" panose="020B0502020202020204"/>
              <a:cs typeface="B Yekan" panose="00000400000000000000" pitchFamily="2" charset="-78"/>
            </a:endParaRPr>
          </a:p>
        </p:txBody>
      </p:sp>
    </p:spTree>
    <p:extLst>
      <p:ext uri="{BB962C8B-B14F-4D97-AF65-F5344CB8AC3E}">
        <p14:creationId xmlns:p14="http://schemas.microsoft.com/office/powerpoint/2010/main" val="223743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677568"/>
            <a:ext cx="8046027" cy="707886"/>
          </a:xfrm>
        </p:spPr>
        <p:txBody>
          <a:bodyPr anchor="ctr" anchorCtr="0">
            <a:normAutofit fontScale="90000"/>
          </a:bodyPr>
          <a:lstStyle/>
          <a:p>
            <a:pPr algn="ctr" rtl="1"/>
            <a:r>
              <a:rPr lang="fa-IR" sz="3600" b="1" dirty="0">
                <a:solidFill>
                  <a:srgbClr val="FF0000"/>
                </a:solidFill>
                <a:effectLst>
                  <a:outerShdw blurRad="38100" dist="38100" dir="2700000" algn="tl">
                    <a:srgbClr val="000000">
                      <a:alpha val="43137"/>
                    </a:srgbClr>
                  </a:outerShdw>
                </a:effectLst>
                <a:cs typeface="B Titr" panose="00000700000000000000" pitchFamily="2" charset="-78"/>
              </a:rPr>
              <a:t>آیا جمله "اشهد ان علیا ولی الله " جزو اذان است؟</a:t>
            </a:r>
          </a:p>
        </p:txBody>
      </p:sp>
      <p:sp>
        <p:nvSpPr>
          <p:cNvPr id="3" name="Text Placeholder 2"/>
          <p:cNvSpPr>
            <a:spLocks noGrp="1"/>
          </p:cNvSpPr>
          <p:nvPr>
            <p:ph type="body" idx="1"/>
          </p:nvPr>
        </p:nvSpPr>
        <p:spPr>
          <a:xfrm>
            <a:off x="571501" y="1548246"/>
            <a:ext cx="8229600" cy="4935681"/>
          </a:xfrm>
        </p:spPr>
        <p:txBody>
          <a:bodyPr>
            <a:noAutofit/>
          </a:bodyPr>
          <a:lstStyle/>
          <a:p>
            <a:pPr marL="342900" lvl="0" indent="-342900" algn="r" defTabSz="457200" rtl="1">
              <a:lnSpc>
                <a:spcPct val="100000"/>
              </a:lnSpc>
              <a:buClr>
                <a:srgbClr val="A53010"/>
              </a:buClr>
              <a:buFont typeface="Wingdings 3" charset="2"/>
              <a:buChar char=""/>
            </a:pPr>
            <a:r>
              <a:rPr lang="fa-IR" sz="3200" dirty="0" smtClean="0"/>
              <a:t>سلمان </a:t>
            </a:r>
            <a:r>
              <a:rPr lang="fa-IR" sz="3200" dirty="0"/>
              <a:t>فارسی در اذان و اقامه به ولایت امیرمؤمنان علی (ع) شهادت می داد. روزی يكى از اصحاب به محضر حضرت رسول اكرم (ص) رسيد و عرض كرد: يا رسول اللّه‏! امروز موضوعى را شنيدم كه پيش‏تر نشنيده بودم. پيامبر فرمود: آن موضوع چيست؟ علی (ع)  نيز شهادت داد و مى‏گفت: (اَشهَدُ اَنَّ عَلیّا وَلیُّ الله)‏. حضرت در پاسخ فرمود: خبر خوبى شنيدى!   (توجّه: این ماجرا بعد از حجة الوداع و پس از ماجرای غدیر رخ داده است) </a:t>
            </a:r>
            <a:endParaRPr lang="fa-IR" sz="3200" dirty="0" smtClean="0"/>
          </a:p>
          <a:p>
            <a:pPr marL="342900" lvl="0" indent="-342900" algn="r" defTabSz="457200" rtl="1">
              <a:lnSpc>
                <a:spcPct val="100000"/>
              </a:lnSpc>
              <a:buClr>
                <a:srgbClr val="A53010"/>
              </a:buClr>
              <a:buFont typeface="Wingdings 3" charset="2"/>
              <a:buChar char=""/>
            </a:pPr>
            <a:r>
              <a:rPr lang="fa-IR" b="1" dirty="0"/>
              <a:t>(مستدرک سفینة البحار، ج6، ص85.)</a:t>
            </a:r>
            <a:endParaRPr lang="fa-IR" sz="3200" dirty="0">
              <a:solidFill>
                <a:prstClr val="black"/>
              </a:solidFill>
              <a:latin typeface="Century Gothic" panose="020B0502020202020204"/>
              <a:cs typeface="B Yekan" panose="00000400000000000000" pitchFamily="2" charset="-78"/>
            </a:endParaRPr>
          </a:p>
        </p:txBody>
      </p:sp>
    </p:spTree>
    <p:extLst>
      <p:ext uri="{BB962C8B-B14F-4D97-AF65-F5344CB8AC3E}">
        <p14:creationId xmlns:p14="http://schemas.microsoft.com/office/powerpoint/2010/main" val="395563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351" y="480946"/>
            <a:ext cx="6589199" cy="1422899"/>
          </a:xfrm>
        </p:spPr>
        <p:txBody>
          <a:bodyPr>
            <a:normAutofit/>
          </a:bodyPr>
          <a:lstStyle/>
          <a:p>
            <a:pPr algn="ctr"/>
            <a:r>
              <a:rPr lang="fa-IR" sz="4000" b="1" dirty="0">
                <a:solidFill>
                  <a:srgbClr val="FF0000"/>
                </a:solidFill>
                <a:effectLst>
                  <a:outerShdw blurRad="38100" dist="38100" dir="2700000" algn="tl">
                    <a:srgbClr val="000000">
                      <a:alpha val="43137"/>
                    </a:srgbClr>
                  </a:outerShdw>
                </a:effectLst>
                <a:cs typeface="B Titr" panose="00000700000000000000" pitchFamily="2" charset="-78"/>
              </a:rPr>
              <a:t>نشانه قبولی نماز چیست؟</a:t>
            </a:r>
          </a:p>
        </p:txBody>
      </p:sp>
      <p:sp>
        <p:nvSpPr>
          <p:cNvPr id="3" name="Content Placeholder 2"/>
          <p:cNvSpPr>
            <a:spLocks noGrp="1"/>
          </p:cNvSpPr>
          <p:nvPr>
            <p:ph idx="1"/>
          </p:nvPr>
        </p:nvSpPr>
        <p:spPr>
          <a:xfrm>
            <a:off x="723901" y="1663700"/>
            <a:ext cx="7658100" cy="4267200"/>
          </a:xfrm>
        </p:spPr>
        <p:txBody>
          <a:bodyPr>
            <a:normAutofit/>
          </a:bodyPr>
          <a:lstStyle/>
          <a:p>
            <a:pPr algn="r" rtl="1"/>
            <a:r>
              <a:rPr lang="fa-IR" sz="2800" b="1" dirty="0">
                <a:ln w="6600">
                  <a:solidFill>
                    <a:schemeClr val="accent2"/>
                  </a:solidFill>
                  <a:prstDash val="solid"/>
                </a:ln>
                <a:solidFill>
                  <a:srgbClr val="FFFFFF"/>
                </a:solidFill>
                <a:effectLst>
                  <a:outerShdw dist="38100" dir="2700000" algn="tl" rotWithShape="0">
                    <a:schemeClr val="accent2"/>
                  </a:outerShdw>
                </a:effectLst>
                <a:cs typeface="B Yekan" panose="00000400000000000000" pitchFamily="2" charset="-78"/>
              </a:rPr>
              <a:t>امام صادق ـ </a:t>
            </a:r>
            <a:r>
              <a:rPr lang="fa-IR" sz="1600" b="1" dirty="0">
                <a:ln w="6600">
                  <a:solidFill>
                    <a:schemeClr val="accent2"/>
                  </a:solidFill>
                  <a:prstDash val="solid"/>
                </a:ln>
                <a:solidFill>
                  <a:srgbClr val="FFFFFF"/>
                </a:solidFill>
                <a:effectLst>
                  <a:outerShdw dist="38100" dir="2700000" algn="tl" rotWithShape="0">
                    <a:schemeClr val="accent2"/>
                  </a:outerShdw>
                </a:effectLst>
                <a:cs typeface="B Yekan" panose="00000400000000000000" pitchFamily="2" charset="-78"/>
              </a:rPr>
              <a:t>علیه السلام </a:t>
            </a:r>
            <a:r>
              <a:rPr lang="fa-IR" sz="2800" b="1" dirty="0" smtClean="0">
                <a:ln w="6600">
                  <a:solidFill>
                    <a:schemeClr val="accent2"/>
                  </a:solidFill>
                  <a:prstDash val="solid"/>
                </a:ln>
                <a:solidFill>
                  <a:srgbClr val="FFFFFF"/>
                </a:solidFill>
                <a:effectLst>
                  <a:outerShdw dist="38100" dir="2700000" algn="tl" rotWithShape="0">
                    <a:schemeClr val="accent2"/>
                  </a:outerShdw>
                </a:effectLst>
                <a:cs typeface="B Yekan" panose="00000400000000000000" pitchFamily="2" charset="-78"/>
              </a:rPr>
              <a:t>:</a:t>
            </a:r>
          </a:p>
          <a:p>
            <a:pPr algn="r" rtl="1"/>
            <a:r>
              <a:rPr lang="fa-IR" sz="2800" dirty="0" smtClean="0">
                <a:solidFill>
                  <a:schemeClr val="tx1"/>
                </a:solidFill>
                <a:cs typeface="B Yekan" panose="00000400000000000000" pitchFamily="2" charset="-78"/>
              </a:rPr>
              <a:t> </a:t>
            </a:r>
            <a:r>
              <a:rPr lang="fa-IR" sz="2800" dirty="0">
                <a:solidFill>
                  <a:schemeClr val="tx1"/>
                </a:solidFill>
                <a:cs typeface="B Yekan" panose="00000400000000000000" pitchFamily="2" charset="-78"/>
              </a:rPr>
              <a:t>«هر کس دوست دارد بداند نمازش قبول شده یا نه، </a:t>
            </a:r>
            <a:endParaRPr lang="fa-IR" sz="2800" dirty="0" smtClean="0">
              <a:solidFill>
                <a:schemeClr val="tx1"/>
              </a:solidFill>
              <a:cs typeface="B Yekan" panose="00000400000000000000" pitchFamily="2" charset="-78"/>
            </a:endParaRPr>
          </a:p>
          <a:p>
            <a:pPr marL="0" indent="0" algn="r" rtl="1">
              <a:buNone/>
            </a:pPr>
            <a:r>
              <a:rPr lang="fa-IR" sz="2800" dirty="0" smtClean="0">
                <a:solidFill>
                  <a:schemeClr val="tx1"/>
                </a:solidFill>
                <a:cs typeface="B Yekan" panose="00000400000000000000" pitchFamily="2" charset="-78"/>
              </a:rPr>
              <a:t>ببیند </a:t>
            </a:r>
            <a:r>
              <a:rPr lang="fa-IR" sz="2800" dirty="0">
                <a:solidFill>
                  <a:schemeClr val="tx1"/>
                </a:solidFill>
                <a:cs typeface="B Yekan" panose="00000400000000000000" pitchFamily="2" charset="-78"/>
              </a:rPr>
              <a:t>که آیا نمازش او را از گناه و زشتی باز می دارد یا نه؟ پس به هر اندازه که نمازش او را از گناه باز بدارد به همان مقدار نمازش قبول واقع شده است</a:t>
            </a:r>
            <a:r>
              <a:rPr lang="fa-IR" sz="2800" dirty="0" smtClean="0">
                <a:solidFill>
                  <a:schemeClr val="tx1"/>
                </a:solidFill>
                <a:cs typeface="B Yekan" panose="00000400000000000000" pitchFamily="2" charset="-78"/>
              </a:rPr>
              <a:t>.»</a:t>
            </a:r>
            <a:endParaRPr lang="fa-IR" sz="2800" dirty="0">
              <a:solidFill>
                <a:schemeClr val="tx1"/>
              </a:solidFill>
              <a:cs typeface="B Yekan" panose="00000400000000000000" pitchFamily="2" charset="-78"/>
            </a:endParaRPr>
          </a:p>
        </p:txBody>
      </p:sp>
    </p:spTree>
    <p:extLst>
      <p:ext uri="{BB962C8B-B14F-4D97-AF65-F5344CB8AC3E}">
        <p14:creationId xmlns:p14="http://schemas.microsoft.com/office/powerpoint/2010/main" val="194906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1" y="468246"/>
            <a:ext cx="8039100" cy="4586354"/>
          </a:xfrm>
        </p:spPr>
        <p:txBody>
          <a:bodyPr>
            <a:normAutofit/>
          </a:bodyPr>
          <a:lstStyle/>
          <a:p>
            <a:pPr algn="ctr" rtl="1"/>
            <a:r>
              <a:rPr lang="fa-IR" sz="4000" b="1" dirty="0" smtClean="0">
                <a:solidFill>
                  <a:srgbClr val="FF0000"/>
                </a:solidFill>
                <a:effectLst>
                  <a:outerShdw blurRad="38100" dist="38100" dir="2700000" algn="tl">
                    <a:srgbClr val="000000">
                      <a:alpha val="43137"/>
                    </a:srgbClr>
                  </a:outerShdw>
                </a:effectLst>
                <a:cs typeface="B Titr" panose="00000700000000000000" pitchFamily="2" charset="-78"/>
              </a:rPr>
              <a:t>مگر </a:t>
            </a:r>
            <a:r>
              <a:rPr lang="fa-IR" sz="4000" b="1" dirty="0">
                <a:solidFill>
                  <a:srgbClr val="FF0000"/>
                </a:solidFill>
                <a:effectLst>
                  <a:outerShdw blurRad="38100" dist="38100" dir="2700000" algn="tl">
                    <a:srgbClr val="000000">
                      <a:alpha val="43137"/>
                    </a:srgbClr>
                  </a:outerShdw>
                </a:effectLst>
                <a:cs typeface="B Titr" panose="00000700000000000000" pitchFamily="2" charset="-78"/>
              </a:rPr>
              <a:t>نه اینکه «عبادت بجز خدمتِ خلق نیست!» پس کسانی که به مردم خدمت می کنند چه نیازی به نماز دارند! </a:t>
            </a:r>
            <a:r>
              <a:rPr lang="fa-IR" sz="4000" b="1" dirty="0" smtClean="0">
                <a:solidFill>
                  <a:srgbClr val="FF0000"/>
                </a:solidFill>
                <a:effectLst>
                  <a:outerShdw blurRad="38100" dist="38100" dir="2700000" algn="tl">
                    <a:srgbClr val="000000">
                      <a:alpha val="43137"/>
                    </a:srgbClr>
                  </a:outerShdw>
                </a:effectLst>
                <a:cs typeface="B Titr" panose="00000700000000000000" pitchFamily="2" charset="-78"/>
              </a:rPr>
              <a:t/>
            </a:r>
            <a:br>
              <a:rPr lang="fa-IR" sz="4000" b="1" dirty="0" smtClean="0">
                <a:solidFill>
                  <a:srgbClr val="FF0000"/>
                </a:solidFill>
                <a:effectLst>
                  <a:outerShdw blurRad="38100" dist="38100" dir="2700000" algn="tl">
                    <a:srgbClr val="000000">
                      <a:alpha val="43137"/>
                    </a:srgbClr>
                  </a:outerShdw>
                </a:effectLst>
                <a:cs typeface="B Titr" panose="00000700000000000000" pitchFamily="2" charset="-78"/>
              </a:rPr>
            </a:br>
            <a:r>
              <a:rPr lang="fa-IR" sz="4000" b="1" dirty="0" smtClean="0">
                <a:solidFill>
                  <a:srgbClr val="FF0000"/>
                </a:solidFill>
                <a:effectLst>
                  <a:outerShdw blurRad="38100" dist="38100" dir="2700000" algn="tl">
                    <a:srgbClr val="000000">
                      <a:alpha val="43137"/>
                    </a:srgbClr>
                  </a:outerShdw>
                </a:effectLst>
                <a:cs typeface="B Titr" panose="00000700000000000000" pitchFamily="2" charset="-78"/>
              </a:rPr>
              <a:t>آیا </a:t>
            </a:r>
            <a:r>
              <a:rPr lang="fa-IR" sz="4000" b="1" dirty="0">
                <a:solidFill>
                  <a:srgbClr val="FF0000"/>
                </a:solidFill>
                <a:effectLst>
                  <a:outerShdw blurRad="38100" dist="38100" dir="2700000" algn="tl">
                    <a:srgbClr val="000000">
                      <a:alpha val="43137"/>
                    </a:srgbClr>
                  </a:outerShdw>
                </a:effectLst>
                <a:cs typeface="B Titr" panose="00000700000000000000" pitchFamily="2" charset="-78"/>
              </a:rPr>
              <a:t>این خدمات جای نماز را نمی گیرد؟ </a:t>
            </a:r>
          </a:p>
        </p:txBody>
      </p:sp>
    </p:spTree>
    <p:extLst>
      <p:ext uri="{BB962C8B-B14F-4D97-AF65-F5344CB8AC3E}">
        <p14:creationId xmlns:p14="http://schemas.microsoft.com/office/powerpoint/2010/main" val="286243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1" y="468246"/>
            <a:ext cx="7962900" cy="1422899"/>
          </a:xfrm>
        </p:spPr>
        <p:txBody>
          <a:bodyPr>
            <a:normAutofit/>
          </a:bodyPr>
          <a:lstStyle/>
          <a:p>
            <a:pPr algn="ctr" rtl="1"/>
            <a:r>
              <a:rPr lang="fa-IR" sz="4000" b="1" dirty="0" smtClean="0">
                <a:solidFill>
                  <a:srgbClr val="FF0000"/>
                </a:solidFill>
                <a:effectLst>
                  <a:outerShdw blurRad="38100" dist="38100" dir="2700000" algn="tl">
                    <a:srgbClr val="000000">
                      <a:alpha val="43137"/>
                    </a:srgbClr>
                  </a:outerShdw>
                </a:effectLst>
                <a:cs typeface="B Titr" panose="00000700000000000000" pitchFamily="2" charset="-78"/>
              </a:rPr>
              <a:t>خدمت به خلق به جای خدمت به خدا</a:t>
            </a:r>
            <a:r>
              <a:rPr lang="en-US" sz="4000" b="1" dirty="0" smtClean="0">
                <a:solidFill>
                  <a:srgbClr val="FF0000"/>
                </a:solidFill>
                <a:effectLst>
                  <a:outerShdw blurRad="38100" dist="38100" dir="2700000" algn="tl">
                    <a:srgbClr val="000000">
                      <a:alpha val="43137"/>
                    </a:srgbClr>
                  </a:outerShdw>
                </a:effectLst>
                <a:cs typeface="B Titr" panose="00000700000000000000" pitchFamily="2" charset="-78"/>
              </a:rPr>
              <a:t>!</a:t>
            </a:r>
            <a:endParaRPr lang="fa-IR" sz="4000" b="1" dirty="0">
              <a:solidFill>
                <a:srgbClr val="FF0000"/>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723901" y="1663700"/>
            <a:ext cx="7658100" cy="4267200"/>
          </a:xfrm>
        </p:spPr>
        <p:txBody>
          <a:bodyPr>
            <a:normAutofit/>
          </a:bodyPr>
          <a:lstStyle/>
          <a:p>
            <a:pPr algn="r" rtl="1">
              <a:lnSpc>
                <a:spcPct val="150000"/>
              </a:lnSpc>
            </a:pPr>
            <a:r>
              <a:rPr lang="ar-SA" sz="3200" dirty="0"/>
              <a:t>«عبادت بجز خدمتِ خلق نیست!» جمله صحیحی نیست. صحیح این است: «یکی از بالاترین عبادت ها خدمت به خلق است و این عبادت، ما را از عبادت های دیگر بی نیاز نمی کند» </a:t>
            </a:r>
            <a:endParaRPr lang="fa-IR" sz="3200" dirty="0">
              <a:solidFill>
                <a:schemeClr val="tx1"/>
              </a:solidFill>
              <a:cs typeface="B Yekan" panose="00000400000000000000" pitchFamily="2" charset="-78"/>
            </a:endParaRPr>
          </a:p>
        </p:txBody>
      </p:sp>
    </p:spTree>
    <p:extLst>
      <p:ext uri="{BB962C8B-B14F-4D97-AF65-F5344CB8AC3E}">
        <p14:creationId xmlns:p14="http://schemas.microsoft.com/office/powerpoint/2010/main" val="39964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358900"/>
            <a:ext cx="9296400" cy="9492043"/>
          </a:xfrm>
        </p:spPr>
      </p:pic>
    </p:spTree>
    <p:extLst>
      <p:ext uri="{BB962C8B-B14F-4D97-AF65-F5344CB8AC3E}">
        <p14:creationId xmlns:p14="http://schemas.microsoft.com/office/powerpoint/2010/main" val="167472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1" y="468246"/>
            <a:ext cx="7962900" cy="1422899"/>
          </a:xfrm>
        </p:spPr>
        <p:txBody>
          <a:bodyPr>
            <a:normAutofit/>
          </a:bodyPr>
          <a:lstStyle/>
          <a:p>
            <a:pPr algn="ctr" rtl="1"/>
            <a:r>
              <a:rPr lang="fa-IR" sz="4000" b="1" dirty="0" smtClean="0">
                <a:solidFill>
                  <a:srgbClr val="FF0000"/>
                </a:solidFill>
                <a:effectLst>
                  <a:outerShdw blurRad="38100" dist="38100" dir="2700000" algn="tl">
                    <a:srgbClr val="000000">
                      <a:alpha val="43137"/>
                    </a:srgbClr>
                  </a:outerShdw>
                </a:effectLst>
                <a:cs typeface="B Titr" panose="00000700000000000000" pitchFamily="2" charset="-78"/>
              </a:rPr>
              <a:t>خدمت به خلق به جای خدمت به خدا</a:t>
            </a:r>
            <a:r>
              <a:rPr lang="en-US" sz="4000" b="1" dirty="0" smtClean="0">
                <a:solidFill>
                  <a:srgbClr val="FF0000"/>
                </a:solidFill>
                <a:effectLst>
                  <a:outerShdw blurRad="38100" dist="38100" dir="2700000" algn="tl">
                    <a:srgbClr val="000000">
                      <a:alpha val="43137"/>
                    </a:srgbClr>
                  </a:outerShdw>
                </a:effectLst>
                <a:cs typeface="B Titr" panose="00000700000000000000" pitchFamily="2" charset="-78"/>
              </a:rPr>
              <a:t>!</a:t>
            </a:r>
            <a:endParaRPr lang="fa-IR" sz="4000" b="1" dirty="0">
              <a:solidFill>
                <a:srgbClr val="FF0000"/>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723901" y="1663700"/>
            <a:ext cx="7658100" cy="4267200"/>
          </a:xfrm>
        </p:spPr>
        <p:txBody>
          <a:bodyPr>
            <a:normAutofit/>
          </a:bodyPr>
          <a:lstStyle/>
          <a:p>
            <a:pPr algn="r" rtl="1"/>
            <a:r>
              <a:rPr lang="ar-SA" sz="3800" dirty="0"/>
              <a:t>خدمت به خلق هرگز جای نماز که خدمت به خالق است را نمی گیرد. امام صادق عليه السلام فرمودند: «اطاعت از پروردگار خدمت به او در زمين است و هيچ خدمتی به پروردگار معادل و جایگزین نماز نيست.» </a:t>
            </a:r>
            <a:endParaRPr lang="en-US" sz="3800" dirty="0"/>
          </a:p>
          <a:p>
            <a:pPr algn="r" rtl="1"/>
            <a:r>
              <a:rPr lang="fa-IR" dirty="0"/>
              <a:t>- «إِنَّ طَاعَةَ اللَّهِ خِدْمَتُهُ فِي الْأَرْضِ فَلَيْسَ شَيْ‏ءٌ مِنْ خِدْمَتِهِ تَعْدِلُ الصَّلَاة» ؛ (</a:t>
            </a:r>
            <a:r>
              <a:rPr lang="ar-SA" dirty="0"/>
              <a:t>بحارالأنوار، ج 14، ص 185)</a:t>
            </a:r>
            <a:endParaRPr lang="en-US" dirty="0"/>
          </a:p>
        </p:txBody>
      </p:sp>
    </p:spTree>
    <p:extLst>
      <p:ext uri="{BB962C8B-B14F-4D97-AF65-F5344CB8AC3E}">
        <p14:creationId xmlns:p14="http://schemas.microsoft.com/office/powerpoint/2010/main" val="67321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1501" y="468246"/>
            <a:ext cx="7962900" cy="1422899"/>
          </a:xfrm>
        </p:spPr>
        <p:txBody>
          <a:bodyPr>
            <a:normAutofit/>
          </a:bodyPr>
          <a:lstStyle/>
          <a:p>
            <a:pPr algn="ctr" rtl="1"/>
            <a:r>
              <a:rPr lang="fa-IR" sz="4000" b="1" dirty="0" smtClean="0">
                <a:solidFill>
                  <a:srgbClr val="FF0000"/>
                </a:solidFill>
                <a:effectLst>
                  <a:outerShdw blurRad="38100" dist="38100" dir="2700000" algn="tl">
                    <a:srgbClr val="000000">
                      <a:alpha val="43137"/>
                    </a:srgbClr>
                  </a:outerShdw>
                </a:effectLst>
                <a:cs typeface="B Titr" panose="00000700000000000000" pitchFamily="2" charset="-78"/>
              </a:rPr>
              <a:t>خدمت به خلق به جای خدمت به خدا</a:t>
            </a:r>
            <a:r>
              <a:rPr lang="en-US" sz="4000" b="1" dirty="0" smtClean="0">
                <a:solidFill>
                  <a:srgbClr val="FF0000"/>
                </a:solidFill>
                <a:effectLst>
                  <a:outerShdw blurRad="38100" dist="38100" dir="2700000" algn="tl">
                    <a:srgbClr val="000000">
                      <a:alpha val="43137"/>
                    </a:srgbClr>
                  </a:outerShdw>
                </a:effectLst>
                <a:cs typeface="B Titr" panose="00000700000000000000" pitchFamily="2" charset="-78"/>
              </a:rPr>
              <a:t>!</a:t>
            </a:r>
            <a:endParaRPr lang="fa-IR" sz="4000" b="1" dirty="0">
              <a:solidFill>
                <a:srgbClr val="FF0000"/>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723901" y="1663700"/>
            <a:ext cx="7658100" cy="4267200"/>
          </a:xfrm>
        </p:spPr>
        <p:txBody>
          <a:bodyPr>
            <a:normAutofit/>
          </a:bodyPr>
          <a:lstStyle/>
          <a:p>
            <a:pPr algn="r" rtl="1">
              <a:lnSpc>
                <a:spcPct val="150000"/>
              </a:lnSpc>
            </a:pPr>
            <a:r>
              <a:rPr lang="ar-SA" sz="3200" dirty="0"/>
              <a:t>یک اثر نماز، ایجاد انگیزه ی «خدمت به مردم» است و در مجموع کسانی که نماز می خوانند بیش از کسانی که نماز نمی خوانند به مردم خدمت می کنند.</a:t>
            </a:r>
            <a:endParaRPr lang="en-US" sz="3200" dirty="0"/>
          </a:p>
        </p:txBody>
      </p:sp>
    </p:spTree>
    <p:extLst>
      <p:ext uri="{BB962C8B-B14F-4D97-AF65-F5344CB8AC3E}">
        <p14:creationId xmlns:p14="http://schemas.microsoft.com/office/powerpoint/2010/main" val="127925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260350" ty="1200150" sx="100000" sy="100000" flip="xy"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47987" y="188682"/>
            <a:ext cx="6589199" cy="1280890"/>
          </a:xfrm>
        </p:spPr>
        <p:txBody>
          <a:bodyPr/>
          <a:lstStyle/>
          <a:p>
            <a:pPr algn="ctr" rtl="1"/>
            <a:r>
              <a:rPr lang="fa-IR" sz="3200" b="1" dirty="0">
                <a:solidFill>
                  <a:srgbClr val="FF0000"/>
                </a:solidFill>
                <a:effectLst>
                  <a:outerShdw blurRad="38100" dist="38100" dir="2700000" algn="tl">
                    <a:srgbClr val="000000">
                      <a:alpha val="43137"/>
                    </a:srgbClr>
                  </a:outerShdw>
                </a:effectLst>
                <a:cs typeface="B Titr" panose="00000700000000000000" pitchFamily="2" charset="-78"/>
              </a:rPr>
              <a:t>چرا دعایمان بعد از نماز یا در نماز مستجاب نمی شود؟</a:t>
            </a:r>
          </a:p>
        </p:txBody>
      </p:sp>
      <p:sp>
        <p:nvSpPr>
          <p:cNvPr id="3" name="Content Placeholder 2"/>
          <p:cNvSpPr>
            <a:spLocks noGrp="1"/>
          </p:cNvSpPr>
          <p:nvPr>
            <p:ph idx="1"/>
          </p:nvPr>
        </p:nvSpPr>
        <p:spPr>
          <a:xfrm>
            <a:off x="1631373" y="1776845"/>
            <a:ext cx="6905813" cy="4717473"/>
          </a:xfrm>
        </p:spPr>
        <p:txBody>
          <a:bodyPr>
            <a:normAutofit/>
          </a:bodyPr>
          <a:lstStyle/>
          <a:p>
            <a:pPr algn="r" rtl="1"/>
            <a:r>
              <a:rPr lang="fa-IR" sz="2400" dirty="0" smtClean="0">
                <a:solidFill>
                  <a:schemeClr val="tx1"/>
                </a:solidFill>
                <a:cs typeface="B Yekan" panose="00000400000000000000" pitchFamily="2" charset="-78"/>
              </a:rPr>
              <a:t>نماز درست و حسابی نخوانده ایم!</a:t>
            </a:r>
          </a:p>
          <a:p>
            <a:pPr algn="r" rtl="1"/>
            <a:r>
              <a:rPr lang="fa-IR" sz="2400" dirty="0" smtClean="0">
                <a:solidFill>
                  <a:schemeClr val="tx1"/>
                </a:solidFill>
                <a:cs typeface="B Yekan" panose="00000400000000000000" pitchFamily="2" charset="-78"/>
              </a:rPr>
              <a:t>وجود مصالح و مفاسد</a:t>
            </a:r>
          </a:p>
          <a:p>
            <a:pPr algn="r" rtl="1"/>
            <a:r>
              <a:rPr lang="fa-IR" sz="2400" dirty="0" smtClean="0">
                <a:solidFill>
                  <a:schemeClr val="tx1"/>
                </a:solidFill>
                <a:cs typeface="B Yekan" panose="00000400000000000000" pitchFamily="2" charset="-78"/>
              </a:rPr>
              <a:t>رعایت نکردن شرایط و آداب دعا</a:t>
            </a:r>
          </a:p>
          <a:p>
            <a:pPr algn="r" rtl="1"/>
            <a:r>
              <a:rPr lang="fa-IR" sz="2400" dirty="0" smtClean="0">
                <a:solidFill>
                  <a:schemeClr val="tx1"/>
                </a:solidFill>
                <a:cs typeface="B Yekan" panose="00000400000000000000" pitchFamily="2" charset="-78"/>
              </a:rPr>
              <a:t>وجود موانع و حجاب</a:t>
            </a:r>
          </a:p>
          <a:p>
            <a:pPr algn="r" rtl="1"/>
            <a:r>
              <a:rPr lang="fa-IR" sz="2400" dirty="0" smtClean="0">
                <a:solidFill>
                  <a:schemeClr val="tx1"/>
                </a:solidFill>
                <a:cs typeface="B Yekan" panose="00000400000000000000" pitchFamily="2" charset="-78"/>
              </a:rPr>
              <a:t>مثال: (لقمه حرام، ضایع کردن نماز، ترک امر به معروف و ...)</a:t>
            </a:r>
          </a:p>
          <a:p>
            <a:pPr algn="r" rtl="1"/>
            <a:r>
              <a:rPr lang="fa-IR" sz="2400" dirty="0" smtClean="0">
                <a:solidFill>
                  <a:schemeClr val="tx1"/>
                </a:solidFill>
                <a:cs typeface="B Yekan" panose="00000400000000000000" pitchFamily="2" charset="-78"/>
              </a:rPr>
              <a:t>روایاتی که دلالت می کند دعا یا برآورده می شود یا به تاخیر می افتد و یا در آخرت چندین برابر عوض داده می شود.</a:t>
            </a:r>
            <a:endParaRPr lang="fa-IR" sz="2400" dirty="0">
              <a:solidFill>
                <a:schemeClr val="tx1"/>
              </a:solidFill>
              <a:cs typeface="B Yekan" panose="00000400000000000000" pitchFamily="2" charset="-78"/>
            </a:endParaRPr>
          </a:p>
        </p:txBody>
      </p:sp>
    </p:spTree>
    <p:extLst>
      <p:ext uri="{BB962C8B-B14F-4D97-AF65-F5344CB8AC3E}">
        <p14:creationId xmlns:p14="http://schemas.microsoft.com/office/powerpoint/2010/main" val="12280541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iterate type="lt">
                                    <p:tmPct val="20000"/>
                                  </p:iterate>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righ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iterate type="lt">
                                    <p:tmPct val="1000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righ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iterate type="lt">
                                    <p:tmPct val="10000"/>
                                  </p:iterate>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righ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iterate type="lt">
                                    <p:tmPct val="10000"/>
                                  </p:iterate>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righ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iterate type="lt">
                                    <p:tmPct val="10000"/>
                                  </p:iterate>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righ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iterate type="lt">
                                    <p:tmPct val="10000"/>
                                  </p:iterate>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right)">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260350" ty="1200150" sx="100000" sy="100000" flip="xy" algn="tl"/>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62759" y="84082"/>
          <a:ext cx="8765627" cy="66215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101714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graphicEl>
                                              <a:dgm id="{940AD8D4-5693-4EB4-BD3E-78826AE71C31}"/>
                                            </p:graphicEl>
                                          </p:spTgt>
                                        </p:tgtEl>
                                        <p:attrNameLst>
                                          <p:attrName>style.visibility</p:attrName>
                                        </p:attrNameLst>
                                      </p:cBhvr>
                                      <p:to>
                                        <p:strVal val="visible"/>
                                      </p:to>
                                    </p:set>
                                    <p:animEffect transition="in" filter="wipe(right)">
                                      <p:cBhvr>
                                        <p:cTn id="7" dur="500"/>
                                        <p:tgtEl>
                                          <p:spTgt spid="4">
                                            <p:graphicEl>
                                              <a:dgm id="{940AD8D4-5693-4EB4-BD3E-78826AE71C3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graphicEl>
                                              <a:dgm id="{368500CC-5415-4B95-A219-4ECA85872D76}"/>
                                            </p:graphicEl>
                                          </p:spTgt>
                                        </p:tgtEl>
                                        <p:attrNameLst>
                                          <p:attrName>style.visibility</p:attrName>
                                        </p:attrNameLst>
                                      </p:cBhvr>
                                      <p:to>
                                        <p:strVal val="visible"/>
                                      </p:to>
                                    </p:set>
                                    <p:animEffect transition="in" filter="wipe(right)">
                                      <p:cBhvr>
                                        <p:cTn id="12" dur="500"/>
                                        <p:tgtEl>
                                          <p:spTgt spid="4">
                                            <p:graphicEl>
                                              <a:dgm id="{368500CC-5415-4B95-A219-4ECA85872D76}"/>
                                            </p:graphicEl>
                                          </p:spTgt>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4">
                                            <p:graphicEl>
                                              <a:dgm id="{D2FA4DBE-B378-445E-9D94-DA484D27751B}"/>
                                            </p:graphicEl>
                                          </p:spTgt>
                                        </p:tgtEl>
                                        <p:attrNameLst>
                                          <p:attrName>style.visibility</p:attrName>
                                        </p:attrNameLst>
                                      </p:cBhvr>
                                      <p:to>
                                        <p:strVal val="visible"/>
                                      </p:to>
                                    </p:set>
                                    <p:animEffect transition="in" filter="wipe(right)">
                                      <p:cBhvr>
                                        <p:cTn id="15" dur="500"/>
                                        <p:tgtEl>
                                          <p:spTgt spid="4">
                                            <p:graphicEl>
                                              <a:dgm id="{D2FA4DBE-B378-445E-9D94-DA484D27751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4">
                                            <p:graphicEl>
                                              <a:dgm id="{2EE12120-8C84-4F19-A083-E7E65911999F}"/>
                                            </p:graphicEl>
                                          </p:spTgt>
                                        </p:tgtEl>
                                        <p:attrNameLst>
                                          <p:attrName>style.visibility</p:attrName>
                                        </p:attrNameLst>
                                      </p:cBhvr>
                                      <p:to>
                                        <p:strVal val="visible"/>
                                      </p:to>
                                    </p:set>
                                    <p:animEffect transition="in" filter="wipe(right)">
                                      <p:cBhvr>
                                        <p:cTn id="20" dur="500"/>
                                        <p:tgtEl>
                                          <p:spTgt spid="4">
                                            <p:graphicEl>
                                              <a:dgm id="{2EE12120-8C84-4F19-A083-E7E65911999F}"/>
                                            </p:graphicEl>
                                          </p:spTgt>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4">
                                            <p:graphicEl>
                                              <a:dgm id="{A8495C92-7F1B-4E1F-836F-8150D2B02C25}"/>
                                            </p:graphicEl>
                                          </p:spTgt>
                                        </p:tgtEl>
                                        <p:attrNameLst>
                                          <p:attrName>style.visibility</p:attrName>
                                        </p:attrNameLst>
                                      </p:cBhvr>
                                      <p:to>
                                        <p:strVal val="visible"/>
                                      </p:to>
                                    </p:set>
                                    <p:animEffect transition="in" filter="wipe(right)">
                                      <p:cBhvr>
                                        <p:cTn id="23" dur="500"/>
                                        <p:tgtEl>
                                          <p:spTgt spid="4">
                                            <p:graphicEl>
                                              <a:dgm id="{A8495C92-7F1B-4E1F-836F-8150D2B02C2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4">
                                            <p:graphicEl>
                                              <a:dgm id="{4B143B64-8590-4857-9323-DD63675A7078}"/>
                                            </p:graphicEl>
                                          </p:spTgt>
                                        </p:tgtEl>
                                        <p:attrNameLst>
                                          <p:attrName>style.visibility</p:attrName>
                                        </p:attrNameLst>
                                      </p:cBhvr>
                                      <p:to>
                                        <p:strVal val="visible"/>
                                      </p:to>
                                    </p:set>
                                    <p:animEffect transition="in" filter="wipe(right)">
                                      <p:cBhvr>
                                        <p:cTn id="28" dur="500"/>
                                        <p:tgtEl>
                                          <p:spTgt spid="4">
                                            <p:graphicEl>
                                              <a:dgm id="{4B143B64-8590-4857-9323-DD63675A7078}"/>
                                            </p:graphicEl>
                                          </p:spTgt>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4">
                                            <p:graphicEl>
                                              <a:dgm id="{EB0602C2-6987-45D0-8169-D2CE9067C6A1}"/>
                                            </p:graphicEl>
                                          </p:spTgt>
                                        </p:tgtEl>
                                        <p:attrNameLst>
                                          <p:attrName>style.visibility</p:attrName>
                                        </p:attrNameLst>
                                      </p:cBhvr>
                                      <p:to>
                                        <p:strVal val="visible"/>
                                      </p:to>
                                    </p:set>
                                    <p:animEffect transition="in" filter="wipe(right)">
                                      <p:cBhvr>
                                        <p:cTn id="31" dur="500"/>
                                        <p:tgtEl>
                                          <p:spTgt spid="4">
                                            <p:graphicEl>
                                              <a:dgm id="{EB0602C2-6987-45D0-8169-D2CE9067C6A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4">
                                            <p:graphicEl>
                                              <a:dgm id="{E7A11ACF-E2F6-4E20-BDAC-0BC9DB9B0B14}"/>
                                            </p:graphicEl>
                                          </p:spTgt>
                                        </p:tgtEl>
                                        <p:attrNameLst>
                                          <p:attrName>style.visibility</p:attrName>
                                        </p:attrNameLst>
                                      </p:cBhvr>
                                      <p:to>
                                        <p:strVal val="visible"/>
                                      </p:to>
                                    </p:set>
                                    <p:animEffect transition="in" filter="wipe(right)">
                                      <p:cBhvr>
                                        <p:cTn id="36" dur="500"/>
                                        <p:tgtEl>
                                          <p:spTgt spid="4">
                                            <p:graphicEl>
                                              <a:dgm id="{E7A11ACF-E2F6-4E20-BDAC-0BC9DB9B0B14}"/>
                                            </p:graphicEl>
                                          </p:spTgt>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4">
                                            <p:graphicEl>
                                              <a:dgm id="{61F2469F-0402-4C9B-9E99-65BC1C2422D0}"/>
                                            </p:graphicEl>
                                          </p:spTgt>
                                        </p:tgtEl>
                                        <p:attrNameLst>
                                          <p:attrName>style.visibility</p:attrName>
                                        </p:attrNameLst>
                                      </p:cBhvr>
                                      <p:to>
                                        <p:strVal val="visible"/>
                                      </p:to>
                                    </p:set>
                                    <p:animEffect transition="in" filter="wipe(right)">
                                      <p:cBhvr>
                                        <p:cTn id="39" dur="500"/>
                                        <p:tgtEl>
                                          <p:spTgt spid="4">
                                            <p:graphicEl>
                                              <a:dgm id="{61F2469F-0402-4C9B-9E99-65BC1C2422D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4">
                                            <p:graphicEl>
                                              <a:dgm id="{4507E76B-8267-4048-BDFE-5BD825B3B111}"/>
                                            </p:graphicEl>
                                          </p:spTgt>
                                        </p:tgtEl>
                                        <p:attrNameLst>
                                          <p:attrName>style.visibility</p:attrName>
                                        </p:attrNameLst>
                                      </p:cBhvr>
                                      <p:to>
                                        <p:strVal val="visible"/>
                                      </p:to>
                                    </p:set>
                                    <p:animEffect transition="in" filter="wipe(right)">
                                      <p:cBhvr>
                                        <p:cTn id="44" dur="500"/>
                                        <p:tgtEl>
                                          <p:spTgt spid="4">
                                            <p:graphicEl>
                                              <a:dgm id="{4507E76B-8267-4048-BDFE-5BD825B3B111}"/>
                                            </p:graphicEl>
                                          </p:spTgt>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4">
                                            <p:graphicEl>
                                              <a:dgm id="{3E9D783A-121F-42D5-B546-254AF38495FC}"/>
                                            </p:graphicEl>
                                          </p:spTgt>
                                        </p:tgtEl>
                                        <p:attrNameLst>
                                          <p:attrName>style.visibility</p:attrName>
                                        </p:attrNameLst>
                                      </p:cBhvr>
                                      <p:to>
                                        <p:strVal val="visible"/>
                                      </p:to>
                                    </p:set>
                                    <p:animEffect transition="in" filter="wipe(right)">
                                      <p:cBhvr>
                                        <p:cTn id="47" dur="500"/>
                                        <p:tgtEl>
                                          <p:spTgt spid="4">
                                            <p:graphicEl>
                                              <a:dgm id="{3E9D783A-121F-42D5-B546-254AF38495F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4">
                                            <p:graphicEl>
                                              <a:dgm id="{F20B3EE7-7B9D-4C6C-AC34-2954F1A41A40}"/>
                                            </p:graphicEl>
                                          </p:spTgt>
                                        </p:tgtEl>
                                        <p:attrNameLst>
                                          <p:attrName>style.visibility</p:attrName>
                                        </p:attrNameLst>
                                      </p:cBhvr>
                                      <p:to>
                                        <p:strVal val="visible"/>
                                      </p:to>
                                    </p:set>
                                    <p:animEffect transition="in" filter="wipe(right)">
                                      <p:cBhvr>
                                        <p:cTn id="52" dur="500"/>
                                        <p:tgtEl>
                                          <p:spTgt spid="4">
                                            <p:graphicEl>
                                              <a:dgm id="{F20B3EE7-7B9D-4C6C-AC34-2954F1A41A40}"/>
                                            </p:graphicEl>
                                          </p:spTgt>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4">
                                            <p:graphicEl>
                                              <a:dgm id="{2082F7D6-FBF8-4E97-8384-681A2C767AE7}"/>
                                            </p:graphicEl>
                                          </p:spTgt>
                                        </p:tgtEl>
                                        <p:attrNameLst>
                                          <p:attrName>style.visibility</p:attrName>
                                        </p:attrNameLst>
                                      </p:cBhvr>
                                      <p:to>
                                        <p:strVal val="visible"/>
                                      </p:to>
                                    </p:set>
                                    <p:animEffect transition="in" filter="wipe(right)">
                                      <p:cBhvr>
                                        <p:cTn id="55" dur="500"/>
                                        <p:tgtEl>
                                          <p:spTgt spid="4">
                                            <p:graphicEl>
                                              <a:dgm id="{2082F7D6-FBF8-4E97-8384-681A2C767AE7}"/>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4">
                                            <p:graphicEl>
                                              <a:dgm id="{721AA7D8-4F8C-4046-A757-08FC12DC550A}"/>
                                            </p:graphicEl>
                                          </p:spTgt>
                                        </p:tgtEl>
                                        <p:attrNameLst>
                                          <p:attrName>style.visibility</p:attrName>
                                        </p:attrNameLst>
                                      </p:cBhvr>
                                      <p:to>
                                        <p:strVal val="visible"/>
                                      </p:to>
                                    </p:set>
                                    <p:animEffect transition="in" filter="wipe(right)">
                                      <p:cBhvr>
                                        <p:cTn id="60" dur="500"/>
                                        <p:tgtEl>
                                          <p:spTgt spid="4">
                                            <p:graphicEl>
                                              <a:dgm id="{721AA7D8-4F8C-4046-A757-08FC12DC550A}"/>
                                            </p:graphicEl>
                                          </p:spTgt>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4">
                                            <p:graphicEl>
                                              <a:dgm id="{F19C62D5-6C73-413C-919B-70DB46802583}"/>
                                            </p:graphicEl>
                                          </p:spTgt>
                                        </p:tgtEl>
                                        <p:attrNameLst>
                                          <p:attrName>style.visibility</p:attrName>
                                        </p:attrNameLst>
                                      </p:cBhvr>
                                      <p:to>
                                        <p:strVal val="visible"/>
                                      </p:to>
                                    </p:set>
                                    <p:animEffect transition="in" filter="wipe(right)">
                                      <p:cBhvr>
                                        <p:cTn id="63" dur="500"/>
                                        <p:tgtEl>
                                          <p:spTgt spid="4">
                                            <p:graphicEl>
                                              <a:dgm id="{F19C62D5-6C73-413C-919B-70DB46802583}"/>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grpId="0" nodeType="clickEffect">
                                  <p:stCondLst>
                                    <p:cond delay="0"/>
                                  </p:stCondLst>
                                  <p:childTnLst>
                                    <p:set>
                                      <p:cBhvr>
                                        <p:cTn id="67" dur="1" fill="hold">
                                          <p:stCondLst>
                                            <p:cond delay="0"/>
                                          </p:stCondLst>
                                        </p:cTn>
                                        <p:tgtEl>
                                          <p:spTgt spid="4">
                                            <p:graphicEl>
                                              <a:dgm id="{FDD62ADF-C51A-4195-BB56-144E09F6CC15}"/>
                                            </p:graphicEl>
                                          </p:spTgt>
                                        </p:tgtEl>
                                        <p:attrNameLst>
                                          <p:attrName>style.visibility</p:attrName>
                                        </p:attrNameLst>
                                      </p:cBhvr>
                                      <p:to>
                                        <p:strVal val="visible"/>
                                      </p:to>
                                    </p:set>
                                    <p:animEffect transition="in" filter="wipe(right)">
                                      <p:cBhvr>
                                        <p:cTn id="68" dur="500"/>
                                        <p:tgtEl>
                                          <p:spTgt spid="4">
                                            <p:graphicEl>
                                              <a:dgm id="{FDD62ADF-C51A-4195-BB56-144E09F6CC15}"/>
                                            </p:graphicEl>
                                          </p:spTgt>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4">
                                            <p:graphicEl>
                                              <a:dgm id="{F5BAA195-A6BB-4977-B92D-A47236ADF5E1}"/>
                                            </p:graphicEl>
                                          </p:spTgt>
                                        </p:tgtEl>
                                        <p:attrNameLst>
                                          <p:attrName>style.visibility</p:attrName>
                                        </p:attrNameLst>
                                      </p:cBhvr>
                                      <p:to>
                                        <p:strVal val="visible"/>
                                      </p:to>
                                    </p:set>
                                    <p:animEffect transition="in" filter="wipe(right)">
                                      <p:cBhvr>
                                        <p:cTn id="71" dur="500"/>
                                        <p:tgtEl>
                                          <p:spTgt spid="4">
                                            <p:graphicEl>
                                              <a:dgm id="{F5BAA195-A6BB-4977-B92D-A47236ADF5E1}"/>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grpId="0" nodeType="clickEffect">
                                  <p:stCondLst>
                                    <p:cond delay="0"/>
                                  </p:stCondLst>
                                  <p:childTnLst>
                                    <p:set>
                                      <p:cBhvr>
                                        <p:cTn id="75" dur="1" fill="hold">
                                          <p:stCondLst>
                                            <p:cond delay="0"/>
                                          </p:stCondLst>
                                        </p:cTn>
                                        <p:tgtEl>
                                          <p:spTgt spid="4">
                                            <p:graphicEl>
                                              <a:dgm id="{16727547-EC7B-4743-9390-6EB79C33CEA0}"/>
                                            </p:graphicEl>
                                          </p:spTgt>
                                        </p:tgtEl>
                                        <p:attrNameLst>
                                          <p:attrName>style.visibility</p:attrName>
                                        </p:attrNameLst>
                                      </p:cBhvr>
                                      <p:to>
                                        <p:strVal val="visible"/>
                                      </p:to>
                                    </p:set>
                                    <p:animEffect transition="in" filter="wipe(right)">
                                      <p:cBhvr>
                                        <p:cTn id="76" dur="500"/>
                                        <p:tgtEl>
                                          <p:spTgt spid="4">
                                            <p:graphicEl>
                                              <a:dgm id="{16727547-EC7B-4743-9390-6EB79C33CEA0}"/>
                                            </p:graphicEl>
                                          </p:spTgt>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4">
                                            <p:graphicEl>
                                              <a:dgm id="{D71DC533-C8EB-4723-B6B0-67DDD466AF9E}"/>
                                            </p:graphicEl>
                                          </p:spTgt>
                                        </p:tgtEl>
                                        <p:attrNameLst>
                                          <p:attrName>style.visibility</p:attrName>
                                        </p:attrNameLst>
                                      </p:cBhvr>
                                      <p:to>
                                        <p:strVal val="visible"/>
                                      </p:to>
                                    </p:set>
                                    <p:animEffect transition="in" filter="wipe(right)">
                                      <p:cBhvr>
                                        <p:cTn id="79" dur="500"/>
                                        <p:tgtEl>
                                          <p:spTgt spid="4">
                                            <p:graphicEl>
                                              <a:dgm id="{D71DC533-C8EB-4723-B6B0-67DDD466AF9E}"/>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2" fill="hold" grpId="0" nodeType="clickEffect">
                                  <p:stCondLst>
                                    <p:cond delay="0"/>
                                  </p:stCondLst>
                                  <p:childTnLst>
                                    <p:set>
                                      <p:cBhvr>
                                        <p:cTn id="83" dur="1" fill="hold">
                                          <p:stCondLst>
                                            <p:cond delay="0"/>
                                          </p:stCondLst>
                                        </p:cTn>
                                        <p:tgtEl>
                                          <p:spTgt spid="4">
                                            <p:graphicEl>
                                              <a:dgm id="{4F499973-3AC8-4185-8753-760418100B5D}"/>
                                            </p:graphicEl>
                                          </p:spTgt>
                                        </p:tgtEl>
                                        <p:attrNameLst>
                                          <p:attrName>style.visibility</p:attrName>
                                        </p:attrNameLst>
                                      </p:cBhvr>
                                      <p:to>
                                        <p:strVal val="visible"/>
                                      </p:to>
                                    </p:set>
                                    <p:animEffect transition="in" filter="wipe(right)">
                                      <p:cBhvr>
                                        <p:cTn id="84" dur="500"/>
                                        <p:tgtEl>
                                          <p:spTgt spid="4">
                                            <p:graphicEl>
                                              <a:dgm id="{4F499973-3AC8-4185-8753-760418100B5D}"/>
                                            </p:graphicEl>
                                          </p:spTgt>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4">
                                            <p:graphicEl>
                                              <a:dgm id="{1F9C3D8C-E235-4634-BD77-EA348FD7523D}"/>
                                            </p:graphicEl>
                                          </p:spTgt>
                                        </p:tgtEl>
                                        <p:attrNameLst>
                                          <p:attrName>style.visibility</p:attrName>
                                        </p:attrNameLst>
                                      </p:cBhvr>
                                      <p:to>
                                        <p:strVal val="visible"/>
                                      </p:to>
                                    </p:set>
                                    <p:animEffect transition="in" filter="wipe(right)">
                                      <p:cBhvr>
                                        <p:cTn id="87" dur="500"/>
                                        <p:tgtEl>
                                          <p:spTgt spid="4">
                                            <p:graphicEl>
                                              <a:dgm id="{1F9C3D8C-E235-4634-BD77-EA348FD7523D}"/>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grpId="0" nodeType="clickEffect">
                                  <p:stCondLst>
                                    <p:cond delay="0"/>
                                  </p:stCondLst>
                                  <p:childTnLst>
                                    <p:set>
                                      <p:cBhvr>
                                        <p:cTn id="91" dur="1" fill="hold">
                                          <p:stCondLst>
                                            <p:cond delay="0"/>
                                          </p:stCondLst>
                                        </p:cTn>
                                        <p:tgtEl>
                                          <p:spTgt spid="4">
                                            <p:graphicEl>
                                              <a:dgm id="{52AAA40F-F9BA-4C41-817B-B97204115588}"/>
                                            </p:graphicEl>
                                          </p:spTgt>
                                        </p:tgtEl>
                                        <p:attrNameLst>
                                          <p:attrName>style.visibility</p:attrName>
                                        </p:attrNameLst>
                                      </p:cBhvr>
                                      <p:to>
                                        <p:strVal val="visible"/>
                                      </p:to>
                                    </p:set>
                                    <p:animEffect transition="in" filter="wipe(right)">
                                      <p:cBhvr>
                                        <p:cTn id="92" dur="500"/>
                                        <p:tgtEl>
                                          <p:spTgt spid="4">
                                            <p:graphicEl>
                                              <a:dgm id="{52AAA40F-F9BA-4C41-817B-B97204115588}"/>
                                            </p:graphicEl>
                                          </p:spTgt>
                                        </p:tgtEl>
                                      </p:cBhvr>
                                    </p:animEffect>
                                  </p:childTnLst>
                                </p:cTn>
                              </p:par>
                              <p:par>
                                <p:cTn id="93" presetID="22" presetClass="entr" presetSubtype="2" fill="hold" grpId="0" nodeType="withEffect">
                                  <p:stCondLst>
                                    <p:cond delay="0"/>
                                  </p:stCondLst>
                                  <p:childTnLst>
                                    <p:set>
                                      <p:cBhvr>
                                        <p:cTn id="94" dur="1" fill="hold">
                                          <p:stCondLst>
                                            <p:cond delay="0"/>
                                          </p:stCondLst>
                                        </p:cTn>
                                        <p:tgtEl>
                                          <p:spTgt spid="4">
                                            <p:graphicEl>
                                              <a:dgm id="{6C993EA0-3EBC-4E29-9BF3-31BBFF89AA5B}"/>
                                            </p:graphicEl>
                                          </p:spTgt>
                                        </p:tgtEl>
                                        <p:attrNameLst>
                                          <p:attrName>style.visibility</p:attrName>
                                        </p:attrNameLst>
                                      </p:cBhvr>
                                      <p:to>
                                        <p:strVal val="visible"/>
                                      </p:to>
                                    </p:set>
                                    <p:animEffect transition="in" filter="wipe(right)">
                                      <p:cBhvr>
                                        <p:cTn id="95" dur="500"/>
                                        <p:tgtEl>
                                          <p:spTgt spid="4">
                                            <p:graphicEl>
                                              <a:dgm id="{6C993EA0-3EBC-4E29-9BF3-31BBFF89AA5B}"/>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2" fill="hold" grpId="0" nodeType="clickEffect">
                                  <p:stCondLst>
                                    <p:cond delay="0"/>
                                  </p:stCondLst>
                                  <p:childTnLst>
                                    <p:set>
                                      <p:cBhvr>
                                        <p:cTn id="99" dur="1" fill="hold">
                                          <p:stCondLst>
                                            <p:cond delay="0"/>
                                          </p:stCondLst>
                                        </p:cTn>
                                        <p:tgtEl>
                                          <p:spTgt spid="4">
                                            <p:graphicEl>
                                              <a:dgm id="{0C2F1008-346A-4E51-B553-95CB800BE2CF}"/>
                                            </p:graphicEl>
                                          </p:spTgt>
                                        </p:tgtEl>
                                        <p:attrNameLst>
                                          <p:attrName>style.visibility</p:attrName>
                                        </p:attrNameLst>
                                      </p:cBhvr>
                                      <p:to>
                                        <p:strVal val="visible"/>
                                      </p:to>
                                    </p:set>
                                    <p:animEffect transition="in" filter="wipe(right)">
                                      <p:cBhvr>
                                        <p:cTn id="100" dur="500"/>
                                        <p:tgtEl>
                                          <p:spTgt spid="4">
                                            <p:graphicEl>
                                              <a:dgm id="{0C2F1008-346A-4E51-B553-95CB800BE2CF}"/>
                                            </p:graphicEl>
                                          </p:spTgt>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
                                            <p:graphicEl>
                                              <a:dgm id="{D771B24D-5E4C-4377-A0F0-6E317F00D9D6}"/>
                                            </p:graphicEl>
                                          </p:spTgt>
                                        </p:tgtEl>
                                        <p:attrNameLst>
                                          <p:attrName>style.visibility</p:attrName>
                                        </p:attrNameLst>
                                      </p:cBhvr>
                                      <p:to>
                                        <p:strVal val="visible"/>
                                      </p:to>
                                    </p:set>
                                    <p:animEffect transition="in" filter="wipe(right)">
                                      <p:cBhvr>
                                        <p:cTn id="103" dur="500"/>
                                        <p:tgtEl>
                                          <p:spTgt spid="4">
                                            <p:graphicEl>
                                              <a:dgm id="{D771B24D-5E4C-4377-A0F0-6E317F00D9D6}"/>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2" fill="hold" grpId="0" nodeType="clickEffect">
                                  <p:stCondLst>
                                    <p:cond delay="0"/>
                                  </p:stCondLst>
                                  <p:childTnLst>
                                    <p:set>
                                      <p:cBhvr>
                                        <p:cTn id="107" dur="1" fill="hold">
                                          <p:stCondLst>
                                            <p:cond delay="0"/>
                                          </p:stCondLst>
                                        </p:cTn>
                                        <p:tgtEl>
                                          <p:spTgt spid="4">
                                            <p:graphicEl>
                                              <a:dgm id="{00583B54-7FD6-496B-A0BA-15B6A44108F4}"/>
                                            </p:graphicEl>
                                          </p:spTgt>
                                        </p:tgtEl>
                                        <p:attrNameLst>
                                          <p:attrName>style.visibility</p:attrName>
                                        </p:attrNameLst>
                                      </p:cBhvr>
                                      <p:to>
                                        <p:strVal val="visible"/>
                                      </p:to>
                                    </p:set>
                                    <p:animEffect transition="in" filter="wipe(right)">
                                      <p:cBhvr>
                                        <p:cTn id="108" dur="500"/>
                                        <p:tgtEl>
                                          <p:spTgt spid="4">
                                            <p:graphicEl>
                                              <a:dgm id="{00583B54-7FD6-496B-A0BA-15B6A44108F4}"/>
                                            </p:graphicEl>
                                          </p:spTgt>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
                                            <p:graphicEl>
                                              <a:dgm id="{C6177F14-9D34-463D-9C6C-105D7FC9260D}"/>
                                            </p:graphicEl>
                                          </p:spTgt>
                                        </p:tgtEl>
                                        <p:attrNameLst>
                                          <p:attrName>style.visibility</p:attrName>
                                        </p:attrNameLst>
                                      </p:cBhvr>
                                      <p:to>
                                        <p:strVal val="visible"/>
                                      </p:to>
                                    </p:set>
                                    <p:animEffect transition="in" filter="wipe(right)">
                                      <p:cBhvr>
                                        <p:cTn id="111" dur="500"/>
                                        <p:tgtEl>
                                          <p:spTgt spid="4">
                                            <p:graphicEl>
                                              <a:dgm id="{C6177F14-9D34-463D-9C6C-105D7FC9260D}"/>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2" fill="hold" grpId="0" nodeType="clickEffect">
                                  <p:stCondLst>
                                    <p:cond delay="0"/>
                                  </p:stCondLst>
                                  <p:childTnLst>
                                    <p:set>
                                      <p:cBhvr>
                                        <p:cTn id="115" dur="1" fill="hold">
                                          <p:stCondLst>
                                            <p:cond delay="0"/>
                                          </p:stCondLst>
                                        </p:cTn>
                                        <p:tgtEl>
                                          <p:spTgt spid="4">
                                            <p:graphicEl>
                                              <a:dgm id="{AD998C11-7FAE-4BC4-8BE3-27E731F37BFE}"/>
                                            </p:graphicEl>
                                          </p:spTgt>
                                        </p:tgtEl>
                                        <p:attrNameLst>
                                          <p:attrName>style.visibility</p:attrName>
                                        </p:attrNameLst>
                                      </p:cBhvr>
                                      <p:to>
                                        <p:strVal val="visible"/>
                                      </p:to>
                                    </p:set>
                                    <p:animEffect transition="in" filter="wipe(right)">
                                      <p:cBhvr>
                                        <p:cTn id="116" dur="500"/>
                                        <p:tgtEl>
                                          <p:spTgt spid="4">
                                            <p:graphicEl>
                                              <a:dgm id="{AD998C11-7FAE-4BC4-8BE3-27E731F37BFE}"/>
                                            </p:graphicEl>
                                          </p:spTgt>
                                        </p:tgtEl>
                                      </p:cBhvr>
                                    </p:animEffect>
                                  </p:childTnLst>
                                </p:cTn>
                              </p:par>
                              <p:par>
                                <p:cTn id="117" presetID="22" presetClass="entr" presetSubtype="2" fill="hold" grpId="0" nodeType="withEffect">
                                  <p:stCondLst>
                                    <p:cond delay="0"/>
                                  </p:stCondLst>
                                  <p:childTnLst>
                                    <p:set>
                                      <p:cBhvr>
                                        <p:cTn id="118" dur="1" fill="hold">
                                          <p:stCondLst>
                                            <p:cond delay="0"/>
                                          </p:stCondLst>
                                        </p:cTn>
                                        <p:tgtEl>
                                          <p:spTgt spid="4">
                                            <p:graphicEl>
                                              <a:dgm id="{27424142-1644-482C-A407-BA16DD0E3D4D}"/>
                                            </p:graphicEl>
                                          </p:spTgt>
                                        </p:tgtEl>
                                        <p:attrNameLst>
                                          <p:attrName>style.visibility</p:attrName>
                                        </p:attrNameLst>
                                      </p:cBhvr>
                                      <p:to>
                                        <p:strVal val="visible"/>
                                      </p:to>
                                    </p:set>
                                    <p:animEffect transition="in" filter="wipe(right)">
                                      <p:cBhvr>
                                        <p:cTn id="119" dur="500"/>
                                        <p:tgtEl>
                                          <p:spTgt spid="4">
                                            <p:graphicEl>
                                              <a:dgm id="{27424142-1644-482C-A407-BA16DD0E3D4D}"/>
                                            </p:graphicEl>
                                          </p:spTgt>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2" fill="hold" grpId="0" nodeType="clickEffect">
                                  <p:stCondLst>
                                    <p:cond delay="0"/>
                                  </p:stCondLst>
                                  <p:childTnLst>
                                    <p:set>
                                      <p:cBhvr>
                                        <p:cTn id="123" dur="1" fill="hold">
                                          <p:stCondLst>
                                            <p:cond delay="0"/>
                                          </p:stCondLst>
                                        </p:cTn>
                                        <p:tgtEl>
                                          <p:spTgt spid="4">
                                            <p:graphicEl>
                                              <a:dgm id="{2F28FBAA-7073-4EE6-9818-A894AD27CCE9}"/>
                                            </p:graphicEl>
                                          </p:spTgt>
                                        </p:tgtEl>
                                        <p:attrNameLst>
                                          <p:attrName>style.visibility</p:attrName>
                                        </p:attrNameLst>
                                      </p:cBhvr>
                                      <p:to>
                                        <p:strVal val="visible"/>
                                      </p:to>
                                    </p:set>
                                    <p:animEffect transition="in" filter="wipe(right)">
                                      <p:cBhvr>
                                        <p:cTn id="124" dur="500"/>
                                        <p:tgtEl>
                                          <p:spTgt spid="4">
                                            <p:graphicEl>
                                              <a:dgm id="{2F28FBAA-7073-4EE6-9818-A894AD27CCE9}"/>
                                            </p:graphicEl>
                                          </p:spTgt>
                                        </p:tgtEl>
                                      </p:cBhvr>
                                    </p:animEffect>
                                  </p:childTnLst>
                                </p:cTn>
                              </p:par>
                              <p:par>
                                <p:cTn id="125" presetID="22" presetClass="entr" presetSubtype="2" fill="hold" grpId="0" nodeType="withEffect">
                                  <p:stCondLst>
                                    <p:cond delay="0"/>
                                  </p:stCondLst>
                                  <p:childTnLst>
                                    <p:set>
                                      <p:cBhvr>
                                        <p:cTn id="126" dur="1" fill="hold">
                                          <p:stCondLst>
                                            <p:cond delay="0"/>
                                          </p:stCondLst>
                                        </p:cTn>
                                        <p:tgtEl>
                                          <p:spTgt spid="4">
                                            <p:graphicEl>
                                              <a:dgm id="{86154EA6-6221-486B-BE8B-7671BD8ECB31}"/>
                                            </p:graphicEl>
                                          </p:spTgt>
                                        </p:tgtEl>
                                        <p:attrNameLst>
                                          <p:attrName>style.visibility</p:attrName>
                                        </p:attrNameLst>
                                      </p:cBhvr>
                                      <p:to>
                                        <p:strVal val="visible"/>
                                      </p:to>
                                    </p:set>
                                    <p:animEffect transition="in" filter="wipe(right)">
                                      <p:cBhvr>
                                        <p:cTn id="127" dur="500"/>
                                        <p:tgtEl>
                                          <p:spTgt spid="4">
                                            <p:graphicEl>
                                              <a:dgm id="{86154EA6-6221-486B-BE8B-7671BD8ECB31}"/>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2" fill="hold" grpId="0" nodeType="clickEffect">
                                  <p:stCondLst>
                                    <p:cond delay="0"/>
                                  </p:stCondLst>
                                  <p:childTnLst>
                                    <p:set>
                                      <p:cBhvr>
                                        <p:cTn id="131" dur="1" fill="hold">
                                          <p:stCondLst>
                                            <p:cond delay="0"/>
                                          </p:stCondLst>
                                        </p:cTn>
                                        <p:tgtEl>
                                          <p:spTgt spid="4">
                                            <p:graphicEl>
                                              <a:dgm id="{CD852B3A-42E1-4F7A-92C8-BFDEE1188EDC}"/>
                                            </p:graphicEl>
                                          </p:spTgt>
                                        </p:tgtEl>
                                        <p:attrNameLst>
                                          <p:attrName>style.visibility</p:attrName>
                                        </p:attrNameLst>
                                      </p:cBhvr>
                                      <p:to>
                                        <p:strVal val="visible"/>
                                      </p:to>
                                    </p:set>
                                    <p:animEffect transition="in" filter="wipe(right)">
                                      <p:cBhvr>
                                        <p:cTn id="132" dur="500"/>
                                        <p:tgtEl>
                                          <p:spTgt spid="4">
                                            <p:graphicEl>
                                              <a:dgm id="{CD852B3A-42E1-4F7A-92C8-BFDEE1188EDC}"/>
                                            </p:graphicEl>
                                          </p:spTgt>
                                        </p:tgtEl>
                                      </p:cBhvr>
                                    </p:animEffect>
                                  </p:childTnLst>
                                </p:cTn>
                              </p:par>
                              <p:par>
                                <p:cTn id="133" presetID="22" presetClass="entr" presetSubtype="2" fill="hold" grpId="0" nodeType="withEffect">
                                  <p:stCondLst>
                                    <p:cond delay="0"/>
                                  </p:stCondLst>
                                  <p:childTnLst>
                                    <p:set>
                                      <p:cBhvr>
                                        <p:cTn id="134" dur="1" fill="hold">
                                          <p:stCondLst>
                                            <p:cond delay="0"/>
                                          </p:stCondLst>
                                        </p:cTn>
                                        <p:tgtEl>
                                          <p:spTgt spid="4">
                                            <p:graphicEl>
                                              <a:dgm id="{8A2C79C4-6B88-41BB-BD99-D2D108DAB748}"/>
                                            </p:graphicEl>
                                          </p:spTgt>
                                        </p:tgtEl>
                                        <p:attrNameLst>
                                          <p:attrName>style.visibility</p:attrName>
                                        </p:attrNameLst>
                                      </p:cBhvr>
                                      <p:to>
                                        <p:strVal val="visible"/>
                                      </p:to>
                                    </p:set>
                                    <p:animEffect transition="in" filter="wipe(right)">
                                      <p:cBhvr>
                                        <p:cTn id="135" dur="500"/>
                                        <p:tgtEl>
                                          <p:spTgt spid="4">
                                            <p:graphicEl>
                                              <a:dgm id="{8A2C79C4-6B88-41BB-BD99-D2D108DAB748}"/>
                                            </p:graphicEl>
                                          </p:spTgt>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2" fill="hold" grpId="0" nodeType="clickEffect">
                                  <p:stCondLst>
                                    <p:cond delay="0"/>
                                  </p:stCondLst>
                                  <p:childTnLst>
                                    <p:set>
                                      <p:cBhvr>
                                        <p:cTn id="139" dur="1" fill="hold">
                                          <p:stCondLst>
                                            <p:cond delay="0"/>
                                          </p:stCondLst>
                                        </p:cTn>
                                        <p:tgtEl>
                                          <p:spTgt spid="4">
                                            <p:graphicEl>
                                              <a:dgm id="{81A6CD3A-BEC4-4062-A43C-3E3C1192E5F7}"/>
                                            </p:graphicEl>
                                          </p:spTgt>
                                        </p:tgtEl>
                                        <p:attrNameLst>
                                          <p:attrName>style.visibility</p:attrName>
                                        </p:attrNameLst>
                                      </p:cBhvr>
                                      <p:to>
                                        <p:strVal val="visible"/>
                                      </p:to>
                                    </p:set>
                                    <p:animEffect transition="in" filter="wipe(right)">
                                      <p:cBhvr>
                                        <p:cTn id="140" dur="500"/>
                                        <p:tgtEl>
                                          <p:spTgt spid="4">
                                            <p:graphicEl>
                                              <a:dgm id="{81A6CD3A-BEC4-4062-A43C-3E3C1192E5F7}"/>
                                            </p:graphicEl>
                                          </p:spTgt>
                                        </p:tgtEl>
                                      </p:cBhvr>
                                    </p:animEffect>
                                  </p:childTnLst>
                                </p:cTn>
                              </p:par>
                              <p:par>
                                <p:cTn id="141" presetID="22" presetClass="entr" presetSubtype="2" fill="hold" grpId="0" nodeType="withEffect">
                                  <p:stCondLst>
                                    <p:cond delay="0"/>
                                  </p:stCondLst>
                                  <p:childTnLst>
                                    <p:set>
                                      <p:cBhvr>
                                        <p:cTn id="142" dur="1" fill="hold">
                                          <p:stCondLst>
                                            <p:cond delay="0"/>
                                          </p:stCondLst>
                                        </p:cTn>
                                        <p:tgtEl>
                                          <p:spTgt spid="4">
                                            <p:graphicEl>
                                              <a:dgm id="{0ED3F348-8F1B-4B13-9B99-F009DFA6E8B7}"/>
                                            </p:graphicEl>
                                          </p:spTgt>
                                        </p:tgtEl>
                                        <p:attrNameLst>
                                          <p:attrName>style.visibility</p:attrName>
                                        </p:attrNameLst>
                                      </p:cBhvr>
                                      <p:to>
                                        <p:strVal val="visible"/>
                                      </p:to>
                                    </p:set>
                                    <p:animEffect transition="in" filter="wipe(right)">
                                      <p:cBhvr>
                                        <p:cTn id="143" dur="500"/>
                                        <p:tgtEl>
                                          <p:spTgt spid="4">
                                            <p:graphicEl>
                                              <a:dgm id="{0ED3F348-8F1B-4B13-9B99-F009DFA6E8B7}"/>
                                            </p:graphicEl>
                                          </p:spTgt>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2" fill="hold" grpId="0" nodeType="clickEffect">
                                  <p:stCondLst>
                                    <p:cond delay="0"/>
                                  </p:stCondLst>
                                  <p:childTnLst>
                                    <p:set>
                                      <p:cBhvr>
                                        <p:cTn id="147" dur="1" fill="hold">
                                          <p:stCondLst>
                                            <p:cond delay="0"/>
                                          </p:stCondLst>
                                        </p:cTn>
                                        <p:tgtEl>
                                          <p:spTgt spid="4">
                                            <p:graphicEl>
                                              <a:dgm id="{4C937C61-AC53-48FF-AAC2-E9DB7E92A120}"/>
                                            </p:graphicEl>
                                          </p:spTgt>
                                        </p:tgtEl>
                                        <p:attrNameLst>
                                          <p:attrName>style.visibility</p:attrName>
                                        </p:attrNameLst>
                                      </p:cBhvr>
                                      <p:to>
                                        <p:strVal val="visible"/>
                                      </p:to>
                                    </p:set>
                                    <p:animEffect transition="in" filter="wipe(right)">
                                      <p:cBhvr>
                                        <p:cTn id="148" dur="500"/>
                                        <p:tgtEl>
                                          <p:spTgt spid="4">
                                            <p:graphicEl>
                                              <a:dgm id="{4C937C61-AC53-48FF-AAC2-E9DB7E92A120}"/>
                                            </p:graphicEl>
                                          </p:spTgt>
                                        </p:tgtEl>
                                      </p:cBhvr>
                                    </p:animEffect>
                                  </p:childTnLst>
                                </p:cTn>
                              </p:par>
                              <p:par>
                                <p:cTn id="149" presetID="22" presetClass="entr" presetSubtype="2" fill="hold" grpId="0" nodeType="withEffect">
                                  <p:stCondLst>
                                    <p:cond delay="0"/>
                                  </p:stCondLst>
                                  <p:childTnLst>
                                    <p:set>
                                      <p:cBhvr>
                                        <p:cTn id="150" dur="1" fill="hold">
                                          <p:stCondLst>
                                            <p:cond delay="0"/>
                                          </p:stCondLst>
                                        </p:cTn>
                                        <p:tgtEl>
                                          <p:spTgt spid="4">
                                            <p:graphicEl>
                                              <a:dgm id="{68F3FABB-F141-4799-B58F-0DB22D56F5C5}"/>
                                            </p:graphicEl>
                                          </p:spTgt>
                                        </p:tgtEl>
                                        <p:attrNameLst>
                                          <p:attrName>style.visibility</p:attrName>
                                        </p:attrNameLst>
                                      </p:cBhvr>
                                      <p:to>
                                        <p:strVal val="visible"/>
                                      </p:to>
                                    </p:set>
                                    <p:animEffect transition="in" filter="wipe(right)">
                                      <p:cBhvr>
                                        <p:cTn id="151" dur="500"/>
                                        <p:tgtEl>
                                          <p:spTgt spid="4">
                                            <p:graphicEl>
                                              <a:dgm id="{68F3FABB-F141-4799-B58F-0DB22D56F5C5}"/>
                                            </p:graphicEl>
                                          </p:spTgt>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2" fill="hold" grpId="0" nodeType="clickEffect">
                                  <p:stCondLst>
                                    <p:cond delay="0"/>
                                  </p:stCondLst>
                                  <p:childTnLst>
                                    <p:set>
                                      <p:cBhvr>
                                        <p:cTn id="155" dur="1" fill="hold">
                                          <p:stCondLst>
                                            <p:cond delay="0"/>
                                          </p:stCondLst>
                                        </p:cTn>
                                        <p:tgtEl>
                                          <p:spTgt spid="4">
                                            <p:graphicEl>
                                              <a:dgm id="{A5FC448C-72FC-4757-90B3-9BD4EDCF5734}"/>
                                            </p:graphicEl>
                                          </p:spTgt>
                                        </p:tgtEl>
                                        <p:attrNameLst>
                                          <p:attrName>style.visibility</p:attrName>
                                        </p:attrNameLst>
                                      </p:cBhvr>
                                      <p:to>
                                        <p:strVal val="visible"/>
                                      </p:to>
                                    </p:set>
                                    <p:animEffect transition="in" filter="wipe(right)">
                                      <p:cBhvr>
                                        <p:cTn id="156" dur="500"/>
                                        <p:tgtEl>
                                          <p:spTgt spid="4">
                                            <p:graphicEl>
                                              <a:dgm id="{A5FC448C-72FC-4757-90B3-9BD4EDCF5734}"/>
                                            </p:graphicEl>
                                          </p:spTgt>
                                        </p:tgtEl>
                                      </p:cBhvr>
                                    </p:animEffect>
                                  </p:childTnLst>
                                </p:cTn>
                              </p:par>
                              <p:par>
                                <p:cTn id="157" presetID="22" presetClass="entr" presetSubtype="2" fill="hold" grpId="0" nodeType="withEffect">
                                  <p:stCondLst>
                                    <p:cond delay="0"/>
                                  </p:stCondLst>
                                  <p:childTnLst>
                                    <p:set>
                                      <p:cBhvr>
                                        <p:cTn id="158" dur="1" fill="hold">
                                          <p:stCondLst>
                                            <p:cond delay="0"/>
                                          </p:stCondLst>
                                        </p:cTn>
                                        <p:tgtEl>
                                          <p:spTgt spid="4">
                                            <p:graphicEl>
                                              <a:dgm id="{B395AD67-7DBC-4AED-8E1E-54B5A581AE98}"/>
                                            </p:graphicEl>
                                          </p:spTgt>
                                        </p:tgtEl>
                                        <p:attrNameLst>
                                          <p:attrName>style.visibility</p:attrName>
                                        </p:attrNameLst>
                                      </p:cBhvr>
                                      <p:to>
                                        <p:strVal val="visible"/>
                                      </p:to>
                                    </p:set>
                                    <p:animEffect transition="in" filter="wipe(right)">
                                      <p:cBhvr>
                                        <p:cTn id="159" dur="500"/>
                                        <p:tgtEl>
                                          <p:spTgt spid="4">
                                            <p:graphicEl>
                                              <a:dgm id="{B395AD67-7DBC-4AED-8E1E-54B5A581AE98}"/>
                                            </p:graphicEl>
                                          </p:spTgt>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2" fill="hold" grpId="0" nodeType="clickEffect">
                                  <p:stCondLst>
                                    <p:cond delay="0"/>
                                  </p:stCondLst>
                                  <p:childTnLst>
                                    <p:set>
                                      <p:cBhvr>
                                        <p:cTn id="163" dur="1" fill="hold">
                                          <p:stCondLst>
                                            <p:cond delay="0"/>
                                          </p:stCondLst>
                                        </p:cTn>
                                        <p:tgtEl>
                                          <p:spTgt spid="4">
                                            <p:graphicEl>
                                              <a:dgm id="{3906F8E8-EB6A-4C3F-B4D5-B7B55950E91A}"/>
                                            </p:graphicEl>
                                          </p:spTgt>
                                        </p:tgtEl>
                                        <p:attrNameLst>
                                          <p:attrName>style.visibility</p:attrName>
                                        </p:attrNameLst>
                                      </p:cBhvr>
                                      <p:to>
                                        <p:strVal val="visible"/>
                                      </p:to>
                                    </p:set>
                                    <p:animEffect transition="in" filter="wipe(right)">
                                      <p:cBhvr>
                                        <p:cTn id="164" dur="500"/>
                                        <p:tgtEl>
                                          <p:spTgt spid="4">
                                            <p:graphicEl>
                                              <a:dgm id="{3906F8E8-EB6A-4C3F-B4D5-B7B55950E91A}"/>
                                            </p:graphicEl>
                                          </p:spTgt>
                                        </p:tgtEl>
                                      </p:cBhvr>
                                    </p:animEffect>
                                  </p:childTnLst>
                                </p:cTn>
                              </p:par>
                              <p:par>
                                <p:cTn id="165" presetID="22" presetClass="entr" presetSubtype="2" fill="hold" grpId="0" nodeType="withEffect">
                                  <p:stCondLst>
                                    <p:cond delay="0"/>
                                  </p:stCondLst>
                                  <p:childTnLst>
                                    <p:set>
                                      <p:cBhvr>
                                        <p:cTn id="166" dur="1" fill="hold">
                                          <p:stCondLst>
                                            <p:cond delay="0"/>
                                          </p:stCondLst>
                                        </p:cTn>
                                        <p:tgtEl>
                                          <p:spTgt spid="4">
                                            <p:graphicEl>
                                              <a:dgm id="{0DA4634C-E886-4B55-9852-35C79402FFF9}"/>
                                            </p:graphicEl>
                                          </p:spTgt>
                                        </p:tgtEl>
                                        <p:attrNameLst>
                                          <p:attrName>style.visibility</p:attrName>
                                        </p:attrNameLst>
                                      </p:cBhvr>
                                      <p:to>
                                        <p:strVal val="visible"/>
                                      </p:to>
                                    </p:set>
                                    <p:animEffect transition="in" filter="wipe(right)">
                                      <p:cBhvr>
                                        <p:cTn id="167" dur="500"/>
                                        <p:tgtEl>
                                          <p:spTgt spid="4">
                                            <p:graphicEl>
                                              <a:dgm id="{0DA4634C-E886-4B55-9852-35C79402FFF9}"/>
                                            </p:graphicEl>
                                          </p:spTgt>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2" fill="hold" grpId="0" nodeType="clickEffect">
                                  <p:stCondLst>
                                    <p:cond delay="0"/>
                                  </p:stCondLst>
                                  <p:childTnLst>
                                    <p:set>
                                      <p:cBhvr>
                                        <p:cTn id="171" dur="1" fill="hold">
                                          <p:stCondLst>
                                            <p:cond delay="0"/>
                                          </p:stCondLst>
                                        </p:cTn>
                                        <p:tgtEl>
                                          <p:spTgt spid="4">
                                            <p:graphicEl>
                                              <a:dgm id="{8DE806C7-7E3E-45A9-AC90-98F8440A512E}"/>
                                            </p:graphicEl>
                                          </p:spTgt>
                                        </p:tgtEl>
                                        <p:attrNameLst>
                                          <p:attrName>style.visibility</p:attrName>
                                        </p:attrNameLst>
                                      </p:cBhvr>
                                      <p:to>
                                        <p:strVal val="visible"/>
                                      </p:to>
                                    </p:set>
                                    <p:animEffect transition="in" filter="wipe(right)">
                                      <p:cBhvr>
                                        <p:cTn id="172" dur="500"/>
                                        <p:tgtEl>
                                          <p:spTgt spid="4">
                                            <p:graphicEl>
                                              <a:dgm id="{8DE806C7-7E3E-45A9-AC90-98F8440A512E}"/>
                                            </p:graphicEl>
                                          </p:spTgt>
                                        </p:tgtEl>
                                      </p:cBhvr>
                                    </p:animEffect>
                                  </p:childTnLst>
                                </p:cTn>
                              </p:par>
                              <p:par>
                                <p:cTn id="173" presetID="22" presetClass="entr" presetSubtype="2" fill="hold" grpId="0" nodeType="withEffect">
                                  <p:stCondLst>
                                    <p:cond delay="0"/>
                                  </p:stCondLst>
                                  <p:childTnLst>
                                    <p:set>
                                      <p:cBhvr>
                                        <p:cTn id="174" dur="1" fill="hold">
                                          <p:stCondLst>
                                            <p:cond delay="0"/>
                                          </p:stCondLst>
                                        </p:cTn>
                                        <p:tgtEl>
                                          <p:spTgt spid="4">
                                            <p:graphicEl>
                                              <a:dgm id="{A8C27968-0B48-42E0-9358-FDB45F4D6073}"/>
                                            </p:graphicEl>
                                          </p:spTgt>
                                        </p:tgtEl>
                                        <p:attrNameLst>
                                          <p:attrName>style.visibility</p:attrName>
                                        </p:attrNameLst>
                                      </p:cBhvr>
                                      <p:to>
                                        <p:strVal val="visible"/>
                                      </p:to>
                                    </p:set>
                                    <p:animEffect transition="in" filter="wipe(right)">
                                      <p:cBhvr>
                                        <p:cTn id="175" dur="500"/>
                                        <p:tgtEl>
                                          <p:spTgt spid="4">
                                            <p:graphicEl>
                                              <a:dgm id="{A8C27968-0B48-42E0-9358-FDB45F4D6073}"/>
                                            </p:graphicEl>
                                          </p:spTgt>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2" fill="hold" grpId="0" nodeType="clickEffect">
                                  <p:stCondLst>
                                    <p:cond delay="0"/>
                                  </p:stCondLst>
                                  <p:childTnLst>
                                    <p:set>
                                      <p:cBhvr>
                                        <p:cTn id="179" dur="1" fill="hold">
                                          <p:stCondLst>
                                            <p:cond delay="0"/>
                                          </p:stCondLst>
                                        </p:cTn>
                                        <p:tgtEl>
                                          <p:spTgt spid="4">
                                            <p:graphicEl>
                                              <a:dgm id="{C9E86F35-61D7-46A3-9853-5D72A046C92F}"/>
                                            </p:graphicEl>
                                          </p:spTgt>
                                        </p:tgtEl>
                                        <p:attrNameLst>
                                          <p:attrName>style.visibility</p:attrName>
                                        </p:attrNameLst>
                                      </p:cBhvr>
                                      <p:to>
                                        <p:strVal val="visible"/>
                                      </p:to>
                                    </p:set>
                                    <p:animEffect transition="in" filter="wipe(right)">
                                      <p:cBhvr>
                                        <p:cTn id="180" dur="500"/>
                                        <p:tgtEl>
                                          <p:spTgt spid="4">
                                            <p:graphicEl>
                                              <a:dgm id="{C9E86F35-61D7-46A3-9853-5D72A046C92F}"/>
                                            </p:graphicEl>
                                          </p:spTgt>
                                        </p:tgtEl>
                                      </p:cBhvr>
                                    </p:animEffect>
                                  </p:childTnLst>
                                </p:cTn>
                              </p:par>
                              <p:par>
                                <p:cTn id="181" presetID="22" presetClass="entr" presetSubtype="2" fill="hold" grpId="0" nodeType="withEffect">
                                  <p:stCondLst>
                                    <p:cond delay="0"/>
                                  </p:stCondLst>
                                  <p:childTnLst>
                                    <p:set>
                                      <p:cBhvr>
                                        <p:cTn id="182" dur="1" fill="hold">
                                          <p:stCondLst>
                                            <p:cond delay="0"/>
                                          </p:stCondLst>
                                        </p:cTn>
                                        <p:tgtEl>
                                          <p:spTgt spid="4">
                                            <p:graphicEl>
                                              <a:dgm id="{98EBD11D-1213-429D-9306-AC82AC41E3DD}"/>
                                            </p:graphicEl>
                                          </p:spTgt>
                                        </p:tgtEl>
                                        <p:attrNameLst>
                                          <p:attrName>style.visibility</p:attrName>
                                        </p:attrNameLst>
                                      </p:cBhvr>
                                      <p:to>
                                        <p:strVal val="visible"/>
                                      </p:to>
                                    </p:set>
                                    <p:animEffect transition="in" filter="wipe(right)">
                                      <p:cBhvr>
                                        <p:cTn id="183" dur="500"/>
                                        <p:tgtEl>
                                          <p:spTgt spid="4">
                                            <p:graphicEl>
                                              <a:dgm id="{98EBD11D-1213-429D-9306-AC82AC41E3DD}"/>
                                            </p:graphicEl>
                                          </p:spTgt>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2" fill="hold" grpId="0" nodeType="clickEffect">
                                  <p:stCondLst>
                                    <p:cond delay="0"/>
                                  </p:stCondLst>
                                  <p:childTnLst>
                                    <p:set>
                                      <p:cBhvr>
                                        <p:cTn id="187" dur="1" fill="hold">
                                          <p:stCondLst>
                                            <p:cond delay="0"/>
                                          </p:stCondLst>
                                        </p:cTn>
                                        <p:tgtEl>
                                          <p:spTgt spid="4">
                                            <p:graphicEl>
                                              <a:dgm id="{8F7F96EA-1FC6-4701-B66D-6DA7810FB46F}"/>
                                            </p:graphicEl>
                                          </p:spTgt>
                                        </p:tgtEl>
                                        <p:attrNameLst>
                                          <p:attrName>style.visibility</p:attrName>
                                        </p:attrNameLst>
                                      </p:cBhvr>
                                      <p:to>
                                        <p:strVal val="visible"/>
                                      </p:to>
                                    </p:set>
                                    <p:animEffect transition="in" filter="wipe(right)">
                                      <p:cBhvr>
                                        <p:cTn id="188" dur="500"/>
                                        <p:tgtEl>
                                          <p:spTgt spid="4">
                                            <p:graphicEl>
                                              <a:dgm id="{8F7F96EA-1FC6-4701-B66D-6DA7810FB46F}"/>
                                            </p:graphicEl>
                                          </p:spTgt>
                                        </p:tgtEl>
                                      </p:cBhvr>
                                    </p:animEffect>
                                  </p:childTnLst>
                                </p:cTn>
                              </p:par>
                              <p:par>
                                <p:cTn id="189" presetID="22" presetClass="entr" presetSubtype="2" fill="hold" grpId="0" nodeType="withEffect">
                                  <p:stCondLst>
                                    <p:cond delay="0"/>
                                  </p:stCondLst>
                                  <p:childTnLst>
                                    <p:set>
                                      <p:cBhvr>
                                        <p:cTn id="190" dur="1" fill="hold">
                                          <p:stCondLst>
                                            <p:cond delay="0"/>
                                          </p:stCondLst>
                                        </p:cTn>
                                        <p:tgtEl>
                                          <p:spTgt spid="4">
                                            <p:graphicEl>
                                              <a:dgm id="{BDB5DFD1-35A2-437D-8DD7-DA754A3CB35E}"/>
                                            </p:graphicEl>
                                          </p:spTgt>
                                        </p:tgtEl>
                                        <p:attrNameLst>
                                          <p:attrName>style.visibility</p:attrName>
                                        </p:attrNameLst>
                                      </p:cBhvr>
                                      <p:to>
                                        <p:strVal val="visible"/>
                                      </p:to>
                                    </p:set>
                                    <p:animEffect transition="in" filter="wipe(right)">
                                      <p:cBhvr>
                                        <p:cTn id="191" dur="500"/>
                                        <p:tgtEl>
                                          <p:spTgt spid="4">
                                            <p:graphicEl>
                                              <a:dgm id="{BDB5DFD1-35A2-437D-8DD7-DA754A3CB35E}"/>
                                            </p:graphicEl>
                                          </p:spTgt>
                                        </p:tgtEl>
                                      </p:cBhvr>
                                    </p:animEffect>
                                  </p:childTnLst>
                                </p:cTn>
                              </p:par>
                            </p:childTnLst>
                          </p:cTn>
                        </p:par>
                      </p:childTnLst>
                    </p:cTn>
                  </p:par>
                  <p:par>
                    <p:cTn id="192" fill="hold">
                      <p:stCondLst>
                        <p:cond delay="indefinite"/>
                      </p:stCondLst>
                      <p:childTnLst>
                        <p:par>
                          <p:cTn id="193" fill="hold">
                            <p:stCondLst>
                              <p:cond delay="0"/>
                            </p:stCondLst>
                            <p:childTnLst>
                              <p:par>
                                <p:cTn id="194" presetID="22" presetClass="entr" presetSubtype="2" fill="hold" grpId="0" nodeType="clickEffect">
                                  <p:stCondLst>
                                    <p:cond delay="0"/>
                                  </p:stCondLst>
                                  <p:childTnLst>
                                    <p:set>
                                      <p:cBhvr>
                                        <p:cTn id="195" dur="1" fill="hold">
                                          <p:stCondLst>
                                            <p:cond delay="0"/>
                                          </p:stCondLst>
                                        </p:cTn>
                                        <p:tgtEl>
                                          <p:spTgt spid="4">
                                            <p:graphicEl>
                                              <a:dgm id="{985B764C-1B80-49D3-8419-2B174983DFFE}"/>
                                            </p:graphicEl>
                                          </p:spTgt>
                                        </p:tgtEl>
                                        <p:attrNameLst>
                                          <p:attrName>style.visibility</p:attrName>
                                        </p:attrNameLst>
                                      </p:cBhvr>
                                      <p:to>
                                        <p:strVal val="visible"/>
                                      </p:to>
                                    </p:set>
                                    <p:animEffect transition="in" filter="wipe(right)">
                                      <p:cBhvr>
                                        <p:cTn id="196" dur="500"/>
                                        <p:tgtEl>
                                          <p:spTgt spid="4">
                                            <p:graphicEl>
                                              <a:dgm id="{985B764C-1B80-49D3-8419-2B174983DFFE}"/>
                                            </p:graphicEl>
                                          </p:spTgt>
                                        </p:tgtEl>
                                      </p:cBhvr>
                                    </p:animEffect>
                                  </p:childTnLst>
                                </p:cTn>
                              </p:par>
                              <p:par>
                                <p:cTn id="197" presetID="22" presetClass="entr" presetSubtype="2" fill="hold" grpId="0" nodeType="withEffect">
                                  <p:stCondLst>
                                    <p:cond delay="0"/>
                                  </p:stCondLst>
                                  <p:childTnLst>
                                    <p:set>
                                      <p:cBhvr>
                                        <p:cTn id="198" dur="1" fill="hold">
                                          <p:stCondLst>
                                            <p:cond delay="0"/>
                                          </p:stCondLst>
                                        </p:cTn>
                                        <p:tgtEl>
                                          <p:spTgt spid="4">
                                            <p:graphicEl>
                                              <a:dgm id="{E9A6AEB3-2360-4165-8151-B333492F8E9A}"/>
                                            </p:graphicEl>
                                          </p:spTgt>
                                        </p:tgtEl>
                                        <p:attrNameLst>
                                          <p:attrName>style.visibility</p:attrName>
                                        </p:attrNameLst>
                                      </p:cBhvr>
                                      <p:to>
                                        <p:strVal val="visible"/>
                                      </p:to>
                                    </p:set>
                                    <p:animEffect transition="in" filter="wipe(right)">
                                      <p:cBhvr>
                                        <p:cTn id="199" dur="500"/>
                                        <p:tgtEl>
                                          <p:spTgt spid="4">
                                            <p:graphicEl>
                                              <a:dgm id="{E9A6AEB3-2360-4165-8151-B333492F8E9A}"/>
                                            </p:graphicEl>
                                          </p:spTgt>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2" fill="hold" grpId="0" nodeType="clickEffect">
                                  <p:stCondLst>
                                    <p:cond delay="0"/>
                                  </p:stCondLst>
                                  <p:childTnLst>
                                    <p:set>
                                      <p:cBhvr>
                                        <p:cTn id="203" dur="1" fill="hold">
                                          <p:stCondLst>
                                            <p:cond delay="0"/>
                                          </p:stCondLst>
                                        </p:cTn>
                                        <p:tgtEl>
                                          <p:spTgt spid="4">
                                            <p:graphicEl>
                                              <a:dgm id="{F11EFD9D-7647-425E-89C4-0944F4FBEBF2}"/>
                                            </p:graphicEl>
                                          </p:spTgt>
                                        </p:tgtEl>
                                        <p:attrNameLst>
                                          <p:attrName>style.visibility</p:attrName>
                                        </p:attrNameLst>
                                      </p:cBhvr>
                                      <p:to>
                                        <p:strVal val="visible"/>
                                      </p:to>
                                    </p:set>
                                    <p:animEffect transition="in" filter="wipe(right)">
                                      <p:cBhvr>
                                        <p:cTn id="204" dur="500"/>
                                        <p:tgtEl>
                                          <p:spTgt spid="4">
                                            <p:graphicEl>
                                              <a:dgm id="{F11EFD9D-7647-425E-89C4-0944F4FBEBF2}"/>
                                            </p:graphicEl>
                                          </p:spTgt>
                                        </p:tgtEl>
                                      </p:cBhvr>
                                    </p:animEffect>
                                  </p:childTnLst>
                                </p:cTn>
                              </p:par>
                              <p:par>
                                <p:cTn id="205" presetID="22" presetClass="entr" presetSubtype="2" fill="hold" grpId="0" nodeType="withEffect">
                                  <p:stCondLst>
                                    <p:cond delay="0"/>
                                  </p:stCondLst>
                                  <p:childTnLst>
                                    <p:set>
                                      <p:cBhvr>
                                        <p:cTn id="206" dur="1" fill="hold">
                                          <p:stCondLst>
                                            <p:cond delay="0"/>
                                          </p:stCondLst>
                                        </p:cTn>
                                        <p:tgtEl>
                                          <p:spTgt spid="4">
                                            <p:graphicEl>
                                              <a:dgm id="{6045E9BC-0788-4AE1-A417-0B1212BAF9EE}"/>
                                            </p:graphicEl>
                                          </p:spTgt>
                                        </p:tgtEl>
                                        <p:attrNameLst>
                                          <p:attrName>style.visibility</p:attrName>
                                        </p:attrNameLst>
                                      </p:cBhvr>
                                      <p:to>
                                        <p:strVal val="visible"/>
                                      </p:to>
                                    </p:set>
                                    <p:animEffect transition="in" filter="wipe(right)">
                                      <p:cBhvr>
                                        <p:cTn id="207" dur="500"/>
                                        <p:tgtEl>
                                          <p:spTgt spid="4">
                                            <p:graphicEl>
                                              <a:dgm id="{6045E9BC-0788-4AE1-A417-0B1212BAF9EE}"/>
                                            </p:graphicEl>
                                          </p:spTgt>
                                        </p:tgtEl>
                                      </p:cBhvr>
                                    </p:animEffect>
                                  </p:childTnLst>
                                </p:cTn>
                              </p:par>
                            </p:childTnLst>
                          </p:cTn>
                        </p:par>
                      </p:childTnLst>
                    </p:cTn>
                  </p:par>
                  <p:par>
                    <p:cTn id="208" fill="hold">
                      <p:stCondLst>
                        <p:cond delay="indefinite"/>
                      </p:stCondLst>
                      <p:childTnLst>
                        <p:par>
                          <p:cTn id="209" fill="hold">
                            <p:stCondLst>
                              <p:cond delay="0"/>
                            </p:stCondLst>
                            <p:childTnLst>
                              <p:par>
                                <p:cTn id="210" presetID="22" presetClass="entr" presetSubtype="2" fill="hold" grpId="0" nodeType="clickEffect">
                                  <p:stCondLst>
                                    <p:cond delay="0"/>
                                  </p:stCondLst>
                                  <p:childTnLst>
                                    <p:set>
                                      <p:cBhvr>
                                        <p:cTn id="211" dur="1" fill="hold">
                                          <p:stCondLst>
                                            <p:cond delay="0"/>
                                          </p:stCondLst>
                                        </p:cTn>
                                        <p:tgtEl>
                                          <p:spTgt spid="4">
                                            <p:graphicEl>
                                              <a:dgm id="{46F04D96-C961-4957-AEA7-F6AC9CC0C526}"/>
                                            </p:graphicEl>
                                          </p:spTgt>
                                        </p:tgtEl>
                                        <p:attrNameLst>
                                          <p:attrName>style.visibility</p:attrName>
                                        </p:attrNameLst>
                                      </p:cBhvr>
                                      <p:to>
                                        <p:strVal val="visible"/>
                                      </p:to>
                                    </p:set>
                                    <p:animEffect transition="in" filter="wipe(right)">
                                      <p:cBhvr>
                                        <p:cTn id="212" dur="500"/>
                                        <p:tgtEl>
                                          <p:spTgt spid="4">
                                            <p:graphicEl>
                                              <a:dgm id="{46F04D96-C961-4957-AEA7-F6AC9CC0C526}"/>
                                            </p:graphicEl>
                                          </p:spTgt>
                                        </p:tgtEl>
                                      </p:cBhvr>
                                    </p:animEffect>
                                  </p:childTnLst>
                                </p:cTn>
                              </p:par>
                              <p:par>
                                <p:cTn id="213" presetID="22" presetClass="entr" presetSubtype="2" fill="hold" grpId="0" nodeType="withEffect">
                                  <p:stCondLst>
                                    <p:cond delay="0"/>
                                  </p:stCondLst>
                                  <p:childTnLst>
                                    <p:set>
                                      <p:cBhvr>
                                        <p:cTn id="214" dur="1" fill="hold">
                                          <p:stCondLst>
                                            <p:cond delay="0"/>
                                          </p:stCondLst>
                                        </p:cTn>
                                        <p:tgtEl>
                                          <p:spTgt spid="4">
                                            <p:graphicEl>
                                              <a:dgm id="{77C64BBD-B3E4-40AE-90A0-FB888D4EEAF8}"/>
                                            </p:graphicEl>
                                          </p:spTgt>
                                        </p:tgtEl>
                                        <p:attrNameLst>
                                          <p:attrName>style.visibility</p:attrName>
                                        </p:attrNameLst>
                                      </p:cBhvr>
                                      <p:to>
                                        <p:strVal val="visible"/>
                                      </p:to>
                                    </p:set>
                                    <p:animEffect transition="in" filter="wipe(right)">
                                      <p:cBhvr>
                                        <p:cTn id="215" dur="500"/>
                                        <p:tgtEl>
                                          <p:spTgt spid="4">
                                            <p:graphicEl>
                                              <a:dgm id="{77C64BBD-B3E4-40AE-90A0-FB888D4EEAF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260350" ty="1200150" sx="100000" sy="100000" flip="xy"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35586" y="283505"/>
            <a:ext cx="7234410" cy="1280890"/>
          </a:xfrm>
        </p:spPr>
        <p:txBody>
          <a:bodyPr>
            <a:normAutofit/>
          </a:bodyPr>
          <a:lstStyle/>
          <a:p>
            <a:pPr algn="ctr"/>
            <a:r>
              <a:rPr lang="fa-IR" b="1" dirty="0">
                <a:solidFill>
                  <a:srgbClr val="FF0000"/>
                </a:solidFill>
                <a:effectLst>
                  <a:outerShdw blurRad="38100" dist="38100" dir="2700000" algn="tl">
                    <a:srgbClr val="000000">
                      <a:alpha val="43137"/>
                    </a:srgbClr>
                  </a:outerShdw>
                </a:effectLst>
                <a:cs typeface="B Titr" panose="00000700000000000000" pitchFamily="2" charset="-78"/>
              </a:rPr>
              <a:t>آدرس سایت های پاسخگویی دینی</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273063579"/>
              </p:ext>
            </p:extLst>
          </p:nvPr>
        </p:nvGraphicFramePr>
        <p:xfrm>
          <a:off x="1035586" y="1564395"/>
          <a:ext cx="7899095" cy="4770306"/>
        </p:xfrm>
        <a:graphic>
          <a:graphicData uri="http://schemas.openxmlformats.org/drawingml/2006/table">
            <a:tbl>
              <a:tblPr rtl="1" firstRow="1" firstCol="1" bandRow="1">
                <a:tableStyleId>{00A15C55-8517-42AA-B614-E9B94910E393}</a:tableStyleId>
              </a:tblPr>
              <a:tblGrid>
                <a:gridCol w="754417">
                  <a:extLst>
                    <a:ext uri="{9D8B030D-6E8A-4147-A177-3AD203B41FA5}">
                      <a16:colId xmlns:a16="http://schemas.microsoft.com/office/drawing/2014/main" val="2929249790"/>
                    </a:ext>
                  </a:extLst>
                </a:gridCol>
                <a:gridCol w="3939728">
                  <a:extLst>
                    <a:ext uri="{9D8B030D-6E8A-4147-A177-3AD203B41FA5}">
                      <a16:colId xmlns:a16="http://schemas.microsoft.com/office/drawing/2014/main" val="2825714667"/>
                    </a:ext>
                  </a:extLst>
                </a:gridCol>
                <a:gridCol w="3204950">
                  <a:extLst>
                    <a:ext uri="{9D8B030D-6E8A-4147-A177-3AD203B41FA5}">
                      <a16:colId xmlns:a16="http://schemas.microsoft.com/office/drawing/2014/main" val="2528328101"/>
                    </a:ext>
                  </a:extLst>
                </a:gridCol>
              </a:tblGrid>
              <a:tr h="534454">
                <a:tc>
                  <a:txBody>
                    <a:bodyPr/>
                    <a:lstStyle/>
                    <a:p>
                      <a:pPr algn="ctr" rtl="1">
                        <a:lnSpc>
                          <a:spcPct val="107000"/>
                        </a:lnSpc>
                        <a:spcAft>
                          <a:spcPts val="0"/>
                        </a:spcAft>
                      </a:pPr>
                      <a:endParaRPr lang="en-US" sz="20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tc>
                  <a:txBody>
                    <a:bodyPr/>
                    <a:lstStyle/>
                    <a:p>
                      <a:pPr algn="ctr" rtl="1">
                        <a:lnSpc>
                          <a:spcPct val="107000"/>
                        </a:lnSpc>
                        <a:spcAft>
                          <a:spcPts val="0"/>
                        </a:spcAft>
                      </a:pPr>
                      <a:r>
                        <a:rPr lang="fa-IR" sz="2800" dirty="0" smtClean="0">
                          <a:effectLst/>
                        </a:rPr>
                        <a:t>نام سایت</a:t>
                      </a:r>
                      <a:endParaRPr lang="en-US" sz="20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tc>
                  <a:txBody>
                    <a:bodyPr/>
                    <a:lstStyle/>
                    <a:p>
                      <a:pPr algn="ctr" rtl="1">
                        <a:lnSpc>
                          <a:spcPct val="107000"/>
                        </a:lnSpc>
                        <a:spcAft>
                          <a:spcPts val="0"/>
                        </a:spcAft>
                      </a:pPr>
                      <a:r>
                        <a:rPr lang="fa-IR" sz="2800" dirty="0">
                          <a:effectLst/>
                        </a:rPr>
                        <a:t>آدرس</a:t>
                      </a:r>
                      <a:endParaRPr lang="en-US" sz="20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extLst>
                  <a:ext uri="{0D108BD9-81ED-4DB2-BD59-A6C34878D82A}">
                    <a16:rowId xmlns:a16="http://schemas.microsoft.com/office/drawing/2014/main" val="892350635"/>
                  </a:ext>
                </a:extLst>
              </a:tr>
              <a:tr h="514564">
                <a:tc>
                  <a:txBody>
                    <a:bodyPr/>
                    <a:lstStyle/>
                    <a:p>
                      <a:pPr marL="0" indent="0" algn="ctr" rtl="1">
                        <a:lnSpc>
                          <a:spcPct val="107000"/>
                        </a:lnSpc>
                        <a:spcAft>
                          <a:spcPts val="0"/>
                        </a:spcAft>
                        <a:buFontTx/>
                        <a:buNone/>
                      </a:pPr>
                      <a:r>
                        <a:rPr lang="fa-IR" sz="1800" dirty="0" smtClean="0">
                          <a:effectLst/>
                        </a:rPr>
                        <a:t>1</a:t>
                      </a:r>
                      <a:endParaRPr lang="en-US" sz="18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tc>
                  <a:txBody>
                    <a:bodyPr/>
                    <a:lstStyle/>
                    <a:p>
                      <a:pPr algn="r" rtl="1">
                        <a:lnSpc>
                          <a:spcPct val="107000"/>
                        </a:lnSpc>
                        <a:spcAft>
                          <a:spcPts val="0"/>
                        </a:spcAft>
                      </a:pPr>
                      <a:r>
                        <a:rPr lang="fa-IR" sz="2400" dirty="0">
                          <a:effectLst/>
                        </a:rPr>
                        <a:t>مرکز ملی پاسخگویی به سوالات دینی</a:t>
                      </a:r>
                      <a:endParaRPr lang="en-US" sz="18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tc>
                <a:tc>
                  <a:txBody>
                    <a:bodyPr/>
                    <a:lstStyle/>
                    <a:p>
                      <a:pPr algn="r" rtl="1">
                        <a:lnSpc>
                          <a:spcPct val="107000"/>
                        </a:lnSpc>
                        <a:spcAft>
                          <a:spcPts val="0"/>
                        </a:spcAft>
                      </a:pPr>
                      <a:r>
                        <a:rPr lang="en-US" sz="2400" u="sng">
                          <a:effectLst/>
                          <a:hlinkClick r:id="rId4"/>
                        </a:rPr>
                        <a:t>www.pasokhgoo.ir</a:t>
                      </a:r>
                      <a:endParaRPr lang="en-US" sz="2400">
                        <a:solidFill>
                          <a:srgbClr val="0070C0"/>
                        </a:solidFill>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tc>
                <a:extLst>
                  <a:ext uri="{0D108BD9-81ED-4DB2-BD59-A6C34878D82A}">
                    <a16:rowId xmlns:a16="http://schemas.microsoft.com/office/drawing/2014/main" val="3606944611"/>
                  </a:ext>
                </a:extLst>
              </a:tr>
              <a:tr h="534454">
                <a:tc>
                  <a:txBody>
                    <a:bodyPr/>
                    <a:lstStyle/>
                    <a:p>
                      <a:pPr marL="0" indent="0" algn="ctr" rtl="1">
                        <a:lnSpc>
                          <a:spcPct val="107000"/>
                        </a:lnSpc>
                        <a:spcAft>
                          <a:spcPts val="0"/>
                        </a:spcAft>
                        <a:buFontTx/>
                        <a:buNone/>
                      </a:pPr>
                      <a:r>
                        <a:rPr lang="fa-IR" sz="1800" dirty="0" smtClean="0">
                          <a:effectLst/>
                        </a:rPr>
                        <a:t>2</a:t>
                      </a:r>
                      <a:endParaRPr lang="en-US" sz="18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tc>
                  <a:txBody>
                    <a:bodyPr/>
                    <a:lstStyle/>
                    <a:p>
                      <a:pPr algn="r" rtl="1">
                        <a:lnSpc>
                          <a:spcPct val="107000"/>
                        </a:lnSpc>
                        <a:spcAft>
                          <a:spcPts val="0"/>
                        </a:spcAft>
                      </a:pPr>
                      <a:r>
                        <a:rPr lang="fa-IR" sz="2800" dirty="0">
                          <a:effectLst/>
                        </a:rPr>
                        <a:t>اسلام کوئست</a:t>
                      </a:r>
                      <a:endParaRPr lang="en-US" sz="20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tc>
                <a:tc>
                  <a:txBody>
                    <a:bodyPr/>
                    <a:lstStyle/>
                    <a:p>
                      <a:pPr algn="r" rtl="1">
                        <a:lnSpc>
                          <a:spcPct val="107000"/>
                        </a:lnSpc>
                        <a:spcAft>
                          <a:spcPts val="0"/>
                        </a:spcAft>
                      </a:pPr>
                      <a:r>
                        <a:rPr lang="en-US" sz="2400" u="sng">
                          <a:effectLst/>
                          <a:hlinkClick r:id="rId5"/>
                        </a:rPr>
                        <a:t>www.islamquest.net</a:t>
                      </a:r>
                      <a:endParaRPr lang="en-US" sz="2400">
                        <a:solidFill>
                          <a:srgbClr val="0070C0"/>
                        </a:solidFill>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tc>
                <a:extLst>
                  <a:ext uri="{0D108BD9-81ED-4DB2-BD59-A6C34878D82A}">
                    <a16:rowId xmlns:a16="http://schemas.microsoft.com/office/drawing/2014/main" val="1686999711"/>
                  </a:ext>
                </a:extLst>
              </a:tr>
              <a:tr h="534454">
                <a:tc>
                  <a:txBody>
                    <a:bodyPr/>
                    <a:lstStyle/>
                    <a:p>
                      <a:pPr marL="0" indent="0" algn="ctr" rtl="1">
                        <a:lnSpc>
                          <a:spcPct val="107000"/>
                        </a:lnSpc>
                        <a:spcAft>
                          <a:spcPts val="0"/>
                        </a:spcAft>
                        <a:buFontTx/>
                        <a:buNone/>
                      </a:pPr>
                      <a:r>
                        <a:rPr lang="fa-IR" sz="1800" dirty="0" smtClean="0">
                          <a:effectLst/>
                        </a:rPr>
                        <a:t>3</a:t>
                      </a:r>
                      <a:endParaRPr lang="en-US" sz="18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tc>
                  <a:txBody>
                    <a:bodyPr/>
                    <a:lstStyle/>
                    <a:p>
                      <a:pPr algn="r" rtl="1">
                        <a:lnSpc>
                          <a:spcPct val="107000"/>
                        </a:lnSpc>
                        <a:spcAft>
                          <a:spcPts val="0"/>
                        </a:spcAft>
                      </a:pPr>
                      <a:r>
                        <a:rPr lang="fa-IR" sz="2800" dirty="0">
                          <a:effectLst/>
                        </a:rPr>
                        <a:t>گفتگوی دینی</a:t>
                      </a:r>
                      <a:endParaRPr lang="en-US" sz="20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tc>
                <a:tc>
                  <a:txBody>
                    <a:bodyPr/>
                    <a:lstStyle/>
                    <a:p>
                      <a:pPr algn="r" rtl="1">
                        <a:lnSpc>
                          <a:spcPct val="107000"/>
                        </a:lnSpc>
                        <a:spcAft>
                          <a:spcPts val="0"/>
                        </a:spcAft>
                      </a:pPr>
                      <a:r>
                        <a:rPr lang="en-US" sz="2400" u="sng">
                          <a:effectLst/>
                          <a:hlinkClick r:id="rId6"/>
                        </a:rPr>
                        <a:t>www.askdin.com</a:t>
                      </a:r>
                      <a:endParaRPr lang="en-US" sz="2400">
                        <a:solidFill>
                          <a:srgbClr val="0070C0"/>
                        </a:solidFill>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tc>
                <a:extLst>
                  <a:ext uri="{0D108BD9-81ED-4DB2-BD59-A6C34878D82A}">
                    <a16:rowId xmlns:a16="http://schemas.microsoft.com/office/drawing/2014/main" val="2777405339"/>
                  </a:ext>
                </a:extLst>
              </a:tr>
              <a:tr h="534454">
                <a:tc>
                  <a:txBody>
                    <a:bodyPr/>
                    <a:lstStyle/>
                    <a:p>
                      <a:pPr marL="0" indent="0" algn="ctr" rtl="1">
                        <a:lnSpc>
                          <a:spcPct val="107000"/>
                        </a:lnSpc>
                        <a:spcAft>
                          <a:spcPts val="0"/>
                        </a:spcAft>
                        <a:buFontTx/>
                        <a:buNone/>
                      </a:pPr>
                      <a:r>
                        <a:rPr lang="fa-IR" sz="1800" dirty="0" smtClean="0">
                          <a:effectLst/>
                        </a:rPr>
                        <a:t>4</a:t>
                      </a:r>
                      <a:endParaRPr lang="en-US" sz="18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tc>
                  <a:txBody>
                    <a:bodyPr/>
                    <a:lstStyle/>
                    <a:p>
                      <a:pPr algn="r" rtl="1">
                        <a:lnSpc>
                          <a:spcPct val="107000"/>
                        </a:lnSpc>
                        <a:spcAft>
                          <a:spcPts val="0"/>
                        </a:spcAft>
                      </a:pPr>
                      <a:r>
                        <a:rPr lang="fa-IR" sz="2800">
                          <a:effectLst/>
                        </a:rPr>
                        <a:t>اندیشه قم</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tc>
                <a:tc>
                  <a:txBody>
                    <a:bodyPr/>
                    <a:lstStyle/>
                    <a:p>
                      <a:pPr algn="r" rtl="1">
                        <a:lnSpc>
                          <a:spcPct val="107000"/>
                        </a:lnSpc>
                        <a:spcAft>
                          <a:spcPts val="0"/>
                        </a:spcAft>
                      </a:pPr>
                      <a:r>
                        <a:rPr lang="en-US" sz="2400" u="sng">
                          <a:effectLst/>
                          <a:hlinkClick r:id="rId7"/>
                        </a:rPr>
                        <a:t>www.andisheqom.com</a:t>
                      </a:r>
                      <a:endParaRPr lang="en-US" sz="2400">
                        <a:solidFill>
                          <a:srgbClr val="0070C0"/>
                        </a:solidFill>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tc>
                <a:extLst>
                  <a:ext uri="{0D108BD9-81ED-4DB2-BD59-A6C34878D82A}">
                    <a16:rowId xmlns:a16="http://schemas.microsoft.com/office/drawing/2014/main" val="3552446482"/>
                  </a:ext>
                </a:extLst>
              </a:tr>
              <a:tr h="534454">
                <a:tc>
                  <a:txBody>
                    <a:bodyPr/>
                    <a:lstStyle/>
                    <a:p>
                      <a:pPr marL="0" indent="0" algn="ctr" rtl="1">
                        <a:lnSpc>
                          <a:spcPct val="107000"/>
                        </a:lnSpc>
                        <a:spcAft>
                          <a:spcPts val="0"/>
                        </a:spcAft>
                        <a:buFontTx/>
                        <a:buNone/>
                      </a:pPr>
                      <a:r>
                        <a:rPr lang="fa-IR" sz="1800" dirty="0" smtClean="0">
                          <a:effectLst/>
                        </a:rPr>
                        <a:t>5</a:t>
                      </a:r>
                      <a:endParaRPr lang="en-US" sz="18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tc>
                  <a:txBody>
                    <a:bodyPr/>
                    <a:lstStyle/>
                    <a:p>
                      <a:pPr algn="r" rtl="1">
                        <a:lnSpc>
                          <a:spcPct val="107000"/>
                        </a:lnSpc>
                        <a:spcAft>
                          <a:spcPts val="0"/>
                        </a:spcAft>
                      </a:pPr>
                      <a:r>
                        <a:rPr lang="fa-IR" sz="2800">
                          <a:effectLst/>
                        </a:rPr>
                        <a:t>پاسخگویی به سوالات دینی</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tc>
                <a:tc>
                  <a:txBody>
                    <a:bodyPr/>
                    <a:lstStyle/>
                    <a:p>
                      <a:pPr algn="r" rtl="1">
                        <a:lnSpc>
                          <a:spcPct val="107000"/>
                        </a:lnSpc>
                        <a:spcAft>
                          <a:spcPts val="0"/>
                        </a:spcAft>
                      </a:pPr>
                      <a:r>
                        <a:rPr lang="en-US" sz="2400" u="sng">
                          <a:effectLst/>
                          <a:hlinkClick r:id="rId8"/>
                        </a:rPr>
                        <a:t>www.eporsesh.com</a:t>
                      </a:r>
                      <a:endParaRPr lang="en-US" sz="2400">
                        <a:solidFill>
                          <a:srgbClr val="0070C0"/>
                        </a:solidFill>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tc>
                <a:extLst>
                  <a:ext uri="{0D108BD9-81ED-4DB2-BD59-A6C34878D82A}">
                    <a16:rowId xmlns:a16="http://schemas.microsoft.com/office/drawing/2014/main" val="1760280826"/>
                  </a:ext>
                </a:extLst>
              </a:tr>
              <a:tr h="534454">
                <a:tc>
                  <a:txBody>
                    <a:bodyPr/>
                    <a:lstStyle/>
                    <a:p>
                      <a:pPr marL="0" indent="0" algn="ctr" rtl="1">
                        <a:lnSpc>
                          <a:spcPct val="107000"/>
                        </a:lnSpc>
                        <a:spcAft>
                          <a:spcPts val="0"/>
                        </a:spcAft>
                        <a:buFontTx/>
                        <a:buNone/>
                      </a:pPr>
                      <a:r>
                        <a:rPr lang="fa-IR" sz="1800" dirty="0" smtClean="0">
                          <a:effectLst/>
                        </a:rPr>
                        <a:t>6</a:t>
                      </a:r>
                      <a:endParaRPr lang="en-US" sz="18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tc>
                  <a:txBody>
                    <a:bodyPr/>
                    <a:lstStyle/>
                    <a:p>
                      <a:pPr algn="r" rtl="1">
                        <a:lnSpc>
                          <a:spcPct val="107000"/>
                        </a:lnSpc>
                        <a:spcAft>
                          <a:spcPts val="0"/>
                        </a:spcAft>
                      </a:pPr>
                      <a:r>
                        <a:rPr lang="fa-IR" sz="2800">
                          <a:effectLst/>
                        </a:rPr>
                        <a:t>شهر سوال</a:t>
                      </a:r>
                      <a:endParaRPr lang="en-US" sz="200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tc>
                <a:tc>
                  <a:txBody>
                    <a:bodyPr/>
                    <a:lstStyle/>
                    <a:p>
                      <a:pPr algn="r" rtl="1">
                        <a:lnSpc>
                          <a:spcPct val="107000"/>
                        </a:lnSpc>
                        <a:spcAft>
                          <a:spcPts val="0"/>
                        </a:spcAft>
                      </a:pPr>
                      <a:r>
                        <a:rPr lang="en-US" sz="2400" u="sng">
                          <a:effectLst/>
                          <a:hlinkClick r:id="rId9"/>
                        </a:rPr>
                        <a:t>www.soalcity.ir</a:t>
                      </a:r>
                      <a:endParaRPr lang="en-US" sz="2400">
                        <a:solidFill>
                          <a:srgbClr val="0070C0"/>
                        </a:solidFill>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tc>
                <a:extLst>
                  <a:ext uri="{0D108BD9-81ED-4DB2-BD59-A6C34878D82A}">
                    <a16:rowId xmlns:a16="http://schemas.microsoft.com/office/drawing/2014/main" val="3908178055"/>
                  </a:ext>
                </a:extLst>
              </a:tr>
              <a:tr h="514564">
                <a:tc>
                  <a:txBody>
                    <a:bodyPr/>
                    <a:lstStyle/>
                    <a:p>
                      <a:pPr marL="0" indent="0" algn="ctr" rtl="1">
                        <a:lnSpc>
                          <a:spcPct val="107000"/>
                        </a:lnSpc>
                        <a:spcAft>
                          <a:spcPts val="0"/>
                        </a:spcAft>
                        <a:buFontTx/>
                        <a:buNone/>
                      </a:pPr>
                      <a:r>
                        <a:rPr lang="fa-IR" sz="1800" dirty="0" smtClean="0">
                          <a:effectLst/>
                        </a:rPr>
                        <a:t>7</a:t>
                      </a:r>
                      <a:endParaRPr lang="en-US" sz="18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tc>
                  <a:txBody>
                    <a:bodyPr/>
                    <a:lstStyle/>
                    <a:p>
                      <a:pPr algn="r" rtl="1">
                        <a:lnSpc>
                          <a:spcPct val="107000"/>
                        </a:lnSpc>
                        <a:spcAft>
                          <a:spcPts val="0"/>
                        </a:spcAft>
                      </a:pPr>
                      <a:r>
                        <a:rPr lang="fa-IR" sz="2000" dirty="0">
                          <a:effectLst/>
                        </a:rPr>
                        <a:t>پاسخ به سوالات فقهی و دینی جامعه الزهرا</a:t>
                      </a:r>
                      <a:endParaRPr lang="en-US" sz="16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tc>
                <a:tc>
                  <a:txBody>
                    <a:bodyPr/>
                    <a:lstStyle/>
                    <a:p>
                      <a:pPr algn="r" rtl="1">
                        <a:lnSpc>
                          <a:spcPct val="107000"/>
                        </a:lnSpc>
                        <a:spcAft>
                          <a:spcPts val="0"/>
                        </a:spcAft>
                      </a:pPr>
                      <a:r>
                        <a:rPr lang="en-US" sz="2400" u="sng">
                          <a:effectLst/>
                          <a:hlinkClick r:id="rId10"/>
                        </a:rPr>
                        <a:t>www.pasokhbesoalat.ir</a:t>
                      </a:r>
                      <a:endParaRPr lang="en-US" sz="2400">
                        <a:solidFill>
                          <a:srgbClr val="0070C0"/>
                        </a:solidFill>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tc>
                <a:extLst>
                  <a:ext uri="{0D108BD9-81ED-4DB2-BD59-A6C34878D82A}">
                    <a16:rowId xmlns:a16="http://schemas.microsoft.com/office/drawing/2014/main" val="2005139442"/>
                  </a:ext>
                </a:extLst>
              </a:tr>
              <a:tr h="534454">
                <a:tc>
                  <a:txBody>
                    <a:bodyPr/>
                    <a:lstStyle/>
                    <a:p>
                      <a:pPr marL="0" indent="0" algn="ctr" rtl="1">
                        <a:lnSpc>
                          <a:spcPct val="107000"/>
                        </a:lnSpc>
                        <a:spcAft>
                          <a:spcPts val="0"/>
                        </a:spcAft>
                        <a:buFontTx/>
                        <a:buNone/>
                      </a:pPr>
                      <a:r>
                        <a:rPr lang="fa-IR" sz="1800" dirty="0" smtClean="0">
                          <a:effectLst/>
                        </a:rPr>
                        <a:t>8</a:t>
                      </a:r>
                      <a:endParaRPr lang="en-US" sz="1800"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tc>
                  <a:txBody>
                    <a:bodyPr/>
                    <a:lstStyle/>
                    <a:p>
                      <a:pPr algn="r" rtl="1">
                        <a:lnSpc>
                          <a:spcPct val="107000"/>
                        </a:lnSpc>
                        <a:spcAft>
                          <a:spcPts val="0"/>
                        </a:spcAft>
                      </a:pPr>
                      <a:r>
                        <a:rPr lang="fa-IR" sz="2800" dirty="0">
                          <a:effectLst/>
                        </a:rPr>
                        <a:t>نشریه الکترونیکی پرسمان</a:t>
                      </a:r>
                      <a:endParaRPr lang="en-US" sz="2000" dirty="0">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tc>
                <a:tc>
                  <a:txBody>
                    <a:bodyPr/>
                    <a:lstStyle/>
                    <a:p>
                      <a:pPr algn="r" rtl="1">
                        <a:lnSpc>
                          <a:spcPct val="107000"/>
                        </a:lnSpc>
                        <a:spcAft>
                          <a:spcPts val="0"/>
                        </a:spcAft>
                      </a:pPr>
                      <a:r>
                        <a:rPr lang="en-US" sz="2400" u="sng" dirty="0">
                          <a:effectLst/>
                          <a:hlinkClick r:id="rId11"/>
                        </a:rPr>
                        <a:t>www.porseman.org</a:t>
                      </a:r>
                      <a:endParaRPr lang="en-US" sz="2400" dirty="0">
                        <a:solidFill>
                          <a:srgbClr val="0070C0"/>
                        </a:solidFill>
                        <a:effectLst/>
                        <a:latin typeface="Calibri" panose="020F0502020204030204" pitchFamily="34" charset="0"/>
                        <a:ea typeface="Calibri" panose="020F0502020204030204" pitchFamily="34" charset="0"/>
                        <a:cs typeface="B Mitra" panose="00000400000000000000" pitchFamily="2" charset="-78"/>
                      </a:endParaRPr>
                    </a:p>
                  </a:txBody>
                  <a:tcPr marL="68580" marR="68580" marT="0" marB="0"/>
                </a:tc>
                <a:extLst>
                  <a:ext uri="{0D108BD9-81ED-4DB2-BD59-A6C34878D82A}">
                    <a16:rowId xmlns:a16="http://schemas.microsoft.com/office/drawing/2014/main" val="348569757"/>
                  </a:ext>
                </a:extLst>
              </a:tr>
            </a:tbl>
          </a:graphicData>
        </a:graphic>
      </p:graphicFrame>
    </p:spTree>
    <p:extLst>
      <p:ext uri="{BB962C8B-B14F-4D97-AF65-F5344CB8AC3E}">
        <p14:creationId xmlns:p14="http://schemas.microsoft.com/office/powerpoint/2010/main" val="13280659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260350" ty="1200150" sx="100000" sy="100000" flip="xy"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786049"/>
          </a:xfrm>
        </p:spPr>
        <p:txBody>
          <a:bodyPr>
            <a:normAutofit/>
          </a:bodyPr>
          <a:lstStyle/>
          <a:p>
            <a:pPr algn="ctr"/>
            <a:r>
              <a:rPr lang="fa-IR" b="1" dirty="0">
                <a:solidFill>
                  <a:srgbClr val="FF0000"/>
                </a:solidFill>
                <a:effectLst>
                  <a:outerShdw blurRad="38100" dist="38100" dir="2700000" algn="tl">
                    <a:srgbClr val="000000">
                      <a:alpha val="43137"/>
                    </a:srgbClr>
                  </a:outerShdw>
                </a:effectLst>
                <a:cs typeface="B Titr" panose="00000700000000000000" pitchFamily="2" charset="-78"/>
              </a:rPr>
              <a:t>دفاتر مراجع عظام تقلید</a:t>
            </a:r>
          </a:p>
        </p:txBody>
      </p:sp>
      <p:sp>
        <p:nvSpPr>
          <p:cNvPr id="3" name="Content Placeholder 2"/>
          <p:cNvSpPr>
            <a:spLocks noGrp="1"/>
          </p:cNvSpPr>
          <p:nvPr>
            <p:ph idx="1"/>
          </p:nvPr>
        </p:nvSpPr>
        <p:spPr>
          <a:xfrm>
            <a:off x="190500" y="1410159"/>
            <a:ext cx="8634011" cy="5321147"/>
          </a:xfrm>
        </p:spPr>
        <p:txBody>
          <a:bodyPr>
            <a:noAutofit/>
          </a:bodyPr>
          <a:lstStyle/>
          <a:p>
            <a:pPr marL="0" indent="0" algn="r" rtl="1">
              <a:buNone/>
            </a:pPr>
            <a:r>
              <a:rPr lang="fa-IR" sz="2000" dirty="0" smtClean="0">
                <a:solidFill>
                  <a:srgbClr val="C00000"/>
                </a:solidFill>
                <a:cs typeface="B Titr" panose="00000700000000000000" pitchFamily="2" charset="-78"/>
              </a:rPr>
              <a:t>دفتر </a:t>
            </a:r>
            <a:r>
              <a:rPr lang="fa-IR" sz="2000" dirty="0">
                <a:solidFill>
                  <a:srgbClr val="C00000"/>
                </a:solidFill>
                <a:cs typeface="B Titr" panose="00000700000000000000" pitchFamily="2" charset="-78"/>
              </a:rPr>
              <a:t>حضرت آیةالله العظمی امام خامنه ای: </a:t>
            </a:r>
            <a:endParaRPr lang="en-US" sz="2000" dirty="0">
              <a:solidFill>
                <a:srgbClr val="C00000"/>
              </a:solidFill>
              <a:cs typeface="B Titr" panose="00000700000000000000" pitchFamily="2" charset="-78"/>
            </a:endParaRPr>
          </a:p>
          <a:p>
            <a:pPr algn="r" rtl="1"/>
            <a:r>
              <a:rPr lang="fa-IR" sz="2000" dirty="0">
                <a:cs typeface="B Titr" panose="00000700000000000000" pitchFamily="2" charset="-78"/>
              </a:rPr>
              <a:t>(تلفن: 02537746666).</a:t>
            </a:r>
            <a:endParaRPr lang="en-US" sz="2000" dirty="0">
              <a:cs typeface="B Titr" panose="00000700000000000000" pitchFamily="2" charset="-78"/>
            </a:endParaRPr>
          </a:p>
          <a:p>
            <a:pPr algn="r" rtl="1"/>
            <a:r>
              <a:rPr lang="fa-IR" sz="2000" dirty="0">
                <a:cs typeface="B Titr" panose="00000700000000000000" pitchFamily="2" charset="-78"/>
              </a:rPr>
              <a:t>پاسخگویی خواهران (مسائل اختصاصی بانوان): </a:t>
            </a:r>
            <a:r>
              <a:rPr lang="fa-IR" sz="2000" dirty="0" smtClean="0">
                <a:cs typeface="B Titr" panose="00000700000000000000" pitchFamily="2" charset="-78"/>
              </a:rPr>
              <a:t> 6 -02537112253</a:t>
            </a:r>
            <a:endParaRPr lang="en-US" sz="2000" dirty="0" smtClean="0">
              <a:cs typeface="B Titr" panose="00000700000000000000" pitchFamily="2" charset="-78"/>
            </a:endParaRPr>
          </a:p>
          <a:p>
            <a:pPr algn="r" rtl="1"/>
            <a:r>
              <a:rPr lang="fa-IR" sz="2000" dirty="0" smtClean="0">
                <a:cs typeface="B Titr" panose="00000700000000000000" pitchFamily="2" charset="-78"/>
              </a:rPr>
              <a:t>پایگاه </a:t>
            </a:r>
            <a:r>
              <a:rPr lang="fa-IR" sz="2000" dirty="0">
                <a:cs typeface="B Titr" panose="00000700000000000000" pitchFamily="2" charset="-78"/>
              </a:rPr>
              <a:t>اینترنتی: </a:t>
            </a:r>
            <a:r>
              <a:rPr lang="en-US" sz="2000" u="sng" dirty="0">
                <a:cs typeface="B Titr" panose="00000700000000000000" pitchFamily="2" charset="-78"/>
                <a:hlinkClick r:id="rId4"/>
              </a:rPr>
              <a:t>http://www.leader.ir</a:t>
            </a:r>
            <a:r>
              <a:rPr lang="fa-IR" sz="2000" u="sng" dirty="0">
                <a:cs typeface="B Titr" panose="00000700000000000000" pitchFamily="2" charset="-78"/>
                <a:hlinkClick r:id="rId4"/>
              </a:rPr>
              <a:t>/</a:t>
            </a:r>
            <a:endParaRPr lang="en-US" sz="2000" dirty="0">
              <a:cs typeface="B Titr" panose="00000700000000000000" pitchFamily="2" charset="-78"/>
            </a:endParaRPr>
          </a:p>
          <a:p>
            <a:pPr marL="0" indent="0" algn="r" rtl="1">
              <a:buNone/>
            </a:pPr>
            <a:endParaRPr lang="fa-IR" sz="2000" dirty="0" smtClean="0">
              <a:cs typeface="B Titr" panose="00000700000000000000" pitchFamily="2" charset="-78"/>
            </a:endParaRPr>
          </a:p>
          <a:p>
            <a:pPr marL="0" indent="0" algn="r" rtl="1">
              <a:buNone/>
            </a:pPr>
            <a:r>
              <a:rPr lang="fa-IR" sz="2000" dirty="0" smtClean="0">
                <a:solidFill>
                  <a:srgbClr val="C00000"/>
                </a:solidFill>
                <a:cs typeface="B Titr" panose="00000700000000000000" pitchFamily="2" charset="-78"/>
              </a:rPr>
              <a:t>دفتر </a:t>
            </a:r>
            <a:r>
              <a:rPr lang="fa-IR" sz="2000" dirty="0">
                <a:solidFill>
                  <a:srgbClr val="C00000"/>
                </a:solidFill>
                <a:cs typeface="B Titr" panose="00000700000000000000" pitchFamily="2" charset="-78"/>
              </a:rPr>
              <a:t>حضرت آیةالله العظمی سیستانی: </a:t>
            </a:r>
            <a:endParaRPr lang="en-US" sz="2000" dirty="0">
              <a:solidFill>
                <a:srgbClr val="C00000"/>
              </a:solidFill>
              <a:cs typeface="B Titr" panose="00000700000000000000" pitchFamily="2" charset="-78"/>
            </a:endParaRPr>
          </a:p>
          <a:p>
            <a:pPr algn="r" rtl="1"/>
            <a:r>
              <a:rPr lang="fa-IR" sz="2000" dirty="0">
                <a:cs typeface="B Titr" panose="00000700000000000000" pitchFamily="2" charset="-78"/>
              </a:rPr>
              <a:t>(تلفن: 02537741415).</a:t>
            </a:r>
            <a:endParaRPr lang="en-US" sz="2000" dirty="0">
              <a:cs typeface="B Titr" panose="00000700000000000000" pitchFamily="2" charset="-78"/>
            </a:endParaRPr>
          </a:p>
          <a:p>
            <a:pPr algn="r" rtl="1"/>
            <a:r>
              <a:rPr lang="fa-IR" sz="2000" dirty="0">
                <a:cs typeface="B Titr" panose="00000700000000000000" pitchFamily="2" charset="-78"/>
              </a:rPr>
              <a:t>شماره پیامک استفتاء </a:t>
            </a:r>
            <a:r>
              <a:rPr lang="en-US" sz="2000" dirty="0">
                <a:cs typeface="B Titr" panose="00000700000000000000" pitchFamily="2" charset="-78"/>
              </a:rPr>
              <a:t>SMS </a:t>
            </a:r>
            <a:r>
              <a:rPr lang="en-US" sz="2000" dirty="0" smtClean="0">
                <a:cs typeface="B Titr" panose="00000700000000000000" pitchFamily="2" charset="-78"/>
              </a:rPr>
              <a:t>: </a:t>
            </a:r>
            <a:r>
              <a:rPr lang="en-US" sz="2000" dirty="0">
                <a:cs typeface="B Titr" panose="00000700000000000000" pitchFamily="2" charset="-78"/>
              </a:rPr>
              <a:t>09198507500</a:t>
            </a:r>
          </a:p>
          <a:p>
            <a:pPr algn="r" rtl="1"/>
            <a:r>
              <a:rPr lang="fa-IR" sz="2000" dirty="0">
                <a:cs typeface="B Titr" panose="00000700000000000000" pitchFamily="2" charset="-78"/>
              </a:rPr>
              <a:t>پایگاه اینترنتی: </a:t>
            </a:r>
            <a:r>
              <a:rPr lang="en-US" sz="2000" u="sng" dirty="0">
                <a:cs typeface="B Titr" panose="00000700000000000000" pitchFamily="2" charset="-78"/>
                <a:hlinkClick r:id="rId5"/>
              </a:rPr>
              <a:t>http://www.sistani.org</a:t>
            </a:r>
            <a:r>
              <a:rPr lang="fa-IR" sz="2000" u="sng" dirty="0">
                <a:cs typeface="B Titr" panose="00000700000000000000" pitchFamily="2" charset="-78"/>
                <a:hlinkClick r:id="rId5"/>
              </a:rPr>
              <a:t>/</a:t>
            </a:r>
            <a:endParaRPr lang="en-US" sz="2000" dirty="0">
              <a:cs typeface="B Titr" panose="00000700000000000000" pitchFamily="2" charset="-78"/>
            </a:endParaRPr>
          </a:p>
          <a:p>
            <a:pPr marL="0" indent="0" algn="r" rtl="1">
              <a:buNone/>
            </a:pPr>
            <a:endParaRPr lang="fa-IR" sz="2000" dirty="0" smtClean="0">
              <a:cs typeface="B Titr" panose="00000700000000000000" pitchFamily="2" charset="-78"/>
            </a:endParaRPr>
          </a:p>
          <a:p>
            <a:pPr marL="0" indent="0" algn="r" rtl="1">
              <a:buNone/>
            </a:pPr>
            <a:r>
              <a:rPr lang="fa-IR" sz="2000" dirty="0" smtClean="0">
                <a:solidFill>
                  <a:srgbClr val="C00000"/>
                </a:solidFill>
                <a:cs typeface="B Titr" panose="00000700000000000000" pitchFamily="2" charset="-78"/>
              </a:rPr>
              <a:t>دفتر </a:t>
            </a:r>
            <a:r>
              <a:rPr lang="fa-IR" sz="2000" dirty="0">
                <a:solidFill>
                  <a:srgbClr val="C00000"/>
                </a:solidFill>
                <a:cs typeface="B Titr" panose="00000700000000000000" pitchFamily="2" charset="-78"/>
              </a:rPr>
              <a:t>حضرت آیةالله العظمی مکارم شیرازی: </a:t>
            </a:r>
            <a:endParaRPr lang="en-US" sz="2000" dirty="0">
              <a:solidFill>
                <a:srgbClr val="C00000"/>
              </a:solidFill>
              <a:cs typeface="B Titr" panose="00000700000000000000" pitchFamily="2" charset="-78"/>
            </a:endParaRPr>
          </a:p>
          <a:p>
            <a:pPr algn="r" rtl="1"/>
            <a:r>
              <a:rPr lang="fa-IR" sz="2000" dirty="0">
                <a:cs typeface="B Titr" panose="00000700000000000000" pitchFamily="2" charset="-78"/>
              </a:rPr>
              <a:t>(تلفن: </a:t>
            </a:r>
            <a:r>
              <a:rPr lang="fa-IR" sz="2000" dirty="0" smtClean="0">
                <a:cs typeface="B Titr" panose="00000700000000000000" pitchFamily="2" charset="-78"/>
              </a:rPr>
              <a:t>02537473         025371020)  شماره پیامک استفتا: 10000100</a:t>
            </a:r>
            <a:endParaRPr lang="en-US" sz="2000" dirty="0">
              <a:cs typeface="B Titr" panose="00000700000000000000" pitchFamily="2" charset="-78"/>
            </a:endParaRPr>
          </a:p>
          <a:p>
            <a:pPr algn="r" rtl="1"/>
            <a:r>
              <a:rPr lang="fa-IR" sz="2000" dirty="0">
                <a:cs typeface="B Titr" panose="00000700000000000000" pitchFamily="2" charset="-78"/>
              </a:rPr>
              <a:t>پایگاه اینترنتی: </a:t>
            </a:r>
            <a:r>
              <a:rPr lang="en-US" sz="2000" u="sng" dirty="0" smtClean="0">
                <a:cs typeface="B Titr" panose="00000700000000000000" pitchFamily="2" charset="-78"/>
                <a:hlinkClick r:id="rId6"/>
              </a:rPr>
              <a:t>http://makarem.ir</a:t>
            </a:r>
            <a:r>
              <a:rPr lang="fa-IR" sz="2000" u="sng" dirty="0" smtClean="0">
                <a:cs typeface="B Titr" panose="00000700000000000000" pitchFamily="2" charset="-78"/>
                <a:hlinkClick r:id="rId6"/>
              </a:rPr>
              <a:t>/</a:t>
            </a:r>
            <a:endParaRPr lang="en-US" sz="2000" dirty="0">
              <a:cs typeface="B Titr" panose="00000700000000000000" pitchFamily="2" charset="-78"/>
            </a:endParaRPr>
          </a:p>
        </p:txBody>
      </p:sp>
    </p:spTree>
    <p:extLst>
      <p:ext uri="{BB962C8B-B14F-4D97-AF65-F5344CB8AC3E}">
        <p14:creationId xmlns:p14="http://schemas.microsoft.com/office/powerpoint/2010/main" val="8711515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1" end="1"/>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2" end="2"/>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5" end="5"/>
                                            </p:txEl>
                                          </p:spTgt>
                                        </p:tgtEl>
                                      </p:cBhvr>
                                    </p:animEffect>
                                  </p:childTnLst>
                                </p:cTn>
                              </p:par>
                              <p:par>
                                <p:cTn id="42" presetID="31"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p:cTn id="44"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6" end="6"/>
                                            </p:txEl>
                                          </p:spTgt>
                                        </p:tgtEl>
                                      </p:cBhvr>
                                    </p:animEffect>
                                  </p:childTnLst>
                                </p:cTn>
                              </p:par>
                              <p:par>
                                <p:cTn id="48" presetID="31" presetClass="entr" presetSubtype="0" fill="hold"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p:cTn id="50"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1"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2"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3" dur="1000"/>
                                        <p:tgtEl>
                                          <p:spTgt spid="3">
                                            <p:txEl>
                                              <p:pRg st="7" end="7"/>
                                            </p:txEl>
                                          </p:spTgt>
                                        </p:tgtEl>
                                      </p:cBhvr>
                                    </p:animEffect>
                                  </p:childTnLst>
                                </p:cTn>
                              </p:par>
                              <p:par>
                                <p:cTn id="54" presetID="31" presetClass="entr" presetSubtype="0" fill="hold" nodeType="with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p:cTn id="56"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7"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8"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9" dur="1000"/>
                                        <p:tgtEl>
                                          <p:spTgt spid="3">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 calcmode="lin" valueType="num">
                                      <p:cBhvr>
                                        <p:cTn id="64"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5"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66"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67" dur="1000"/>
                                        <p:tgtEl>
                                          <p:spTgt spid="3">
                                            <p:txEl>
                                              <p:pRg st="10" end="10"/>
                                            </p:txEl>
                                          </p:spTgt>
                                        </p:tgtEl>
                                      </p:cBhvr>
                                    </p:animEffect>
                                  </p:childTnLst>
                                </p:cTn>
                              </p:par>
                              <p:par>
                                <p:cTn id="68" presetID="31" presetClass="entr" presetSubtype="0" fill="hold" nodeType="with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 calcmode="lin" valueType="num">
                                      <p:cBhvr>
                                        <p:cTn id="70"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71"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72"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73" dur="1000"/>
                                        <p:tgtEl>
                                          <p:spTgt spid="3">
                                            <p:txEl>
                                              <p:pRg st="11" end="11"/>
                                            </p:txEl>
                                          </p:spTgt>
                                        </p:tgtEl>
                                      </p:cBhvr>
                                    </p:animEffect>
                                  </p:childTnLst>
                                </p:cTn>
                              </p:par>
                              <p:par>
                                <p:cTn id="74" presetID="31" presetClass="entr" presetSubtype="0" fill="hold" nodeType="withEffect">
                                  <p:stCondLst>
                                    <p:cond delay="0"/>
                                  </p:stCondLst>
                                  <p:childTnLst>
                                    <p:set>
                                      <p:cBhvr>
                                        <p:cTn id="75" dur="1" fill="hold">
                                          <p:stCondLst>
                                            <p:cond delay="0"/>
                                          </p:stCondLst>
                                        </p:cTn>
                                        <p:tgtEl>
                                          <p:spTgt spid="3">
                                            <p:txEl>
                                              <p:pRg st="12" end="12"/>
                                            </p:txEl>
                                          </p:spTgt>
                                        </p:tgtEl>
                                        <p:attrNameLst>
                                          <p:attrName>style.visibility</p:attrName>
                                        </p:attrNameLst>
                                      </p:cBhvr>
                                      <p:to>
                                        <p:strVal val="visible"/>
                                      </p:to>
                                    </p:set>
                                    <p:anim calcmode="lin" valueType="num">
                                      <p:cBhvr>
                                        <p:cTn id="76"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77" dur="1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78" dur="1000" fill="hold"/>
                                        <p:tgtEl>
                                          <p:spTgt spid="3">
                                            <p:txEl>
                                              <p:pRg st="12" end="12"/>
                                            </p:txEl>
                                          </p:spTgt>
                                        </p:tgtEl>
                                        <p:attrNameLst>
                                          <p:attrName>style.rotation</p:attrName>
                                        </p:attrNameLst>
                                      </p:cBhvr>
                                      <p:tavLst>
                                        <p:tav tm="0">
                                          <p:val>
                                            <p:fltVal val="90"/>
                                          </p:val>
                                        </p:tav>
                                        <p:tav tm="100000">
                                          <p:val>
                                            <p:fltVal val="0"/>
                                          </p:val>
                                        </p:tav>
                                      </p:tavLst>
                                    </p:anim>
                                    <p:animEffect transition="in" filter="fade">
                                      <p:cBhvr>
                                        <p:cTn id="79" dur="1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260350" ty="1200150" sx="100000" sy="100000" flip="xy"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786049"/>
          </a:xfrm>
        </p:spPr>
        <p:txBody>
          <a:bodyPr>
            <a:normAutofit/>
          </a:bodyPr>
          <a:lstStyle/>
          <a:p>
            <a:pPr algn="ctr"/>
            <a:r>
              <a:rPr lang="fa-IR" b="1" dirty="0">
                <a:solidFill>
                  <a:srgbClr val="FF0000"/>
                </a:solidFill>
                <a:effectLst>
                  <a:outerShdw blurRad="38100" dist="38100" dir="2700000" algn="tl">
                    <a:srgbClr val="000000">
                      <a:alpha val="43137"/>
                    </a:srgbClr>
                  </a:outerShdw>
                </a:effectLst>
                <a:cs typeface="B Titr" panose="00000700000000000000" pitchFamily="2" charset="-78"/>
              </a:rPr>
              <a:t>دفاتر مراجع عظام تقلید</a:t>
            </a:r>
          </a:p>
        </p:txBody>
      </p:sp>
      <p:sp>
        <p:nvSpPr>
          <p:cNvPr id="3" name="Content Placeholder 2"/>
          <p:cNvSpPr>
            <a:spLocks noGrp="1"/>
          </p:cNvSpPr>
          <p:nvPr>
            <p:ph idx="1"/>
          </p:nvPr>
        </p:nvSpPr>
        <p:spPr>
          <a:xfrm>
            <a:off x="139700" y="1410159"/>
            <a:ext cx="8684811" cy="5321147"/>
          </a:xfrm>
        </p:spPr>
        <p:txBody>
          <a:bodyPr>
            <a:normAutofit fontScale="92500" lnSpcReduction="20000"/>
          </a:bodyPr>
          <a:lstStyle/>
          <a:p>
            <a:pPr algn="r" rtl="1"/>
            <a:r>
              <a:rPr lang="fa-IR" sz="2000" dirty="0">
                <a:solidFill>
                  <a:srgbClr val="C00000"/>
                </a:solidFill>
                <a:cs typeface="B Titr" panose="00000700000000000000" pitchFamily="2" charset="-78"/>
              </a:rPr>
              <a:t>دفتر حضرت آیةالله العظمی نوری همدانی: </a:t>
            </a:r>
            <a:endParaRPr lang="en-US" sz="2000" dirty="0">
              <a:solidFill>
                <a:srgbClr val="C00000"/>
              </a:solidFill>
              <a:cs typeface="B Titr" panose="00000700000000000000" pitchFamily="2" charset="-78"/>
            </a:endParaRPr>
          </a:p>
          <a:p>
            <a:pPr algn="r" rtl="1"/>
            <a:r>
              <a:rPr lang="fa-IR" sz="2000" dirty="0">
                <a:cs typeface="B Titr" panose="00000700000000000000" pitchFamily="2" charset="-78"/>
              </a:rPr>
              <a:t>(تلفن: 02537741850).</a:t>
            </a:r>
            <a:endParaRPr lang="en-US" sz="2000" dirty="0">
              <a:cs typeface="B Titr" panose="00000700000000000000" pitchFamily="2" charset="-78"/>
            </a:endParaRPr>
          </a:p>
          <a:p>
            <a:pPr algn="r" rtl="1"/>
            <a:r>
              <a:rPr lang="fa-IR" sz="2000" dirty="0">
                <a:cs typeface="B Titr" panose="00000700000000000000" pitchFamily="2" charset="-78"/>
              </a:rPr>
              <a:t>پایگاه اینترنتی: </a:t>
            </a:r>
            <a:r>
              <a:rPr lang="en-US" sz="2000" u="sng" dirty="0">
                <a:cs typeface="B Titr" panose="00000700000000000000" pitchFamily="2" charset="-78"/>
                <a:hlinkClick r:id="rId4"/>
              </a:rPr>
              <a:t>http://www.noorihamedani.com</a:t>
            </a:r>
            <a:r>
              <a:rPr lang="fa-IR" sz="2000" u="sng" dirty="0">
                <a:cs typeface="B Titr" panose="00000700000000000000" pitchFamily="2" charset="-78"/>
                <a:hlinkClick r:id="rId4"/>
              </a:rPr>
              <a:t>/</a:t>
            </a:r>
            <a:endParaRPr lang="en-US" sz="2000" dirty="0">
              <a:cs typeface="B Titr" panose="00000700000000000000" pitchFamily="2" charset="-78"/>
            </a:endParaRPr>
          </a:p>
          <a:p>
            <a:pPr marL="0" indent="0" algn="r" rtl="1">
              <a:buNone/>
            </a:pPr>
            <a:endParaRPr lang="fa-IR" sz="2000" dirty="0" smtClean="0">
              <a:solidFill>
                <a:srgbClr val="C00000"/>
              </a:solidFill>
              <a:cs typeface="B Titr" panose="00000700000000000000" pitchFamily="2" charset="-78"/>
            </a:endParaRPr>
          </a:p>
          <a:p>
            <a:pPr marL="0" indent="0" algn="r" rtl="1">
              <a:buNone/>
            </a:pPr>
            <a:r>
              <a:rPr lang="fa-IR" sz="2000" dirty="0" smtClean="0">
                <a:solidFill>
                  <a:srgbClr val="C00000"/>
                </a:solidFill>
                <a:cs typeface="B Titr" panose="00000700000000000000" pitchFamily="2" charset="-78"/>
              </a:rPr>
              <a:t>دفتر </a:t>
            </a:r>
            <a:r>
              <a:rPr lang="fa-IR" sz="2000" dirty="0">
                <a:solidFill>
                  <a:srgbClr val="C00000"/>
                </a:solidFill>
                <a:cs typeface="B Titr" panose="00000700000000000000" pitchFamily="2" charset="-78"/>
              </a:rPr>
              <a:t>حضرت آیةالله العظمی صافی گلپایگانی: </a:t>
            </a:r>
            <a:endParaRPr lang="en-US" sz="2000" dirty="0">
              <a:solidFill>
                <a:srgbClr val="C00000"/>
              </a:solidFill>
              <a:cs typeface="B Titr" panose="00000700000000000000" pitchFamily="2" charset="-78"/>
            </a:endParaRPr>
          </a:p>
          <a:p>
            <a:pPr algn="r" rtl="1"/>
            <a:r>
              <a:rPr lang="fa-IR" sz="2000" dirty="0">
                <a:cs typeface="B Titr" panose="00000700000000000000" pitchFamily="2" charset="-78"/>
              </a:rPr>
              <a:t>(تلفن: 02537479).</a:t>
            </a:r>
            <a:endParaRPr lang="en-US" sz="2000" dirty="0">
              <a:cs typeface="B Titr" panose="00000700000000000000" pitchFamily="2" charset="-78"/>
            </a:endParaRPr>
          </a:p>
          <a:p>
            <a:pPr algn="r" rtl="1"/>
            <a:r>
              <a:rPr lang="fa-IR" sz="2000" dirty="0">
                <a:cs typeface="B Titr" panose="00000700000000000000" pitchFamily="2" charset="-78"/>
              </a:rPr>
              <a:t>پایگاه اینترنتی: </a:t>
            </a:r>
            <a:r>
              <a:rPr lang="en-US" sz="2000" u="sng" dirty="0">
                <a:cs typeface="B Titr" panose="00000700000000000000" pitchFamily="2" charset="-78"/>
                <a:hlinkClick r:id="rId5"/>
              </a:rPr>
              <a:t>http://saafi.com</a:t>
            </a:r>
            <a:r>
              <a:rPr lang="fa-IR" sz="2000" u="sng" dirty="0">
                <a:cs typeface="B Titr" panose="00000700000000000000" pitchFamily="2" charset="-78"/>
                <a:hlinkClick r:id="rId5"/>
              </a:rPr>
              <a:t>/</a:t>
            </a:r>
            <a:endParaRPr lang="en-US" sz="2000" dirty="0">
              <a:cs typeface="B Titr" panose="00000700000000000000" pitchFamily="2" charset="-78"/>
            </a:endParaRPr>
          </a:p>
          <a:p>
            <a:pPr marL="0" indent="0" algn="r" rtl="1">
              <a:buNone/>
            </a:pPr>
            <a:endParaRPr lang="fa-IR" sz="2000" dirty="0" smtClean="0">
              <a:solidFill>
                <a:srgbClr val="C00000"/>
              </a:solidFill>
              <a:cs typeface="B Titr" panose="00000700000000000000" pitchFamily="2" charset="-78"/>
            </a:endParaRPr>
          </a:p>
          <a:p>
            <a:pPr marL="0" indent="0" algn="r" rtl="1">
              <a:buNone/>
            </a:pPr>
            <a:r>
              <a:rPr lang="fa-IR" sz="2000" dirty="0" smtClean="0">
                <a:solidFill>
                  <a:srgbClr val="C00000"/>
                </a:solidFill>
                <a:cs typeface="B Titr" panose="00000700000000000000" pitchFamily="2" charset="-78"/>
              </a:rPr>
              <a:t>دفتر </a:t>
            </a:r>
            <a:r>
              <a:rPr lang="fa-IR" sz="2000" dirty="0">
                <a:solidFill>
                  <a:srgbClr val="C00000"/>
                </a:solidFill>
                <a:cs typeface="B Titr" panose="00000700000000000000" pitchFamily="2" charset="-78"/>
              </a:rPr>
              <a:t>حضرت آیةالله العظمی شبیری زنجانی: </a:t>
            </a:r>
            <a:endParaRPr lang="en-US" sz="2000" dirty="0">
              <a:solidFill>
                <a:srgbClr val="C00000"/>
              </a:solidFill>
              <a:cs typeface="B Titr" panose="00000700000000000000" pitchFamily="2" charset="-78"/>
            </a:endParaRPr>
          </a:p>
          <a:p>
            <a:pPr algn="r" rtl="1"/>
            <a:r>
              <a:rPr lang="fa-IR" sz="2000" dirty="0">
                <a:cs typeface="B Titr" panose="00000700000000000000" pitchFamily="2" charset="-78"/>
              </a:rPr>
              <a:t>(تلفن: 3-02537740321).</a:t>
            </a:r>
            <a:endParaRPr lang="en-US" sz="2000" dirty="0">
              <a:cs typeface="B Titr" panose="00000700000000000000" pitchFamily="2" charset="-78"/>
            </a:endParaRPr>
          </a:p>
          <a:p>
            <a:pPr algn="r" rtl="1"/>
            <a:r>
              <a:rPr lang="fa-IR" sz="2000" dirty="0">
                <a:cs typeface="B Titr" panose="00000700000000000000" pitchFamily="2" charset="-78"/>
              </a:rPr>
              <a:t>پایگاه اینترنتی: </a:t>
            </a:r>
            <a:r>
              <a:rPr lang="en-US" sz="2000" u="sng" dirty="0">
                <a:cs typeface="B Titr" panose="00000700000000000000" pitchFamily="2" charset="-78"/>
                <a:hlinkClick r:id="rId6"/>
              </a:rPr>
              <a:t>http://www.zanjani.ir</a:t>
            </a:r>
            <a:r>
              <a:rPr lang="fa-IR" sz="2000" u="sng" dirty="0" smtClean="0">
                <a:cs typeface="B Titr" panose="00000700000000000000" pitchFamily="2" charset="-78"/>
                <a:hlinkClick r:id="rId6"/>
              </a:rPr>
              <a:t>/</a:t>
            </a:r>
            <a:endParaRPr lang="fa-IR" sz="2000" u="sng" dirty="0" smtClean="0">
              <a:cs typeface="B Titr" panose="00000700000000000000" pitchFamily="2" charset="-78"/>
            </a:endParaRPr>
          </a:p>
          <a:p>
            <a:pPr algn="r" rtl="1"/>
            <a:endParaRPr lang="fa-IR" sz="2000" u="sng" dirty="0">
              <a:cs typeface="B Titr" panose="00000700000000000000" pitchFamily="2" charset="-78"/>
            </a:endParaRPr>
          </a:p>
          <a:p>
            <a:pPr algn="r" rtl="1"/>
            <a:r>
              <a:rPr lang="fa-IR" sz="2100" dirty="0">
                <a:solidFill>
                  <a:srgbClr val="C00000"/>
                </a:solidFill>
                <a:cs typeface="B Titr" panose="00000700000000000000" pitchFamily="2" charset="-78"/>
              </a:rPr>
              <a:t>دفتر حضرت آیت الله جوادی آملی:</a:t>
            </a:r>
          </a:p>
          <a:p>
            <a:pPr algn="r" rtl="1"/>
            <a:r>
              <a:rPr lang="fa-IR" sz="2100" dirty="0">
                <a:cs typeface="B Titr" panose="00000700000000000000" pitchFamily="2" charset="-78"/>
              </a:rPr>
              <a:t>37839183 و 37839283 -025 سامانه پیام کوتاه پاسخگویی به مسائل شرعي: </a:t>
            </a:r>
            <a:r>
              <a:rPr lang="fa-IR" sz="2100" dirty="0" smtClean="0">
                <a:cs typeface="B Titr" panose="00000700000000000000" pitchFamily="2" charset="-78"/>
              </a:rPr>
              <a:t>10007233</a:t>
            </a:r>
          </a:p>
          <a:p>
            <a:pPr algn="r" rtl="1"/>
            <a:r>
              <a:rPr lang="fa-IR" sz="2100" dirty="0" smtClean="0">
                <a:cs typeface="B Titr" panose="00000700000000000000" pitchFamily="2" charset="-78"/>
              </a:rPr>
              <a:t>پایگاه اینترنتی:  </a:t>
            </a:r>
            <a:r>
              <a:rPr lang="en-US" sz="2100" u="sng" dirty="0">
                <a:cs typeface="B Titr" panose="00000700000000000000" pitchFamily="2" charset="-78"/>
              </a:rPr>
              <a:t>http</a:t>
            </a:r>
            <a:r>
              <a:rPr lang="en-US" sz="2100" u="sng" dirty="0">
                <a:cs typeface="B Titr" panose="00000700000000000000" pitchFamily="2" charset="-78"/>
              </a:rPr>
              <a:t>://</a:t>
            </a:r>
            <a:r>
              <a:rPr lang="en-US" sz="2100" u="sng" dirty="0">
                <a:cs typeface="B Titr" panose="00000700000000000000" pitchFamily="2" charset="-78"/>
              </a:rPr>
              <a:t>javadi.esra.ir</a:t>
            </a:r>
            <a:endParaRPr lang="en-US" sz="2100" u="sng" dirty="0">
              <a:cs typeface="B Titr" panose="00000700000000000000" pitchFamily="2" charset="-78"/>
            </a:endParaRPr>
          </a:p>
        </p:txBody>
      </p:sp>
    </p:spTree>
    <p:extLst>
      <p:ext uri="{BB962C8B-B14F-4D97-AF65-F5344CB8AC3E}">
        <p14:creationId xmlns:p14="http://schemas.microsoft.com/office/powerpoint/2010/main" val="13167883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1" end="1"/>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4" end="4"/>
                                            </p:txEl>
                                          </p:spTgt>
                                        </p:tgtEl>
                                      </p:cBhvr>
                                    </p:animEffect>
                                  </p:childTnLst>
                                </p:cTn>
                              </p:par>
                              <p:par>
                                <p:cTn id="36" presetID="31"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5" end="5"/>
                                            </p:txEl>
                                          </p:spTgt>
                                        </p:tgtEl>
                                      </p:cBhvr>
                                    </p:animEffect>
                                  </p:childTnLst>
                                </p:cTn>
                              </p:par>
                              <p:par>
                                <p:cTn id="42" presetID="31"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p:cTn id="44"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 calcmode="lin" valueType="num">
                                      <p:cBhvr>
                                        <p:cTn id="52"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3"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4"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5" dur="1000"/>
                                        <p:tgtEl>
                                          <p:spTgt spid="3">
                                            <p:txEl>
                                              <p:pRg st="8" end="8"/>
                                            </p:txEl>
                                          </p:spTgt>
                                        </p:tgtEl>
                                      </p:cBhvr>
                                    </p:animEffect>
                                  </p:childTnLst>
                                </p:cTn>
                              </p:par>
                              <p:par>
                                <p:cTn id="56" presetID="31" presetClass="entr" presetSubtype="0" fill="hold"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 calcmode="lin" valueType="num">
                                      <p:cBhvr>
                                        <p:cTn id="58"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9"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60"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61" dur="1000"/>
                                        <p:tgtEl>
                                          <p:spTgt spid="3">
                                            <p:txEl>
                                              <p:pRg st="9" end="9"/>
                                            </p:txEl>
                                          </p:spTgt>
                                        </p:tgtEl>
                                      </p:cBhvr>
                                    </p:animEffect>
                                  </p:childTnLst>
                                </p:cTn>
                              </p:par>
                              <p:par>
                                <p:cTn id="62" presetID="31" presetClass="entr" presetSubtype="0" fill="hold" nodeType="with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 calcmode="lin" valueType="num">
                                      <p:cBhvr>
                                        <p:cTn id="64"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5"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66"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67" dur="1000"/>
                                        <p:tgtEl>
                                          <p:spTgt spid="3">
                                            <p:txEl>
                                              <p:pRg st="10" end="10"/>
                                            </p:txEl>
                                          </p:spTgt>
                                        </p:tgtEl>
                                      </p:cBhvr>
                                    </p:animEffect>
                                  </p:childTnLst>
                                </p:cTn>
                              </p:par>
                              <p:par>
                                <p:cTn id="68" presetID="31" presetClass="entr" presetSubtype="0" fill="hold" nodeType="withEffect">
                                  <p:stCondLst>
                                    <p:cond delay="0"/>
                                  </p:stCondLst>
                                  <p:childTnLst>
                                    <p:set>
                                      <p:cBhvr>
                                        <p:cTn id="69" dur="1" fill="hold">
                                          <p:stCondLst>
                                            <p:cond delay="0"/>
                                          </p:stCondLst>
                                        </p:cTn>
                                        <p:tgtEl>
                                          <p:spTgt spid="3">
                                            <p:txEl>
                                              <p:pRg st="12" end="12"/>
                                            </p:txEl>
                                          </p:spTgt>
                                        </p:tgtEl>
                                        <p:attrNameLst>
                                          <p:attrName>style.visibility</p:attrName>
                                        </p:attrNameLst>
                                      </p:cBhvr>
                                      <p:to>
                                        <p:strVal val="visible"/>
                                      </p:to>
                                    </p:set>
                                    <p:anim calcmode="lin" valueType="num">
                                      <p:cBhvr>
                                        <p:cTn id="70"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71" dur="1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72" dur="1000" fill="hold"/>
                                        <p:tgtEl>
                                          <p:spTgt spid="3">
                                            <p:txEl>
                                              <p:pRg st="12" end="12"/>
                                            </p:txEl>
                                          </p:spTgt>
                                        </p:tgtEl>
                                        <p:attrNameLst>
                                          <p:attrName>style.rotation</p:attrName>
                                        </p:attrNameLst>
                                      </p:cBhvr>
                                      <p:tavLst>
                                        <p:tav tm="0">
                                          <p:val>
                                            <p:fltVal val="90"/>
                                          </p:val>
                                        </p:tav>
                                        <p:tav tm="100000">
                                          <p:val>
                                            <p:fltVal val="0"/>
                                          </p:val>
                                        </p:tav>
                                      </p:tavLst>
                                    </p:anim>
                                    <p:animEffect transition="in" filter="fade">
                                      <p:cBhvr>
                                        <p:cTn id="73" dur="1000"/>
                                        <p:tgtEl>
                                          <p:spTgt spid="3">
                                            <p:txEl>
                                              <p:pRg st="12" end="12"/>
                                            </p:txEl>
                                          </p:spTgt>
                                        </p:tgtEl>
                                      </p:cBhvr>
                                    </p:animEffect>
                                  </p:childTnLst>
                                </p:cTn>
                              </p:par>
                              <p:par>
                                <p:cTn id="74" presetID="31" presetClass="entr" presetSubtype="0" fill="hold" nodeType="withEffect">
                                  <p:stCondLst>
                                    <p:cond delay="0"/>
                                  </p:stCondLst>
                                  <p:childTnLst>
                                    <p:set>
                                      <p:cBhvr>
                                        <p:cTn id="75" dur="1" fill="hold">
                                          <p:stCondLst>
                                            <p:cond delay="0"/>
                                          </p:stCondLst>
                                        </p:cTn>
                                        <p:tgtEl>
                                          <p:spTgt spid="3">
                                            <p:txEl>
                                              <p:pRg st="13" end="13"/>
                                            </p:txEl>
                                          </p:spTgt>
                                        </p:tgtEl>
                                        <p:attrNameLst>
                                          <p:attrName>style.visibility</p:attrName>
                                        </p:attrNameLst>
                                      </p:cBhvr>
                                      <p:to>
                                        <p:strVal val="visible"/>
                                      </p:to>
                                    </p:set>
                                    <p:anim calcmode="lin" valueType="num">
                                      <p:cBhvr>
                                        <p:cTn id="76" dur="1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77" dur="1000" fill="hold"/>
                                        <p:tgtEl>
                                          <p:spTgt spid="3">
                                            <p:txEl>
                                              <p:pRg st="13" end="13"/>
                                            </p:txEl>
                                          </p:spTgt>
                                        </p:tgtEl>
                                        <p:attrNameLst>
                                          <p:attrName>ppt_h</p:attrName>
                                        </p:attrNameLst>
                                      </p:cBhvr>
                                      <p:tavLst>
                                        <p:tav tm="0">
                                          <p:val>
                                            <p:fltVal val="0"/>
                                          </p:val>
                                        </p:tav>
                                        <p:tav tm="100000">
                                          <p:val>
                                            <p:strVal val="#ppt_h"/>
                                          </p:val>
                                        </p:tav>
                                      </p:tavLst>
                                    </p:anim>
                                    <p:anim calcmode="lin" valueType="num">
                                      <p:cBhvr>
                                        <p:cTn id="78" dur="1000" fill="hold"/>
                                        <p:tgtEl>
                                          <p:spTgt spid="3">
                                            <p:txEl>
                                              <p:pRg st="13" end="13"/>
                                            </p:txEl>
                                          </p:spTgt>
                                        </p:tgtEl>
                                        <p:attrNameLst>
                                          <p:attrName>style.rotation</p:attrName>
                                        </p:attrNameLst>
                                      </p:cBhvr>
                                      <p:tavLst>
                                        <p:tav tm="0">
                                          <p:val>
                                            <p:fltVal val="90"/>
                                          </p:val>
                                        </p:tav>
                                        <p:tav tm="100000">
                                          <p:val>
                                            <p:fltVal val="0"/>
                                          </p:val>
                                        </p:tav>
                                      </p:tavLst>
                                    </p:anim>
                                    <p:animEffect transition="in" filter="fade">
                                      <p:cBhvr>
                                        <p:cTn id="79" dur="1000"/>
                                        <p:tgtEl>
                                          <p:spTgt spid="3">
                                            <p:txEl>
                                              <p:pRg st="13" end="13"/>
                                            </p:txEl>
                                          </p:spTgt>
                                        </p:tgtEl>
                                      </p:cBhvr>
                                    </p:animEffect>
                                  </p:childTnLst>
                                </p:cTn>
                              </p:par>
                              <p:par>
                                <p:cTn id="80" presetID="31" presetClass="entr" presetSubtype="0" fill="hold" nodeType="withEffect">
                                  <p:stCondLst>
                                    <p:cond delay="0"/>
                                  </p:stCondLst>
                                  <p:childTnLst>
                                    <p:set>
                                      <p:cBhvr>
                                        <p:cTn id="81" dur="1" fill="hold">
                                          <p:stCondLst>
                                            <p:cond delay="0"/>
                                          </p:stCondLst>
                                        </p:cTn>
                                        <p:tgtEl>
                                          <p:spTgt spid="3">
                                            <p:txEl>
                                              <p:pRg st="14" end="14"/>
                                            </p:txEl>
                                          </p:spTgt>
                                        </p:tgtEl>
                                        <p:attrNameLst>
                                          <p:attrName>style.visibility</p:attrName>
                                        </p:attrNameLst>
                                      </p:cBhvr>
                                      <p:to>
                                        <p:strVal val="visible"/>
                                      </p:to>
                                    </p:set>
                                    <p:anim calcmode="lin" valueType="num">
                                      <p:cBhvr>
                                        <p:cTn id="82" dur="10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83" dur="1000" fill="hold"/>
                                        <p:tgtEl>
                                          <p:spTgt spid="3">
                                            <p:txEl>
                                              <p:pRg st="14" end="14"/>
                                            </p:txEl>
                                          </p:spTgt>
                                        </p:tgtEl>
                                        <p:attrNameLst>
                                          <p:attrName>ppt_h</p:attrName>
                                        </p:attrNameLst>
                                      </p:cBhvr>
                                      <p:tavLst>
                                        <p:tav tm="0">
                                          <p:val>
                                            <p:fltVal val="0"/>
                                          </p:val>
                                        </p:tav>
                                        <p:tav tm="100000">
                                          <p:val>
                                            <p:strVal val="#ppt_h"/>
                                          </p:val>
                                        </p:tav>
                                      </p:tavLst>
                                    </p:anim>
                                    <p:anim calcmode="lin" valueType="num">
                                      <p:cBhvr>
                                        <p:cTn id="84" dur="1000" fill="hold"/>
                                        <p:tgtEl>
                                          <p:spTgt spid="3">
                                            <p:txEl>
                                              <p:pRg st="14" end="14"/>
                                            </p:txEl>
                                          </p:spTgt>
                                        </p:tgtEl>
                                        <p:attrNameLst>
                                          <p:attrName>style.rotation</p:attrName>
                                        </p:attrNameLst>
                                      </p:cBhvr>
                                      <p:tavLst>
                                        <p:tav tm="0">
                                          <p:val>
                                            <p:fltVal val="90"/>
                                          </p:val>
                                        </p:tav>
                                        <p:tav tm="100000">
                                          <p:val>
                                            <p:fltVal val="0"/>
                                          </p:val>
                                        </p:tav>
                                      </p:tavLst>
                                    </p:anim>
                                    <p:animEffect transition="in" filter="fade">
                                      <p:cBhvr>
                                        <p:cTn id="85" dur="1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260350" ty="1200150" sx="100000" sy="100000" flip="xy"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786049"/>
          </a:xfrm>
        </p:spPr>
        <p:txBody>
          <a:bodyPr>
            <a:normAutofit/>
          </a:bodyPr>
          <a:lstStyle/>
          <a:p>
            <a:pPr algn="ctr"/>
            <a:r>
              <a:rPr lang="fa-IR" b="1" dirty="0">
                <a:solidFill>
                  <a:srgbClr val="FF0000"/>
                </a:solidFill>
                <a:effectLst>
                  <a:outerShdw blurRad="38100" dist="38100" dir="2700000" algn="tl">
                    <a:srgbClr val="000000">
                      <a:alpha val="43137"/>
                    </a:srgbClr>
                  </a:outerShdw>
                </a:effectLst>
                <a:cs typeface="B Titr" panose="00000700000000000000" pitchFamily="2" charset="-78"/>
              </a:rPr>
              <a:t>دفاتر مراجع عظام تقلید</a:t>
            </a:r>
          </a:p>
        </p:txBody>
      </p:sp>
      <p:sp>
        <p:nvSpPr>
          <p:cNvPr id="3" name="Content Placeholder 2"/>
          <p:cNvSpPr>
            <a:spLocks noGrp="1"/>
          </p:cNvSpPr>
          <p:nvPr>
            <p:ph idx="1"/>
          </p:nvPr>
        </p:nvSpPr>
        <p:spPr>
          <a:xfrm>
            <a:off x="1311007" y="1410159"/>
            <a:ext cx="7513504" cy="5321147"/>
          </a:xfrm>
        </p:spPr>
        <p:txBody>
          <a:bodyPr>
            <a:normAutofit/>
          </a:bodyPr>
          <a:lstStyle/>
          <a:p>
            <a:pPr marL="0" indent="0" algn="r" rtl="1">
              <a:buNone/>
            </a:pPr>
            <a:r>
              <a:rPr lang="fa-IR" sz="2000" dirty="0">
                <a:solidFill>
                  <a:srgbClr val="C00000"/>
                </a:solidFill>
                <a:cs typeface="B Titr" panose="00000700000000000000" pitchFamily="2" charset="-78"/>
              </a:rPr>
              <a:t>دفتر حضرت آیةالله العظمی تبریزی: </a:t>
            </a:r>
            <a:endParaRPr lang="en-US" sz="2000" dirty="0">
              <a:solidFill>
                <a:srgbClr val="C00000"/>
              </a:solidFill>
              <a:cs typeface="B Titr" panose="00000700000000000000" pitchFamily="2" charset="-78"/>
            </a:endParaRPr>
          </a:p>
          <a:p>
            <a:pPr algn="r" rtl="1"/>
            <a:r>
              <a:rPr lang="fa-IR" sz="2000" dirty="0">
                <a:cs typeface="B Titr" panose="00000700000000000000" pitchFamily="2" charset="-78"/>
              </a:rPr>
              <a:t>(تلفن: 02537744286).</a:t>
            </a:r>
            <a:endParaRPr lang="en-US" sz="2000" dirty="0">
              <a:cs typeface="B Titr" panose="00000700000000000000" pitchFamily="2" charset="-78"/>
            </a:endParaRPr>
          </a:p>
          <a:p>
            <a:pPr algn="r" rtl="1"/>
            <a:r>
              <a:rPr lang="fa-IR" sz="2000" dirty="0">
                <a:cs typeface="B Titr" panose="00000700000000000000" pitchFamily="2" charset="-78"/>
              </a:rPr>
              <a:t>پایگاه اینترنتی: </a:t>
            </a:r>
            <a:r>
              <a:rPr lang="en-US" sz="2000" u="sng" dirty="0">
                <a:cs typeface="B Titr" panose="00000700000000000000" pitchFamily="2" charset="-78"/>
                <a:hlinkClick r:id="rId4"/>
              </a:rPr>
              <a:t>http://www.tabrizi.org</a:t>
            </a:r>
            <a:r>
              <a:rPr lang="fa-IR" sz="2000" u="sng" dirty="0" smtClean="0">
                <a:cs typeface="B Titr" panose="00000700000000000000" pitchFamily="2" charset="-78"/>
                <a:hlinkClick r:id="rId4"/>
              </a:rPr>
              <a:t>/</a:t>
            </a:r>
            <a:r>
              <a:rPr lang="fa-IR" sz="2000" dirty="0">
                <a:cs typeface="B Titr" panose="00000700000000000000" pitchFamily="2" charset="-78"/>
              </a:rPr>
              <a:t> </a:t>
            </a:r>
            <a:endParaRPr lang="en-US" sz="2000" dirty="0">
              <a:cs typeface="B Titr" panose="00000700000000000000" pitchFamily="2" charset="-78"/>
            </a:endParaRPr>
          </a:p>
          <a:p>
            <a:pPr marL="0" indent="0" algn="r" rtl="1">
              <a:buNone/>
            </a:pPr>
            <a:endParaRPr lang="fa-IR" sz="2000" dirty="0" smtClean="0">
              <a:solidFill>
                <a:srgbClr val="C00000"/>
              </a:solidFill>
              <a:cs typeface="B Titr" panose="00000700000000000000" pitchFamily="2" charset="-78"/>
            </a:endParaRPr>
          </a:p>
          <a:p>
            <a:pPr marL="0" indent="0" algn="r" rtl="1">
              <a:buNone/>
            </a:pPr>
            <a:r>
              <a:rPr lang="fa-IR" sz="2000" dirty="0" smtClean="0">
                <a:solidFill>
                  <a:srgbClr val="C00000"/>
                </a:solidFill>
                <a:cs typeface="B Titr" panose="00000700000000000000" pitchFamily="2" charset="-78"/>
              </a:rPr>
              <a:t>دفتر </a:t>
            </a:r>
            <a:r>
              <a:rPr lang="fa-IR" sz="2000" dirty="0">
                <a:solidFill>
                  <a:srgbClr val="C00000"/>
                </a:solidFill>
                <a:cs typeface="B Titr" panose="00000700000000000000" pitchFamily="2" charset="-78"/>
              </a:rPr>
              <a:t>حضرت آیةالله العظمی فاضل لنکرانی: </a:t>
            </a:r>
            <a:endParaRPr lang="en-US" sz="2000" dirty="0">
              <a:solidFill>
                <a:srgbClr val="C00000"/>
              </a:solidFill>
              <a:cs typeface="B Titr" panose="00000700000000000000" pitchFamily="2" charset="-78"/>
            </a:endParaRPr>
          </a:p>
          <a:p>
            <a:pPr algn="r" rtl="1"/>
            <a:r>
              <a:rPr lang="fa-IR" sz="2000" dirty="0">
                <a:cs typeface="B Titr" panose="00000700000000000000" pitchFamily="2" charset="-78"/>
              </a:rPr>
              <a:t>(تلفن: 02537706040).</a:t>
            </a:r>
            <a:endParaRPr lang="en-US" sz="2000" dirty="0">
              <a:cs typeface="B Titr" panose="00000700000000000000" pitchFamily="2" charset="-78"/>
            </a:endParaRPr>
          </a:p>
          <a:p>
            <a:pPr algn="r" rtl="1"/>
            <a:r>
              <a:rPr lang="fa-IR" sz="2000" dirty="0">
                <a:cs typeface="B Titr" panose="00000700000000000000" pitchFamily="2" charset="-78"/>
              </a:rPr>
              <a:t>پایگاه اینترنتی: </a:t>
            </a:r>
            <a:r>
              <a:rPr lang="en-US" sz="2000" u="sng" dirty="0">
                <a:cs typeface="B Titr" panose="00000700000000000000" pitchFamily="2" charset="-78"/>
                <a:hlinkClick r:id="rId5"/>
              </a:rPr>
              <a:t>http://lankarani.com</a:t>
            </a:r>
            <a:r>
              <a:rPr lang="fa-IR" sz="2000" u="sng" dirty="0">
                <a:cs typeface="B Titr" panose="00000700000000000000" pitchFamily="2" charset="-78"/>
                <a:hlinkClick r:id="rId5"/>
              </a:rPr>
              <a:t>/</a:t>
            </a:r>
            <a:endParaRPr lang="en-US" sz="2000" dirty="0">
              <a:cs typeface="B Titr" panose="00000700000000000000" pitchFamily="2" charset="-78"/>
            </a:endParaRPr>
          </a:p>
          <a:p>
            <a:pPr marL="0" indent="0" algn="r" rtl="1">
              <a:buNone/>
            </a:pPr>
            <a:endParaRPr lang="fa-IR" sz="2000" dirty="0">
              <a:cs typeface="B Titr" panose="00000700000000000000" pitchFamily="2" charset="-78"/>
            </a:endParaRPr>
          </a:p>
          <a:p>
            <a:pPr marL="0" indent="0" algn="r" rtl="1">
              <a:buNone/>
            </a:pPr>
            <a:r>
              <a:rPr lang="fa-IR" sz="2000" dirty="0" smtClean="0">
                <a:solidFill>
                  <a:srgbClr val="C00000"/>
                </a:solidFill>
                <a:cs typeface="B Titr" panose="00000700000000000000" pitchFamily="2" charset="-78"/>
              </a:rPr>
              <a:t>دفتر </a:t>
            </a:r>
            <a:r>
              <a:rPr lang="fa-IR" sz="2000" dirty="0">
                <a:solidFill>
                  <a:srgbClr val="C00000"/>
                </a:solidFill>
                <a:cs typeface="B Titr" panose="00000700000000000000" pitchFamily="2" charset="-78"/>
              </a:rPr>
              <a:t>حضرت آیةالله العظمی بهجت: </a:t>
            </a:r>
            <a:endParaRPr lang="en-US" sz="2000" dirty="0">
              <a:solidFill>
                <a:srgbClr val="C00000"/>
              </a:solidFill>
              <a:cs typeface="B Titr" panose="00000700000000000000" pitchFamily="2" charset="-78"/>
            </a:endParaRPr>
          </a:p>
          <a:p>
            <a:pPr algn="r" rtl="1"/>
            <a:r>
              <a:rPr lang="fa-IR" sz="2000" dirty="0">
                <a:cs typeface="B Titr" panose="00000700000000000000" pitchFamily="2" charset="-78"/>
              </a:rPr>
              <a:t>(تلفن: 02537732740).</a:t>
            </a:r>
            <a:endParaRPr lang="en-US" sz="2000" dirty="0">
              <a:cs typeface="B Titr" panose="00000700000000000000" pitchFamily="2" charset="-78"/>
            </a:endParaRPr>
          </a:p>
          <a:p>
            <a:pPr algn="r" rtl="1"/>
            <a:r>
              <a:rPr lang="fa-IR" sz="2000" dirty="0">
                <a:cs typeface="B Titr" panose="00000700000000000000" pitchFamily="2" charset="-78"/>
              </a:rPr>
              <a:t>پایگاه اینترنتی: </a:t>
            </a:r>
            <a:r>
              <a:rPr lang="en-US" sz="2000" u="sng" dirty="0">
                <a:cs typeface="B Titr" panose="00000700000000000000" pitchFamily="2" charset="-78"/>
                <a:hlinkClick r:id="rId6"/>
              </a:rPr>
              <a:t>http://v0.bahjat.ir</a:t>
            </a:r>
            <a:endParaRPr lang="en-US" sz="2000" dirty="0">
              <a:cs typeface="B Titr" panose="00000700000000000000" pitchFamily="2" charset="-78"/>
            </a:endParaRPr>
          </a:p>
        </p:txBody>
      </p:sp>
    </p:spTree>
    <p:extLst>
      <p:ext uri="{BB962C8B-B14F-4D97-AF65-F5344CB8AC3E}">
        <p14:creationId xmlns:p14="http://schemas.microsoft.com/office/powerpoint/2010/main" val="38030321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1" end="1"/>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4" end="4"/>
                                            </p:txEl>
                                          </p:spTgt>
                                        </p:tgtEl>
                                      </p:cBhvr>
                                    </p:animEffect>
                                  </p:childTnLst>
                                </p:cTn>
                              </p:par>
                              <p:par>
                                <p:cTn id="36" presetID="31"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5" end="5"/>
                                            </p:txEl>
                                          </p:spTgt>
                                        </p:tgtEl>
                                      </p:cBhvr>
                                    </p:animEffect>
                                  </p:childTnLst>
                                </p:cTn>
                              </p:par>
                              <p:par>
                                <p:cTn id="42" presetID="31"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p:cTn id="44"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 calcmode="lin" valueType="num">
                                      <p:cBhvr>
                                        <p:cTn id="52"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3"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4"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5" dur="1000"/>
                                        <p:tgtEl>
                                          <p:spTgt spid="3">
                                            <p:txEl>
                                              <p:pRg st="8" end="8"/>
                                            </p:txEl>
                                          </p:spTgt>
                                        </p:tgtEl>
                                      </p:cBhvr>
                                    </p:animEffect>
                                  </p:childTnLst>
                                </p:cTn>
                              </p:par>
                              <p:par>
                                <p:cTn id="56" presetID="31" presetClass="entr" presetSubtype="0" fill="hold"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 calcmode="lin" valueType="num">
                                      <p:cBhvr>
                                        <p:cTn id="58"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9"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60"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61" dur="1000"/>
                                        <p:tgtEl>
                                          <p:spTgt spid="3">
                                            <p:txEl>
                                              <p:pRg st="9" end="9"/>
                                            </p:txEl>
                                          </p:spTgt>
                                        </p:tgtEl>
                                      </p:cBhvr>
                                    </p:animEffect>
                                  </p:childTnLst>
                                </p:cTn>
                              </p:par>
                              <p:par>
                                <p:cTn id="62" presetID="31" presetClass="entr" presetSubtype="0" fill="hold" nodeType="with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 calcmode="lin" valueType="num">
                                      <p:cBhvr>
                                        <p:cTn id="64"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5"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66"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67"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260350" ty="1200150" sx="100000" sy="100000" flip="xy"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786049"/>
          </a:xfrm>
        </p:spPr>
        <p:txBody>
          <a:bodyPr>
            <a:normAutofit/>
          </a:bodyPr>
          <a:lstStyle/>
          <a:p>
            <a:pPr algn="ctr"/>
            <a:r>
              <a:rPr lang="fa-IR" b="1" dirty="0">
                <a:solidFill>
                  <a:srgbClr val="FF0000"/>
                </a:solidFill>
                <a:effectLst>
                  <a:outerShdw blurRad="38100" dist="38100" dir="2700000" algn="tl">
                    <a:srgbClr val="000000">
                      <a:alpha val="43137"/>
                    </a:srgbClr>
                  </a:outerShdw>
                </a:effectLst>
                <a:cs typeface="B Titr" panose="00000700000000000000" pitchFamily="2" charset="-78"/>
              </a:rPr>
              <a:t>دفاتر مراجع عظام تقلید</a:t>
            </a:r>
          </a:p>
        </p:txBody>
      </p:sp>
      <p:sp>
        <p:nvSpPr>
          <p:cNvPr id="3" name="Content Placeholder 2"/>
          <p:cNvSpPr>
            <a:spLocks noGrp="1"/>
          </p:cNvSpPr>
          <p:nvPr>
            <p:ph idx="1"/>
          </p:nvPr>
        </p:nvSpPr>
        <p:spPr>
          <a:xfrm>
            <a:off x="1311007" y="1410159"/>
            <a:ext cx="7513504" cy="5321147"/>
          </a:xfrm>
        </p:spPr>
        <p:txBody>
          <a:bodyPr>
            <a:normAutofit fontScale="92500" lnSpcReduction="20000"/>
          </a:bodyPr>
          <a:lstStyle/>
          <a:p>
            <a:pPr marL="0" indent="0" algn="r" rtl="1">
              <a:buNone/>
            </a:pPr>
            <a:r>
              <a:rPr lang="fa-IR" dirty="0">
                <a:solidFill>
                  <a:srgbClr val="C00000"/>
                </a:solidFill>
                <a:cs typeface="B Titr" panose="00000700000000000000" pitchFamily="2" charset="-78"/>
              </a:rPr>
              <a:t>دفتر حضرت آیةالله العظمی سبحانی: </a:t>
            </a:r>
            <a:endParaRPr lang="en-US" dirty="0">
              <a:solidFill>
                <a:srgbClr val="C00000"/>
              </a:solidFill>
              <a:cs typeface="B Titr" panose="00000700000000000000" pitchFamily="2" charset="-78"/>
            </a:endParaRPr>
          </a:p>
          <a:p>
            <a:pPr algn="r" rtl="1"/>
            <a:r>
              <a:rPr lang="fa-IR" dirty="0">
                <a:cs typeface="B Titr" panose="00000700000000000000" pitchFamily="2" charset="-78"/>
              </a:rPr>
              <a:t>(تلفن: 02537743151).</a:t>
            </a:r>
            <a:endParaRPr lang="en-US" dirty="0">
              <a:cs typeface="B Titr" panose="00000700000000000000" pitchFamily="2" charset="-78"/>
            </a:endParaRPr>
          </a:p>
          <a:p>
            <a:pPr algn="r" rtl="1"/>
            <a:r>
              <a:rPr lang="fa-IR" dirty="0">
                <a:cs typeface="B Titr" panose="00000700000000000000" pitchFamily="2" charset="-78"/>
              </a:rPr>
              <a:t>پایگاه اینترنتی: </a:t>
            </a:r>
            <a:r>
              <a:rPr lang="en-US" u="sng" dirty="0">
                <a:cs typeface="B Titr" panose="00000700000000000000" pitchFamily="2" charset="-78"/>
                <a:hlinkClick r:id="rId4"/>
              </a:rPr>
              <a:t>http://</a:t>
            </a:r>
            <a:r>
              <a:rPr lang="en-US" u="sng" dirty="0" smtClean="0">
                <a:cs typeface="B Titr" panose="00000700000000000000" pitchFamily="2" charset="-78"/>
                <a:hlinkClick r:id="rId4"/>
              </a:rPr>
              <a:t>tohid.ir/fa/persian</a:t>
            </a:r>
            <a:endParaRPr lang="en-US" dirty="0" smtClean="0">
              <a:cs typeface="B Titr" panose="00000700000000000000" pitchFamily="2" charset="-78"/>
            </a:endParaRPr>
          </a:p>
          <a:p>
            <a:pPr marL="0" indent="0" algn="r" rtl="1">
              <a:buNone/>
            </a:pPr>
            <a:endParaRPr lang="fa-IR" dirty="0">
              <a:cs typeface="B Titr" panose="00000700000000000000" pitchFamily="2" charset="-78"/>
            </a:endParaRPr>
          </a:p>
          <a:p>
            <a:pPr marL="0" indent="0" algn="r" rtl="1">
              <a:buNone/>
            </a:pPr>
            <a:r>
              <a:rPr lang="fa-IR" dirty="0" smtClean="0">
                <a:solidFill>
                  <a:srgbClr val="C00000"/>
                </a:solidFill>
                <a:cs typeface="B Titr" panose="00000700000000000000" pitchFamily="2" charset="-78"/>
              </a:rPr>
              <a:t>دفتر </a:t>
            </a:r>
            <a:r>
              <a:rPr lang="fa-IR" dirty="0">
                <a:solidFill>
                  <a:srgbClr val="C00000"/>
                </a:solidFill>
                <a:cs typeface="B Titr" panose="00000700000000000000" pitchFamily="2" charset="-78"/>
              </a:rPr>
              <a:t>حضرت آیةالله العظمی وحید خراسانی: </a:t>
            </a:r>
            <a:endParaRPr lang="en-US" dirty="0">
              <a:solidFill>
                <a:srgbClr val="C00000"/>
              </a:solidFill>
              <a:cs typeface="B Titr" panose="00000700000000000000" pitchFamily="2" charset="-78"/>
            </a:endParaRPr>
          </a:p>
          <a:p>
            <a:pPr algn="r" rtl="1"/>
            <a:r>
              <a:rPr lang="fa-IR" dirty="0">
                <a:cs typeface="B Titr" panose="00000700000000000000" pitchFamily="2" charset="-78"/>
              </a:rPr>
              <a:t>(تلفن: 02537740611).</a:t>
            </a:r>
            <a:endParaRPr lang="en-US" dirty="0">
              <a:cs typeface="B Titr" panose="00000700000000000000" pitchFamily="2" charset="-78"/>
            </a:endParaRPr>
          </a:p>
          <a:p>
            <a:pPr algn="r" rtl="1"/>
            <a:r>
              <a:rPr lang="fa-IR" dirty="0">
                <a:cs typeface="B Titr" panose="00000700000000000000" pitchFamily="2" charset="-78"/>
              </a:rPr>
              <a:t>02537742445</a:t>
            </a:r>
            <a:endParaRPr lang="en-US" dirty="0">
              <a:cs typeface="B Titr" panose="00000700000000000000" pitchFamily="2" charset="-78"/>
            </a:endParaRPr>
          </a:p>
          <a:p>
            <a:pPr algn="r" rtl="1"/>
            <a:r>
              <a:rPr lang="fa-IR" dirty="0">
                <a:cs typeface="B Titr" panose="00000700000000000000" pitchFamily="2" charset="-78"/>
              </a:rPr>
              <a:t>پایگاه اینترنتی: </a:t>
            </a:r>
            <a:r>
              <a:rPr lang="en-US" u="sng" dirty="0">
                <a:cs typeface="B Titr" panose="00000700000000000000" pitchFamily="2" charset="-78"/>
                <a:hlinkClick r:id="rId5"/>
              </a:rPr>
              <a:t>http://wahidkhorasani.com</a:t>
            </a:r>
            <a:endParaRPr lang="en-US" dirty="0">
              <a:cs typeface="B Titr" panose="00000700000000000000" pitchFamily="2" charset="-78"/>
            </a:endParaRPr>
          </a:p>
          <a:p>
            <a:pPr marL="0" indent="0" algn="r" rtl="1">
              <a:buNone/>
            </a:pPr>
            <a:endParaRPr lang="fa-IR" dirty="0">
              <a:cs typeface="B Titr" panose="00000700000000000000" pitchFamily="2" charset="-78"/>
            </a:endParaRPr>
          </a:p>
          <a:p>
            <a:pPr marL="0" indent="0" algn="r" rtl="1">
              <a:buNone/>
            </a:pPr>
            <a:r>
              <a:rPr lang="fa-IR" dirty="0" smtClean="0">
                <a:solidFill>
                  <a:srgbClr val="C00000"/>
                </a:solidFill>
                <a:cs typeface="B Titr" panose="00000700000000000000" pitchFamily="2" charset="-78"/>
              </a:rPr>
              <a:t>دفتر </a:t>
            </a:r>
            <a:r>
              <a:rPr lang="fa-IR" dirty="0">
                <a:solidFill>
                  <a:srgbClr val="C00000"/>
                </a:solidFill>
                <a:cs typeface="B Titr" panose="00000700000000000000" pitchFamily="2" charset="-78"/>
              </a:rPr>
              <a:t>حضرت آیةالله العظمی مظاهری: </a:t>
            </a:r>
            <a:endParaRPr lang="en-US" dirty="0">
              <a:solidFill>
                <a:srgbClr val="C00000"/>
              </a:solidFill>
              <a:cs typeface="B Titr" panose="00000700000000000000" pitchFamily="2" charset="-78"/>
            </a:endParaRPr>
          </a:p>
          <a:p>
            <a:pPr algn="r" rtl="1"/>
            <a:r>
              <a:rPr lang="fa-IR" dirty="0">
                <a:cs typeface="B Titr" panose="00000700000000000000" pitchFamily="2" charset="-78"/>
              </a:rPr>
              <a:t>(تلفن اصفهان: 03134494691).</a:t>
            </a:r>
            <a:endParaRPr lang="en-US" dirty="0">
              <a:cs typeface="B Titr" panose="00000700000000000000" pitchFamily="2" charset="-78"/>
            </a:endParaRPr>
          </a:p>
          <a:p>
            <a:pPr algn="r" rtl="1"/>
            <a:r>
              <a:rPr lang="fa-IR" dirty="0">
                <a:cs typeface="B Titr" panose="00000700000000000000" pitchFamily="2" charset="-78"/>
              </a:rPr>
              <a:t>تلفن قم: 02537743595</a:t>
            </a:r>
            <a:endParaRPr lang="en-US" dirty="0">
              <a:cs typeface="B Titr" panose="00000700000000000000" pitchFamily="2" charset="-78"/>
            </a:endParaRPr>
          </a:p>
          <a:p>
            <a:pPr algn="r" rtl="1"/>
            <a:r>
              <a:rPr lang="fa-IR" dirty="0">
                <a:cs typeface="B Titr" panose="00000700000000000000" pitchFamily="2" charset="-78"/>
              </a:rPr>
              <a:t>پایگاه اینترنتی: </a:t>
            </a:r>
            <a:r>
              <a:rPr lang="en-US" u="sng" dirty="0">
                <a:cs typeface="B Titr" panose="00000700000000000000" pitchFamily="2" charset="-78"/>
                <a:hlinkClick r:id="rId6"/>
              </a:rPr>
              <a:t>http://www.almazaheri.org</a:t>
            </a:r>
            <a:r>
              <a:rPr lang="fa-IR" u="sng" dirty="0">
                <a:cs typeface="B Titr" panose="00000700000000000000" pitchFamily="2" charset="-78"/>
                <a:hlinkClick r:id="rId6"/>
              </a:rPr>
              <a:t>/</a:t>
            </a:r>
            <a:endParaRPr lang="en-US" dirty="0">
              <a:cs typeface="B Titr" panose="00000700000000000000" pitchFamily="2" charset="-78"/>
            </a:endParaRPr>
          </a:p>
        </p:txBody>
      </p:sp>
    </p:spTree>
    <p:extLst>
      <p:ext uri="{BB962C8B-B14F-4D97-AF65-F5344CB8AC3E}">
        <p14:creationId xmlns:p14="http://schemas.microsoft.com/office/powerpoint/2010/main" val="31108207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1" end="1"/>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4" end="4"/>
                                            </p:txEl>
                                          </p:spTgt>
                                        </p:tgtEl>
                                      </p:cBhvr>
                                    </p:animEffect>
                                  </p:childTnLst>
                                </p:cTn>
                              </p:par>
                              <p:par>
                                <p:cTn id="36" presetID="31"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5" end="5"/>
                                            </p:txEl>
                                          </p:spTgt>
                                        </p:tgtEl>
                                      </p:cBhvr>
                                    </p:animEffect>
                                  </p:childTnLst>
                                </p:cTn>
                              </p:par>
                              <p:par>
                                <p:cTn id="42" presetID="31"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p:cTn id="44"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6" end="6"/>
                                            </p:txEl>
                                          </p:spTgt>
                                        </p:tgtEl>
                                      </p:cBhvr>
                                    </p:animEffect>
                                  </p:childTnLst>
                                </p:cTn>
                              </p:par>
                              <p:par>
                                <p:cTn id="48" presetID="31" presetClass="entr" presetSubtype="0" fill="hold"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p:cTn id="50"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1"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2"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3" dur="1000"/>
                                        <p:tgtEl>
                                          <p:spTgt spid="3">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 calcmode="lin" valueType="num">
                                      <p:cBhvr>
                                        <p:cTn id="58"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9"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60"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61" dur="1000"/>
                                        <p:tgtEl>
                                          <p:spTgt spid="3">
                                            <p:txEl>
                                              <p:pRg st="9" end="9"/>
                                            </p:txEl>
                                          </p:spTgt>
                                        </p:tgtEl>
                                      </p:cBhvr>
                                    </p:animEffect>
                                  </p:childTnLst>
                                </p:cTn>
                              </p:par>
                              <p:par>
                                <p:cTn id="62" presetID="31" presetClass="entr" presetSubtype="0" fill="hold" nodeType="with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 calcmode="lin" valueType="num">
                                      <p:cBhvr>
                                        <p:cTn id="64"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5"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66"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67" dur="1000"/>
                                        <p:tgtEl>
                                          <p:spTgt spid="3">
                                            <p:txEl>
                                              <p:pRg st="10" end="10"/>
                                            </p:txEl>
                                          </p:spTgt>
                                        </p:tgtEl>
                                      </p:cBhvr>
                                    </p:animEffect>
                                  </p:childTnLst>
                                </p:cTn>
                              </p:par>
                              <p:par>
                                <p:cTn id="68" presetID="31" presetClass="entr" presetSubtype="0" fill="hold" nodeType="with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 calcmode="lin" valueType="num">
                                      <p:cBhvr>
                                        <p:cTn id="70"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71"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72"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73" dur="1000"/>
                                        <p:tgtEl>
                                          <p:spTgt spid="3">
                                            <p:txEl>
                                              <p:pRg st="11" end="11"/>
                                            </p:txEl>
                                          </p:spTgt>
                                        </p:tgtEl>
                                      </p:cBhvr>
                                    </p:animEffect>
                                  </p:childTnLst>
                                </p:cTn>
                              </p:par>
                              <p:par>
                                <p:cTn id="74" presetID="31" presetClass="entr" presetSubtype="0" fill="hold" nodeType="withEffect">
                                  <p:stCondLst>
                                    <p:cond delay="0"/>
                                  </p:stCondLst>
                                  <p:childTnLst>
                                    <p:set>
                                      <p:cBhvr>
                                        <p:cTn id="75" dur="1" fill="hold">
                                          <p:stCondLst>
                                            <p:cond delay="0"/>
                                          </p:stCondLst>
                                        </p:cTn>
                                        <p:tgtEl>
                                          <p:spTgt spid="3">
                                            <p:txEl>
                                              <p:pRg st="12" end="12"/>
                                            </p:txEl>
                                          </p:spTgt>
                                        </p:tgtEl>
                                        <p:attrNameLst>
                                          <p:attrName>style.visibility</p:attrName>
                                        </p:attrNameLst>
                                      </p:cBhvr>
                                      <p:to>
                                        <p:strVal val="visible"/>
                                      </p:to>
                                    </p:set>
                                    <p:anim calcmode="lin" valueType="num">
                                      <p:cBhvr>
                                        <p:cTn id="76"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77" dur="1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78" dur="1000" fill="hold"/>
                                        <p:tgtEl>
                                          <p:spTgt spid="3">
                                            <p:txEl>
                                              <p:pRg st="12" end="12"/>
                                            </p:txEl>
                                          </p:spTgt>
                                        </p:tgtEl>
                                        <p:attrNameLst>
                                          <p:attrName>style.rotation</p:attrName>
                                        </p:attrNameLst>
                                      </p:cBhvr>
                                      <p:tavLst>
                                        <p:tav tm="0">
                                          <p:val>
                                            <p:fltVal val="90"/>
                                          </p:val>
                                        </p:tav>
                                        <p:tav tm="100000">
                                          <p:val>
                                            <p:fltVal val="0"/>
                                          </p:val>
                                        </p:tav>
                                      </p:tavLst>
                                    </p:anim>
                                    <p:animEffect transition="in" filter="fade">
                                      <p:cBhvr>
                                        <p:cTn id="79" dur="1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3416" y="0"/>
            <a:ext cx="9867416" cy="6858000"/>
          </a:xfrm>
        </p:spPr>
      </p:pic>
    </p:spTree>
    <p:extLst>
      <p:ext uri="{BB962C8B-B14F-4D97-AF65-F5344CB8AC3E}">
        <p14:creationId xmlns:p14="http://schemas.microsoft.com/office/powerpoint/2010/main" val="1493803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9144000"/>
          </a:xfrm>
        </p:spPr>
      </p:pic>
    </p:spTree>
    <p:extLst>
      <p:ext uri="{BB962C8B-B14F-4D97-AF65-F5344CB8AC3E}">
        <p14:creationId xmlns:p14="http://schemas.microsoft.com/office/powerpoint/2010/main" val="133390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rtl="1"/>
            <a:r>
              <a:rPr lang="fa-IR" sz="3600" b="1" dirty="0">
                <a:solidFill>
                  <a:srgbClr val="FF0000"/>
                </a:solidFill>
                <a:effectLst>
                  <a:outerShdw blurRad="38100" dist="38100" dir="2700000" algn="tl">
                    <a:srgbClr val="000000">
                      <a:alpha val="43137"/>
                    </a:srgbClr>
                  </a:outerShdw>
                </a:effectLst>
                <a:cs typeface="B Titr" panose="00000700000000000000" pitchFamily="2" charset="-78"/>
              </a:rPr>
              <a:t>«در جواني نهايت لذت را می بريم و عشق دنيا را می كنيم و در پيری توبه مي كنيم و نماز مي خوانيم».</a:t>
            </a:r>
          </a:p>
        </p:txBody>
      </p:sp>
      <p:sp>
        <p:nvSpPr>
          <p:cNvPr id="3" name="Content Placeholder 2"/>
          <p:cNvSpPr>
            <a:spLocks noGrp="1"/>
          </p:cNvSpPr>
          <p:nvPr>
            <p:ph idx="1"/>
          </p:nvPr>
        </p:nvSpPr>
        <p:spPr/>
        <p:txBody>
          <a:bodyPr>
            <a:normAutofit/>
          </a:bodyPr>
          <a:lstStyle/>
          <a:p>
            <a:pPr algn="r" rtl="1">
              <a:lnSpc>
                <a:spcPct val="150000"/>
              </a:lnSpc>
            </a:pPr>
            <a:r>
              <a:rPr lang="fa-IR" dirty="0" smtClean="0"/>
              <a:t>3- </a:t>
            </a:r>
            <a:r>
              <a:rPr lang="fa-IR" dirty="0"/>
              <a:t>حتی اگر در پیری توبه کند، نمازِ پیر با نمازِ جوان فاصله زیادی دارد چون خداوند عبادتِ جوانان را بيش از عبادت پیرانِ توبه کار دوست </a:t>
            </a:r>
            <a:r>
              <a:rPr lang="fa-IR" dirty="0" smtClean="0"/>
              <a:t>دارد.</a:t>
            </a:r>
          </a:p>
          <a:p>
            <a:pPr algn="r" rtl="1">
              <a:lnSpc>
                <a:spcPct val="150000"/>
              </a:lnSpc>
            </a:pPr>
            <a:r>
              <a:rPr lang="fa-IR" dirty="0" smtClean="0"/>
              <a:t>- قال النبی صلی الله علیه و آله:</a:t>
            </a:r>
          </a:p>
          <a:p>
            <a:pPr algn="r" rtl="1">
              <a:lnSpc>
                <a:spcPct val="150000"/>
              </a:lnSpc>
            </a:pPr>
            <a:r>
              <a:rPr lang="fa-IR" dirty="0" smtClean="0"/>
              <a:t> </a:t>
            </a:r>
            <a:r>
              <a:rPr lang="fa-IR" dirty="0"/>
              <a:t>إنّ اللَّه تعالى يباهي‏ بالشّاب‏ العابد الملائكة، يقول أنظروا إلى عبدي ترك شهوته من أجلي. </a:t>
            </a:r>
            <a:r>
              <a:rPr lang="fa-IR" sz="1600" dirty="0"/>
              <a:t>نهج الفصاحة مجموعه كلمات </a:t>
            </a:r>
            <a:r>
              <a:rPr lang="fa-IR" sz="1600" dirty="0" smtClean="0"/>
              <a:t>قصار</a:t>
            </a:r>
            <a:endParaRPr lang="fa-IR" dirty="0"/>
          </a:p>
        </p:txBody>
      </p:sp>
    </p:spTree>
    <p:extLst>
      <p:ext uri="{BB962C8B-B14F-4D97-AF65-F5344CB8AC3E}">
        <p14:creationId xmlns:p14="http://schemas.microsoft.com/office/powerpoint/2010/main" val="410917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855200" cy="6967627"/>
          </a:xfrm>
        </p:spPr>
      </p:pic>
    </p:spTree>
    <p:extLst>
      <p:ext uri="{BB962C8B-B14F-4D97-AF65-F5344CB8AC3E}">
        <p14:creationId xmlns:p14="http://schemas.microsoft.com/office/powerpoint/2010/main" val="1248611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endParaRPr lang="fa-IR" dirty="0"/>
          </a:p>
        </p:txBody>
      </p:sp>
      <p:sp>
        <p:nvSpPr>
          <p:cNvPr id="3" name="Content Placeholder 2"/>
          <p:cNvSpPr>
            <a:spLocks noGrp="1"/>
          </p:cNvSpPr>
          <p:nvPr>
            <p:ph idx="1"/>
          </p:nvPr>
        </p:nvSpPr>
        <p:spPr>
          <a:xfrm>
            <a:off x="628650" y="1787525"/>
            <a:ext cx="7886700" cy="4351338"/>
          </a:xfrm>
        </p:spPr>
        <p:txBody>
          <a:bodyPr/>
          <a:lstStyle/>
          <a:p>
            <a:pPr marL="0" lvl="0" indent="0" algn="r" rtl="1">
              <a:lnSpc>
                <a:spcPct val="115000"/>
              </a:lnSpc>
              <a:buNone/>
            </a:pPr>
            <a:r>
              <a:rPr lang="fa-IR" sz="3600" b="1" dirty="0">
                <a:solidFill>
                  <a:srgbClr val="FF0000"/>
                </a:solidFill>
                <a:effectLst>
                  <a:outerShdw blurRad="38100" dist="38100" dir="2700000" algn="tl">
                    <a:srgbClr val="000000">
                      <a:alpha val="43137"/>
                    </a:srgbClr>
                  </a:outerShdw>
                </a:effectLst>
                <a:latin typeface="+mj-lt"/>
                <a:ea typeface="+mj-ea"/>
                <a:cs typeface="B Titr" panose="00000700000000000000" pitchFamily="2" charset="-78"/>
              </a:rPr>
              <a:t>این که شیعیان نماز عصر را بلافاصله بعد از نماز ظهر می خوانند بر خلاف سنت پیامبر (صلی الله علیه و آله) نیست؟!</a:t>
            </a:r>
          </a:p>
          <a:p>
            <a:pPr marL="0" lvl="0" indent="0" algn="r" rtl="1">
              <a:lnSpc>
                <a:spcPct val="115000"/>
              </a:lnSpc>
              <a:buNone/>
            </a:pPr>
            <a:r>
              <a:rPr lang="fa-IR" sz="3600" b="1" dirty="0">
                <a:solidFill>
                  <a:srgbClr val="FF0000"/>
                </a:solidFill>
                <a:effectLst>
                  <a:outerShdw blurRad="38100" dist="38100" dir="2700000" algn="tl">
                    <a:srgbClr val="000000">
                      <a:alpha val="43137"/>
                    </a:srgbClr>
                  </a:outerShdw>
                </a:effectLst>
                <a:latin typeface="+mj-lt"/>
                <a:ea typeface="+mj-ea"/>
                <a:cs typeface="B Titr" panose="00000700000000000000" pitchFamily="2" charset="-78"/>
              </a:rPr>
              <a:t>و آیا نوعی دروغ نیست؟! زیرا هنوز عصر نشده است؟! </a:t>
            </a:r>
            <a:endParaRPr lang="en-US" sz="3600" b="1" dirty="0">
              <a:solidFill>
                <a:srgbClr val="FF0000"/>
              </a:solidFill>
              <a:effectLst>
                <a:outerShdw blurRad="38100" dist="38100" dir="2700000" algn="tl">
                  <a:srgbClr val="000000">
                    <a:alpha val="43137"/>
                  </a:srgbClr>
                </a:outerShdw>
              </a:effectLst>
              <a:latin typeface="+mj-lt"/>
              <a:ea typeface="+mj-ea"/>
              <a:cs typeface="B Titr" panose="00000700000000000000" pitchFamily="2" charset="-78"/>
            </a:endParaRPr>
          </a:p>
          <a:p>
            <a:pPr algn="r" rtl="1"/>
            <a:endParaRPr lang="fa-IR" dirty="0"/>
          </a:p>
        </p:txBody>
      </p:sp>
    </p:spTree>
    <p:extLst>
      <p:ext uri="{BB962C8B-B14F-4D97-AF65-F5344CB8AC3E}">
        <p14:creationId xmlns:p14="http://schemas.microsoft.com/office/powerpoint/2010/main" val="49038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2252</TotalTime>
  <Words>4552</Words>
  <Application>Microsoft Office PowerPoint</Application>
  <PresentationFormat>On-screen Show (4:3)</PresentationFormat>
  <Paragraphs>296</Paragraphs>
  <Slides>59</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59</vt:i4>
      </vt:variant>
    </vt:vector>
  </HeadingPairs>
  <TitlesOfParts>
    <vt:vector size="74" baseType="lpstr">
      <vt:lpstr>QuranTaha</vt:lpstr>
      <vt:lpstr>EntezareZohoor 3 **</vt:lpstr>
      <vt:lpstr>2  Davat</vt:lpstr>
      <vt:lpstr>Century Gothic</vt:lpstr>
      <vt:lpstr>Calibri</vt:lpstr>
      <vt:lpstr>Wingdings 3</vt:lpstr>
      <vt:lpstr>B Mitra</vt:lpstr>
      <vt:lpstr>Times New Roman</vt:lpstr>
      <vt:lpstr>B Yekan</vt:lpstr>
      <vt:lpstr>Wingdings</vt:lpstr>
      <vt:lpstr>Calibri Light</vt:lpstr>
      <vt:lpstr>IranNastaliq</vt:lpstr>
      <vt:lpstr>Arial</vt:lpstr>
      <vt:lpstr>B Titr</vt:lpstr>
      <vt:lpstr>Office Theme</vt:lpstr>
      <vt:lpstr>PowerPoint Presentation</vt:lpstr>
      <vt:lpstr>PowerPoint Presentation</vt:lpstr>
      <vt:lpstr>PowerPoint Presentation</vt:lpstr>
      <vt:lpstr>«در جواني نهايت لذت را می بريم و عشق دنيا را می كنيم و در پيری توبه مي كنيم و نماز مي خوانيم».</vt:lpstr>
      <vt:lpstr>PowerPoint Presentation</vt:lpstr>
      <vt:lpstr>PowerPoint Presentation</vt:lpstr>
      <vt:lpstr>«در جواني نهايت لذت را می بريم و عشق دنيا را می كنيم و در پيری توبه مي كنيم و نماز مي خوانيم».</vt:lpstr>
      <vt:lpstr>PowerPoint Presentation</vt:lpstr>
      <vt:lpstr>PowerPoint Presentation</vt:lpstr>
      <vt:lpstr>خواندن نماز عصر بلافاصله بعد از نماز ظهر</vt:lpstr>
      <vt:lpstr>خواندن نماز عصر بلافاصله بعد از نماز ظهر</vt:lpstr>
      <vt:lpstr>خواندن نماز عصر بلافاصله بعد از نماز ظهر</vt:lpstr>
      <vt:lpstr>خواندن نماز عصر بلافاصله بعد از نماز ظهر</vt:lpstr>
      <vt:lpstr>خواندن نماز عصر بلافاصله بعد از نماز ظهر</vt:lpstr>
      <vt:lpstr>خواندن نماز عصر بلافاصله بعد از نماز ظهر</vt:lpstr>
      <vt:lpstr>خواندن نماز عصر بلافاصله بعد از نماز ظهر</vt:lpstr>
      <vt:lpstr>خواندن نماز عصر بلافاصله بعد از نماز ظهر</vt:lpstr>
      <vt:lpstr>چرا می گویند «شرابخوار تا چهل روز نماز ندارد»؟ </vt:lpstr>
      <vt:lpstr>چرا می گویند «شرابخوار تا چهل روز نماز ندارد»؟ </vt:lpstr>
      <vt:lpstr>چرا می گویند «شرابخوار تا چهل روز نماز ندارد»؟ </vt:lpstr>
      <vt:lpstr>چرا می گویند «شرابخوار تا چهل روز نماز ندارد»؟ </vt:lpstr>
      <vt:lpstr>چرا می گویند «شرابخوار تا چهل روز نماز ندارد»؟ </vt:lpstr>
      <vt:lpstr>چرا می گویند «شرابخوار تا چهل روز نماز ندارد»؟ </vt:lpstr>
      <vt:lpstr>خداوند چه نیازی به نماز ما دارد؟</vt:lpstr>
      <vt:lpstr>خداوند چه نیازی به نماز ما دارد؟</vt:lpstr>
      <vt:lpstr>خداوند چه نیازی به نماز ما دارد؟</vt:lpstr>
      <vt:lpstr>خداوند نیازی به نماز ما ندارد!</vt:lpstr>
      <vt:lpstr>خداوند نیازی به نماز ما ندارد!</vt:lpstr>
      <vt:lpstr>خداوند نیازی به نماز ما ندارد!</vt:lpstr>
      <vt:lpstr>«ابتدا بايد خدا را بشناسيم و بعد نماز بخوانیم» آيا اين درست است؟!</vt:lpstr>
      <vt:lpstr>«ابتدا بايد خدا را بشناسيم و بعد نماز بخوانیم» آيا اين درست است؟!</vt:lpstr>
      <vt:lpstr>«ابتدا بايد خدا را بشناسيم و بعد نماز بخوانیم» آيا اين درست است؟!</vt:lpstr>
      <vt:lpstr>برخى‏ مى‏گويند: «تا خداوند مشكلات ما را حل نكند نماز نمی خوانیم» آيا اين درست است؟</vt:lpstr>
      <vt:lpstr>برخى‏ مى‏گويند: «تا خداوند مشكلات ما را حل نكند نماز نمی خوانیم» آيا اين درست است؟</vt:lpstr>
      <vt:lpstr>برخى‏ مى‏گويند: «تا خداوند مشكلات ما را حل نكند نماز نمی خوانیم» آيا اين درست است؟</vt:lpstr>
      <vt:lpstr>برخى‏ مى‏گويند: «تا خداوند مشكلات ما را حل نكند نماز نمی خوانیم» آيا اين درست است؟</vt:lpstr>
      <vt:lpstr>چرا وضع مادی بی نمازها، از اهل نماز بهتر است؟</vt:lpstr>
      <vt:lpstr>چرا وضع مادی بی نمازها، از اهل نماز بهتر است؟</vt:lpstr>
      <vt:lpstr>چرا وضع مادی بی نمازها، از اهل نماز بهتر است؟</vt:lpstr>
      <vt:lpstr>چرا باید دائماً نماز را که یک عمل تکراری است بخوانیم؟</vt:lpstr>
      <vt:lpstr>چرا برخی بی نماز ها در زندگی موفق تر هستند؟</vt:lpstr>
      <vt:lpstr>چرا برخی بی نماز ها در زندگی موفق تر هستند؟</vt:lpstr>
      <vt:lpstr> خدا که با همه محرم است، پس چرا خانم ها در نماز باید حجاب داشته باشند؟</vt:lpstr>
      <vt:lpstr>آیا جمله "اشهد ان علیا ولی الله " جزو اذان است؟</vt:lpstr>
      <vt:lpstr>آیا جمله "اشهد ان علیا ولی الله " جزو اذان است؟</vt:lpstr>
      <vt:lpstr>آیا جمله "اشهد ان علیا ولی الله " جزو اذان است؟</vt:lpstr>
      <vt:lpstr>نشانه قبولی نماز چیست؟</vt:lpstr>
      <vt:lpstr>مگر نه اینکه «عبادت بجز خدمتِ خلق نیست!» پس کسانی که به مردم خدمت می کنند چه نیازی به نماز دارند!  آیا این خدمات جای نماز را نمی گیرد؟ </vt:lpstr>
      <vt:lpstr>خدمت به خلق به جای خدمت به خدا!</vt:lpstr>
      <vt:lpstr>خدمت به خلق به جای خدمت به خدا!</vt:lpstr>
      <vt:lpstr>خدمت به خلق به جای خدمت به خدا!</vt:lpstr>
      <vt:lpstr>چرا دعایمان بعد از نماز یا در نماز مستجاب نمی شود؟</vt:lpstr>
      <vt:lpstr>PowerPoint Presentation</vt:lpstr>
      <vt:lpstr>آدرس سایت های پاسخگویی دینی</vt:lpstr>
      <vt:lpstr>دفاتر مراجع عظام تقلید</vt:lpstr>
      <vt:lpstr>دفاتر مراجع عظام تقلید</vt:lpstr>
      <vt:lpstr>دفاتر مراجع عظام تقلید</vt:lpstr>
      <vt:lpstr>دفاتر مراجع عظام تقلید</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175</cp:revision>
  <dcterms:created xsi:type="dcterms:W3CDTF">2018-02-03T14:19:07Z</dcterms:created>
  <dcterms:modified xsi:type="dcterms:W3CDTF">2018-07-23T15:43:22Z</dcterms:modified>
</cp:coreProperties>
</file>