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4" r:id="rId1"/>
  </p:sldMasterIdLst>
  <p:notesMasterIdLst>
    <p:notesMasterId r:id="rId74"/>
  </p:notesMasterIdLst>
  <p:handoutMasterIdLst>
    <p:handoutMasterId r:id="rId75"/>
  </p:handoutMasterIdLst>
  <p:sldIdLst>
    <p:sldId id="353" r:id="rId2"/>
    <p:sldId id="261" r:id="rId3"/>
    <p:sldId id="262" r:id="rId4"/>
    <p:sldId id="280" r:id="rId5"/>
    <p:sldId id="279" r:id="rId6"/>
    <p:sldId id="263" r:id="rId7"/>
    <p:sldId id="265" r:id="rId8"/>
    <p:sldId id="266" r:id="rId9"/>
    <p:sldId id="273" r:id="rId10"/>
    <p:sldId id="274" r:id="rId11"/>
    <p:sldId id="268" r:id="rId12"/>
    <p:sldId id="272" r:id="rId13"/>
    <p:sldId id="277"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49" r:id="rId37"/>
    <p:sldId id="350" r:id="rId38"/>
    <p:sldId id="351" r:id="rId39"/>
    <p:sldId id="352" r:id="rId40"/>
    <p:sldId id="304" r:id="rId41"/>
    <p:sldId id="305" r:id="rId42"/>
    <p:sldId id="306" r:id="rId43"/>
    <p:sldId id="307" r:id="rId44"/>
    <p:sldId id="310"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3" r:id="rId64"/>
    <p:sldId id="334" r:id="rId65"/>
    <p:sldId id="335" r:id="rId66"/>
    <p:sldId id="336" r:id="rId67"/>
    <p:sldId id="337" r:id="rId68"/>
    <p:sldId id="338" r:id="rId69"/>
    <p:sldId id="339" r:id="rId70"/>
    <p:sldId id="340" r:id="rId71"/>
    <p:sldId id="341" r:id="rId72"/>
    <p:sldId id="342" r:id="rId73"/>
  </p:sldIdLst>
  <p:sldSz cx="9906000" cy="6858000" type="A4"/>
  <p:notesSz cx="6858000" cy="9144000"/>
  <p:embeddedFontLst>
    <p:embeddedFont>
      <p:font typeface="IranNastaliq" panose="02000503000000020003" pitchFamily="2" charset="0"/>
      <p:regular r:id="rId76"/>
    </p:embeddedFont>
    <p:embeddedFont>
      <p:font typeface="B Titr" panose="00000700000000000000" pitchFamily="2" charset="-78"/>
      <p:bold r:id="rId77"/>
    </p:embeddedFont>
    <p:embeddedFont>
      <p:font typeface="B Nazanin" panose="00000400000000000000" pitchFamily="2" charset="-78"/>
      <p:regular r:id="rId78"/>
      <p:bold r:id="rId79"/>
    </p:embeddedFont>
    <p:embeddedFont>
      <p:font typeface="Garamond" panose="02020404030301010803" pitchFamily="18" charset="0"/>
      <p:regular r:id="rId80"/>
      <p:bold r:id="rId81"/>
      <p:italic r:id="rId82"/>
    </p:embeddedFont>
    <p:embeddedFont>
      <p:font typeface="B Mitra" panose="00000400000000000000" pitchFamily="2" charset="-78"/>
      <p:regular r:id="rId83"/>
      <p:bold r:id="rId84"/>
    </p:embeddedFont>
    <p:embeddedFont>
      <p:font typeface="Thuluth 1" panose="05000000000000000000" pitchFamily="2" charset="2"/>
      <p:regular r:id="rId85"/>
    </p:embeddedFont>
    <p:embeddedFont>
      <p:font typeface="Calibri" panose="020F0502020204030204" pitchFamily="34" charset="0"/>
      <p:regular r:id="rId86"/>
      <p:bold r:id="rId87"/>
    </p:embeddedFont>
    <p:embeddedFont>
      <p:font typeface="Wingdings 2" panose="05020102010507070707" pitchFamily="18" charset="2"/>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javi" initials="E" lastIdx="3" clrIdx="0"/>
  <p:cmAuthor id="1" name="S.A Enjavi" initials="SE" lastIdx="1" clrIdx="1"/>
  <p:cmAuthor id="2" name="Hamid" initials="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5383" autoAdjust="0"/>
  </p:normalViewPr>
  <p:slideViewPr>
    <p:cSldViewPr>
      <p:cViewPr varScale="1">
        <p:scale>
          <a:sx n="54" d="100"/>
          <a:sy n="54" d="100"/>
        </p:scale>
        <p:origin x="258"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s>
</file>

<file path=ppt/diagrams/_rels/data19.xml.rels><?xml version="1.0" encoding="UTF-8" standalone="yes"?>
<Relationships xmlns="http://schemas.openxmlformats.org/package/2006/relationships"><Relationship Id="rId1" Type="http://schemas.openxmlformats.org/officeDocument/2006/relationships/image" Target="../media/image3.jpeg"/></Relationships>
</file>

<file path=ppt/diagrams/_rels/data30.xml.rels><?xml version="1.0" encoding="UTF-8" standalone="yes"?>
<Relationships xmlns="http://schemas.openxmlformats.org/package/2006/relationships"><Relationship Id="rId1" Type="http://schemas.openxmlformats.org/officeDocument/2006/relationships/image" Target="../media/image4.jpeg"/></Relationships>
</file>

<file path=ppt/diagrams/_rels/data33.xml.rels><?xml version="1.0" encoding="UTF-8" standalone="yes"?>
<Relationships xmlns="http://schemas.openxmlformats.org/package/2006/relationships"><Relationship Id="rId1" Type="http://schemas.openxmlformats.org/officeDocument/2006/relationships/image" Target="../media/image5.jpeg"/></Relationships>
</file>

<file path=ppt/diagrams/_rels/data36.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BA22A-50F1-4DC4-AA32-EEF08D2BDFCD}"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pPr rtl="1"/>
          <a:endParaRPr lang="fa-IR"/>
        </a:p>
      </dgm:t>
    </dgm:pt>
    <dgm:pt modelId="{61B4DCCC-C60B-43B5-AFEB-B8578DD52729}">
      <dgm:prSet phldrT="[Text]"/>
      <dgm:spPr/>
      <dgm:t>
        <a:bodyPr/>
        <a:lstStyle/>
        <a:p>
          <a:pPr rtl="1"/>
          <a:r>
            <a:rPr lang="fa-IR" dirty="0" smtClean="0">
              <a:solidFill>
                <a:schemeClr val="tx1"/>
              </a:solidFill>
            </a:rPr>
            <a:t>اذان و اقامه</a:t>
          </a:r>
          <a:endParaRPr lang="fa-IR" dirty="0">
            <a:solidFill>
              <a:schemeClr val="tx1"/>
            </a:solidFill>
          </a:endParaRPr>
        </a:p>
      </dgm:t>
    </dgm:pt>
    <dgm:pt modelId="{E236A871-24E9-4A65-ACA8-0810773CEDE5}" type="parTrans" cxnId="{AF454ABD-5603-439F-9FE4-0435985760A1}">
      <dgm:prSet/>
      <dgm:spPr/>
      <dgm:t>
        <a:bodyPr/>
        <a:lstStyle/>
        <a:p>
          <a:pPr rtl="1"/>
          <a:endParaRPr lang="fa-IR"/>
        </a:p>
      </dgm:t>
    </dgm:pt>
    <dgm:pt modelId="{53C37E69-FFD7-4870-A3FD-810CF3D40BA2}" type="sibTrans" cxnId="{AF454ABD-5603-439F-9FE4-0435985760A1}">
      <dgm:prSet/>
      <dgm:spPr/>
      <dgm:t>
        <a:bodyPr/>
        <a:lstStyle/>
        <a:p>
          <a:pPr rtl="1"/>
          <a:endParaRPr lang="fa-IR"/>
        </a:p>
      </dgm:t>
    </dgm:pt>
    <dgm:pt modelId="{1C7B6944-F919-475B-9580-73C8F0D6CA00}">
      <dgm:prSet/>
      <dgm:spPr/>
      <dgm:t>
        <a:bodyPr/>
        <a:lstStyle/>
        <a:p>
          <a:pPr rtl="1"/>
          <a:r>
            <a:rPr lang="fa-IR" dirty="0" smtClean="0">
              <a:solidFill>
                <a:schemeClr val="tx1"/>
              </a:solidFill>
            </a:rPr>
            <a:t>استحباب گفتن اذان و اقامه قبل از نماز های یو میه</a:t>
          </a:r>
          <a:endParaRPr lang="fa-IR" dirty="0">
            <a:solidFill>
              <a:schemeClr val="tx1"/>
            </a:solidFill>
          </a:endParaRPr>
        </a:p>
      </dgm:t>
    </dgm:pt>
    <dgm:pt modelId="{6A9796E9-4C44-46BE-BD6F-3797B25C53E1}" type="parTrans" cxnId="{17464F0E-752A-4B9D-A5C8-BF8123A2D213}">
      <dgm:prSet/>
      <dgm:spPr/>
      <dgm:t>
        <a:bodyPr/>
        <a:lstStyle/>
        <a:p>
          <a:pPr rtl="1"/>
          <a:endParaRPr lang="fa-IR">
            <a:solidFill>
              <a:schemeClr val="tx1"/>
            </a:solidFill>
          </a:endParaRPr>
        </a:p>
      </dgm:t>
    </dgm:pt>
    <dgm:pt modelId="{5E3F8CF7-9F6B-4961-830E-52E73B9F37E3}" type="sibTrans" cxnId="{17464F0E-752A-4B9D-A5C8-BF8123A2D213}">
      <dgm:prSet/>
      <dgm:spPr/>
      <dgm:t>
        <a:bodyPr/>
        <a:lstStyle/>
        <a:p>
          <a:pPr rtl="1"/>
          <a:endParaRPr lang="fa-IR"/>
        </a:p>
      </dgm:t>
    </dgm:pt>
    <dgm:pt modelId="{1103152C-F1DC-409B-B9DD-075CE1C9043A}">
      <dgm:prSet/>
      <dgm:spPr/>
      <dgm:t>
        <a:bodyPr/>
        <a:lstStyle/>
        <a:p>
          <a:pPr rtl="1"/>
          <a:r>
            <a:rPr lang="fa-IR" dirty="0" smtClean="0">
              <a:solidFill>
                <a:schemeClr val="tx1"/>
              </a:solidFill>
            </a:rPr>
            <a:t>اذان و اقامه بايد در وقتِ نماز گفته شود و اگر قبل از وقت بگويد باطل است.</a:t>
          </a:r>
          <a:endParaRPr lang="fa-IR" dirty="0">
            <a:solidFill>
              <a:schemeClr val="tx1"/>
            </a:solidFill>
          </a:endParaRPr>
        </a:p>
      </dgm:t>
    </dgm:pt>
    <dgm:pt modelId="{5BC37769-E45E-4519-B6DC-80D6B833343F}" type="parTrans" cxnId="{6C8C27E9-73C6-46DA-89EB-49BE4403DD3B}">
      <dgm:prSet/>
      <dgm:spPr/>
      <dgm:t>
        <a:bodyPr/>
        <a:lstStyle/>
        <a:p>
          <a:pPr rtl="1"/>
          <a:endParaRPr lang="fa-IR">
            <a:solidFill>
              <a:schemeClr val="tx1"/>
            </a:solidFill>
          </a:endParaRPr>
        </a:p>
      </dgm:t>
    </dgm:pt>
    <dgm:pt modelId="{4F53BA16-491B-4E44-BE0B-9F30B3F4089A}" type="sibTrans" cxnId="{6C8C27E9-73C6-46DA-89EB-49BE4403DD3B}">
      <dgm:prSet/>
      <dgm:spPr/>
      <dgm:t>
        <a:bodyPr/>
        <a:lstStyle/>
        <a:p>
          <a:pPr rtl="1"/>
          <a:endParaRPr lang="fa-IR"/>
        </a:p>
      </dgm:t>
    </dgm:pt>
    <dgm:pt modelId="{43C26ABE-DF09-4BB0-85C1-0D0E7416DD57}">
      <dgm:prSet/>
      <dgm:spPr/>
      <dgm:t>
        <a:bodyPr/>
        <a:lstStyle/>
        <a:p>
          <a:pPr rtl="1"/>
          <a:r>
            <a:rPr lang="fa-IR" dirty="0" smtClean="0">
              <a:solidFill>
                <a:schemeClr val="tx1"/>
              </a:solidFill>
            </a:rPr>
            <a:t>اقامه بايد بعد از اذان گفته شود و اگر قبل از اذان بگويد، صحيح نيست.</a:t>
          </a:r>
          <a:endParaRPr lang="fa-IR" dirty="0">
            <a:solidFill>
              <a:schemeClr val="tx1"/>
            </a:solidFill>
          </a:endParaRPr>
        </a:p>
      </dgm:t>
    </dgm:pt>
    <dgm:pt modelId="{6C7AB1FB-5F3D-4F93-B717-C41901EAE3EF}" type="parTrans" cxnId="{EE2C8281-76B5-4D63-8318-8B405D8D5F67}">
      <dgm:prSet/>
      <dgm:spPr/>
      <dgm:t>
        <a:bodyPr/>
        <a:lstStyle/>
        <a:p>
          <a:pPr rtl="1"/>
          <a:endParaRPr lang="fa-IR">
            <a:solidFill>
              <a:schemeClr val="tx1"/>
            </a:solidFill>
          </a:endParaRPr>
        </a:p>
      </dgm:t>
    </dgm:pt>
    <dgm:pt modelId="{DAC45336-2C5F-41EE-BEF6-8EE33089DEE1}" type="sibTrans" cxnId="{EE2C8281-76B5-4D63-8318-8B405D8D5F67}">
      <dgm:prSet/>
      <dgm:spPr/>
      <dgm:t>
        <a:bodyPr/>
        <a:lstStyle/>
        <a:p>
          <a:pPr rtl="1"/>
          <a:endParaRPr lang="fa-IR"/>
        </a:p>
      </dgm:t>
    </dgm:pt>
    <dgm:pt modelId="{FBC944EC-E2A3-42E3-84B6-16703E89AA20}">
      <dgm:prSet/>
      <dgm:spPr/>
      <dgm:t>
        <a:bodyPr/>
        <a:lstStyle/>
        <a:p>
          <a:pPr rtl="1"/>
          <a:r>
            <a:rPr lang="fa-IR" dirty="0" smtClean="0">
              <a:solidFill>
                <a:schemeClr val="tx1"/>
              </a:solidFill>
            </a:rPr>
            <a:t>بين جمله‏هاى اذان و اقامه نبايد زياد فاصله شود</a:t>
          </a:r>
          <a:endParaRPr lang="fa-IR" dirty="0">
            <a:solidFill>
              <a:schemeClr val="tx1"/>
            </a:solidFill>
          </a:endParaRPr>
        </a:p>
      </dgm:t>
    </dgm:pt>
    <dgm:pt modelId="{A67F5BFA-6ACF-4695-A637-32DE24801564}" type="parTrans" cxnId="{EF763C0C-A31D-418A-B5CE-E0F3D4459295}">
      <dgm:prSet/>
      <dgm:spPr/>
      <dgm:t>
        <a:bodyPr/>
        <a:lstStyle/>
        <a:p>
          <a:pPr rtl="1"/>
          <a:endParaRPr lang="fa-IR">
            <a:solidFill>
              <a:schemeClr val="tx1"/>
            </a:solidFill>
          </a:endParaRPr>
        </a:p>
      </dgm:t>
    </dgm:pt>
    <dgm:pt modelId="{8B0C5BB5-4B12-42B3-BC34-4A13A5359ADF}" type="sibTrans" cxnId="{EF763C0C-A31D-418A-B5CE-E0F3D4459295}">
      <dgm:prSet/>
      <dgm:spPr/>
      <dgm:t>
        <a:bodyPr/>
        <a:lstStyle/>
        <a:p>
          <a:pPr rtl="1"/>
          <a:endParaRPr lang="fa-IR"/>
        </a:p>
      </dgm:t>
    </dgm:pt>
    <dgm:pt modelId="{19961345-77D2-4055-8BAC-7860592F9075}" type="pres">
      <dgm:prSet presAssocID="{7DBBA22A-50F1-4DC4-AA32-EEF08D2BDFCD}" presName="Name0" presStyleCnt="0">
        <dgm:presLayoutVars>
          <dgm:chPref val="1"/>
          <dgm:dir val="rev"/>
          <dgm:animOne val="branch"/>
          <dgm:animLvl val="lvl"/>
          <dgm:resizeHandles val="exact"/>
        </dgm:presLayoutVars>
      </dgm:prSet>
      <dgm:spPr/>
      <dgm:t>
        <a:bodyPr/>
        <a:lstStyle/>
        <a:p>
          <a:pPr rtl="1"/>
          <a:endParaRPr lang="fa-IR"/>
        </a:p>
      </dgm:t>
    </dgm:pt>
    <dgm:pt modelId="{AF3007BE-6652-4C8F-BE75-D3841EA5F8AE}" type="pres">
      <dgm:prSet presAssocID="{61B4DCCC-C60B-43B5-AFEB-B8578DD52729}" presName="root1" presStyleCnt="0"/>
      <dgm:spPr/>
    </dgm:pt>
    <dgm:pt modelId="{18FCA84E-978B-4101-A870-10DC874851A0}" type="pres">
      <dgm:prSet presAssocID="{61B4DCCC-C60B-43B5-AFEB-B8578DD52729}" presName="LevelOneTextNode" presStyleLbl="node0" presStyleIdx="0" presStyleCnt="1" custScaleX="79424" custScaleY="88636">
        <dgm:presLayoutVars>
          <dgm:chPref val="3"/>
        </dgm:presLayoutVars>
      </dgm:prSet>
      <dgm:spPr/>
      <dgm:t>
        <a:bodyPr/>
        <a:lstStyle/>
        <a:p>
          <a:pPr rtl="1"/>
          <a:endParaRPr lang="fa-IR"/>
        </a:p>
      </dgm:t>
    </dgm:pt>
    <dgm:pt modelId="{28102EB8-3D4E-4556-92F0-35A05B66DC80}" type="pres">
      <dgm:prSet presAssocID="{61B4DCCC-C60B-43B5-AFEB-B8578DD52729}" presName="level2hierChild" presStyleCnt="0"/>
      <dgm:spPr/>
    </dgm:pt>
    <dgm:pt modelId="{1FA32706-D1C5-43D5-A450-6915E19CAE24}" type="pres">
      <dgm:prSet presAssocID="{6A9796E9-4C44-46BE-BD6F-3797B25C53E1}" presName="conn2-1" presStyleLbl="parChTrans1D2" presStyleIdx="0" presStyleCnt="4" custScaleX="2000000"/>
      <dgm:spPr/>
      <dgm:t>
        <a:bodyPr/>
        <a:lstStyle/>
        <a:p>
          <a:pPr rtl="1"/>
          <a:endParaRPr lang="fa-IR"/>
        </a:p>
      </dgm:t>
    </dgm:pt>
    <dgm:pt modelId="{EECED119-829D-4644-8EDA-EFC29C88382E}" type="pres">
      <dgm:prSet presAssocID="{6A9796E9-4C44-46BE-BD6F-3797B25C53E1}" presName="connTx" presStyleLbl="parChTrans1D2" presStyleIdx="0" presStyleCnt="4"/>
      <dgm:spPr/>
      <dgm:t>
        <a:bodyPr/>
        <a:lstStyle/>
        <a:p>
          <a:pPr rtl="1"/>
          <a:endParaRPr lang="fa-IR"/>
        </a:p>
      </dgm:t>
    </dgm:pt>
    <dgm:pt modelId="{18743E15-105D-4DA4-AA4C-03E95C866952}" type="pres">
      <dgm:prSet presAssocID="{1C7B6944-F919-475B-9580-73C8F0D6CA00}" presName="root2" presStyleCnt="0"/>
      <dgm:spPr/>
    </dgm:pt>
    <dgm:pt modelId="{53377E53-5EF1-4059-8C42-41F195EA1465}" type="pres">
      <dgm:prSet presAssocID="{1C7B6944-F919-475B-9580-73C8F0D6CA00}" presName="LevelTwoTextNode" presStyleLbl="node2" presStyleIdx="0" presStyleCnt="4" custScaleX="135502">
        <dgm:presLayoutVars>
          <dgm:chPref val="3"/>
        </dgm:presLayoutVars>
      </dgm:prSet>
      <dgm:spPr/>
      <dgm:t>
        <a:bodyPr/>
        <a:lstStyle/>
        <a:p>
          <a:pPr rtl="1"/>
          <a:endParaRPr lang="fa-IR"/>
        </a:p>
      </dgm:t>
    </dgm:pt>
    <dgm:pt modelId="{8577E9A0-9336-47EC-B889-4D4162DED2C2}" type="pres">
      <dgm:prSet presAssocID="{1C7B6944-F919-475B-9580-73C8F0D6CA00}" presName="level3hierChild" presStyleCnt="0"/>
      <dgm:spPr/>
    </dgm:pt>
    <dgm:pt modelId="{90BD6FA2-DE45-4108-BB58-7E197E56272D}" type="pres">
      <dgm:prSet presAssocID="{5BC37769-E45E-4519-B6DC-80D6B833343F}" presName="conn2-1" presStyleLbl="parChTrans1D2" presStyleIdx="1" presStyleCnt="4" custScaleX="2000000"/>
      <dgm:spPr/>
      <dgm:t>
        <a:bodyPr/>
        <a:lstStyle/>
        <a:p>
          <a:pPr rtl="1"/>
          <a:endParaRPr lang="fa-IR"/>
        </a:p>
      </dgm:t>
    </dgm:pt>
    <dgm:pt modelId="{5911A709-C8D3-4ACA-92D0-D4D154102926}" type="pres">
      <dgm:prSet presAssocID="{5BC37769-E45E-4519-B6DC-80D6B833343F}" presName="connTx" presStyleLbl="parChTrans1D2" presStyleIdx="1" presStyleCnt="4"/>
      <dgm:spPr/>
      <dgm:t>
        <a:bodyPr/>
        <a:lstStyle/>
        <a:p>
          <a:pPr rtl="1"/>
          <a:endParaRPr lang="fa-IR"/>
        </a:p>
      </dgm:t>
    </dgm:pt>
    <dgm:pt modelId="{E2B9FCAF-E2F5-4354-971C-B14A5E97580A}" type="pres">
      <dgm:prSet presAssocID="{1103152C-F1DC-409B-B9DD-075CE1C9043A}" presName="root2" presStyleCnt="0"/>
      <dgm:spPr/>
    </dgm:pt>
    <dgm:pt modelId="{AA9342FF-2050-41F0-B8F6-336E4DBED098}" type="pres">
      <dgm:prSet presAssocID="{1103152C-F1DC-409B-B9DD-075CE1C9043A}" presName="LevelTwoTextNode" presStyleLbl="node2" presStyleIdx="1" presStyleCnt="4" custScaleX="135502">
        <dgm:presLayoutVars>
          <dgm:chPref val="3"/>
        </dgm:presLayoutVars>
      </dgm:prSet>
      <dgm:spPr/>
      <dgm:t>
        <a:bodyPr/>
        <a:lstStyle/>
        <a:p>
          <a:pPr rtl="1"/>
          <a:endParaRPr lang="fa-IR"/>
        </a:p>
      </dgm:t>
    </dgm:pt>
    <dgm:pt modelId="{A5403196-537E-4023-A608-31CB188E9824}" type="pres">
      <dgm:prSet presAssocID="{1103152C-F1DC-409B-B9DD-075CE1C9043A}" presName="level3hierChild" presStyleCnt="0"/>
      <dgm:spPr/>
    </dgm:pt>
    <dgm:pt modelId="{90A022B2-D560-485A-9B90-8D821D550F37}" type="pres">
      <dgm:prSet presAssocID="{6C7AB1FB-5F3D-4F93-B717-C41901EAE3EF}" presName="conn2-1" presStyleLbl="parChTrans1D2" presStyleIdx="2" presStyleCnt="4" custScaleX="2000000"/>
      <dgm:spPr/>
      <dgm:t>
        <a:bodyPr/>
        <a:lstStyle/>
        <a:p>
          <a:pPr rtl="1"/>
          <a:endParaRPr lang="fa-IR"/>
        </a:p>
      </dgm:t>
    </dgm:pt>
    <dgm:pt modelId="{1D8ADFA8-3E37-4516-AD72-EF1928904BEF}" type="pres">
      <dgm:prSet presAssocID="{6C7AB1FB-5F3D-4F93-B717-C41901EAE3EF}" presName="connTx" presStyleLbl="parChTrans1D2" presStyleIdx="2" presStyleCnt="4"/>
      <dgm:spPr/>
      <dgm:t>
        <a:bodyPr/>
        <a:lstStyle/>
        <a:p>
          <a:pPr rtl="1"/>
          <a:endParaRPr lang="fa-IR"/>
        </a:p>
      </dgm:t>
    </dgm:pt>
    <dgm:pt modelId="{2160D329-8405-4338-BE2C-297F3C777383}" type="pres">
      <dgm:prSet presAssocID="{43C26ABE-DF09-4BB0-85C1-0D0E7416DD57}" presName="root2" presStyleCnt="0"/>
      <dgm:spPr/>
    </dgm:pt>
    <dgm:pt modelId="{E8C08C86-303E-4123-91EF-51E8CFA719AF}" type="pres">
      <dgm:prSet presAssocID="{43C26ABE-DF09-4BB0-85C1-0D0E7416DD57}" presName="LevelTwoTextNode" presStyleLbl="node2" presStyleIdx="2" presStyleCnt="4" custScaleX="135502">
        <dgm:presLayoutVars>
          <dgm:chPref val="3"/>
        </dgm:presLayoutVars>
      </dgm:prSet>
      <dgm:spPr/>
      <dgm:t>
        <a:bodyPr/>
        <a:lstStyle/>
        <a:p>
          <a:pPr rtl="1"/>
          <a:endParaRPr lang="fa-IR"/>
        </a:p>
      </dgm:t>
    </dgm:pt>
    <dgm:pt modelId="{3784C8D2-DC7C-4817-AF96-A276F3E94DFF}" type="pres">
      <dgm:prSet presAssocID="{43C26ABE-DF09-4BB0-85C1-0D0E7416DD57}" presName="level3hierChild" presStyleCnt="0"/>
      <dgm:spPr/>
    </dgm:pt>
    <dgm:pt modelId="{319E942B-4F42-4CD0-9952-C819614C0505}" type="pres">
      <dgm:prSet presAssocID="{A67F5BFA-6ACF-4695-A637-32DE24801564}" presName="conn2-1" presStyleLbl="parChTrans1D2" presStyleIdx="3" presStyleCnt="4" custScaleX="2000000"/>
      <dgm:spPr/>
      <dgm:t>
        <a:bodyPr/>
        <a:lstStyle/>
        <a:p>
          <a:pPr rtl="1"/>
          <a:endParaRPr lang="fa-IR"/>
        </a:p>
      </dgm:t>
    </dgm:pt>
    <dgm:pt modelId="{CF8CD39E-86F1-4588-81A6-F3DC191DB021}" type="pres">
      <dgm:prSet presAssocID="{A67F5BFA-6ACF-4695-A637-32DE24801564}" presName="connTx" presStyleLbl="parChTrans1D2" presStyleIdx="3" presStyleCnt="4"/>
      <dgm:spPr/>
      <dgm:t>
        <a:bodyPr/>
        <a:lstStyle/>
        <a:p>
          <a:pPr rtl="1"/>
          <a:endParaRPr lang="fa-IR"/>
        </a:p>
      </dgm:t>
    </dgm:pt>
    <dgm:pt modelId="{79F0C0C4-37B3-4F84-A4BB-58ED0759AEA5}" type="pres">
      <dgm:prSet presAssocID="{FBC944EC-E2A3-42E3-84B6-16703E89AA20}" presName="root2" presStyleCnt="0"/>
      <dgm:spPr/>
    </dgm:pt>
    <dgm:pt modelId="{95DCB0D1-078B-4621-813C-4CD378E68D04}" type="pres">
      <dgm:prSet presAssocID="{FBC944EC-E2A3-42E3-84B6-16703E89AA20}" presName="LevelTwoTextNode" presStyleLbl="node2" presStyleIdx="3" presStyleCnt="4" custScaleX="135502">
        <dgm:presLayoutVars>
          <dgm:chPref val="3"/>
        </dgm:presLayoutVars>
      </dgm:prSet>
      <dgm:spPr/>
      <dgm:t>
        <a:bodyPr/>
        <a:lstStyle/>
        <a:p>
          <a:pPr rtl="1"/>
          <a:endParaRPr lang="fa-IR"/>
        </a:p>
      </dgm:t>
    </dgm:pt>
    <dgm:pt modelId="{56672711-2147-4D30-9817-843BA7FF97B3}" type="pres">
      <dgm:prSet presAssocID="{FBC944EC-E2A3-42E3-84B6-16703E89AA20}" presName="level3hierChild" presStyleCnt="0"/>
      <dgm:spPr/>
    </dgm:pt>
  </dgm:ptLst>
  <dgm:cxnLst>
    <dgm:cxn modelId="{EF763C0C-A31D-418A-B5CE-E0F3D4459295}" srcId="{61B4DCCC-C60B-43B5-AFEB-B8578DD52729}" destId="{FBC944EC-E2A3-42E3-84B6-16703E89AA20}" srcOrd="3" destOrd="0" parTransId="{A67F5BFA-6ACF-4695-A637-32DE24801564}" sibTransId="{8B0C5BB5-4B12-42B3-BC34-4A13A5359ADF}"/>
    <dgm:cxn modelId="{CB92EFE5-B021-403E-A23A-C333C281D5FE}" type="presOf" srcId="{6C7AB1FB-5F3D-4F93-B717-C41901EAE3EF}" destId="{90A022B2-D560-485A-9B90-8D821D550F37}" srcOrd="0" destOrd="0" presId="urn:microsoft.com/office/officeart/2008/layout/HorizontalMultiLevelHierarchy"/>
    <dgm:cxn modelId="{210E68CA-8AA5-429D-9750-DFAE46F97E52}" type="presOf" srcId="{A67F5BFA-6ACF-4695-A637-32DE24801564}" destId="{319E942B-4F42-4CD0-9952-C819614C0505}" srcOrd="0" destOrd="0" presId="urn:microsoft.com/office/officeart/2008/layout/HorizontalMultiLevelHierarchy"/>
    <dgm:cxn modelId="{1646D74A-9D8D-4589-8BAA-0D7B85ECE1A6}" type="presOf" srcId="{A67F5BFA-6ACF-4695-A637-32DE24801564}" destId="{CF8CD39E-86F1-4588-81A6-F3DC191DB021}" srcOrd="1" destOrd="0" presId="urn:microsoft.com/office/officeart/2008/layout/HorizontalMultiLevelHierarchy"/>
    <dgm:cxn modelId="{22963EEC-7BDC-4F61-A489-E60F3F15212E}" type="presOf" srcId="{6C7AB1FB-5F3D-4F93-B717-C41901EAE3EF}" destId="{1D8ADFA8-3E37-4516-AD72-EF1928904BEF}" srcOrd="1" destOrd="0" presId="urn:microsoft.com/office/officeart/2008/layout/HorizontalMultiLevelHierarchy"/>
    <dgm:cxn modelId="{329004BC-DF02-40C3-A744-49287AD97C4E}" type="presOf" srcId="{6A9796E9-4C44-46BE-BD6F-3797B25C53E1}" destId="{EECED119-829D-4644-8EDA-EFC29C88382E}" srcOrd="1" destOrd="0" presId="urn:microsoft.com/office/officeart/2008/layout/HorizontalMultiLevelHierarchy"/>
    <dgm:cxn modelId="{CAF71E8D-4198-46D6-96B2-BD00A4531AE9}" type="presOf" srcId="{1103152C-F1DC-409B-B9DD-075CE1C9043A}" destId="{AA9342FF-2050-41F0-B8F6-336E4DBED098}" srcOrd="0" destOrd="0" presId="urn:microsoft.com/office/officeart/2008/layout/HorizontalMultiLevelHierarchy"/>
    <dgm:cxn modelId="{270F6EE9-5FC9-4C1A-BE0E-A2B8BAFA6B82}" type="presOf" srcId="{6A9796E9-4C44-46BE-BD6F-3797B25C53E1}" destId="{1FA32706-D1C5-43D5-A450-6915E19CAE24}" srcOrd="0" destOrd="0" presId="urn:microsoft.com/office/officeart/2008/layout/HorizontalMultiLevelHierarchy"/>
    <dgm:cxn modelId="{BBC918C9-7140-46FC-A185-210629D81051}" type="presOf" srcId="{5BC37769-E45E-4519-B6DC-80D6B833343F}" destId="{90BD6FA2-DE45-4108-BB58-7E197E56272D}" srcOrd="0" destOrd="0" presId="urn:microsoft.com/office/officeart/2008/layout/HorizontalMultiLevelHierarchy"/>
    <dgm:cxn modelId="{E4AC5D0A-E581-4EC4-BD11-0FF379A05E07}" type="presOf" srcId="{61B4DCCC-C60B-43B5-AFEB-B8578DD52729}" destId="{18FCA84E-978B-4101-A870-10DC874851A0}" srcOrd="0" destOrd="0" presId="urn:microsoft.com/office/officeart/2008/layout/HorizontalMultiLevelHierarchy"/>
    <dgm:cxn modelId="{6C8C27E9-73C6-46DA-89EB-49BE4403DD3B}" srcId="{61B4DCCC-C60B-43B5-AFEB-B8578DD52729}" destId="{1103152C-F1DC-409B-B9DD-075CE1C9043A}" srcOrd="1" destOrd="0" parTransId="{5BC37769-E45E-4519-B6DC-80D6B833343F}" sibTransId="{4F53BA16-491B-4E44-BE0B-9F30B3F4089A}"/>
    <dgm:cxn modelId="{B4DF78A7-EE9D-4D7F-8F53-E37B80C4D6CB}" type="presOf" srcId="{5BC37769-E45E-4519-B6DC-80D6B833343F}" destId="{5911A709-C8D3-4ACA-92D0-D4D154102926}" srcOrd="1" destOrd="0" presId="urn:microsoft.com/office/officeart/2008/layout/HorizontalMultiLevelHierarchy"/>
    <dgm:cxn modelId="{2D403C7F-28CF-4FBA-831E-934C4B606B93}" type="presOf" srcId="{FBC944EC-E2A3-42E3-84B6-16703E89AA20}" destId="{95DCB0D1-078B-4621-813C-4CD378E68D04}" srcOrd="0" destOrd="0" presId="urn:microsoft.com/office/officeart/2008/layout/HorizontalMultiLevelHierarchy"/>
    <dgm:cxn modelId="{EE2C8281-76B5-4D63-8318-8B405D8D5F67}" srcId="{61B4DCCC-C60B-43B5-AFEB-B8578DD52729}" destId="{43C26ABE-DF09-4BB0-85C1-0D0E7416DD57}" srcOrd="2" destOrd="0" parTransId="{6C7AB1FB-5F3D-4F93-B717-C41901EAE3EF}" sibTransId="{DAC45336-2C5F-41EE-BEF6-8EE33089DEE1}"/>
    <dgm:cxn modelId="{AF454ABD-5603-439F-9FE4-0435985760A1}" srcId="{7DBBA22A-50F1-4DC4-AA32-EEF08D2BDFCD}" destId="{61B4DCCC-C60B-43B5-AFEB-B8578DD52729}" srcOrd="0" destOrd="0" parTransId="{E236A871-24E9-4A65-ACA8-0810773CEDE5}" sibTransId="{53C37E69-FFD7-4870-A3FD-810CF3D40BA2}"/>
    <dgm:cxn modelId="{C4480550-C16D-4AA0-ABA0-B472EBAADBFF}" type="presOf" srcId="{7DBBA22A-50F1-4DC4-AA32-EEF08D2BDFCD}" destId="{19961345-77D2-4055-8BAC-7860592F9075}" srcOrd="0" destOrd="0" presId="urn:microsoft.com/office/officeart/2008/layout/HorizontalMultiLevelHierarchy"/>
    <dgm:cxn modelId="{17464F0E-752A-4B9D-A5C8-BF8123A2D213}" srcId="{61B4DCCC-C60B-43B5-AFEB-B8578DD52729}" destId="{1C7B6944-F919-475B-9580-73C8F0D6CA00}" srcOrd="0" destOrd="0" parTransId="{6A9796E9-4C44-46BE-BD6F-3797B25C53E1}" sibTransId="{5E3F8CF7-9F6B-4961-830E-52E73B9F37E3}"/>
    <dgm:cxn modelId="{35DA4096-D5FD-489E-B876-C89636EA7536}" type="presOf" srcId="{43C26ABE-DF09-4BB0-85C1-0D0E7416DD57}" destId="{E8C08C86-303E-4123-91EF-51E8CFA719AF}" srcOrd="0" destOrd="0" presId="urn:microsoft.com/office/officeart/2008/layout/HorizontalMultiLevelHierarchy"/>
    <dgm:cxn modelId="{2A0D44F7-DF35-4317-BF7C-91C003A984FC}" type="presOf" srcId="{1C7B6944-F919-475B-9580-73C8F0D6CA00}" destId="{53377E53-5EF1-4059-8C42-41F195EA1465}" srcOrd="0" destOrd="0" presId="urn:microsoft.com/office/officeart/2008/layout/HorizontalMultiLevelHierarchy"/>
    <dgm:cxn modelId="{DB51DCAF-E46C-4A2A-97A5-BF6E76F15BCC}" type="presParOf" srcId="{19961345-77D2-4055-8BAC-7860592F9075}" destId="{AF3007BE-6652-4C8F-BE75-D3841EA5F8AE}" srcOrd="0" destOrd="0" presId="urn:microsoft.com/office/officeart/2008/layout/HorizontalMultiLevelHierarchy"/>
    <dgm:cxn modelId="{856CD8F1-952E-4C29-B2D3-13503829C11C}" type="presParOf" srcId="{AF3007BE-6652-4C8F-BE75-D3841EA5F8AE}" destId="{18FCA84E-978B-4101-A870-10DC874851A0}" srcOrd="0" destOrd="0" presId="urn:microsoft.com/office/officeart/2008/layout/HorizontalMultiLevelHierarchy"/>
    <dgm:cxn modelId="{8D74CD05-4BD2-46C0-887F-D5B08F8D6B75}" type="presParOf" srcId="{AF3007BE-6652-4C8F-BE75-D3841EA5F8AE}" destId="{28102EB8-3D4E-4556-92F0-35A05B66DC80}" srcOrd="1" destOrd="0" presId="urn:microsoft.com/office/officeart/2008/layout/HorizontalMultiLevelHierarchy"/>
    <dgm:cxn modelId="{8A4746F6-7DC6-4FBD-A00D-EA20D45A0CC3}" type="presParOf" srcId="{28102EB8-3D4E-4556-92F0-35A05B66DC80}" destId="{1FA32706-D1C5-43D5-A450-6915E19CAE24}" srcOrd="0" destOrd="0" presId="urn:microsoft.com/office/officeart/2008/layout/HorizontalMultiLevelHierarchy"/>
    <dgm:cxn modelId="{EEB71836-2C23-4ABF-BDCD-60FE00CB677D}" type="presParOf" srcId="{1FA32706-D1C5-43D5-A450-6915E19CAE24}" destId="{EECED119-829D-4644-8EDA-EFC29C88382E}" srcOrd="0" destOrd="0" presId="urn:microsoft.com/office/officeart/2008/layout/HorizontalMultiLevelHierarchy"/>
    <dgm:cxn modelId="{99CFA044-AFD4-4F75-BCC1-D7946482C51F}" type="presParOf" srcId="{28102EB8-3D4E-4556-92F0-35A05B66DC80}" destId="{18743E15-105D-4DA4-AA4C-03E95C866952}" srcOrd="1" destOrd="0" presId="urn:microsoft.com/office/officeart/2008/layout/HorizontalMultiLevelHierarchy"/>
    <dgm:cxn modelId="{2A585738-7371-4A08-B8D9-67EB3E75EDF2}" type="presParOf" srcId="{18743E15-105D-4DA4-AA4C-03E95C866952}" destId="{53377E53-5EF1-4059-8C42-41F195EA1465}" srcOrd="0" destOrd="0" presId="urn:microsoft.com/office/officeart/2008/layout/HorizontalMultiLevelHierarchy"/>
    <dgm:cxn modelId="{2CA292D6-5842-4649-BF6B-F256CC57AA5D}" type="presParOf" srcId="{18743E15-105D-4DA4-AA4C-03E95C866952}" destId="{8577E9A0-9336-47EC-B889-4D4162DED2C2}" srcOrd="1" destOrd="0" presId="urn:microsoft.com/office/officeart/2008/layout/HorizontalMultiLevelHierarchy"/>
    <dgm:cxn modelId="{DD5AD03E-0F30-41B8-89F3-214BDA41086E}" type="presParOf" srcId="{28102EB8-3D4E-4556-92F0-35A05B66DC80}" destId="{90BD6FA2-DE45-4108-BB58-7E197E56272D}" srcOrd="2" destOrd="0" presId="urn:microsoft.com/office/officeart/2008/layout/HorizontalMultiLevelHierarchy"/>
    <dgm:cxn modelId="{30B9B960-57FB-40ED-B1A3-78BDE7FEB76D}" type="presParOf" srcId="{90BD6FA2-DE45-4108-BB58-7E197E56272D}" destId="{5911A709-C8D3-4ACA-92D0-D4D154102926}" srcOrd="0" destOrd="0" presId="urn:microsoft.com/office/officeart/2008/layout/HorizontalMultiLevelHierarchy"/>
    <dgm:cxn modelId="{9366D134-BCB0-4D8B-AA1D-EDBD7D86F385}" type="presParOf" srcId="{28102EB8-3D4E-4556-92F0-35A05B66DC80}" destId="{E2B9FCAF-E2F5-4354-971C-B14A5E97580A}" srcOrd="3" destOrd="0" presId="urn:microsoft.com/office/officeart/2008/layout/HorizontalMultiLevelHierarchy"/>
    <dgm:cxn modelId="{10FD1F9B-24CD-4503-91A2-7F73E5760C3F}" type="presParOf" srcId="{E2B9FCAF-E2F5-4354-971C-B14A5E97580A}" destId="{AA9342FF-2050-41F0-B8F6-336E4DBED098}" srcOrd="0" destOrd="0" presId="urn:microsoft.com/office/officeart/2008/layout/HorizontalMultiLevelHierarchy"/>
    <dgm:cxn modelId="{0F87AB54-90BB-4EC6-B349-FDB359C4158B}" type="presParOf" srcId="{E2B9FCAF-E2F5-4354-971C-B14A5E97580A}" destId="{A5403196-537E-4023-A608-31CB188E9824}" srcOrd="1" destOrd="0" presId="urn:microsoft.com/office/officeart/2008/layout/HorizontalMultiLevelHierarchy"/>
    <dgm:cxn modelId="{D85111CF-9043-4816-970D-7EF80D562CB8}" type="presParOf" srcId="{28102EB8-3D4E-4556-92F0-35A05B66DC80}" destId="{90A022B2-D560-485A-9B90-8D821D550F37}" srcOrd="4" destOrd="0" presId="urn:microsoft.com/office/officeart/2008/layout/HorizontalMultiLevelHierarchy"/>
    <dgm:cxn modelId="{A8FDDDD4-8471-4E79-B0BB-C81FEF3F21C3}" type="presParOf" srcId="{90A022B2-D560-485A-9B90-8D821D550F37}" destId="{1D8ADFA8-3E37-4516-AD72-EF1928904BEF}" srcOrd="0" destOrd="0" presId="urn:microsoft.com/office/officeart/2008/layout/HorizontalMultiLevelHierarchy"/>
    <dgm:cxn modelId="{734A599A-844E-4B64-B4C9-4E2A3479A3BB}" type="presParOf" srcId="{28102EB8-3D4E-4556-92F0-35A05B66DC80}" destId="{2160D329-8405-4338-BE2C-297F3C777383}" srcOrd="5" destOrd="0" presId="urn:microsoft.com/office/officeart/2008/layout/HorizontalMultiLevelHierarchy"/>
    <dgm:cxn modelId="{D2DD2953-923D-4B0F-B4CE-81449AAAC40D}" type="presParOf" srcId="{2160D329-8405-4338-BE2C-297F3C777383}" destId="{E8C08C86-303E-4123-91EF-51E8CFA719AF}" srcOrd="0" destOrd="0" presId="urn:microsoft.com/office/officeart/2008/layout/HorizontalMultiLevelHierarchy"/>
    <dgm:cxn modelId="{F8A838E3-FD5D-4B15-AFDE-764382E01B30}" type="presParOf" srcId="{2160D329-8405-4338-BE2C-297F3C777383}" destId="{3784C8D2-DC7C-4817-AF96-A276F3E94DFF}" srcOrd="1" destOrd="0" presId="urn:microsoft.com/office/officeart/2008/layout/HorizontalMultiLevelHierarchy"/>
    <dgm:cxn modelId="{2C0D343A-CC7A-4684-A716-D5FA33B355F0}" type="presParOf" srcId="{28102EB8-3D4E-4556-92F0-35A05B66DC80}" destId="{319E942B-4F42-4CD0-9952-C819614C0505}" srcOrd="6" destOrd="0" presId="urn:microsoft.com/office/officeart/2008/layout/HorizontalMultiLevelHierarchy"/>
    <dgm:cxn modelId="{61703855-E5FC-44A2-B9F3-38AA649A8714}" type="presParOf" srcId="{319E942B-4F42-4CD0-9952-C819614C0505}" destId="{CF8CD39E-86F1-4588-81A6-F3DC191DB021}" srcOrd="0" destOrd="0" presId="urn:microsoft.com/office/officeart/2008/layout/HorizontalMultiLevelHierarchy"/>
    <dgm:cxn modelId="{B7D3AC9B-572B-44A7-AAF4-FC1C25B13D7C}" type="presParOf" srcId="{28102EB8-3D4E-4556-92F0-35A05B66DC80}" destId="{79F0C0C4-37B3-4F84-A4BB-58ED0759AEA5}" srcOrd="7" destOrd="0" presId="urn:microsoft.com/office/officeart/2008/layout/HorizontalMultiLevelHierarchy"/>
    <dgm:cxn modelId="{6D03645A-8059-4BFE-8EB9-747D2E4B92D2}" type="presParOf" srcId="{79F0C0C4-37B3-4F84-A4BB-58ED0759AEA5}" destId="{95DCB0D1-078B-4621-813C-4CD378E68D04}" srcOrd="0" destOrd="0" presId="urn:microsoft.com/office/officeart/2008/layout/HorizontalMultiLevelHierarchy"/>
    <dgm:cxn modelId="{0577A448-61FB-4D9A-9106-7E0785CAC78E}" type="presParOf" srcId="{79F0C0C4-37B3-4F84-A4BB-58ED0759AEA5}" destId="{56672711-2147-4D30-9817-843BA7FF97B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82BC60-4FE9-499C-81C5-A804E0841F0C}"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pPr rtl="1"/>
          <a:endParaRPr lang="fa-IR"/>
        </a:p>
      </dgm:t>
    </dgm:pt>
    <dgm:pt modelId="{4A3645E3-36F0-4433-92B6-9655FCCC8E99}">
      <dgm:prSet phldrT="[Text]"/>
      <dgm:spPr/>
      <dgm:t>
        <a:bodyPr/>
        <a:lstStyle/>
        <a:p>
          <a:pPr rtl="1"/>
          <a:r>
            <a:rPr lang="fa-IR" dirty="0" smtClean="0">
              <a:solidFill>
                <a:schemeClr val="tx1"/>
              </a:solidFill>
            </a:rPr>
            <a:t>احکام قیام</a:t>
          </a:r>
          <a:endParaRPr lang="fa-IR" dirty="0">
            <a:solidFill>
              <a:schemeClr val="tx1"/>
            </a:solidFill>
          </a:endParaRPr>
        </a:p>
      </dgm:t>
    </dgm:pt>
    <dgm:pt modelId="{857E097D-9703-4223-A611-E9536CCD058C}" type="parTrans" cxnId="{3FE99D52-5684-4AE8-B86D-CC17AE8A5E5C}">
      <dgm:prSet/>
      <dgm:spPr/>
      <dgm:t>
        <a:bodyPr/>
        <a:lstStyle/>
        <a:p>
          <a:pPr rtl="1"/>
          <a:endParaRPr lang="fa-IR"/>
        </a:p>
      </dgm:t>
    </dgm:pt>
    <dgm:pt modelId="{400A3207-EEF9-4238-9A4F-602DED8CD511}" type="sibTrans" cxnId="{3FE99D52-5684-4AE8-B86D-CC17AE8A5E5C}">
      <dgm:prSet/>
      <dgm:spPr/>
      <dgm:t>
        <a:bodyPr/>
        <a:lstStyle/>
        <a:p>
          <a:pPr rtl="1"/>
          <a:endParaRPr lang="fa-IR"/>
        </a:p>
      </dgm:t>
    </dgm:pt>
    <dgm:pt modelId="{FA3D5D56-DE42-4040-824C-F50A95AF3875}">
      <dgm:prSet/>
      <dgm:spPr/>
      <dgm:t>
        <a:bodyPr/>
        <a:lstStyle/>
        <a:p>
          <a:pPr rtl="1"/>
          <a:r>
            <a:rPr lang="fa-IR" dirty="0" smtClean="0">
              <a:solidFill>
                <a:schemeClr val="tx1"/>
              </a:solidFill>
            </a:rPr>
            <a:t>اگر هنگام خواندن حمد و سوره يا تسبيحات، بى اختيار به قدرى حركت كند كه از حال آرام بودن خارج شود، احتياط واجب آن است كه بعد از آرام گرفتن بدن، آنچه را در حال حركت خوانده دوباره بخواند.</a:t>
          </a:r>
          <a:endParaRPr lang="en-US" dirty="0">
            <a:solidFill>
              <a:schemeClr val="tx1"/>
            </a:solidFill>
          </a:endParaRPr>
        </a:p>
      </dgm:t>
    </dgm:pt>
    <dgm:pt modelId="{50ECFF82-09CE-484B-9B58-64EDF22E722D}" type="sibTrans" cxnId="{10CF4A5F-E41E-4CF5-9C35-E020309D42DF}">
      <dgm:prSet/>
      <dgm:spPr/>
      <dgm:t>
        <a:bodyPr/>
        <a:lstStyle/>
        <a:p>
          <a:pPr rtl="1"/>
          <a:endParaRPr lang="fa-IR"/>
        </a:p>
      </dgm:t>
    </dgm:pt>
    <dgm:pt modelId="{6D69ABAF-30C9-4D66-A9BE-33C74A0F1841}" type="parTrans" cxnId="{10CF4A5F-E41E-4CF5-9C35-E020309D42DF}">
      <dgm:prSet/>
      <dgm:spPr/>
      <dgm:t>
        <a:bodyPr/>
        <a:lstStyle/>
        <a:p>
          <a:pPr rtl="1"/>
          <a:endParaRPr lang="fa-IR">
            <a:solidFill>
              <a:schemeClr val="tx1"/>
            </a:solidFill>
          </a:endParaRPr>
        </a:p>
      </dgm:t>
    </dgm:pt>
    <dgm:pt modelId="{B1230E13-D396-4B8F-8186-3CCAA48B4510}">
      <dgm:prSet/>
      <dgm:spPr/>
      <dgm:t>
        <a:bodyPr/>
        <a:lstStyle/>
        <a:p>
          <a:pPr rtl="1"/>
          <a:r>
            <a:rPr lang="fa-IR" dirty="0" smtClean="0">
              <a:solidFill>
                <a:schemeClr val="tx1"/>
              </a:solidFill>
            </a:rPr>
            <a:t>كسى كه خوابيده نماز مى‏خواند بايد به پهلوى راست، رو به قبله بخوابد و اگر نمى‏تواند، به پهلوى چپ رو به قبله بخوابد و اگر آن هم ممكن نيست، به پشت بخوابد به‏طورى كه كف پاهاى او، رو به قبله باشد.</a:t>
          </a:r>
          <a:endParaRPr lang="en-US" dirty="0">
            <a:solidFill>
              <a:schemeClr val="tx1"/>
            </a:solidFill>
          </a:endParaRPr>
        </a:p>
      </dgm:t>
    </dgm:pt>
    <dgm:pt modelId="{9E3B85D4-2393-4C8C-A064-3B5C5ABFC31F}" type="parTrans" cxnId="{A3471065-5F0A-40DC-B079-3B376D522321}">
      <dgm:prSet/>
      <dgm:spPr/>
      <dgm:t>
        <a:bodyPr/>
        <a:lstStyle/>
        <a:p>
          <a:pPr rtl="1"/>
          <a:endParaRPr lang="fa-IR">
            <a:solidFill>
              <a:schemeClr val="tx1"/>
            </a:solidFill>
          </a:endParaRPr>
        </a:p>
      </dgm:t>
    </dgm:pt>
    <dgm:pt modelId="{F5C06E93-3036-45C1-8548-E5F6A6FF47B8}" type="sibTrans" cxnId="{A3471065-5F0A-40DC-B079-3B376D522321}">
      <dgm:prSet/>
      <dgm:spPr/>
      <dgm:t>
        <a:bodyPr/>
        <a:lstStyle/>
        <a:p>
          <a:pPr rtl="1"/>
          <a:endParaRPr lang="fa-IR"/>
        </a:p>
      </dgm:t>
    </dgm:pt>
    <dgm:pt modelId="{4F76EB28-9C3A-4805-B7AD-24E04DD589C6}" type="pres">
      <dgm:prSet presAssocID="{2182BC60-4FE9-499C-81C5-A804E0841F0C}" presName="Name0" presStyleCnt="0">
        <dgm:presLayoutVars>
          <dgm:chPref val="1"/>
          <dgm:dir val="rev"/>
          <dgm:animOne val="branch"/>
          <dgm:animLvl val="lvl"/>
          <dgm:resizeHandles val="exact"/>
        </dgm:presLayoutVars>
      </dgm:prSet>
      <dgm:spPr/>
      <dgm:t>
        <a:bodyPr/>
        <a:lstStyle/>
        <a:p>
          <a:pPr rtl="1"/>
          <a:endParaRPr lang="fa-IR"/>
        </a:p>
      </dgm:t>
    </dgm:pt>
    <dgm:pt modelId="{ECED8FAC-44C2-4569-8661-B0ADDC51E965}" type="pres">
      <dgm:prSet presAssocID="{4A3645E3-36F0-4433-92B6-9655FCCC8E99}" presName="root1" presStyleCnt="0"/>
      <dgm:spPr/>
    </dgm:pt>
    <dgm:pt modelId="{CDD04AD9-B0DF-4C6E-9F5E-0443EC73EF4B}" type="pres">
      <dgm:prSet presAssocID="{4A3645E3-36F0-4433-92B6-9655FCCC8E99}" presName="LevelOneTextNode" presStyleLbl="node0" presStyleIdx="0" presStyleCnt="1" custScaleX="71618" custScaleY="71765">
        <dgm:presLayoutVars>
          <dgm:chPref val="3"/>
        </dgm:presLayoutVars>
      </dgm:prSet>
      <dgm:spPr/>
      <dgm:t>
        <a:bodyPr/>
        <a:lstStyle/>
        <a:p>
          <a:pPr rtl="1"/>
          <a:endParaRPr lang="fa-IR"/>
        </a:p>
      </dgm:t>
    </dgm:pt>
    <dgm:pt modelId="{D1372BF8-873E-4503-BBAE-951E9B5BF003}" type="pres">
      <dgm:prSet presAssocID="{4A3645E3-36F0-4433-92B6-9655FCCC8E99}" presName="level2hierChild" presStyleCnt="0"/>
      <dgm:spPr/>
    </dgm:pt>
    <dgm:pt modelId="{AD264B1B-6F64-492A-968D-58B610096504}" type="pres">
      <dgm:prSet presAssocID="{6D69ABAF-30C9-4D66-A9BE-33C74A0F1841}" presName="conn2-1" presStyleLbl="parChTrans1D2" presStyleIdx="0" presStyleCnt="2"/>
      <dgm:spPr/>
      <dgm:t>
        <a:bodyPr/>
        <a:lstStyle/>
        <a:p>
          <a:pPr rtl="1"/>
          <a:endParaRPr lang="fa-IR"/>
        </a:p>
      </dgm:t>
    </dgm:pt>
    <dgm:pt modelId="{60BCC1D3-56C6-4F04-95C7-E2F7C7B22FCC}" type="pres">
      <dgm:prSet presAssocID="{6D69ABAF-30C9-4D66-A9BE-33C74A0F1841}" presName="connTx" presStyleLbl="parChTrans1D2" presStyleIdx="0" presStyleCnt="2"/>
      <dgm:spPr/>
      <dgm:t>
        <a:bodyPr/>
        <a:lstStyle/>
        <a:p>
          <a:pPr rtl="1"/>
          <a:endParaRPr lang="fa-IR"/>
        </a:p>
      </dgm:t>
    </dgm:pt>
    <dgm:pt modelId="{EABAF008-41A4-4888-8F21-926C0EF0ED3A}" type="pres">
      <dgm:prSet presAssocID="{FA3D5D56-DE42-4040-824C-F50A95AF3875}" presName="root2" presStyleCnt="0"/>
      <dgm:spPr/>
    </dgm:pt>
    <dgm:pt modelId="{EF0FDC27-AD26-4A54-863A-3654BFAE7AA4}" type="pres">
      <dgm:prSet presAssocID="{FA3D5D56-DE42-4040-824C-F50A95AF3875}" presName="LevelTwoTextNode" presStyleLbl="node2" presStyleIdx="0" presStyleCnt="2" custScaleX="135617" custScaleY="186688">
        <dgm:presLayoutVars>
          <dgm:chPref val="3"/>
        </dgm:presLayoutVars>
      </dgm:prSet>
      <dgm:spPr/>
      <dgm:t>
        <a:bodyPr/>
        <a:lstStyle/>
        <a:p>
          <a:pPr rtl="1"/>
          <a:endParaRPr lang="fa-IR"/>
        </a:p>
      </dgm:t>
    </dgm:pt>
    <dgm:pt modelId="{6B6C1815-5C5E-4111-BA71-8DD6C0FAC6BB}" type="pres">
      <dgm:prSet presAssocID="{FA3D5D56-DE42-4040-824C-F50A95AF3875}" presName="level3hierChild" presStyleCnt="0"/>
      <dgm:spPr/>
    </dgm:pt>
    <dgm:pt modelId="{FDD9693D-45CE-427E-818A-95CCF0C745CC}" type="pres">
      <dgm:prSet presAssocID="{9E3B85D4-2393-4C8C-A064-3B5C5ABFC31F}" presName="conn2-1" presStyleLbl="parChTrans1D2" presStyleIdx="1" presStyleCnt="2"/>
      <dgm:spPr/>
      <dgm:t>
        <a:bodyPr/>
        <a:lstStyle/>
        <a:p>
          <a:pPr rtl="1"/>
          <a:endParaRPr lang="fa-IR"/>
        </a:p>
      </dgm:t>
    </dgm:pt>
    <dgm:pt modelId="{A532EEEF-9CEF-4F27-AEB6-F66E3B2EA61B}" type="pres">
      <dgm:prSet presAssocID="{9E3B85D4-2393-4C8C-A064-3B5C5ABFC31F}" presName="connTx" presStyleLbl="parChTrans1D2" presStyleIdx="1" presStyleCnt="2"/>
      <dgm:spPr/>
      <dgm:t>
        <a:bodyPr/>
        <a:lstStyle/>
        <a:p>
          <a:pPr rtl="1"/>
          <a:endParaRPr lang="fa-IR"/>
        </a:p>
      </dgm:t>
    </dgm:pt>
    <dgm:pt modelId="{BF3A3D9A-A627-491C-9E66-D0926DBD9513}" type="pres">
      <dgm:prSet presAssocID="{B1230E13-D396-4B8F-8186-3CCAA48B4510}" presName="root2" presStyleCnt="0"/>
      <dgm:spPr/>
    </dgm:pt>
    <dgm:pt modelId="{72CFF742-DE26-41D2-BDB6-F0A9C421FF3B}" type="pres">
      <dgm:prSet presAssocID="{B1230E13-D396-4B8F-8186-3CCAA48B4510}" presName="LevelTwoTextNode" presStyleLbl="node2" presStyleIdx="1" presStyleCnt="2" custScaleX="135617" custScaleY="186688">
        <dgm:presLayoutVars>
          <dgm:chPref val="3"/>
        </dgm:presLayoutVars>
      </dgm:prSet>
      <dgm:spPr/>
      <dgm:t>
        <a:bodyPr/>
        <a:lstStyle/>
        <a:p>
          <a:pPr rtl="1"/>
          <a:endParaRPr lang="fa-IR"/>
        </a:p>
      </dgm:t>
    </dgm:pt>
    <dgm:pt modelId="{2539250C-1BB8-486B-9961-9E62380E5BE3}" type="pres">
      <dgm:prSet presAssocID="{B1230E13-D396-4B8F-8186-3CCAA48B4510}" presName="level3hierChild" presStyleCnt="0"/>
      <dgm:spPr/>
    </dgm:pt>
  </dgm:ptLst>
  <dgm:cxnLst>
    <dgm:cxn modelId="{10CF4A5F-E41E-4CF5-9C35-E020309D42DF}" srcId="{4A3645E3-36F0-4433-92B6-9655FCCC8E99}" destId="{FA3D5D56-DE42-4040-824C-F50A95AF3875}" srcOrd="0" destOrd="0" parTransId="{6D69ABAF-30C9-4D66-A9BE-33C74A0F1841}" sibTransId="{50ECFF82-09CE-484B-9B58-64EDF22E722D}"/>
    <dgm:cxn modelId="{827BCD0F-9A70-4DF3-AB25-399F92782677}" type="presOf" srcId="{9E3B85D4-2393-4C8C-A064-3B5C5ABFC31F}" destId="{FDD9693D-45CE-427E-818A-95CCF0C745CC}" srcOrd="0" destOrd="0" presId="urn:microsoft.com/office/officeart/2008/layout/HorizontalMultiLevelHierarchy"/>
    <dgm:cxn modelId="{F9D06B87-C3BD-4721-9A9B-318AA6056D54}" type="presOf" srcId="{6D69ABAF-30C9-4D66-A9BE-33C74A0F1841}" destId="{AD264B1B-6F64-492A-968D-58B610096504}" srcOrd="0" destOrd="0" presId="urn:microsoft.com/office/officeart/2008/layout/HorizontalMultiLevelHierarchy"/>
    <dgm:cxn modelId="{572CD367-FFF3-46D8-AD57-EFDF57201CFA}" type="presOf" srcId="{6D69ABAF-30C9-4D66-A9BE-33C74A0F1841}" destId="{60BCC1D3-56C6-4F04-95C7-E2F7C7B22FCC}" srcOrd="1" destOrd="0" presId="urn:microsoft.com/office/officeart/2008/layout/HorizontalMultiLevelHierarchy"/>
    <dgm:cxn modelId="{C8E501EB-61BB-40AB-BCE1-6A42BE9F833A}" type="presOf" srcId="{9E3B85D4-2393-4C8C-A064-3B5C5ABFC31F}" destId="{A532EEEF-9CEF-4F27-AEB6-F66E3B2EA61B}" srcOrd="1" destOrd="0" presId="urn:microsoft.com/office/officeart/2008/layout/HorizontalMultiLevelHierarchy"/>
    <dgm:cxn modelId="{3FE99D52-5684-4AE8-B86D-CC17AE8A5E5C}" srcId="{2182BC60-4FE9-499C-81C5-A804E0841F0C}" destId="{4A3645E3-36F0-4433-92B6-9655FCCC8E99}" srcOrd="0" destOrd="0" parTransId="{857E097D-9703-4223-A611-E9536CCD058C}" sibTransId="{400A3207-EEF9-4238-9A4F-602DED8CD511}"/>
    <dgm:cxn modelId="{EA8F1D5F-F58E-4ADF-B9DD-C2F90E9EC2FC}" type="presOf" srcId="{2182BC60-4FE9-499C-81C5-A804E0841F0C}" destId="{4F76EB28-9C3A-4805-B7AD-24E04DD589C6}" srcOrd="0" destOrd="0" presId="urn:microsoft.com/office/officeart/2008/layout/HorizontalMultiLevelHierarchy"/>
    <dgm:cxn modelId="{BD2EA185-6A17-4106-B6CC-C319B8B71525}" type="presOf" srcId="{B1230E13-D396-4B8F-8186-3CCAA48B4510}" destId="{72CFF742-DE26-41D2-BDB6-F0A9C421FF3B}" srcOrd="0" destOrd="0" presId="urn:microsoft.com/office/officeart/2008/layout/HorizontalMultiLevelHierarchy"/>
    <dgm:cxn modelId="{F0402CC4-EB9B-45A9-ABEE-3274D9E1DAC9}" type="presOf" srcId="{4A3645E3-36F0-4433-92B6-9655FCCC8E99}" destId="{CDD04AD9-B0DF-4C6E-9F5E-0443EC73EF4B}" srcOrd="0" destOrd="0" presId="urn:microsoft.com/office/officeart/2008/layout/HorizontalMultiLevelHierarchy"/>
    <dgm:cxn modelId="{004AFC48-40FD-4C9C-B9E8-AB03469363D5}" type="presOf" srcId="{FA3D5D56-DE42-4040-824C-F50A95AF3875}" destId="{EF0FDC27-AD26-4A54-863A-3654BFAE7AA4}" srcOrd="0" destOrd="0" presId="urn:microsoft.com/office/officeart/2008/layout/HorizontalMultiLevelHierarchy"/>
    <dgm:cxn modelId="{A3471065-5F0A-40DC-B079-3B376D522321}" srcId="{4A3645E3-36F0-4433-92B6-9655FCCC8E99}" destId="{B1230E13-D396-4B8F-8186-3CCAA48B4510}" srcOrd="1" destOrd="0" parTransId="{9E3B85D4-2393-4C8C-A064-3B5C5ABFC31F}" sibTransId="{F5C06E93-3036-45C1-8548-E5F6A6FF47B8}"/>
    <dgm:cxn modelId="{73413FF5-8B4E-4A00-B3EB-27DBFBD3D3F9}" type="presParOf" srcId="{4F76EB28-9C3A-4805-B7AD-24E04DD589C6}" destId="{ECED8FAC-44C2-4569-8661-B0ADDC51E965}" srcOrd="0" destOrd="0" presId="urn:microsoft.com/office/officeart/2008/layout/HorizontalMultiLevelHierarchy"/>
    <dgm:cxn modelId="{9A9A7E57-1538-43BA-B07C-6A817BF20F87}" type="presParOf" srcId="{ECED8FAC-44C2-4569-8661-B0ADDC51E965}" destId="{CDD04AD9-B0DF-4C6E-9F5E-0443EC73EF4B}" srcOrd="0" destOrd="0" presId="urn:microsoft.com/office/officeart/2008/layout/HorizontalMultiLevelHierarchy"/>
    <dgm:cxn modelId="{E5430DB5-0537-435B-AAC2-84713BA32B04}" type="presParOf" srcId="{ECED8FAC-44C2-4569-8661-B0ADDC51E965}" destId="{D1372BF8-873E-4503-BBAE-951E9B5BF003}" srcOrd="1" destOrd="0" presId="urn:microsoft.com/office/officeart/2008/layout/HorizontalMultiLevelHierarchy"/>
    <dgm:cxn modelId="{771B3528-CE92-4470-97DE-BC1B2A9C035B}" type="presParOf" srcId="{D1372BF8-873E-4503-BBAE-951E9B5BF003}" destId="{AD264B1B-6F64-492A-968D-58B610096504}" srcOrd="0" destOrd="0" presId="urn:microsoft.com/office/officeart/2008/layout/HorizontalMultiLevelHierarchy"/>
    <dgm:cxn modelId="{01F2647B-6876-435B-946B-02854185D65B}" type="presParOf" srcId="{AD264B1B-6F64-492A-968D-58B610096504}" destId="{60BCC1D3-56C6-4F04-95C7-E2F7C7B22FCC}" srcOrd="0" destOrd="0" presId="urn:microsoft.com/office/officeart/2008/layout/HorizontalMultiLevelHierarchy"/>
    <dgm:cxn modelId="{2BAC5740-9F80-4B6D-ABF4-53A97E8BA8A5}" type="presParOf" srcId="{D1372BF8-873E-4503-BBAE-951E9B5BF003}" destId="{EABAF008-41A4-4888-8F21-926C0EF0ED3A}" srcOrd="1" destOrd="0" presId="urn:microsoft.com/office/officeart/2008/layout/HorizontalMultiLevelHierarchy"/>
    <dgm:cxn modelId="{5DBA88F4-52F7-4B6C-8B36-0AA10A9B5830}" type="presParOf" srcId="{EABAF008-41A4-4888-8F21-926C0EF0ED3A}" destId="{EF0FDC27-AD26-4A54-863A-3654BFAE7AA4}" srcOrd="0" destOrd="0" presId="urn:microsoft.com/office/officeart/2008/layout/HorizontalMultiLevelHierarchy"/>
    <dgm:cxn modelId="{D2C48256-7705-4033-A1F9-A77EBED2211A}" type="presParOf" srcId="{EABAF008-41A4-4888-8F21-926C0EF0ED3A}" destId="{6B6C1815-5C5E-4111-BA71-8DD6C0FAC6BB}" srcOrd="1" destOrd="0" presId="urn:microsoft.com/office/officeart/2008/layout/HorizontalMultiLevelHierarchy"/>
    <dgm:cxn modelId="{AAC40EB9-ADFB-442D-B187-45AFA3D4004C}" type="presParOf" srcId="{D1372BF8-873E-4503-BBAE-951E9B5BF003}" destId="{FDD9693D-45CE-427E-818A-95CCF0C745CC}" srcOrd="2" destOrd="0" presId="urn:microsoft.com/office/officeart/2008/layout/HorizontalMultiLevelHierarchy"/>
    <dgm:cxn modelId="{6E22A7CD-72C8-4009-A761-9F5742CD5113}" type="presParOf" srcId="{FDD9693D-45CE-427E-818A-95CCF0C745CC}" destId="{A532EEEF-9CEF-4F27-AEB6-F66E3B2EA61B}" srcOrd="0" destOrd="0" presId="urn:microsoft.com/office/officeart/2008/layout/HorizontalMultiLevelHierarchy"/>
    <dgm:cxn modelId="{4D5CC97B-6423-4FEE-BB08-250C545E4530}" type="presParOf" srcId="{D1372BF8-873E-4503-BBAE-951E9B5BF003}" destId="{BF3A3D9A-A627-491C-9E66-D0926DBD9513}" srcOrd="3" destOrd="0" presId="urn:microsoft.com/office/officeart/2008/layout/HorizontalMultiLevelHierarchy"/>
    <dgm:cxn modelId="{2494A417-7709-4371-A1FE-143C51EF8F90}" type="presParOf" srcId="{BF3A3D9A-A627-491C-9E66-D0926DBD9513}" destId="{72CFF742-DE26-41D2-BDB6-F0A9C421FF3B}" srcOrd="0" destOrd="0" presId="urn:microsoft.com/office/officeart/2008/layout/HorizontalMultiLevelHierarchy"/>
    <dgm:cxn modelId="{1F72ACA0-5C4C-4EA4-A1B0-4E8D1C833773}" type="presParOf" srcId="{BF3A3D9A-A627-491C-9E66-D0926DBD9513}" destId="{2539250C-1BB8-486B-9961-9E62380E5BE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CCB7A8-71CC-4DD7-97F5-6367896F6220}" type="doc">
      <dgm:prSet loTypeId="urn:microsoft.com/office/officeart/2005/8/layout/hierarchy3" loCatId="hierarchy" qsTypeId="urn:microsoft.com/office/officeart/2005/8/quickstyle/3d3" qsCatId="3D" csTypeId="urn:microsoft.com/office/officeart/2005/8/colors/colorful4" csCatId="colorful" phldr="1"/>
      <dgm:spPr/>
      <dgm:t>
        <a:bodyPr/>
        <a:lstStyle/>
        <a:p>
          <a:pPr rtl="1"/>
          <a:endParaRPr lang="fa-IR"/>
        </a:p>
      </dgm:t>
    </dgm:pt>
    <dgm:pt modelId="{366D25A5-564C-4AAC-B6E1-79C189AD986C}">
      <dgm:prSet/>
      <dgm:spPr>
        <a:ln w="38100">
          <a:solidFill>
            <a:schemeClr val="accent1"/>
          </a:solidFill>
        </a:ln>
      </dgm:spPr>
      <dgm:t>
        <a:bodyPr/>
        <a:lstStyle/>
        <a:p>
          <a:pPr rtl="1"/>
          <a:r>
            <a:rPr lang="fa-IR" b="1" smtClean="0">
              <a:solidFill>
                <a:schemeClr val="tx1"/>
              </a:solidFill>
            </a:rPr>
            <a:t>استفتا</a:t>
          </a:r>
          <a:endParaRPr lang="en-US">
            <a:solidFill>
              <a:schemeClr val="tx1"/>
            </a:solidFill>
          </a:endParaRPr>
        </a:p>
      </dgm:t>
    </dgm:pt>
    <dgm:pt modelId="{E43FE563-5629-42AD-8822-08E51AE45E1B}" type="parTrans" cxnId="{48FC9C34-9221-4956-854F-7C734F575AAA}">
      <dgm:prSet/>
      <dgm:spPr/>
      <dgm:t>
        <a:bodyPr/>
        <a:lstStyle/>
        <a:p>
          <a:pPr rtl="1"/>
          <a:endParaRPr lang="fa-IR"/>
        </a:p>
      </dgm:t>
    </dgm:pt>
    <dgm:pt modelId="{26DB66BD-4C83-4075-A970-4118963DB766}" type="sibTrans" cxnId="{48FC9C34-9221-4956-854F-7C734F575AAA}">
      <dgm:prSet/>
      <dgm:spPr/>
      <dgm:t>
        <a:bodyPr/>
        <a:lstStyle/>
        <a:p>
          <a:pPr rtl="1"/>
          <a:endParaRPr lang="fa-IR"/>
        </a:p>
      </dgm:t>
    </dgm:pt>
    <dgm:pt modelId="{BF6414A8-6D09-402E-A8FC-37245B7A0ABE}">
      <dgm:prSet custT="1"/>
      <dgm:spPr>
        <a:ln w="38100">
          <a:solidFill>
            <a:schemeClr val="accent1"/>
          </a:solidFill>
        </a:ln>
      </dgm:spPr>
      <dgm:t>
        <a:bodyPr/>
        <a:lstStyle/>
        <a:p>
          <a:pPr rtl="1"/>
          <a:r>
            <a:rPr lang="fa-IR" sz="2000" dirty="0" smtClean="0">
              <a:solidFill>
                <a:schemeClr val="tx1"/>
              </a:solidFill>
            </a:rPr>
            <a:t>س 1 ـ براى شخص مريض كه نشسته نماز مى‏خواند قيام متصل به ركوع چه وضعى دارد؟</a:t>
          </a:r>
          <a:endParaRPr lang="en-US" sz="2000" dirty="0">
            <a:solidFill>
              <a:schemeClr val="tx1"/>
            </a:solidFill>
          </a:endParaRPr>
        </a:p>
      </dgm:t>
    </dgm:pt>
    <dgm:pt modelId="{F3795599-E235-4CF9-9D30-B3583AA80927}" type="parTrans" cxnId="{65180515-B3B6-41F3-8910-8BA9AAF087EA}">
      <dgm:prSet/>
      <dgm:spPr>
        <a:ln w="38100">
          <a:solidFill>
            <a:schemeClr val="accent1"/>
          </a:solidFill>
        </a:ln>
      </dgm:spPr>
      <dgm:t>
        <a:bodyPr/>
        <a:lstStyle/>
        <a:p>
          <a:pPr rtl="1"/>
          <a:endParaRPr lang="fa-IR" sz="1800">
            <a:solidFill>
              <a:schemeClr val="tx1"/>
            </a:solidFill>
          </a:endParaRPr>
        </a:p>
      </dgm:t>
    </dgm:pt>
    <dgm:pt modelId="{1AC4E929-4E70-4521-B8D5-253E9067219F}" type="sibTrans" cxnId="{65180515-B3B6-41F3-8910-8BA9AAF087EA}">
      <dgm:prSet/>
      <dgm:spPr/>
      <dgm:t>
        <a:bodyPr/>
        <a:lstStyle/>
        <a:p>
          <a:pPr rtl="1"/>
          <a:endParaRPr lang="fa-IR"/>
        </a:p>
      </dgm:t>
    </dgm:pt>
    <dgm:pt modelId="{7FA1EA10-68B9-48B7-988E-8A1BE4C7DB2B}">
      <dgm:prSet custT="1"/>
      <dgm:spPr>
        <a:ln w="38100">
          <a:solidFill>
            <a:schemeClr val="accent1"/>
          </a:solidFill>
        </a:ln>
      </dgm:spPr>
      <dgm:t>
        <a:bodyPr/>
        <a:lstStyle/>
        <a:p>
          <a:pPr rtl="1"/>
          <a:r>
            <a:rPr lang="fa-IR" sz="2000" b="1" dirty="0" smtClean="0">
              <a:solidFill>
                <a:schemeClr val="tx1"/>
              </a:solidFill>
            </a:rPr>
            <a:t>ج ـ بايد از حالت نشسته به ركوع رود.</a:t>
          </a:r>
          <a:endParaRPr lang="en-US" sz="2000" dirty="0">
            <a:solidFill>
              <a:schemeClr val="tx1"/>
            </a:solidFill>
          </a:endParaRPr>
        </a:p>
      </dgm:t>
    </dgm:pt>
    <dgm:pt modelId="{45E4B2FA-9924-4BF4-B5ED-B6A1EE632B58}" type="parTrans" cxnId="{59BD9B03-8B9F-43FB-989B-B6BD5813914C}">
      <dgm:prSet/>
      <dgm:spPr>
        <a:ln w="38100">
          <a:solidFill>
            <a:schemeClr val="accent1"/>
          </a:solidFill>
        </a:ln>
      </dgm:spPr>
      <dgm:t>
        <a:bodyPr/>
        <a:lstStyle/>
        <a:p>
          <a:pPr rtl="1"/>
          <a:endParaRPr lang="fa-IR" sz="1800">
            <a:solidFill>
              <a:schemeClr val="tx1"/>
            </a:solidFill>
          </a:endParaRPr>
        </a:p>
      </dgm:t>
    </dgm:pt>
    <dgm:pt modelId="{1FC6B2D9-1A48-4A8C-86B2-5A4F22637C8B}" type="sibTrans" cxnId="{59BD9B03-8B9F-43FB-989B-B6BD5813914C}">
      <dgm:prSet/>
      <dgm:spPr/>
      <dgm:t>
        <a:bodyPr/>
        <a:lstStyle/>
        <a:p>
          <a:pPr rtl="1"/>
          <a:endParaRPr lang="fa-IR"/>
        </a:p>
      </dgm:t>
    </dgm:pt>
    <dgm:pt modelId="{8C93CD79-F0B2-4870-BD76-EF1D1D992925}">
      <dgm:prSet custT="1"/>
      <dgm:spPr>
        <a:ln w="38100">
          <a:solidFill>
            <a:schemeClr val="accent1"/>
          </a:solidFill>
        </a:ln>
      </dgm:spPr>
      <dgm:t>
        <a:bodyPr/>
        <a:lstStyle/>
        <a:p>
          <a:pPr rtl="1"/>
          <a:r>
            <a:rPr lang="fa-IR" sz="2000" dirty="0" smtClean="0">
              <a:solidFill>
                <a:schemeClr val="tx1"/>
              </a:solidFill>
            </a:rPr>
            <a:t>س 2 ـ آيا تكان‏هاى مختصر، هنگام خواندن اذكار نماز، چنانچه سهوا انجام شود و نمازگزار نتواند مانع آن شود، باعث اشكال در نماز مى‏شود؟</a:t>
          </a:r>
          <a:endParaRPr lang="en-US" sz="2000" dirty="0">
            <a:solidFill>
              <a:schemeClr val="tx1"/>
            </a:solidFill>
          </a:endParaRPr>
        </a:p>
      </dgm:t>
    </dgm:pt>
    <dgm:pt modelId="{7180FE9E-5C13-4239-889D-0571B08176A6}" type="parTrans" cxnId="{67129588-DC77-49CF-AF90-2D620709DB2C}">
      <dgm:prSet/>
      <dgm:spPr>
        <a:ln w="38100">
          <a:solidFill>
            <a:schemeClr val="accent1"/>
          </a:solidFill>
        </a:ln>
      </dgm:spPr>
      <dgm:t>
        <a:bodyPr/>
        <a:lstStyle/>
        <a:p>
          <a:pPr rtl="1"/>
          <a:endParaRPr lang="fa-IR" sz="1800">
            <a:solidFill>
              <a:schemeClr val="tx1"/>
            </a:solidFill>
          </a:endParaRPr>
        </a:p>
      </dgm:t>
    </dgm:pt>
    <dgm:pt modelId="{FFAA4248-2684-4079-92B0-7FE19FB95DA4}" type="sibTrans" cxnId="{67129588-DC77-49CF-AF90-2D620709DB2C}">
      <dgm:prSet/>
      <dgm:spPr/>
      <dgm:t>
        <a:bodyPr/>
        <a:lstStyle/>
        <a:p>
          <a:pPr rtl="1"/>
          <a:endParaRPr lang="fa-IR"/>
        </a:p>
      </dgm:t>
    </dgm:pt>
    <dgm:pt modelId="{BD61F004-AA2B-42E3-A6AF-53BADA6C43EC}">
      <dgm:prSet custT="1"/>
      <dgm:spPr>
        <a:ln w="38100">
          <a:solidFill>
            <a:schemeClr val="accent1"/>
          </a:solidFill>
        </a:ln>
      </dgm:spPr>
      <dgm:t>
        <a:bodyPr/>
        <a:lstStyle/>
        <a:p>
          <a:pPr rtl="1"/>
          <a:r>
            <a:rPr lang="fa-IR" sz="2000" b="1" dirty="0" smtClean="0">
              <a:solidFill>
                <a:schemeClr val="tx1"/>
              </a:solidFill>
            </a:rPr>
            <a:t>ج ـ اشكال ندارد.</a:t>
          </a:r>
          <a:endParaRPr lang="en-US" sz="2000" dirty="0">
            <a:solidFill>
              <a:schemeClr val="tx1"/>
            </a:solidFill>
          </a:endParaRPr>
        </a:p>
      </dgm:t>
    </dgm:pt>
    <dgm:pt modelId="{7FA75B39-021E-4F38-9FE3-44EDA1BF6D7D}" type="parTrans" cxnId="{520C71F7-F069-49F8-B687-5E38C8616433}">
      <dgm:prSet/>
      <dgm:spPr>
        <a:ln w="38100">
          <a:solidFill>
            <a:schemeClr val="accent1"/>
          </a:solidFill>
        </a:ln>
      </dgm:spPr>
      <dgm:t>
        <a:bodyPr/>
        <a:lstStyle/>
        <a:p>
          <a:pPr rtl="1"/>
          <a:endParaRPr lang="fa-IR" sz="1800">
            <a:solidFill>
              <a:schemeClr val="tx1"/>
            </a:solidFill>
          </a:endParaRPr>
        </a:p>
      </dgm:t>
    </dgm:pt>
    <dgm:pt modelId="{5D12C813-7745-477D-BCD1-0FE8EA60EAFA}" type="sibTrans" cxnId="{520C71F7-F069-49F8-B687-5E38C8616433}">
      <dgm:prSet/>
      <dgm:spPr/>
      <dgm:t>
        <a:bodyPr/>
        <a:lstStyle/>
        <a:p>
          <a:pPr rtl="1"/>
          <a:endParaRPr lang="fa-IR"/>
        </a:p>
      </dgm:t>
    </dgm:pt>
    <dgm:pt modelId="{279671B7-426C-4F73-AE9B-EC54F7711413}">
      <dgm:prSet/>
      <dgm:spPr>
        <a:ln w="38100">
          <a:solidFill>
            <a:schemeClr val="accent1"/>
          </a:solidFill>
        </a:ln>
      </dgm:spPr>
      <dgm:t>
        <a:bodyPr/>
        <a:lstStyle/>
        <a:p>
          <a:pPr rtl="1"/>
          <a:r>
            <a:rPr lang="fa-IR" dirty="0" smtClean="0">
              <a:solidFill>
                <a:schemeClr val="tx1"/>
              </a:solidFill>
            </a:rPr>
            <a:t>استفتا</a:t>
          </a:r>
          <a:endParaRPr lang="en-US" dirty="0">
            <a:solidFill>
              <a:schemeClr val="tx1"/>
            </a:solidFill>
          </a:endParaRPr>
        </a:p>
      </dgm:t>
    </dgm:pt>
    <dgm:pt modelId="{7B881A23-6780-4060-8359-650DD02661A9}" type="parTrans" cxnId="{DB58A1BC-F577-4A5F-80B8-0F2530F8C4D2}">
      <dgm:prSet/>
      <dgm:spPr/>
      <dgm:t>
        <a:bodyPr/>
        <a:lstStyle/>
        <a:p>
          <a:pPr rtl="1"/>
          <a:endParaRPr lang="fa-IR"/>
        </a:p>
      </dgm:t>
    </dgm:pt>
    <dgm:pt modelId="{FE7152B6-A92A-4D5C-9909-7998DCC06962}" type="sibTrans" cxnId="{DB58A1BC-F577-4A5F-80B8-0F2530F8C4D2}">
      <dgm:prSet/>
      <dgm:spPr/>
      <dgm:t>
        <a:bodyPr/>
        <a:lstStyle/>
        <a:p>
          <a:pPr rtl="1"/>
          <a:endParaRPr lang="fa-IR"/>
        </a:p>
      </dgm:t>
    </dgm:pt>
    <dgm:pt modelId="{0E8B5CD2-2751-4172-B949-0C48E8A7BFD8}" type="pres">
      <dgm:prSet presAssocID="{5CCCB7A8-71CC-4DD7-97F5-6367896F6220}" presName="diagram" presStyleCnt="0">
        <dgm:presLayoutVars>
          <dgm:chPref val="1"/>
          <dgm:dir val="rev"/>
          <dgm:animOne val="branch"/>
          <dgm:animLvl val="lvl"/>
          <dgm:resizeHandles/>
        </dgm:presLayoutVars>
      </dgm:prSet>
      <dgm:spPr/>
      <dgm:t>
        <a:bodyPr/>
        <a:lstStyle/>
        <a:p>
          <a:pPr rtl="1"/>
          <a:endParaRPr lang="fa-IR"/>
        </a:p>
      </dgm:t>
    </dgm:pt>
    <dgm:pt modelId="{8BB51D80-ED79-42D2-9409-0F22836D657D}" type="pres">
      <dgm:prSet presAssocID="{366D25A5-564C-4AAC-B6E1-79C189AD986C}" presName="root" presStyleCnt="0"/>
      <dgm:spPr/>
      <dgm:t>
        <a:bodyPr/>
        <a:lstStyle/>
        <a:p>
          <a:pPr rtl="1"/>
          <a:endParaRPr lang="fa-IR"/>
        </a:p>
      </dgm:t>
    </dgm:pt>
    <dgm:pt modelId="{C1409499-FA0A-4FCA-B593-18B2B911707B}" type="pres">
      <dgm:prSet presAssocID="{366D25A5-564C-4AAC-B6E1-79C189AD986C}" presName="rootComposite" presStyleCnt="0"/>
      <dgm:spPr/>
      <dgm:t>
        <a:bodyPr/>
        <a:lstStyle/>
        <a:p>
          <a:pPr rtl="1"/>
          <a:endParaRPr lang="fa-IR"/>
        </a:p>
      </dgm:t>
    </dgm:pt>
    <dgm:pt modelId="{C2DCAAE4-7862-4A91-96BB-C9BBC1236A9A}" type="pres">
      <dgm:prSet presAssocID="{366D25A5-564C-4AAC-B6E1-79C189AD986C}" presName="rootText" presStyleLbl="node1" presStyleIdx="0" presStyleCnt="2" custScaleX="90084" custScaleY="60195"/>
      <dgm:spPr/>
      <dgm:t>
        <a:bodyPr/>
        <a:lstStyle/>
        <a:p>
          <a:pPr rtl="1"/>
          <a:endParaRPr lang="fa-IR"/>
        </a:p>
      </dgm:t>
    </dgm:pt>
    <dgm:pt modelId="{764CD812-BA37-4559-ACDB-75A54C0DCB11}" type="pres">
      <dgm:prSet presAssocID="{366D25A5-564C-4AAC-B6E1-79C189AD986C}" presName="rootConnector" presStyleLbl="node1" presStyleIdx="0" presStyleCnt="2"/>
      <dgm:spPr/>
      <dgm:t>
        <a:bodyPr/>
        <a:lstStyle/>
        <a:p>
          <a:pPr rtl="1"/>
          <a:endParaRPr lang="fa-IR"/>
        </a:p>
      </dgm:t>
    </dgm:pt>
    <dgm:pt modelId="{5233A499-D358-400E-A6CF-D4BD1B9154C6}" type="pres">
      <dgm:prSet presAssocID="{366D25A5-564C-4AAC-B6E1-79C189AD986C}" presName="childShape" presStyleCnt="0"/>
      <dgm:spPr/>
      <dgm:t>
        <a:bodyPr/>
        <a:lstStyle/>
        <a:p>
          <a:pPr rtl="1"/>
          <a:endParaRPr lang="fa-IR"/>
        </a:p>
      </dgm:t>
    </dgm:pt>
    <dgm:pt modelId="{4974B28C-B669-44E4-A695-A2786F1B4365}" type="pres">
      <dgm:prSet presAssocID="{F3795599-E235-4CF9-9D30-B3583AA80927}" presName="Name13" presStyleLbl="parChTrans1D2" presStyleIdx="0" presStyleCnt="4"/>
      <dgm:spPr/>
      <dgm:t>
        <a:bodyPr/>
        <a:lstStyle/>
        <a:p>
          <a:pPr rtl="1"/>
          <a:endParaRPr lang="fa-IR"/>
        </a:p>
      </dgm:t>
    </dgm:pt>
    <dgm:pt modelId="{7FC85935-CCEE-4506-A423-3EF96E2FC746}" type="pres">
      <dgm:prSet presAssocID="{BF6414A8-6D09-402E-A8FC-37245B7A0ABE}" presName="childText" presStyleLbl="bgAcc1" presStyleIdx="0" presStyleCnt="4">
        <dgm:presLayoutVars>
          <dgm:bulletEnabled val="1"/>
        </dgm:presLayoutVars>
      </dgm:prSet>
      <dgm:spPr/>
      <dgm:t>
        <a:bodyPr/>
        <a:lstStyle/>
        <a:p>
          <a:pPr rtl="1"/>
          <a:endParaRPr lang="fa-IR"/>
        </a:p>
      </dgm:t>
    </dgm:pt>
    <dgm:pt modelId="{9EFBFCB9-DF5B-4ECB-90E4-9F3EE6D5D978}" type="pres">
      <dgm:prSet presAssocID="{45E4B2FA-9924-4BF4-B5ED-B6A1EE632B58}" presName="Name13" presStyleLbl="parChTrans1D2" presStyleIdx="1" presStyleCnt="4"/>
      <dgm:spPr/>
      <dgm:t>
        <a:bodyPr/>
        <a:lstStyle/>
        <a:p>
          <a:pPr rtl="1"/>
          <a:endParaRPr lang="fa-IR"/>
        </a:p>
      </dgm:t>
    </dgm:pt>
    <dgm:pt modelId="{3174F951-470C-41E3-97B5-FED87EDDFF12}" type="pres">
      <dgm:prSet presAssocID="{7FA1EA10-68B9-48B7-988E-8A1BE4C7DB2B}" presName="childText" presStyleLbl="bgAcc1" presStyleIdx="1" presStyleCnt="4">
        <dgm:presLayoutVars>
          <dgm:bulletEnabled val="1"/>
        </dgm:presLayoutVars>
      </dgm:prSet>
      <dgm:spPr/>
      <dgm:t>
        <a:bodyPr/>
        <a:lstStyle/>
        <a:p>
          <a:pPr rtl="1"/>
          <a:endParaRPr lang="fa-IR"/>
        </a:p>
      </dgm:t>
    </dgm:pt>
    <dgm:pt modelId="{ACEEBCA5-5D5F-400D-AA63-3F41C3F7E468}" type="pres">
      <dgm:prSet presAssocID="{279671B7-426C-4F73-AE9B-EC54F7711413}" presName="root" presStyleCnt="0"/>
      <dgm:spPr/>
      <dgm:t>
        <a:bodyPr/>
        <a:lstStyle/>
        <a:p>
          <a:pPr rtl="1"/>
          <a:endParaRPr lang="fa-IR"/>
        </a:p>
      </dgm:t>
    </dgm:pt>
    <dgm:pt modelId="{CCE06D2D-75FB-4A8A-827B-EC8EF0C1D676}" type="pres">
      <dgm:prSet presAssocID="{279671B7-426C-4F73-AE9B-EC54F7711413}" presName="rootComposite" presStyleCnt="0"/>
      <dgm:spPr/>
      <dgm:t>
        <a:bodyPr/>
        <a:lstStyle/>
        <a:p>
          <a:pPr rtl="1"/>
          <a:endParaRPr lang="fa-IR"/>
        </a:p>
      </dgm:t>
    </dgm:pt>
    <dgm:pt modelId="{43C7E13D-9495-44BD-B90E-2193197D3676}" type="pres">
      <dgm:prSet presAssocID="{279671B7-426C-4F73-AE9B-EC54F7711413}" presName="rootText" presStyleLbl="node1" presStyleIdx="1" presStyleCnt="2" custScaleX="90084" custScaleY="60195"/>
      <dgm:spPr/>
      <dgm:t>
        <a:bodyPr/>
        <a:lstStyle/>
        <a:p>
          <a:pPr rtl="1"/>
          <a:endParaRPr lang="fa-IR"/>
        </a:p>
      </dgm:t>
    </dgm:pt>
    <dgm:pt modelId="{90EA36BD-BC0D-4674-B266-9D5C06DB79CA}" type="pres">
      <dgm:prSet presAssocID="{279671B7-426C-4F73-AE9B-EC54F7711413}" presName="rootConnector" presStyleLbl="node1" presStyleIdx="1" presStyleCnt="2"/>
      <dgm:spPr/>
      <dgm:t>
        <a:bodyPr/>
        <a:lstStyle/>
        <a:p>
          <a:pPr rtl="1"/>
          <a:endParaRPr lang="fa-IR"/>
        </a:p>
      </dgm:t>
    </dgm:pt>
    <dgm:pt modelId="{9849B0F0-3762-4F15-B3E6-62EB55A9CCD1}" type="pres">
      <dgm:prSet presAssocID="{279671B7-426C-4F73-AE9B-EC54F7711413}" presName="childShape" presStyleCnt="0"/>
      <dgm:spPr/>
      <dgm:t>
        <a:bodyPr/>
        <a:lstStyle/>
        <a:p>
          <a:pPr rtl="1"/>
          <a:endParaRPr lang="fa-IR"/>
        </a:p>
      </dgm:t>
    </dgm:pt>
    <dgm:pt modelId="{CEA6DC69-ECA2-4353-8167-207E96EF80FF}" type="pres">
      <dgm:prSet presAssocID="{7180FE9E-5C13-4239-889D-0571B08176A6}" presName="Name13" presStyleLbl="parChTrans1D2" presStyleIdx="2" presStyleCnt="4"/>
      <dgm:spPr/>
      <dgm:t>
        <a:bodyPr/>
        <a:lstStyle/>
        <a:p>
          <a:pPr rtl="1"/>
          <a:endParaRPr lang="fa-IR"/>
        </a:p>
      </dgm:t>
    </dgm:pt>
    <dgm:pt modelId="{B1E27784-6110-42BE-95AF-0EF6BB3166B9}" type="pres">
      <dgm:prSet presAssocID="{8C93CD79-F0B2-4870-BD76-EF1D1D992925}" presName="childText" presStyleLbl="bgAcc1" presStyleIdx="2" presStyleCnt="4">
        <dgm:presLayoutVars>
          <dgm:bulletEnabled val="1"/>
        </dgm:presLayoutVars>
      </dgm:prSet>
      <dgm:spPr/>
      <dgm:t>
        <a:bodyPr/>
        <a:lstStyle/>
        <a:p>
          <a:pPr rtl="1"/>
          <a:endParaRPr lang="fa-IR"/>
        </a:p>
      </dgm:t>
    </dgm:pt>
    <dgm:pt modelId="{8F2B2F71-9C46-4FF1-9B94-C2730DADCCFA}" type="pres">
      <dgm:prSet presAssocID="{7FA75B39-021E-4F38-9FE3-44EDA1BF6D7D}" presName="Name13" presStyleLbl="parChTrans1D2" presStyleIdx="3" presStyleCnt="4"/>
      <dgm:spPr/>
      <dgm:t>
        <a:bodyPr/>
        <a:lstStyle/>
        <a:p>
          <a:pPr rtl="1"/>
          <a:endParaRPr lang="fa-IR"/>
        </a:p>
      </dgm:t>
    </dgm:pt>
    <dgm:pt modelId="{C6ACC9C4-5E00-4F46-9E2D-D7D0D0E483A0}" type="pres">
      <dgm:prSet presAssocID="{BD61F004-AA2B-42E3-A6AF-53BADA6C43EC}" presName="childText" presStyleLbl="bgAcc1" presStyleIdx="3" presStyleCnt="4">
        <dgm:presLayoutVars>
          <dgm:bulletEnabled val="1"/>
        </dgm:presLayoutVars>
      </dgm:prSet>
      <dgm:spPr/>
      <dgm:t>
        <a:bodyPr/>
        <a:lstStyle/>
        <a:p>
          <a:pPr rtl="1"/>
          <a:endParaRPr lang="fa-IR"/>
        </a:p>
      </dgm:t>
    </dgm:pt>
  </dgm:ptLst>
  <dgm:cxnLst>
    <dgm:cxn modelId="{2A10B016-0A9D-491B-9430-5B9ED70BC99A}" type="presOf" srcId="{BD61F004-AA2B-42E3-A6AF-53BADA6C43EC}" destId="{C6ACC9C4-5E00-4F46-9E2D-D7D0D0E483A0}" srcOrd="0" destOrd="0" presId="urn:microsoft.com/office/officeart/2005/8/layout/hierarchy3"/>
    <dgm:cxn modelId="{48FC9C34-9221-4956-854F-7C734F575AAA}" srcId="{5CCCB7A8-71CC-4DD7-97F5-6367896F6220}" destId="{366D25A5-564C-4AAC-B6E1-79C189AD986C}" srcOrd="0" destOrd="0" parTransId="{E43FE563-5629-42AD-8822-08E51AE45E1B}" sibTransId="{26DB66BD-4C83-4075-A970-4118963DB766}"/>
    <dgm:cxn modelId="{9A8CA293-A887-47B1-A058-F854F6BA00D6}" type="presOf" srcId="{45E4B2FA-9924-4BF4-B5ED-B6A1EE632B58}" destId="{9EFBFCB9-DF5B-4ECB-90E4-9F3EE6D5D978}" srcOrd="0" destOrd="0" presId="urn:microsoft.com/office/officeart/2005/8/layout/hierarchy3"/>
    <dgm:cxn modelId="{3660A9B8-89E5-456B-B339-CD3BA497648C}" type="presOf" srcId="{7FA75B39-021E-4F38-9FE3-44EDA1BF6D7D}" destId="{8F2B2F71-9C46-4FF1-9B94-C2730DADCCFA}" srcOrd="0" destOrd="0" presId="urn:microsoft.com/office/officeart/2005/8/layout/hierarchy3"/>
    <dgm:cxn modelId="{DB58A1BC-F577-4A5F-80B8-0F2530F8C4D2}" srcId="{5CCCB7A8-71CC-4DD7-97F5-6367896F6220}" destId="{279671B7-426C-4F73-AE9B-EC54F7711413}" srcOrd="1" destOrd="0" parTransId="{7B881A23-6780-4060-8359-650DD02661A9}" sibTransId="{FE7152B6-A92A-4D5C-9909-7998DCC06962}"/>
    <dgm:cxn modelId="{520C71F7-F069-49F8-B687-5E38C8616433}" srcId="{279671B7-426C-4F73-AE9B-EC54F7711413}" destId="{BD61F004-AA2B-42E3-A6AF-53BADA6C43EC}" srcOrd="1" destOrd="0" parTransId="{7FA75B39-021E-4F38-9FE3-44EDA1BF6D7D}" sibTransId="{5D12C813-7745-477D-BCD1-0FE8EA60EAFA}"/>
    <dgm:cxn modelId="{15F1BD74-DF53-462D-AFB8-E88F7022EBC2}" type="presOf" srcId="{F3795599-E235-4CF9-9D30-B3583AA80927}" destId="{4974B28C-B669-44E4-A695-A2786F1B4365}" srcOrd="0" destOrd="0" presId="urn:microsoft.com/office/officeart/2005/8/layout/hierarchy3"/>
    <dgm:cxn modelId="{F687854F-66C7-4531-9F8D-6FEB325F0626}" type="presOf" srcId="{7FA1EA10-68B9-48B7-988E-8A1BE4C7DB2B}" destId="{3174F951-470C-41E3-97B5-FED87EDDFF12}" srcOrd="0" destOrd="0" presId="urn:microsoft.com/office/officeart/2005/8/layout/hierarchy3"/>
    <dgm:cxn modelId="{38396C9D-ACAA-46B8-AF50-E66D0A6DAAC7}" type="presOf" srcId="{366D25A5-564C-4AAC-B6E1-79C189AD986C}" destId="{C2DCAAE4-7862-4A91-96BB-C9BBC1236A9A}" srcOrd="0" destOrd="0" presId="urn:microsoft.com/office/officeart/2005/8/layout/hierarchy3"/>
    <dgm:cxn modelId="{EB95C0C0-F8ED-41F2-AE79-E7A9FC5350D4}" type="presOf" srcId="{5CCCB7A8-71CC-4DD7-97F5-6367896F6220}" destId="{0E8B5CD2-2751-4172-B949-0C48E8A7BFD8}" srcOrd="0" destOrd="0" presId="urn:microsoft.com/office/officeart/2005/8/layout/hierarchy3"/>
    <dgm:cxn modelId="{4274DA8E-6EDF-4384-9E8B-F7E2A85387F2}" type="presOf" srcId="{279671B7-426C-4F73-AE9B-EC54F7711413}" destId="{43C7E13D-9495-44BD-B90E-2193197D3676}" srcOrd="0" destOrd="0" presId="urn:microsoft.com/office/officeart/2005/8/layout/hierarchy3"/>
    <dgm:cxn modelId="{BA824796-88B8-4DA8-8565-8A9F0E147A0F}" type="presOf" srcId="{279671B7-426C-4F73-AE9B-EC54F7711413}" destId="{90EA36BD-BC0D-4674-B266-9D5C06DB79CA}" srcOrd="1" destOrd="0" presId="urn:microsoft.com/office/officeart/2005/8/layout/hierarchy3"/>
    <dgm:cxn modelId="{65180515-B3B6-41F3-8910-8BA9AAF087EA}" srcId="{366D25A5-564C-4AAC-B6E1-79C189AD986C}" destId="{BF6414A8-6D09-402E-A8FC-37245B7A0ABE}" srcOrd="0" destOrd="0" parTransId="{F3795599-E235-4CF9-9D30-B3583AA80927}" sibTransId="{1AC4E929-4E70-4521-B8D5-253E9067219F}"/>
    <dgm:cxn modelId="{E7CBABA1-6825-4E2B-A802-5B8C536BEAB1}" type="presOf" srcId="{366D25A5-564C-4AAC-B6E1-79C189AD986C}" destId="{764CD812-BA37-4559-ACDB-75A54C0DCB11}" srcOrd="1" destOrd="0" presId="urn:microsoft.com/office/officeart/2005/8/layout/hierarchy3"/>
    <dgm:cxn modelId="{67129588-DC77-49CF-AF90-2D620709DB2C}" srcId="{279671B7-426C-4F73-AE9B-EC54F7711413}" destId="{8C93CD79-F0B2-4870-BD76-EF1D1D992925}" srcOrd="0" destOrd="0" parTransId="{7180FE9E-5C13-4239-889D-0571B08176A6}" sibTransId="{FFAA4248-2684-4079-92B0-7FE19FB95DA4}"/>
    <dgm:cxn modelId="{772C2FAB-E83B-497E-9EAE-8B6222AC17F2}" type="presOf" srcId="{7180FE9E-5C13-4239-889D-0571B08176A6}" destId="{CEA6DC69-ECA2-4353-8167-207E96EF80FF}" srcOrd="0" destOrd="0" presId="urn:microsoft.com/office/officeart/2005/8/layout/hierarchy3"/>
    <dgm:cxn modelId="{83583698-BAB8-432F-8C6F-FE13C3B8C0EC}" type="presOf" srcId="{8C93CD79-F0B2-4870-BD76-EF1D1D992925}" destId="{B1E27784-6110-42BE-95AF-0EF6BB3166B9}" srcOrd="0" destOrd="0" presId="urn:microsoft.com/office/officeart/2005/8/layout/hierarchy3"/>
    <dgm:cxn modelId="{59BD9B03-8B9F-43FB-989B-B6BD5813914C}" srcId="{366D25A5-564C-4AAC-B6E1-79C189AD986C}" destId="{7FA1EA10-68B9-48B7-988E-8A1BE4C7DB2B}" srcOrd="1" destOrd="0" parTransId="{45E4B2FA-9924-4BF4-B5ED-B6A1EE632B58}" sibTransId="{1FC6B2D9-1A48-4A8C-86B2-5A4F22637C8B}"/>
    <dgm:cxn modelId="{10E8AD90-67F7-4489-B169-2E5BA172BEBD}" type="presOf" srcId="{BF6414A8-6D09-402E-A8FC-37245B7A0ABE}" destId="{7FC85935-CCEE-4506-A423-3EF96E2FC746}" srcOrd="0" destOrd="0" presId="urn:microsoft.com/office/officeart/2005/8/layout/hierarchy3"/>
    <dgm:cxn modelId="{779DC3E5-595F-4EDB-9D47-09D43D710598}" type="presParOf" srcId="{0E8B5CD2-2751-4172-B949-0C48E8A7BFD8}" destId="{8BB51D80-ED79-42D2-9409-0F22836D657D}" srcOrd="0" destOrd="0" presId="urn:microsoft.com/office/officeart/2005/8/layout/hierarchy3"/>
    <dgm:cxn modelId="{B51F2E9A-32CB-4675-8B18-B26A418474D2}" type="presParOf" srcId="{8BB51D80-ED79-42D2-9409-0F22836D657D}" destId="{C1409499-FA0A-4FCA-B593-18B2B911707B}" srcOrd="0" destOrd="0" presId="urn:microsoft.com/office/officeart/2005/8/layout/hierarchy3"/>
    <dgm:cxn modelId="{1BFE9935-4EC4-4C87-AB69-355C41F23ADB}" type="presParOf" srcId="{C1409499-FA0A-4FCA-B593-18B2B911707B}" destId="{C2DCAAE4-7862-4A91-96BB-C9BBC1236A9A}" srcOrd="0" destOrd="0" presId="urn:microsoft.com/office/officeart/2005/8/layout/hierarchy3"/>
    <dgm:cxn modelId="{6AE9C85D-7573-4CC1-9ED9-2EACF9D209B2}" type="presParOf" srcId="{C1409499-FA0A-4FCA-B593-18B2B911707B}" destId="{764CD812-BA37-4559-ACDB-75A54C0DCB11}" srcOrd="1" destOrd="0" presId="urn:microsoft.com/office/officeart/2005/8/layout/hierarchy3"/>
    <dgm:cxn modelId="{C2359CAB-C0AF-48CD-A74D-14B487853E8A}" type="presParOf" srcId="{8BB51D80-ED79-42D2-9409-0F22836D657D}" destId="{5233A499-D358-400E-A6CF-D4BD1B9154C6}" srcOrd="1" destOrd="0" presId="urn:microsoft.com/office/officeart/2005/8/layout/hierarchy3"/>
    <dgm:cxn modelId="{07268FD9-FBCC-4E1F-8598-DBAAC47AF0A6}" type="presParOf" srcId="{5233A499-D358-400E-A6CF-D4BD1B9154C6}" destId="{4974B28C-B669-44E4-A695-A2786F1B4365}" srcOrd="0" destOrd="0" presId="urn:microsoft.com/office/officeart/2005/8/layout/hierarchy3"/>
    <dgm:cxn modelId="{1817B8A6-84DB-4C5C-ACBE-9BCC4C904C30}" type="presParOf" srcId="{5233A499-D358-400E-A6CF-D4BD1B9154C6}" destId="{7FC85935-CCEE-4506-A423-3EF96E2FC746}" srcOrd="1" destOrd="0" presId="urn:microsoft.com/office/officeart/2005/8/layout/hierarchy3"/>
    <dgm:cxn modelId="{93D71DEF-9CA5-4BD8-BA39-7EEF31BED7ED}" type="presParOf" srcId="{5233A499-D358-400E-A6CF-D4BD1B9154C6}" destId="{9EFBFCB9-DF5B-4ECB-90E4-9F3EE6D5D978}" srcOrd="2" destOrd="0" presId="urn:microsoft.com/office/officeart/2005/8/layout/hierarchy3"/>
    <dgm:cxn modelId="{15BFAC77-B44B-4224-8792-7B95DC353FF0}" type="presParOf" srcId="{5233A499-D358-400E-A6CF-D4BD1B9154C6}" destId="{3174F951-470C-41E3-97B5-FED87EDDFF12}" srcOrd="3" destOrd="0" presId="urn:microsoft.com/office/officeart/2005/8/layout/hierarchy3"/>
    <dgm:cxn modelId="{46531AFE-1495-46E7-8F8C-0EA26025DFC3}" type="presParOf" srcId="{0E8B5CD2-2751-4172-B949-0C48E8A7BFD8}" destId="{ACEEBCA5-5D5F-400D-AA63-3F41C3F7E468}" srcOrd="1" destOrd="0" presId="urn:microsoft.com/office/officeart/2005/8/layout/hierarchy3"/>
    <dgm:cxn modelId="{1ECDE66B-7B4D-4994-B974-592794E03F44}" type="presParOf" srcId="{ACEEBCA5-5D5F-400D-AA63-3F41C3F7E468}" destId="{CCE06D2D-75FB-4A8A-827B-EC8EF0C1D676}" srcOrd="0" destOrd="0" presId="urn:microsoft.com/office/officeart/2005/8/layout/hierarchy3"/>
    <dgm:cxn modelId="{DEC8EADF-1052-40F0-8C41-B8B47B18D177}" type="presParOf" srcId="{CCE06D2D-75FB-4A8A-827B-EC8EF0C1D676}" destId="{43C7E13D-9495-44BD-B90E-2193197D3676}" srcOrd="0" destOrd="0" presId="urn:microsoft.com/office/officeart/2005/8/layout/hierarchy3"/>
    <dgm:cxn modelId="{0B0D18E1-A445-4909-AB57-B91F256B286A}" type="presParOf" srcId="{CCE06D2D-75FB-4A8A-827B-EC8EF0C1D676}" destId="{90EA36BD-BC0D-4674-B266-9D5C06DB79CA}" srcOrd="1" destOrd="0" presId="urn:microsoft.com/office/officeart/2005/8/layout/hierarchy3"/>
    <dgm:cxn modelId="{7AB1096D-889B-45EE-BDE3-CEBE31A99AAE}" type="presParOf" srcId="{ACEEBCA5-5D5F-400D-AA63-3F41C3F7E468}" destId="{9849B0F0-3762-4F15-B3E6-62EB55A9CCD1}" srcOrd="1" destOrd="0" presId="urn:microsoft.com/office/officeart/2005/8/layout/hierarchy3"/>
    <dgm:cxn modelId="{6700FC7E-ABF5-4443-BA75-31730959BAE3}" type="presParOf" srcId="{9849B0F0-3762-4F15-B3E6-62EB55A9CCD1}" destId="{CEA6DC69-ECA2-4353-8167-207E96EF80FF}" srcOrd="0" destOrd="0" presId="urn:microsoft.com/office/officeart/2005/8/layout/hierarchy3"/>
    <dgm:cxn modelId="{F2DC71E4-C54B-4D41-9084-4906E3EEE41F}" type="presParOf" srcId="{9849B0F0-3762-4F15-B3E6-62EB55A9CCD1}" destId="{B1E27784-6110-42BE-95AF-0EF6BB3166B9}" srcOrd="1" destOrd="0" presId="urn:microsoft.com/office/officeart/2005/8/layout/hierarchy3"/>
    <dgm:cxn modelId="{C9787F08-848B-4A3F-9732-CAD5A288988E}" type="presParOf" srcId="{9849B0F0-3762-4F15-B3E6-62EB55A9CCD1}" destId="{8F2B2F71-9C46-4FF1-9B94-C2730DADCCFA}" srcOrd="2" destOrd="0" presId="urn:microsoft.com/office/officeart/2005/8/layout/hierarchy3"/>
    <dgm:cxn modelId="{AA3836A4-9249-4834-BDE0-0520652027B2}" type="presParOf" srcId="{9849B0F0-3762-4F15-B3E6-62EB55A9CCD1}" destId="{C6ACC9C4-5E00-4F46-9E2D-D7D0D0E483A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74D7D8-8983-4609-9A0D-668F03C4EA8E}"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pPr rtl="1"/>
          <a:endParaRPr lang="fa-IR"/>
        </a:p>
      </dgm:t>
    </dgm:pt>
    <dgm:pt modelId="{5094D085-404C-4F25-B842-EFF752BA9C8A}">
      <dgm:prSet phldrT="[Text]"/>
      <dgm:spPr/>
      <dgm:t>
        <a:bodyPr/>
        <a:lstStyle/>
        <a:p>
          <a:pPr rtl="1"/>
          <a:r>
            <a:rPr lang="fa-IR" dirty="0" smtClean="0">
              <a:solidFill>
                <a:schemeClr val="tx1"/>
              </a:solidFill>
            </a:rPr>
            <a:t>قرائت</a:t>
          </a:r>
          <a:endParaRPr lang="fa-IR" dirty="0">
            <a:solidFill>
              <a:schemeClr val="tx1"/>
            </a:solidFill>
          </a:endParaRPr>
        </a:p>
      </dgm:t>
    </dgm:pt>
    <dgm:pt modelId="{C3378715-11A4-4CDA-8F60-DF07708031E3}" type="parTrans" cxnId="{A6DF1F20-349C-4E88-9F8F-9CAE85F819E4}">
      <dgm:prSet/>
      <dgm:spPr/>
      <dgm:t>
        <a:bodyPr/>
        <a:lstStyle/>
        <a:p>
          <a:pPr rtl="1"/>
          <a:endParaRPr lang="fa-IR">
            <a:solidFill>
              <a:schemeClr val="tx1"/>
            </a:solidFill>
          </a:endParaRPr>
        </a:p>
      </dgm:t>
    </dgm:pt>
    <dgm:pt modelId="{515607C6-6C8F-4C94-8F65-79B723DDF527}" type="sibTrans" cxnId="{A6DF1F20-349C-4E88-9F8F-9CAE85F819E4}">
      <dgm:prSet/>
      <dgm:spPr/>
      <dgm:t>
        <a:bodyPr/>
        <a:lstStyle/>
        <a:p>
          <a:pPr rtl="1"/>
          <a:endParaRPr lang="fa-IR">
            <a:solidFill>
              <a:schemeClr val="tx1"/>
            </a:solidFill>
          </a:endParaRPr>
        </a:p>
      </dgm:t>
    </dgm:pt>
    <dgm:pt modelId="{3578AAF2-68C8-456E-9585-8AD9096A8233}">
      <dgm:prSet phldrT="[Text]" custT="1"/>
      <dgm:spPr/>
      <dgm:t>
        <a:bodyPr/>
        <a:lstStyle/>
        <a:p>
          <a:pPr rtl="1"/>
          <a:r>
            <a:rPr lang="fa-IR" sz="1800" dirty="0" smtClean="0">
              <a:solidFill>
                <a:schemeClr val="tx1"/>
              </a:solidFill>
            </a:rPr>
            <a:t>در ركعت اوّل و دوّم نمازهاى واجب يوميّه، انسان بايد اوّل سوره حمد و پس از آن يك سوره كامل ديگر از قرآن بخواند.</a:t>
          </a:r>
          <a:endParaRPr lang="fa-IR" sz="1800" dirty="0">
            <a:solidFill>
              <a:schemeClr val="tx1"/>
            </a:solidFill>
          </a:endParaRPr>
        </a:p>
      </dgm:t>
    </dgm:pt>
    <dgm:pt modelId="{AD25991C-7C3F-4FE8-A2AD-312E0A6641E0}" type="parTrans" cxnId="{BCA75A7A-1457-4BFE-A287-4E4743665860}">
      <dgm:prSet custT="1"/>
      <dgm:spPr/>
      <dgm:t>
        <a:bodyPr/>
        <a:lstStyle/>
        <a:p>
          <a:pPr rtl="1"/>
          <a:endParaRPr lang="fa-IR" sz="800">
            <a:solidFill>
              <a:schemeClr val="tx1"/>
            </a:solidFill>
          </a:endParaRPr>
        </a:p>
      </dgm:t>
    </dgm:pt>
    <dgm:pt modelId="{FFC05738-FF0D-46B2-8621-A3253795F24B}" type="sibTrans" cxnId="{BCA75A7A-1457-4BFE-A287-4E4743665860}">
      <dgm:prSet/>
      <dgm:spPr/>
      <dgm:t>
        <a:bodyPr/>
        <a:lstStyle/>
        <a:p>
          <a:pPr rtl="1"/>
          <a:endParaRPr lang="fa-IR">
            <a:solidFill>
              <a:schemeClr val="tx1"/>
            </a:solidFill>
          </a:endParaRPr>
        </a:p>
      </dgm:t>
    </dgm:pt>
    <dgm:pt modelId="{DD109234-227F-4B98-9A0B-04C7F15F044E}">
      <dgm:prSet custT="1"/>
      <dgm:spPr/>
      <dgm:t>
        <a:bodyPr/>
        <a:lstStyle/>
        <a:p>
          <a:pPr rtl="1"/>
          <a:r>
            <a:rPr lang="fa-IR" sz="1800" dirty="0" smtClean="0">
              <a:solidFill>
                <a:schemeClr val="tx1"/>
              </a:solidFill>
            </a:rPr>
            <a:t>در ركعت سوم و چهارم نماز، بايد سوره حمد، ـ بدون سوره‏اى ديگر ـ يا سه مرتبه تسبيحات اربعه خوانده شود و اگر يك مرتبه هم بخواند كافى است.</a:t>
          </a:r>
          <a:endParaRPr lang="en-US" sz="1800" dirty="0">
            <a:solidFill>
              <a:schemeClr val="tx1"/>
            </a:solidFill>
          </a:endParaRPr>
        </a:p>
      </dgm:t>
    </dgm:pt>
    <dgm:pt modelId="{468C8045-A945-40B5-BAE4-22F74A9F91FF}" type="parTrans" cxnId="{A706F540-8E67-4E10-A77B-01596DD465B6}">
      <dgm:prSet custT="1"/>
      <dgm:spPr/>
      <dgm:t>
        <a:bodyPr/>
        <a:lstStyle/>
        <a:p>
          <a:pPr rtl="1"/>
          <a:endParaRPr lang="fa-IR" sz="700">
            <a:solidFill>
              <a:schemeClr val="tx1"/>
            </a:solidFill>
          </a:endParaRPr>
        </a:p>
      </dgm:t>
    </dgm:pt>
    <dgm:pt modelId="{B7D16C34-CD12-43C0-BB56-BAC7D9F284DD}" type="sibTrans" cxnId="{A706F540-8E67-4E10-A77B-01596DD465B6}">
      <dgm:prSet/>
      <dgm:spPr/>
      <dgm:t>
        <a:bodyPr/>
        <a:lstStyle/>
        <a:p>
          <a:pPr rtl="1"/>
          <a:endParaRPr lang="fa-IR">
            <a:solidFill>
              <a:schemeClr val="tx1"/>
            </a:solidFill>
          </a:endParaRPr>
        </a:p>
      </dgm:t>
    </dgm:pt>
    <dgm:pt modelId="{D927E3DD-E8D7-4C99-8BB7-C909699529BE}">
      <dgm:prSet custT="1"/>
      <dgm:spPr/>
      <dgm:t>
        <a:bodyPr/>
        <a:lstStyle/>
        <a:p>
          <a:pPr rtl="1"/>
          <a:r>
            <a:rPr lang="fa-IR" sz="1800" dirty="0" smtClean="0">
              <a:solidFill>
                <a:schemeClr val="tx1"/>
              </a:solidFill>
            </a:rPr>
            <a:t>يكى از چهار سوره‏اى را كه آيه سجده دارد عمدا بخواند، نمازش باطل است.</a:t>
          </a:r>
          <a:endParaRPr lang="en-US" sz="1800" dirty="0">
            <a:solidFill>
              <a:schemeClr val="tx1"/>
            </a:solidFill>
          </a:endParaRPr>
        </a:p>
      </dgm:t>
    </dgm:pt>
    <dgm:pt modelId="{7B604C1E-C54C-4855-A2C3-316525D95ECA}" type="parTrans" cxnId="{7B7D83F2-45B2-4D30-BD55-D59BEC7AC548}">
      <dgm:prSet custT="1"/>
      <dgm:spPr/>
      <dgm:t>
        <a:bodyPr/>
        <a:lstStyle/>
        <a:p>
          <a:pPr rtl="1"/>
          <a:endParaRPr lang="fa-IR" sz="700">
            <a:solidFill>
              <a:schemeClr val="tx1"/>
            </a:solidFill>
          </a:endParaRPr>
        </a:p>
      </dgm:t>
    </dgm:pt>
    <dgm:pt modelId="{D60066B9-CD7E-41D2-81CE-826FFE85AF50}" type="sibTrans" cxnId="{7B7D83F2-45B2-4D30-BD55-D59BEC7AC548}">
      <dgm:prSet/>
      <dgm:spPr/>
      <dgm:t>
        <a:bodyPr/>
        <a:lstStyle/>
        <a:p>
          <a:pPr rtl="1"/>
          <a:endParaRPr lang="fa-IR">
            <a:solidFill>
              <a:schemeClr val="tx1"/>
            </a:solidFill>
          </a:endParaRPr>
        </a:p>
      </dgm:t>
    </dgm:pt>
    <dgm:pt modelId="{7E327F6F-CB53-4603-8C8D-99AE995BD970}">
      <dgm:prSet custT="1"/>
      <dgm:spPr/>
      <dgm:t>
        <a:bodyPr/>
        <a:lstStyle/>
        <a:p>
          <a:pPr rtl="1"/>
          <a:r>
            <a:rPr lang="fa-IR" sz="1800" dirty="0" smtClean="0">
              <a:solidFill>
                <a:schemeClr val="tx1"/>
              </a:solidFill>
            </a:rPr>
            <a:t>خواندن بيش از يك سوره پس از حمد، در نماز واجب مكروه است ولى در نماز مستحب اشكال ندارد.</a:t>
          </a:r>
          <a:endParaRPr lang="en-US" sz="1800" dirty="0">
            <a:solidFill>
              <a:schemeClr val="tx1"/>
            </a:solidFill>
          </a:endParaRPr>
        </a:p>
      </dgm:t>
    </dgm:pt>
    <dgm:pt modelId="{48E77CAF-64DD-4A09-9772-9DE3C778AD8B}" type="parTrans" cxnId="{73E31EB3-5586-4A7D-81C7-AC734A849984}">
      <dgm:prSet custT="1"/>
      <dgm:spPr/>
      <dgm:t>
        <a:bodyPr/>
        <a:lstStyle/>
        <a:p>
          <a:pPr rtl="1"/>
          <a:endParaRPr lang="fa-IR" sz="700">
            <a:solidFill>
              <a:schemeClr val="tx1"/>
            </a:solidFill>
          </a:endParaRPr>
        </a:p>
      </dgm:t>
    </dgm:pt>
    <dgm:pt modelId="{F1164FBB-CF75-446C-8D74-9F8B4470E5F6}" type="sibTrans" cxnId="{73E31EB3-5586-4A7D-81C7-AC734A849984}">
      <dgm:prSet/>
      <dgm:spPr/>
      <dgm:t>
        <a:bodyPr/>
        <a:lstStyle/>
        <a:p>
          <a:pPr rtl="1"/>
          <a:endParaRPr lang="fa-IR">
            <a:solidFill>
              <a:schemeClr val="tx1"/>
            </a:solidFill>
          </a:endParaRPr>
        </a:p>
      </dgm:t>
    </dgm:pt>
    <dgm:pt modelId="{770C6A0D-5BD8-4DF7-8138-C32EB95313E6}">
      <dgm:prSet custT="1"/>
      <dgm:spPr/>
      <dgm:t>
        <a:bodyPr/>
        <a:lstStyle/>
        <a:p>
          <a:pPr rtl="1"/>
          <a:r>
            <a:rPr lang="fa-IR" sz="1800" dirty="0" smtClean="0">
              <a:solidFill>
                <a:schemeClr val="tx1"/>
              </a:solidFill>
            </a:rPr>
            <a:t>خواندن سوره‏هاى </a:t>
          </a:r>
          <a:r>
            <a:rPr lang="fa-IR" sz="1800" b="1" dirty="0" smtClean="0">
              <a:solidFill>
                <a:schemeClr val="tx1"/>
              </a:solidFill>
            </a:rPr>
            <a:t>«فيل» </a:t>
          </a:r>
          <a:r>
            <a:rPr lang="fa-IR" sz="1800" dirty="0" smtClean="0">
              <a:solidFill>
                <a:schemeClr val="tx1"/>
              </a:solidFill>
            </a:rPr>
            <a:t>و </a:t>
          </a:r>
          <a:r>
            <a:rPr lang="fa-IR" sz="1800" b="1" dirty="0" smtClean="0">
              <a:solidFill>
                <a:schemeClr val="tx1"/>
              </a:solidFill>
            </a:rPr>
            <a:t>«ايلاف» یا </a:t>
          </a:r>
          <a:r>
            <a:rPr lang="fa-IR" sz="1800" dirty="0" smtClean="0">
              <a:solidFill>
                <a:schemeClr val="tx1"/>
              </a:solidFill>
            </a:rPr>
            <a:t>سوره </a:t>
          </a:r>
          <a:r>
            <a:rPr lang="fa-IR" sz="1800" b="1" dirty="0" smtClean="0">
              <a:solidFill>
                <a:schemeClr val="tx1"/>
              </a:solidFill>
            </a:rPr>
            <a:t>«ضحى» </a:t>
          </a:r>
          <a:r>
            <a:rPr lang="fa-IR" sz="1800" dirty="0" smtClean="0">
              <a:solidFill>
                <a:schemeClr val="tx1"/>
              </a:solidFill>
            </a:rPr>
            <a:t>و </a:t>
          </a:r>
          <a:r>
            <a:rPr lang="fa-IR" sz="1800" b="1" dirty="0" smtClean="0">
              <a:solidFill>
                <a:schemeClr val="tx1"/>
              </a:solidFill>
            </a:rPr>
            <a:t>«انشراح» همراه هم </a:t>
          </a:r>
          <a:endParaRPr lang="fa-IR" sz="1800" dirty="0">
            <a:solidFill>
              <a:schemeClr val="tx1"/>
            </a:solidFill>
          </a:endParaRPr>
        </a:p>
      </dgm:t>
    </dgm:pt>
    <dgm:pt modelId="{B91C4A55-D7E1-42D7-A351-F90FF31B6752}" type="parTrans" cxnId="{ABB2871C-50DB-4588-B16E-D191A1E42791}">
      <dgm:prSet custT="1"/>
      <dgm:spPr/>
      <dgm:t>
        <a:bodyPr/>
        <a:lstStyle/>
        <a:p>
          <a:pPr rtl="1"/>
          <a:endParaRPr lang="fa-IR" sz="800">
            <a:solidFill>
              <a:schemeClr val="tx1"/>
            </a:solidFill>
          </a:endParaRPr>
        </a:p>
      </dgm:t>
    </dgm:pt>
    <dgm:pt modelId="{1AFBD61B-64E0-4A16-9DBD-C57BDF0BD09A}" type="sibTrans" cxnId="{ABB2871C-50DB-4588-B16E-D191A1E42791}">
      <dgm:prSet/>
      <dgm:spPr/>
      <dgm:t>
        <a:bodyPr/>
        <a:lstStyle/>
        <a:p>
          <a:pPr rtl="1"/>
          <a:endParaRPr lang="fa-IR">
            <a:solidFill>
              <a:schemeClr val="tx1"/>
            </a:solidFill>
          </a:endParaRPr>
        </a:p>
      </dgm:t>
    </dgm:pt>
    <dgm:pt modelId="{5EAF0807-E847-41DA-85FC-D8E4402615C4}" type="pres">
      <dgm:prSet presAssocID="{2174D7D8-8983-4609-9A0D-668F03C4EA8E}" presName="Name0" presStyleCnt="0">
        <dgm:presLayoutVars>
          <dgm:chPref val="1"/>
          <dgm:dir val="rev"/>
          <dgm:animOne val="branch"/>
          <dgm:animLvl val="lvl"/>
          <dgm:resizeHandles val="exact"/>
        </dgm:presLayoutVars>
      </dgm:prSet>
      <dgm:spPr/>
      <dgm:t>
        <a:bodyPr/>
        <a:lstStyle/>
        <a:p>
          <a:pPr rtl="1"/>
          <a:endParaRPr lang="fa-IR"/>
        </a:p>
      </dgm:t>
    </dgm:pt>
    <dgm:pt modelId="{6EC75C65-F25C-4BC5-B339-A2E8BE9870A7}" type="pres">
      <dgm:prSet presAssocID="{5094D085-404C-4F25-B842-EFF752BA9C8A}" presName="root1" presStyleCnt="0"/>
      <dgm:spPr/>
      <dgm:t>
        <a:bodyPr/>
        <a:lstStyle/>
        <a:p>
          <a:pPr rtl="1"/>
          <a:endParaRPr lang="fa-IR"/>
        </a:p>
      </dgm:t>
    </dgm:pt>
    <dgm:pt modelId="{2CB25DFF-ED46-4C71-8700-AC72670119FD}" type="pres">
      <dgm:prSet presAssocID="{5094D085-404C-4F25-B842-EFF752BA9C8A}" presName="LevelOneTextNode" presStyleLbl="node0" presStyleIdx="0" presStyleCnt="1" custScaleX="82404" custScaleY="68982">
        <dgm:presLayoutVars>
          <dgm:chPref val="3"/>
        </dgm:presLayoutVars>
      </dgm:prSet>
      <dgm:spPr/>
      <dgm:t>
        <a:bodyPr/>
        <a:lstStyle/>
        <a:p>
          <a:pPr rtl="1"/>
          <a:endParaRPr lang="fa-IR"/>
        </a:p>
      </dgm:t>
    </dgm:pt>
    <dgm:pt modelId="{4EF16814-0A56-4274-9A91-42C4FF66FBAC}" type="pres">
      <dgm:prSet presAssocID="{5094D085-404C-4F25-B842-EFF752BA9C8A}" presName="level2hierChild" presStyleCnt="0"/>
      <dgm:spPr/>
      <dgm:t>
        <a:bodyPr/>
        <a:lstStyle/>
        <a:p>
          <a:pPr rtl="1"/>
          <a:endParaRPr lang="fa-IR"/>
        </a:p>
      </dgm:t>
    </dgm:pt>
    <dgm:pt modelId="{32906A66-014D-42A9-80F6-27E3A33465DB}" type="pres">
      <dgm:prSet presAssocID="{AD25991C-7C3F-4FE8-A2AD-312E0A6641E0}" presName="conn2-1" presStyleLbl="parChTrans1D2" presStyleIdx="0" presStyleCnt="5" custScaleX="2000000"/>
      <dgm:spPr/>
      <dgm:t>
        <a:bodyPr/>
        <a:lstStyle/>
        <a:p>
          <a:pPr rtl="1"/>
          <a:endParaRPr lang="fa-IR"/>
        </a:p>
      </dgm:t>
    </dgm:pt>
    <dgm:pt modelId="{F73234AE-0ECB-4B6A-BAD6-94918ADBBDB7}" type="pres">
      <dgm:prSet presAssocID="{AD25991C-7C3F-4FE8-A2AD-312E0A6641E0}" presName="connTx" presStyleLbl="parChTrans1D2" presStyleIdx="0" presStyleCnt="5"/>
      <dgm:spPr/>
      <dgm:t>
        <a:bodyPr/>
        <a:lstStyle/>
        <a:p>
          <a:pPr rtl="1"/>
          <a:endParaRPr lang="fa-IR"/>
        </a:p>
      </dgm:t>
    </dgm:pt>
    <dgm:pt modelId="{6EB4FC50-FF83-4AFB-8EA5-D7C88FEDA6BA}" type="pres">
      <dgm:prSet presAssocID="{3578AAF2-68C8-456E-9585-8AD9096A8233}" presName="root2" presStyleCnt="0"/>
      <dgm:spPr/>
      <dgm:t>
        <a:bodyPr/>
        <a:lstStyle/>
        <a:p>
          <a:pPr rtl="1"/>
          <a:endParaRPr lang="fa-IR"/>
        </a:p>
      </dgm:t>
    </dgm:pt>
    <dgm:pt modelId="{AAC24C0A-ADFE-4063-949C-5AF0F9A67240}" type="pres">
      <dgm:prSet presAssocID="{3578AAF2-68C8-456E-9585-8AD9096A8233}" presName="LevelTwoTextNode" presStyleLbl="node2" presStyleIdx="0" presStyleCnt="5" custScaleX="185316">
        <dgm:presLayoutVars>
          <dgm:chPref val="3"/>
        </dgm:presLayoutVars>
      </dgm:prSet>
      <dgm:spPr/>
      <dgm:t>
        <a:bodyPr/>
        <a:lstStyle/>
        <a:p>
          <a:pPr rtl="1"/>
          <a:endParaRPr lang="fa-IR"/>
        </a:p>
      </dgm:t>
    </dgm:pt>
    <dgm:pt modelId="{1B1C80F4-EFE4-4231-945A-4C536249568B}" type="pres">
      <dgm:prSet presAssocID="{3578AAF2-68C8-456E-9585-8AD9096A8233}" presName="level3hierChild" presStyleCnt="0"/>
      <dgm:spPr/>
      <dgm:t>
        <a:bodyPr/>
        <a:lstStyle/>
        <a:p>
          <a:pPr rtl="1"/>
          <a:endParaRPr lang="fa-IR"/>
        </a:p>
      </dgm:t>
    </dgm:pt>
    <dgm:pt modelId="{B9F495B8-C020-4A4C-8AB8-E86F7A615EFF}" type="pres">
      <dgm:prSet presAssocID="{468C8045-A945-40B5-BAE4-22F74A9F91FF}" presName="conn2-1" presStyleLbl="parChTrans1D2" presStyleIdx="1" presStyleCnt="5" custScaleX="2000000"/>
      <dgm:spPr/>
      <dgm:t>
        <a:bodyPr/>
        <a:lstStyle/>
        <a:p>
          <a:pPr rtl="1"/>
          <a:endParaRPr lang="fa-IR"/>
        </a:p>
      </dgm:t>
    </dgm:pt>
    <dgm:pt modelId="{1EC5DE15-D608-4F6E-8774-F86C9322161E}" type="pres">
      <dgm:prSet presAssocID="{468C8045-A945-40B5-BAE4-22F74A9F91FF}" presName="connTx" presStyleLbl="parChTrans1D2" presStyleIdx="1" presStyleCnt="5"/>
      <dgm:spPr/>
      <dgm:t>
        <a:bodyPr/>
        <a:lstStyle/>
        <a:p>
          <a:pPr rtl="1"/>
          <a:endParaRPr lang="fa-IR"/>
        </a:p>
      </dgm:t>
    </dgm:pt>
    <dgm:pt modelId="{5515B652-A993-42C5-AADC-F4C8440B06CC}" type="pres">
      <dgm:prSet presAssocID="{DD109234-227F-4B98-9A0B-04C7F15F044E}" presName="root2" presStyleCnt="0"/>
      <dgm:spPr/>
      <dgm:t>
        <a:bodyPr/>
        <a:lstStyle/>
        <a:p>
          <a:pPr rtl="1"/>
          <a:endParaRPr lang="fa-IR"/>
        </a:p>
      </dgm:t>
    </dgm:pt>
    <dgm:pt modelId="{1805601F-5A8C-40E4-8E6B-9BDD4DD05640}" type="pres">
      <dgm:prSet presAssocID="{DD109234-227F-4B98-9A0B-04C7F15F044E}" presName="LevelTwoTextNode" presStyleLbl="node2" presStyleIdx="1" presStyleCnt="5" custScaleX="185316">
        <dgm:presLayoutVars>
          <dgm:chPref val="3"/>
        </dgm:presLayoutVars>
      </dgm:prSet>
      <dgm:spPr/>
      <dgm:t>
        <a:bodyPr/>
        <a:lstStyle/>
        <a:p>
          <a:pPr rtl="1"/>
          <a:endParaRPr lang="fa-IR"/>
        </a:p>
      </dgm:t>
    </dgm:pt>
    <dgm:pt modelId="{BF8C9076-9E65-4616-8BDF-165AD5E17119}" type="pres">
      <dgm:prSet presAssocID="{DD109234-227F-4B98-9A0B-04C7F15F044E}" presName="level3hierChild" presStyleCnt="0"/>
      <dgm:spPr/>
      <dgm:t>
        <a:bodyPr/>
        <a:lstStyle/>
        <a:p>
          <a:pPr rtl="1"/>
          <a:endParaRPr lang="fa-IR"/>
        </a:p>
      </dgm:t>
    </dgm:pt>
    <dgm:pt modelId="{BE6CE723-EE64-4DCB-9353-41EE66C1385A}" type="pres">
      <dgm:prSet presAssocID="{7B604C1E-C54C-4855-A2C3-316525D95ECA}" presName="conn2-1" presStyleLbl="parChTrans1D2" presStyleIdx="2" presStyleCnt="5" custScaleX="2000000"/>
      <dgm:spPr/>
      <dgm:t>
        <a:bodyPr/>
        <a:lstStyle/>
        <a:p>
          <a:pPr rtl="1"/>
          <a:endParaRPr lang="fa-IR"/>
        </a:p>
      </dgm:t>
    </dgm:pt>
    <dgm:pt modelId="{363681F8-AF89-4B0C-B5B9-9FF18F96148D}" type="pres">
      <dgm:prSet presAssocID="{7B604C1E-C54C-4855-A2C3-316525D95ECA}" presName="connTx" presStyleLbl="parChTrans1D2" presStyleIdx="2" presStyleCnt="5"/>
      <dgm:spPr/>
      <dgm:t>
        <a:bodyPr/>
        <a:lstStyle/>
        <a:p>
          <a:pPr rtl="1"/>
          <a:endParaRPr lang="fa-IR"/>
        </a:p>
      </dgm:t>
    </dgm:pt>
    <dgm:pt modelId="{11593E19-513D-45BE-BC21-7E5F901B687A}" type="pres">
      <dgm:prSet presAssocID="{D927E3DD-E8D7-4C99-8BB7-C909699529BE}" presName="root2" presStyleCnt="0"/>
      <dgm:spPr/>
      <dgm:t>
        <a:bodyPr/>
        <a:lstStyle/>
        <a:p>
          <a:pPr rtl="1"/>
          <a:endParaRPr lang="fa-IR"/>
        </a:p>
      </dgm:t>
    </dgm:pt>
    <dgm:pt modelId="{FF9E0E0A-8525-4BEE-8DCB-9E617D538E7F}" type="pres">
      <dgm:prSet presAssocID="{D927E3DD-E8D7-4C99-8BB7-C909699529BE}" presName="LevelTwoTextNode" presStyleLbl="node2" presStyleIdx="2" presStyleCnt="5" custScaleX="185316">
        <dgm:presLayoutVars>
          <dgm:chPref val="3"/>
        </dgm:presLayoutVars>
      </dgm:prSet>
      <dgm:spPr/>
      <dgm:t>
        <a:bodyPr/>
        <a:lstStyle/>
        <a:p>
          <a:pPr rtl="1"/>
          <a:endParaRPr lang="fa-IR"/>
        </a:p>
      </dgm:t>
    </dgm:pt>
    <dgm:pt modelId="{A9DFF1D5-0918-4EA7-8089-0FECAD85DE9D}" type="pres">
      <dgm:prSet presAssocID="{D927E3DD-E8D7-4C99-8BB7-C909699529BE}" presName="level3hierChild" presStyleCnt="0"/>
      <dgm:spPr/>
      <dgm:t>
        <a:bodyPr/>
        <a:lstStyle/>
        <a:p>
          <a:pPr rtl="1"/>
          <a:endParaRPr lang="fa-IR"/>
        </a:p>
      </dgm:t>
    </dgm:pt>
    <dgm:pt modelId="{197A037E-3ECE-42A9-9093-42C9C878221A}" type="pres">
      <dgm:prSet presAssocID="{48E77CAF-64DD-4A09-9772-9DE3C778AD8B}" presName="conn2-1" presStyleLbl="parChTrans1D2" presStyleIdx="3" presStyleCnt="5" custScaleX="2000000"/>
      <dgm:spPr/>
      <dgm:t>
        <a:bodyPr/>
        <a:lstStyle/>
        <a:p>
          <a:pPr rtl="1"/>
          <a:endParaRPr lang="fa-IR"/>
        </a:p>
      </dgm:t>
    </dgm:pt>
    <dgm:pt modelId="{D42A701A-1181-48EC-82E8-0B7FE5019E9C}" type="pres">
      <dgm:prSet presAssocID="{48E77CAF-64DD-4A09-9772-9DE3C778AD8B}" presName="connTx" presStyleLbl="parChTrans1D2" presStyleIdx="3" presStyleCnt="5"/>
      <dgm:spPr/>
      <dgm:t>
        <a:bodyPr/>
        <a:lstStyle/>
        <a:p>
          <a:pPr rtl="1"/>
          <a:endParaRPr lang="fa-IR"/>
        </a:p>
      </dgm:t>
    </dgm:pt>
    <dgm:pt modelId="{11EC9DA3-D151-41D3-9919-684A83854EF3}" type="pres">
      <dgm:prSet presAssocID="{7E327F6F-CB53-4603-8C8D-99AE995BD970}" presName="root2" presStyleCnt="0"/>
      <dgm:spPr/>
      <dgm:t>
        <a:bodyPr/>
        <a:lstStyle/>
        <a:p>
          <a:pPr rtl="1"/>
          <a:endParaRPr lang="fa-IR"/>
        </a:p>
      </dgm:t>
    </dgm:pt>
    <dgm:pt modelId="{53E6B4A0-6509-4987-A1BA-1917AA85714C}" type="pres">
      <dgm:prSet presAssocID="{7E327F6F-CB53-4603-8C8D-99AE995BD970}" presName="LevelTwoTextNode" presStyleLbl="node2" presStyleIdx="3" presStyleCnt="5" custScaleX="185316">
        <dgm:presLayoutVars>
          <dgm:chPref val="3"/>
        </dgm:presLayoutVars>
      </dgm:prSet>
      <dgm:spPr/>
      <dgm:t>
        <a:bodyPr/>
        <a:lstStyle/>
        <a:p>
          <a:pPr rtl="1"/>
          <a:endParaRPr lang="fa-IR"/>
        </a:p>
      </dgm:t>
    </dgm:pt>
    <dgm:pt modelId="{A0C945BE-CCC6-4190-ABE7-CA3F1C715703}" type="pres">
      <dgm:prSet presAssocID="{7E327F6F-CB53-4603-8C8D-99AE995BD970}" presName="level3hierChild" presStyleCnt="0"/>
      <dgm:spPr/>
      <dgm:t>
        <a:bodyPr/>
        <a:lstStyle/>
        <a:p>
          <a:pPr rtl="1"/>
          <a:endParaRPr lang="fa-IR"/>
        </a:p>
      </dgm:t>
    </dgm:pt>
    <dgm:pt modelId="{652C239F-A419-4802-848A-437CC7F2B657}" type="pres">
      <dgm:prSet presAssocID="{B91C4A55-D7E1-42D7-A351-F90FF31B6752}" presName="conn2-1" presStyleLbl="parChTrans1D2" presStyleIdx="4" presStyleCnt="5" custScaleX="2000000"/>
      <dgm:spPr/>
      <dgm:t>
        <a:bodyPr/>
        <a:lstStyle/>
        <a:p>
          <a:pPr rtl="1"/>
          <a:endParaRPr lang="fa-IR"/>
        </a:p>
      </dgm:t>
    </dgm:pt>
    <dgm:pt modelId="{E6CCD5B2-3D20-4286-B4FD-2E8A1335D791}" type="pres">
      <dgm:prSet presAssocID="{B91C4A55-D7E1-42D7-A351-F90FF31B6752}" presName="connTx" presStyleLbl="parChTrans1D2" presStyleIdx="4" presStyleCnt="5"/>
      <dgm:spPr/>
      <dgm:t>
        <a:bodyPr/>
        <a:lstStyle/>
        <a:p>
          <a:pPr rtl="1"/>
          <a:endParaRPr lang="fa-IR"/>
        </a:p>
      </dgm:t>
    </dgm:pt>
    <dgm:pt modelId="{9723A292-2042-47B0-90B8-2FA4ABE0C661}" type="pres">
      <dgm:prSet presAssocID="{770C6A0D-5BD8-4DF7-8138-C32EB95313E6}" presName="root2" presStyleCnt="0"/>
      <dgm:spPr/>
      <dgm:t>
        <a:bodyPr/>
        <a:lstStyle/>
        <a:p>
          <a:pPr rtl="1"/>
          <a:endParaRPr lang="fa-IR"/>
        </a:p>
      </dgm:t>
    </dgm:pt>
    <dgm:pt modelId="{D1AF5A45-AB2D-484B-B47B-DF4F1C618B94}" type="pres">
      <dgm:prSet presAssocID="{770C6A0D-5BD8-4DF7-8138-C32EB95313E6}" presName="LevelTwoTextNode" presStyleLbl="node2" presStyleIdx="4" presStyleCnt="5" custScaleX="185316">
        <dgm:presLayoutVars>
          <dgm:chPref val="3"/>
        </dgm:presLayoutVars>
      </dgm:prSet>
      <dgm:spPr/>
      <dgm:t>
        <a:bodyPr/>
        <a:lstStyle/>
        <a:p>
          <a:pPr rtl="1"/>
          <a:endParaRPr lang="fa-IR"/>
        </a:p>
      </dgm:t>
    </dgm:pt>
    <dgm:pt modelId="{8BA697C5-D639-445D-A515-38B3DD831CF4}" type="pres">
      <dgm:prSet presAssocID="{770C6A0D-5BD8-4DF7-8138-C32EB95313E6}" presName="level3hierChild" presStyleCnt="0"/>
      <dgm:spPr/>
      <dgm:t>
        <a:bodyPr/>
        <a:lstStyle/>
        <a:p>
          <a:pPr rtl="1"/>
          <a:endParaRPr lang="fa-IR"/>
        </a:p>
      </dgm:t>
    </dgm:pt>
  </dgm:ptLst>
  <dgm:cxnLst>
    <dgm:cxn modelId="{3AE7F6CC-9E9A-4BF0-AAD4-DBB3C1D63B96}" type="presOf" srcId="{468C8045-A945-40B5-BAE4-22F74A9F91FF}" destId="{1EC5DE15-D608-4F6E-8774-F86C9322161E}" srcOrd="1" destOrd="0" presId="urn:microsoft.com/office/officeart/2008/layout/HorizontalMultiLevelHierarchy"/>
    <dgm:cxn modelId="{2F68125D-7A4B-419F-B33C-982A714168FB}" type="presOf" srcId="{468C8045-A945-40B5-BAE4-22F74A9F91FF}" destId="{B9F495B8-C020-4A4C-8AB8-E86F7A615EFF}" srcOrd="0" destOrd="0" presId="urn:microsoft.com/office/officeart/2008/layout/HorizontalMultiLevelHierarchy"/>
    <dgm:cxn modelId="{A4C1D7BE-16FD-49FE-9E88-700FF77DCDA1}" type="presOf" srcId="{7B604C1E-C54C-4855-A2C3-316525D95ECA}" destId="{363681F8-AF89-4B0C-B5B9-9FF18F96148D}" srcOrd="1" destOrd="0" presId="urn:microsoft.com/office/officeart/2008/layout/HorizontalMultiLevelHierarchy"/>
    <dgm:cxn modelId="{A86E29EF-797E-4DAD-B788-80936DF8F7B5}" type="presOf" srcId="{770C6A0D-5BD8-4DF7-8138-C32EB95313E6}" destId="{D1AF5A45-AB2D-484B-B47B-DF4F1C618B94}" srcOrd="0" destOrd="0" presId="urn:microsoft.com/office/officeart/2008/layout/HorizontalMultiLevelHierarchy"/>
    <dgm:cxn modelId="{2EFCCCAB-9CC4-4FBB-9B53-7AD36ED48ED4}" type="presOf" srcId="{B91C4A55-D7E1-42D7-A351-F90FF31B6752}" destId="{E6CCD5B2-3D20-4286-B4FD-2E8A1335D791}" srcOrd="1" destOrd="0" presId="urn:microsoft.com/office/officeart/2008/layout/HorizontalMultiLevelHierarchy"/>
    <dgm:cxn modelId="{73E31EB3-5586-4A7D-81C7-AC734A849984}" srcId="{5094D085-404C-4F25-B842-EFF752BA9C8A}" destId="{7E327F6F-CB53-4603-8C8D-99AE995BD970}" srcOrd="3" destOrd="0" parTransId="{48E77CAF-64DD-4A09-9772-9DE3C778AD8B}" sibTransId="{F1164FBB-CF75-446C-8D74-9F8B4470E5F6}"/>
    <dgm:cxn modelId="{830A65BB-2771-4670-BE92-3DBE618988C7}" type="presOf" srcId="{AD25991C-7C3F-4FE8-A2AD-312E0A6641E0}" destId="{F73234AE-0ECB-4B6A-BAD6-94918ADBBDB7}" srcOrd="1" destOrd="0" presId="urn:microsoft.com/office/officeart/2008/layout/HorizontalMultiLevelHierarchy"/>
    <dgm:cxn modelId="{A6DF1F20-349C-4E88-9F8F-9CAE85F819E4}" srcId="{2174D7D8-8983-4609-9A0D-668F03C4EA8E}" destId="{5094D085-404C-4F25-B842-EFF752BA9C8A}" srcOrd="0" destOrd="0" parTransId="{C3378715-11A4-4CDA-8F60-DF07708031E3}" sibTransId="{515607C6-6C8F-4C94-8F65-79B723DDF527}"/>
    <dgm:cxn modelId="{6EAB0D17-0419-4301-B4B9-7192B9EEDFC8}" type="presOf" srcId="{48E77CAF-64DD-4A09-9772-9DE3C778AD8B}" destId="{197A037E-3ECE-42A9-9093-42C9C878221A}" srcOrd="0" destOrd="0" presId="urn:microsoft.com/office/officeart/2008/layout/HorizontalMultiLevelHierarchy"/>
    <dgm:cxn modelId="{2D71C1CE-51AA-4CEF-8A97-B612C53A88DC}" type="presOf" srcId="{2174D7D8-8983-4609-9A0D-668F03C4EA8E}" destId="{5EAF0807-E847-41DA-85FC-D8E4402615C4}" srcOrd="0" destOrd="0" presId="urn:microsoft.com/office/officeart/2008/layout/HorizontalMultiLevelHierarchy"/>
    <dgm:cxn modelId="{ABB2871C-50DB-4588-B16E-D191A1E42791}" srcId="{5094D085-404C-4F25-B842-EFF752BA9C8A}" destId="{770C6A0D-5BD8-4DF7-8138-C32EB95313E6}" srcOrd="4" destOrd="0" parTransId="{B91C4A55-D7E1-42D7-A351-F90FF31B6752}" sibTransId="{1AFBD61B-64E0-4A16-9DBD-C57BDF0BD09A}"/>
    <dgm:cxn modelId="{3C06AD1E-C72E-4DAA-A40C-824D8C5BE43D}" type="presOf" srcId="{D927E3DD-E8D7-4C99-8BB7-C909699529BE}" destId="{FF9E0E0A-8525-4BEE-8DCB-9E617D538E7F}" srcOrd="0" destOrd="0" presId="urn:microsoft.com/office/officeart/2008/layout/HorizontalMultiLevelHierarchy"/>
    <dgm:cxn modelId="{60ED5835-A3FC-420F-B35A-8054FD1000FC}" type="presOf" srcId="{3578AAF2-68C8-456E-9585-8AD9096A8233}" destId="{AAC24C0A-ADFE-4063-949C-5AF0F9A67240}" srcOrd="0" destOrd="0" presId="urn:microsoft.com/office/officeart/2008/layout/HorizontalMultiLevelHierarchy"/>
    <dgm:cxn modelId="{26E15875-833C-4427-9250-30A3B96F682D}" type="presOf" srcId="{7E327F6F-CB53-4603-8C8D-99AE995BD970}" destId="{53E6B4A0-6509-4987-A1BA-1917AA85714C}" srcOrd="0" destOrd="0" presId="urn:microsoft.com/office/officeart/2008/layout/HorizontalMultiLevelHierarchy"/>
    <dgm:cxn modelId="{7B7D83F2-45B2-4D30-BD55-D59BEC7AC548}" srcId="{5094D085-404C-4F25-B842-EFF752BA9C8A}" destId="{D927E3DD-E8D7-4C99-8BB7-C909699529BE}" srcOrd="2" destOrd="0" parTransId="{7B604C1E-C54C-4855-A2C3-316525D95ECA}" sibTransId="{D60066B9-CD7E-41D2-81CE-826FFE85AF50}"/>
    <dgm:cxn modelId="{67B26035-4C30-4404-B3D6-12A303323343}" type="presOf" srcId="{7B604C1E-C54C-4855-A2C3-316525D95ECA}" destId="{BE6CE723-EE64-4DCB-9353-41EE66C1385A}" srcOrd="0" destOrd="0" presId="urn:microsoft.com/office/officeart/2008/layout/HorizontalMultiLevelHierarchy"/>
    <dgm:cxn modelId="{EF1068CA-9B91-476E-823A-B281CD7CFFE8}" type="presOf" srcId="{DD109234-227F-4B98-9A0B-04C7F15F044E}" destId="{1805601F-5A8C-40E4-8E6B-9BDD4DD05640}" srcOrd="0" destOrd="0" presId="urn:microsoft.com/office/officeart/2008/layout/HorizontalMultiLevelHierarchy"/>
    <dgm:cxn modelId="{E7C4BC41-B0C5-4DCB-9888-238B6E61386D}" type="presOf" srcId="{5094D085-404C-4F25-B842-EFF752BA9C8A}" destId="{2CB25DFF-ED46-4C71-8700-AC72670119FD}" srcOrd="0" destOrd="0" presId="urn:microsoft.com/office/officeart/2008/layout/HorizontalMultiLevelHierarchy"/>
    <dgm:cxn modelId="{18847D3E-D0BA-49C7-B95A-D61F8DDEA86B}" type="presOf" srcId="{48E77CAF-64DD-4A09-9772-9DE3C778AD8B}" destId="{D42A701A-1181-48EC-82E8-0B7FE5019E9C}" srcOrd="1" destOrd="0" presId="urn:microsoft.com/office/officeart/2008/layout/HorizontalMultiLevelHierarchy"/>
    <dgm:cxn modelId="{8830D45D-07BD-4B5D-B6C7-0D2BCAA1B5FA}" type="presOf" srcId="{AD25991C-7C3F-4FE8-A2AD-312E0A6641E0}" destId="{32906A66-014D-42A9-80F6-27E3A33465DB}" srcOrd="0" destOrd="0" presId="urn:microsoft.com/office/officeart/2008/layout/HorizontalMultiLevelHierarchy"/>
    <dgm:cxn modelId="{BCA75A7A-1457-4BFE-A287-4E4743665860}" srcId="{5094D085-404C-4F25-B842-EFF752BA9C8A}" destId="{3578AAF2-68C8-456E-9585-8AD9096A8233}" srcOrd="0" destOrd="0" parTransId="{AD25991C-7C3F-4FE8-A2AD-312E0A6641E0}" sibTransId="{FFC05738-FF0D-46B2-8621-A3253795F24B}"/>
    <dgm:cxn modelId="{A706F540-8E67-4E10-A77B-01596DD465B6}" srcId="{5094D085-404C-4F25-B842-EFF752BA9C8A}" destId="{DD109234-227F-4B98-9A0B-04C7F15F044E}" srcOrd="1" destOrd="0" parTransId="{468C8045-A945-40B5-BAE4-22F74A9F91FF}" sibTransId="{B7D16C34-CD12-43C0-BB56-BAC7D9F284DD}"/>
    <dgm:cxn modelId="{A5B4F4C7-AF46-4098-B148-F36E6F48B487}" type="presOf" srcId="{B91C4A55-D7E1-42D7-A351-F90FF31B6752}" destId="{652C239F-A419-4802-848A-437CC7F2B657}" srcOrd="0" destOrd="0" presId="urn:microsoft.com/office/officeart/2008/layout/HorizontalMultiLevelHierarchy"/>
    <dgm:cxn modelId="{74471715-BCF0-481F-AAED-5D5F740A9CA3}" type="presParOf" srcId="{5EAF0807-E847-41DA-85FC-D8E4402615C4}" destId="{6EC75C65-F25C-4BC5-B339-A2E8BE9870A7}" srcOrd="0" destOrd="0" presId="urn:microsoft.com/office/officeart/2008/layout/HorizontalMultiLevelHierarchy"/>
    <dgm:cxn modelId="{2CD94BD7-3C5D-414A-966C-5BB877FC8924}" type="presParOf" srcId="{6EC75C65-F25C-4BC5-B339-A2E8BE9870A7}" destId="{2CB25DFF-ED46-4C71-8700-AC72670119FD}" srcOrd="0" destOrd="0" presId="urn:microsoft.com/office/officeart/2008/layout/HorizontalMultiLevelHierarchy"/>
    <dgm:cxn modelId="{AF5F29F3-A1B7-4BBC-A6F5-EAAFEF6E598F}" type="presParOf" srcId="{6EC75C65-F25C-4BC5-B339-A2E8BE9870A7}" destId="{4EF16814-0A56-4274-9A91-42C4FF66FBAC}" srcOrd="1" destOrd="0" presId="urn:microsoft.com/office/officeart/2008/layout/HorizontalMultiLevelHierarchy"/>
    <dgm:cxn modelId="{B0EB876A-CB8D-4411-BF10-9E72C0E17E6C}" type="presParOf" srcId="{4EF16814-0A56-4274-9A91-42C4FF66FBAC}" destId="{32906A66-014D-42A9-80F6-27E3A33465DB}" srcOrd="0" destOrd="0" presId="urn:microsoft.com/office/officeart/2008/layout/HorizontalMultiLevelHierarchy"/>
    <dgm:cxn modelId="{515D71D5-C9B6-475C-985A-965A0684C40A}" type="presParOf" srcId="{32906A66-014D-42A9-80F6-27E3A33465DB}" destId="{F73234AE-0ECB-4B6A-BAD6-94918ADBBDB7}" srcOrd="0" destOrd="0" presId="urn:microsoft.com/office/officeart/2008/layout/HorizontalMultiLevelHierarchy"/>
    <dgm:cxn modelId="{900860B6-40C3-4BCA-A36B-AFCB5A26540B}" type="presParOf" srcId="{4EF16814-0A56-4274-9A91-42C4FF66FBAC}" destId="{6EB4FC50-FF83-4AFB-8EA5-D7C88FEDA6BA}" srcOrd="1" destOrd="0" presId="urn:microsoft.com/office/officeart/2008/layout/HorizontalMultiLevelHierarchy"/>
    <dgm:cxn modelId="{441C0449-A6D1-494B-9C89-09BDE46631EB}" type="presParOf" srcId="{6EB4FC50-FF83-4AFB-8EA5-D7C88FEDA6BA}" destId="{AAC24C0A-ADFE-4063-949C-5AF0F9A67240}" srcOrd="0" destOrd="0" presId="urn:microsoft.com/office/officeart/2008/layout/HorizontalMultiLevelHierarchy"/>
    <dgm:cxn modelId="{48324B1F-DFC0-49AE-A7C5-7EB657045A9A}" type="presParOf" srcId="{6EB4FC50-FF83-4AFB-8EA5-D7C88FEDA6BA}" destId="{1B1C80F4-EFE4-4231-945A-4C536249568B}" srcOrd="1" destOrd="0" presId="urn:microsoft.com/office/officeart/2008/layout/HorizontalMultiLevelHierarchy"/>
    <dgm:cxn modelId="{386732DE-F2F2-4449-86C7-C5953F138436}" type="presParOf" srcId="{4EF16814-0A56-4274-9A91-42C4FF66FBAC}" destId="{B9F495B8-C020-4A4C-8AB8-E86F7A615EFF}" srcOrd="2" destOrd="0" presId="urn:microsoft.com/office/officeart/2008/layout/HorizontalMultiLevelHierarchy"/>
    <dgm:cxn modelId="{3AE3857C-2F4F-45CF-8518-43B514427F62}" type="presParOf" srcId="{B9F495B8-C020-4A4C-8AB8-E86F7A615EFF}" destId="{1EC5DE15-D608-4F6E-8774-F86C9322161E}" srcOrd="0" destOrd="0" presId="urn:microsoft.com/office/officeart/2008/layout/HorizontalMultiLevelHierarchy"/>
    <dgm:cxn modelId="{9EBC9D9D-8E85-4454-9D5E-89F9CC820920}" type="presParOf" srcId="{4EF16814-0A56-4274-9A91-42C4FF66FBAC}" destId="{5515B652-A993-42C5-AADC-F4C8440B06CC}" srcOrd="3" destOrd="0" presId="urn:microsoft.com/office/officeart/2008/layout/HorizontalMultiLevelHierarchy"/>
    <dgm:cxn modelId="{2FCF033D-137C-40A4-B60F-1BCA6C629C61}" type="presParOf" srcId="{5515B652-A993-42C5-AADC-F4C8440B06CC}" destId="{1805601F-5A8C-40E4-8E6B-9BDD4DD05640}" srcOrd="0" destOrd="0" presId="urn:microsoft.com/office/officeart/2008/layout/HorizontalMultiLevelHierarchy"/>
    <dgm:cxn modelId="{F8438F5E-4511-4B38-8C69-8787DE4924A2}" type="presParOf" srcId="{5515B652-A993-42C5-AADC-F4C8440B06CC}" destId="{BF8C9076-9E65-4616-8BDF-165AD5E17119}" srcOrd="1" destOrd="0" presId="urn:microsoft.com/office/officeart/2008/layout/HorizontalMultiLevelHierarchy"/>
    <dgm:cxn modelId="{F5A23B0A-EDE8-4A4E-9E4E-8C3BA9139D1A}" type="presParOf" srcId="{4EF16814-0A56-4274-9A91-42C4FF66FBAC}" destId="{BE6CE723-EE64-4DCB-9353-41EE66C1385A}" srcOrd="4" destOrd="0" presId="urn:microsoft.com/office/officeart/2008/layout/HorizontalMultiLevelHierarchy"/>
    <dgm:cxn modelId="{B47857C9-DA6F-4DF9-ADD1-FF689AE164C6}" type="presParOf" srcId="{BE6CE723-EE64-4DCB-9353-41EE66C1385A}" destId="{363681F8-AF89-4B0C-B5B9-9FF18F96148D}" srcOrd="0" destOrd="0" presId="urn:microsoft.com/office/officeart/2008/layout/HorizontalMultiLevelHierarchy"/>
    <dgm:cxn modelId="{B81368AC-F44A-4E99-84B6-E88144B2C8F3}" type="presParOf" srcId="{4EF16814-0A56-4274-9A91-42C4FF66FBAC}" destId="{11593E19-513D-45BE-BC21-7E5F901B687A}" srcOrd="5" destOrd="0" presId="urn:microsoft.com/office/officeart/2008/layout/HorizontalMultiLevelHierarchy"/>
    <dgm:cxn modelId="{46F0C07D-EA22-4012-9096-931A6A3931E0}" type="presParOf" srcId="{11593E19-513D-45BE-BC21-7E5F901B687A}" destId="{FF9E0E0A-8525-4BEE-8DCB-9E617D538E7F}" srcOrd="0" destOrd="0" presId="urn:microsoft.com/office/officeart/2008/layout/HorizontalMultiLevelHierarchy"/>
    <dgm:cxn modelId="{3A5D5681-DF8F-4711-8332-D3105779F483}" type="presParOf" srcId="{11593E19-513D-45BE-BC21-7E5F901B687A}" destId="{A9DFF1D5-0918-4EA7-8089-0FECAD85DE9D}" srcOrd="1" destOrd="0" presId="urn:microsoft.com/office/officeart/2008/layout/HorizontalMultiLevelHierarchy"/>
    <dgm:cxn modelId="{DA825A20-BD4C-4B54-A10F-2FDAB3358A5A}" type="presParOf" srcId="{4EF16814-0A56-4274-9A91-42C4FF66FBAC}" destId="{197A037E-3ECE-42A9-9093-42C9C878221A}" srcOrd="6" destOrd="0" presId="urn:microsoft.com/office/officeart/2008/layout/HorizontalMultiLevelHierarchy"/>
    <dgm:cxn modelId="{2ED6FE01-8ABB-44B3-A0A0-AD7DB8359A32}" type="presParOf" srcId="{197A037E-3ECE-42A9-9093-42C9C878221A}" destId="{D42A701A-1181-48EC-82E8-0B7FE5019E9C}" srcOrd="0" destOrd="0" presId="urn:microsoft.com/office/officeart/2008/layout/HorizontalMultiLevelHierarchy"/>
    <dgm:cxn modelId="{C3820CAE-F772-437E-B635-9EE1D09393ED}" type="presParOf" srcId="{4EF16814-0A56-4274-9A91-42C4FF66FBAC}" destId="{11EC9DA3-D151-41D3-9919-684A83854EF3}" srcOrd="7" destOrd="0" presId="urn:microsoft.com/office/officeart/2008/layout/HorizontalMultiLevelHierarchy"/>
    <dgm:cxn modelId="{3082DD89-4724-443D-9528-F81974BB9DFE}" type="presParOf" srcId="{11EC9DA3-D151-41D3-9919-684A83854EF3}" destId="{53E6B4A0-6509-4987-A1BA-1917AA85714C}" srcOrd="0" destOrd="0" presId="urn:microsoft.com/office/officeart/2008/layout/HorizontalMultiLevelHierarchy"/>
    <dgm:cxn modelId="{0A5B840E-8A6F-48D2-A656-76FFC155D161}" type="presParOf" srcId="{11EC9DA3-D151-41D3-9919-684A83854EF3}" destId="{A0C945BE-CCC6-4190-ABE7-CA3F1C715703}" srcOrd="1" destOrd="0" presId="urn:microsoft.com/office/officeart/2008/layout/HorizontalMultiLevelHierarchy"/>
    <dgm:cxn modelId="{2F3D164B-0986-462C-BCC8-375C40D0441A}" type="presParOf" srcId="{4EF16814-0A56-4274-9A91-42C4FF66FBAC}" destId="{652C239F-A419-4802-848A-437CC7F2B657}" srcOrd="8" destOrd="0" presId="urn:microsoft.com/office/officeart/2008/layout/HorizontalMultiLevelHierarchy"/>
    <dgm:cxn modelId="{B6E53467-F1D1-4EB7-8E2F-541B58DEDFDF}" type="presParOf" srcId="{652C239F-A419-4802-848A-437CC7F2B657}" destId="{E6CCD5B2-3D20-4286-B4FD-2E8A1335D791}" srcOrd="0" destOrd="0" presId="urn:microsoft.com/office/officeart/2008/layout/HorizontalMultiLevelHierarchy"/>
    <dgm:cxn modelId="{22860728-6F71-4EAF-BAFE-3FA9AD4A35E2}" type="presParOf" srcId="{4EF16814-0A56-4274-9A91-42C4FF66FBAC}" destId="{9723A292-2042-47B0-90B8-2FA4ABE0C661}" srcOrd="9" destOrd="0" presId="urn:microsoft.com/office/officeart/2008/layout/HorizontalMultiLevelHierarchy"/>
    <dgm:cxn modelId="{9A7D6D65-0357-4693-AC99-A7DBD458A458}" type="presParOf" srcId="{9723A292-2042-47B0-90B8-2FA4ABE0C661}" destId="{D1AF5A45-AB2D-484B-B47B-DF4F1C618B94}" srcOrd="0" destOrd="0" presId="urn:microsoft.com/office/officeart/2008/layout/HorizontalMultiLevelHierarchy"/>
    <dgm:cxn modelId="{B083BCC0-295F-43C2-9EDB-2F7AA8F360C1}" type="presParOf" srcId="{9723A292-2042-47B0-90B8-2FA4ABE0C661}" destId="{8BA697C5-D639-445D-A515-38B3DD831C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432F99-2CAA-4636-AB55-31ADDD380AA8}" type="doc">
      <dgm:prSet loTypeId="urn:microsoft.com/office/officeart/2005/8/layout/hierarchy2" loCatId="hierarchy" qsTypeId="urn:microsoft.com/office/officeart/2005/8/quickstyle/3d3" qsCatId="3D" csTypeId="urn:microsoft.com/office/officeart/2005/8/colors/accent1_1" csCatId="accent1" phldr="1"/>
      <dgm:spPr/>
      <dgm:t>
        <a:bodyPr/>
        <a:lstStyle/>
        <a:p>
          <a:pPr rtl="1"/>
          <a:endParaRPr lang="fa-IR"/>
        </a:p>
      </dgm:t>
    </dgm:pt>
    <dgm:pt modelId="{BB3B8CDF-C815-4310-9C33-2B103424314D}">
      <dgm:prSet phldrT="[Text]" custT="1"/>
      <dgm:spPr>
        <a:effectLst>
          <a:glow rad="139700">
            <a:schemeClr val="accent1">
              <a:satMod val="175000"/>
              <a:alpha val="40000"/>
            </a:schemeClr>
          </a:glow>
        </a:effectLst>
      </dgm:spPr>
      <dgm:t>
        <a:bodyPr/>
        <a:lstStyle/>
        <a:p>
          <a:pPr rtl="1"/>
          <a:r>
            <a:rPr lang="fa-IR" sz="2400" smtClean="0"/>
            <a:t>احکام قرائت</a:t>
          </a:r>
          <a:endParaRPr lang="fa-IR" sz="2400" dirty="0"/>
        </a:p>
      </dgm:t>
    </dgm:pt>
    <dgm:pt modelId="{08919C1C-E685-481E-8586-99038578EDDF}" type="parTrans" cxnId="{2DDC55C8-2C57-4D47-8FCC-16F9F65990ED}">
      <dgm:prSet/>
      <dgm:spPr/>
      <dgm:t>
        <a:bodyPr/>
        <a:lstStyle/>
        <a:p>
          <a:pPr rtl="1"/>
          <a:endParaRPr lang="fa-IR"/>
        </a:p>
      </dgm:t>
    </dgm:pt>
    <dgm:pt modelId="{6C39DAC1-3A22-4DEE-8F0C-EFEBD4FF7627}" type="sibTrans" cxnId="{2DDC55C8-2C57-4D47-8FCC-16F9F65990ED}">
      <dgm:prSet/>
      <dgm:spPr/>
      <dgm:t>
        <a:bodyPr/>
        <a:lstStyle/>
        <a:p>
          <a:pPr rtl="1"/>
          <a:endParaRPr lang="fa-IR"/>
        </a:p>
      </dgm:t>
    </dgm:pt>
    <dgm:pt modelId="{700C1BE6-F204-4F2D-8ADB-57124717A904}">
      <dgm:prSet phldrT="[Text]" custT="1"/>
      <dgm:spPr>
        <a:effectLst>
          <a:glow rad="139700">
            <a:schemeClr val="accent1">
              <a:satMod val="175000"/>
              <a:alpha val="40000"/>
            </a:schemeClr>
          </a:glow>
        </a:effectLst>
      </dgm:spPr>
      <dgm:t>
        <a:bodyPr/>
        <a:lstStyle/>
        <a:p>
          <a:pPr rtl="1"/>
          <a:r>
            <a:rPr lang="fa-IR" sz="1800" smtClean="0"/>
            <a:t>سوره ی حمد يا تسبيحات در ركعت سوم و چهارم نماز</a:t>
          </a:r>
          <a:endParaRPr lang="fa-IR" sz="1800" dirty="0"/>
        </a:p>
      </dgm:t>
    </dgm:pt>
    <dgm:pt modelId="{2C34E253-B48C-4033-B928-9279CF19E2AA}" type="parTrans" cxnId="{ABF2D51E-2D7E-4A52-85FF-05E6E02C41C0}">
      <dgm:prSet custT="1"/>
      <dgm:spPr>
        <a:effectLst>
          <a:glow rad="139700">
            <a:schemeClr val="accent1">
              <a:satMod val="175000"/>
              <a:alpha val="40000"/>
            </a:schemeClr>
          </a:glow>
        </a:effectLst>
      </dgm:spPr>
      <dgm:t>
        <a:bodyPr/>
        <a:lstStyle/>
        <a:p>
          <a:pPr rtl="1"/>
          <a:endParaRPr lang="fa-IR" sz="1200">
            <a:solidFill>
              <a:schemeClr val="tx1"/>
            </a:solidFill>
          </a:endParaRPr>
        </a:p>
      </dgm:t>
    </dgm:pt>
    <dgm:pt modelId="{AA3BBCB8-D1AB-4E13-8E63-10FF1B8BFE09}" type="sibTrans" cxnId="{ABF2D51E-2D7E-4A52-85FF-05E6E02C41C0}">
      <dgm:prSet/>
      <dgm:spPr/>
      <dgm:t>
        <a:bodyPr/>
        <a:lstStyle/>
        <a:p>
          <a:pPr rtl="1"/>
          <a:endParaRPr lang="fa-IR"/>
        </a:p>
      </dgm:t>
    </dgm:pt>
    <dgm:pt modelId="{A8556238-7DD7-4EFE-A801-BB75BB420FA8}">
      <dgm:prSet phldrT="[Text]" custT="1"/>
      <dgm:spPr>
        <a:effectLst>
          <a:glow rad="139700">
            <a:schemeClr val="accent1">
              <a:satMod val="175000"/>
              <a:alpha val="40000"/>
            </a:schemeClr>
          </a:glow>
        </a:effectLst>
      </dgm:spPr>
      <dgm:t>
        <a:bodyPr/>
        <a:lstStyle/>
        <a:p>
          <a:pPr rtl="1"/>
          <a:r>
            <a:rPr lang="fa-IR" sz="1800" smtClean="0"/>
            <a:t>ظهر و عصر (مرد و زن)</a:t>
          </a:r>
          <a:endParaRPr lang="fa-IR" sz="1800" dirty="0"/>
        </a:p>
      </dgm:t>
    </dgm:pt>
    <dgm:pt modelId="{8A6515D3-5E33-4132-B8E2-1A42222B99BB}" type="parTrans" cxnId="{4B13EE00-4ED3-4DAB-B4E6-EAA4C9457AE9}">
      <dgm:prSet custT="1"/>
      <dgm:spPr>
        <a:effectLst>
          <a:glow rad="139700">
            <a:schemeClr val="accent1">
              <a:satMod val="175000"/>
              <a:alpha val="40000"/>
            </a:schemeClr>
          </a:glow>
        </a:effectLst>
      </dgm:spPr>
      <dgm:t>
        <a:bodyPr/>
        <a:lstStyle/>
        <a:p>
          <a:pPr rtl="1"/>
          <a:endParaRPr lang="fa-IR" sz="1100">
            <a:solidFill>
              <a:schemeClr val="tx1"/>
            </a:solidFill>
          </a:endParaRPr>
        </a:p>
      </dgm:t>
    </dgm:pt>
    <dgm:pt modelId="{C7E100BD-F1BF-4A3C-9360-2765FD008CA8}" type="sibTrans" cxnId="{4B13EE00-4ED3-4DAB-B4E6-EAA4C9457AE9}">
      <dgm:prSet/>
      <dgm:spPr/>
      <dgm:t>
        <a:bodyPr/>
        <a:lstStyle/>
        <a:p>
          <a:pPr rtl="1"/>
          <a:endParaRPr lang="fa-IR"/>
        </a:p>
      </dgm:t>
    </dgm:pt>
    <dgm:pt modelId="{158E6557-13BA-482C-AB7A-63F92EF4E103}">
      <dgm:prSet phldrT="[Text]" custT="1"/>
      <dgm:spPr>
        <a:effectLst>
          <a:glow rad="139700">
            <a:schemeClr val="accent1">
              <a:satMod val="175000"/>
              <a:alpha val="40000"/>
            </a:schemeClr>
          </a:glow>
        </a:effectLst>
      </dgm:spPr>
      <dgm:t>
        <a:bodyPr/>
        <a:lstStyle/>
        <a:p>
          <a:pPr rtl="1"/>
          <a:r>
            <a:rPr lang="fa-IR" sz="1800" smtClean="0"/>
            <a:t>بايد آهسته خوانده شود</a:t>
          </a:r>
          <a:endParaRPr lang="fa-IR" sz="1800" dirty="0"/>
        </a:p>
      </dgm:t>
    </dgm:pt>
    <dgm:pt modelId="{7F32EA37-E872-4981-82D7-0CF9B30DD263}" type="parTrans" cxnId="{92F98B50-7213-4B36-821A-F60632EE256C}">
      <dgm:prSet custT="1"/>
      <dgm:spPr>
        <a:effectLst>
          <a:glow rad="139700">
            <a:schemeClr val="accent1">
              <a:satMod val="175000"/>
              <a:alpha val="40000"/>
            </a:schemeClr>
          </a:glow>
        </a:effectLst>
      </dgm:spPr>
      <dgm:t>
        <a:bodyPr/>
        <a:lstStyle/>
        <a:p>
          <a:pPr rtl="1"/>
          <a:endParaRPr lang="fa-IR" sz="1400">
            <a:solidFill>
              <a:schemeClr val="tx1"/>
            </a:solidFill>
          </a:endParaRPr>
        </a:p>
      </dgm:t>
    </dgm:pt>
    <dgm:pt modelId="{D89FAD83-503B-45E9-B8BC-4039FA626893}" type="sibTrans" cxnId="{92F98B50-7213-4B36-821A-F60632EE256C}">
      <dgm:prSet/>
      <dgm:spPr/>
      <dgm:t>
        <a:bodyPr/>
        <a:lstStyle/>
        <a:p>
          <a:pPr rtl="1"/>
          <a:endParaRPr lang="fa-IR"/>
        </a:p>
      </dgm:t>
    </dgm:pt>
    <dgm:pt modelId="{5FBAA0E7-4811-4C5C-8B40-6596B7C7C5EB}">
      <dgm:prSet phldrT="[Text]" custT="1"/>
      <dgm:spPr>
        <a:effectLst>
          <a:glow rad="139700">
            <a:schemeClr val="accent1">
              <a:satMod val="175000"/>
              <a:alpha val="40000"/>
            </a:schemeClr>
          </a:glow>
        </a:effectLst>
      </dgm:spPr>
      <dgm:t>
        <a:bodyPr/>
        <a:lstStyle/>
        <a:p>
          <a:pPr rtl="1"/>
          <a:r>
            <a:rPr lang="fa-IR" sz="1600" smtClean="0"/>
            <a:t>حمد و سوره در ركعت اول و دوم نماز</a:t>
          </a:r>
          <a:endParaRPr lang="fa-IR" sz="1600" dirty="0"/>
        </a:p>
      </dgm:t>
    </dgm:pt>
    <dgm:pt modelId="{12849AF4-713C-4D22-AD1A-57FE490988B6}" type="parTrans" cxnId="{375CADEF-F947-44DA-87B9-D5EF17F49A28}">
      <dgm:prSet custT="1"/>
      <dgm:spPr>
        <a:effectLst>
          <a:glow rad="139700">
            <a:schemeClr val="accent1">
              <a:satMod val="175000"/>
              <a:alpha val="40000"/>
            </a:schemeClr>
          </a:glow>
        </a:effectLst>
      </dgm:spPr>
      <dgm:t>
        <a:bodyPr/>
        <a:lstStyle/>
        <a:p>
          <a:pPr rtl="1"/>
          <a:endParaRPr lang="fa-IR" sz="1200">
            <a:solidFill>
              <a:schemeClr val="tx1"/>
            </a:solidFill>
          </a:endParaRPr>
        </a:p>
      </dgm:t>
    </dgm:pt>
    <dgm:pt modelId="{FC15BE58-2F70-4C48-A1A4-39A398C6BA04}" type="sibTrans" cxnId="{375CADEF-F947-44DA-87B9-D5EF17F49A28}">
      <dgm:prSet/>
      <dgm:spPr/>
      <dgm:t>
        <a:bodyPr/>
        <a:lstStyle/>
        <a:p>
          <a:pPr rtl="1"/>
          <a:endParaRPr lang="fa-IR"/>
        </a:p>
      </dgm:t>
    </dgm:pt>
    <dgm:pt modelId="{E2579ABF-6C4E-4CCA-8BE1-94EF9A604BA8}">
      <dgm:prSet custT="1"/>
      <dgm:spPr>
        <a:effectLst>
          <a:glow rad="139700">
            <a:schemeClr val="accent1">
              <a:satMod val="175000"/>
              <a:alpha val="40000"/>
            </a:schemeClr>
          </a:glow>
        </a:effectLst>
      </dgm:spPr>
      <dgm:t>
        <a:bodyPr/>
        <a:lstStyle/>
        <a:p>
          <a:pPr rtl="1"/>
          <a:r>
            <a:rPr lang="fa-IR" sz="1800" smtClean="0"/>
            <a:t>باید آهسته بخوانند</a:t>
          </a:r>
          <a:endParaRPr lang="fa-IR" sz="1800" dirty="0"/>
        </a:p>
      </dgm:t>
    </dgm:pt>
    <dgm:pt modelId="{BF43E0CD-2B81-4D0B-BFA3-C7CFF32B24BE}" type="parTrans" cxnId="{10E2960F-77E4-484F-B0F6-75A0E9B8F0DD}">
      <dgm:prSet custT="1"/>
      <dgm:spPr>
        <a:effectLst>
          <a:glow rad="139700">
            <a:schemeClr val="accent1">
              <a:satMod val="175000"/>
              <a:alpha val="40000"/>
            </a:schemeClr>
          </a:glow>
        </a:effectLst>
      </dgm:spPr>
      <dgm:t>
        <a:bodyPr/>
        <a:lstStyle/>
        <a:p>
          <a:pPr rtl="1"/>
          <a:endParaRPr lang="fa-IR" sz="1400">
            <a:solidFill>
              <a:schemeClr val="tx1"/>
            </a:solidFill>
          </a:endParaRPr>
        </a:p>
      </dgm:t>
    </dgm:pt>
    <dgm:pt modelId="{38B8D45C-97B0-4D52-BA4A-C052F64C6D1F}" type="sibTrans" cxnId="{10E2960F-77E4-484F-B0F6-75A0E9B8F0DD}">
      <dgm:prSet/>
      <dgm:spPr/>
      <dgm:t>
        <a:bodyPr/>
        <a:lstStyle/>
        <a:p>
          <a:pPr rtl="1"/>
          <a:endParaRPr lang="fa-IR"/>
        </a:p>
      </dgm:t>
    </dgm:pt>
    <dgm:pt modelId="{354AF40E-4BDE-44AE-8331-4D8289CE77B8}">
      <dgm:prSet custT="1"/>
      <dgm:spPr>
        <a:effectLst>
          <a:glow rad="139700">
            <a:schemeClr val="accent1">
              <a:satMod val="175000"/>
              <a:alpha val="40000"/>
            </a:schemeClr>
          </a:glow>
        </a:effectLst>
      </dgm:spPr>
      <dgm:t>
        <a:bodyPr/>
        <a:lstStyle/>
        <a:p>
          <a:pPr rtl="1"/>
          <a:r>
            <a:rPr lang="fa-IR" sz="1800" smtClean="0"/>
            <a:t>مغرب، عشا و صبح</a:t>
          </a:r>
          <a:endParaRPr lang="fa-IR" sz="1800" dirty="0"/>
        </a:p>
      </dgm:t>
    </dgm:pt>
    <dgm:pt modelId="{CF619B17-F07B-4CDF-A81A-2CFEE8EE44AB}" type="parTrans" cxnId="{539B2AB8-FB88-411F-88AB-79D1E692D290}">
      <dgm:prSet custT="1"/>
      <dgm:spPr>
        <a:effectLst>
          <a:glow rad="139700">
            <a:schemeClr val="accent1">
              <a:satMod val="175000"/>
              <a:alpha val="40000"/>
            </a:schemeClr>
          </a:glow>
        </a:effectLst>
      </dgm:spPr>
      <dgm:t>
        <a:bodyPr/>
        <a:lstStyle/>
        <a:p>
          <a:pPr rtl="1"/>
          <a:endParaRPr lang="fa-IR" sz="1100">
            <a:solidFill>
              <a:schemeClr val="tx1"/>
            </a:solidFill>
          </a:endParaRPr>
        </a:p>
      </dgm:t>
    </dgm:pt>
    <dgm:pt modelId="{5D663CCA-70E4-4BBC-8AAB-9C0A374C7641}" type="sibTrans" cxnId="{539B2AB8-FB88-411F-88AB-79D1E692D290}">
      <dgm:prSet/>
      <dgm:spPr/>
      <dgm:t>
        <a:bodyPr/>
        <a:lstStyle/>
        <a:p>
          <a:pPr rtl="1"/>
          <a:endParaRPr lang="fa-IR"/>
        </a:p>
      </dgm:t>
    </dgm:pt>
    <dgm:pt modelId="{A715FCDC-A6C0-4DFF-972B-E16E5FD79E9A}">
      <dgm:prSet custT="1"/>
      <dgm:spPr>
        <a:effectLst>
          <a:glow rad="139700">
            <a:schemeClr val="accent1">
              <a:satMod val="175000"/>
              <a:alpha val="40000"/>
            </a:schemeClr>
          </a:glow>
        </a:effectLst>
      </dgm:spPr>
      <dgm:t>
        <a:bodyPr/>
        <a:lstStyle/>
        <a:p>
          <a:pPr rtl="1"/>
          <a:r>
            <a:rPr lang="fa-IR" sz="1800" smtClean="0"/>
            <a:t>مرد</a:t>
          </a:r>
          <a:endParaRPr lang="fa-IR" sz="1800" dirty="0"/>
        </a:p>
      </dgm:t>
    </dgm:pt>
    <dgm:pt modelId="{AF4D9FE9-DCC9-4C37-AF7A-BF782D1C4481}" type="parTrans" cxnId="{2F678C65-1F41-4976-8488-95FCFF837768}">
      <dgm:prSet custT="1"/>
      <dgm:spPr>
        <a:effectLst>
          <a:glow rad="139700">
            <a:schemeClr val="accent1">
              <a:satMod val="175000"/>
              <a:alpha val="40000"/>
            </a:schemeClr>
          </a:glow>
        </a:effectLst>
      </dgm:spPr>
      <dgm:t>
        <a:bodyPr/>
        <a:lstStyle/>
        <a:p>
          <a:pPr rtl="1"/>
          <a:endParaRPr lang="fa-IR" sz="1100">
            <a:solidFill>
              <a:schemeClr val="tx1"/>
            </a:solidFill>
          </a:endParaRPr>
        </a:p>
      </dgm:t>
    </dgm:pt>
    <dgm:pt modelId="{8E8A2F4D-19B3-4335-AC51-D235CFAFDEF7}" type="sibTrans" cxnId="{2F678C65-1F41-4976-8488-95FCFF837768}">
      <dgm:prSet/>
      <dgm:spPr/>
      <dgm:t>
        <a:bodyPr/>
        <a:lstStyle/>
        <a:p>
          <a:pPr rtl="1"/>
          <a:endParaRPr lang="fa-IR"/>
        </a:p>
      </dgm:t>
    </dgm:pt>
    <dgm:pt modelId="{C1B88CB2-EBB7-46B2-8DF3-1059C71A2C1B}">
      <dgm:prSet custT="1"/>
      <dgm:spPr>
        <a:effectLst>
          <a:glow rad="139700">
            <a:schemeClr val="accent1">
              <a:satMod val="175000"/>
              <a:alpha val="40000"/>
            </a:schemeClr>
          </a:glow>
        </a:effectLst>
      </dgm:spPr>
      <dgm:t>
        <a:bodyPr/>
        <a:lstStyle/>
        <a:p>
          <a:pPr rtl="1"/>
          <a:r>
            <a:rPr lang="fa-IR" sz="1800" smtClean="0"/>
            <a:t>باید بلند بخواند</a:t>
          </a:r>
          <a:endParaRPr lang="fa-IR" sz="1800" dirty="0"/>
        </a:p>
      </dgm:t>
    </dgm:pt>
    <dgm:pt modelId="{9E1E2F4A-F533-44EE-936C-1BFF9AD2B552}" type="parTrans" cxnId="{29A84F67-5E7D-4B52-9C01-3417EBF3601A}">
      <dgm:prSet custT="1"/>
      <dgm:spPr>
        <a:effectLst>
          <a:glow rad="139700">
            <a:schemeClr val="accent1">
              <a:satMod val="175000"/>
              <a:alpha val="40000"/>
            </a:schemeClr>
          </a:glow>
        </a:effectLst>
      </dgm:spPr>
      <dgm:t>
        <a:bodyPr/>
        <a:lstStyle/>
        <a:p>
          <a:pPr rtl="1"/>
          <a:endParaRPr lang="fa-IR" sz="1400">
            <a:solidFill>
              <a:schemeClr val="tx1"/>
            </a:solidFill>
          </a:endParaRPr>
        </a:p>
      </dgm:t>
    </dgm:pt>
    <dgm:pt modelId="{0274F8C6-0E6F-4CDA-8463-EB7A6E8A754F}" type="sibTrans" cxnId="{29A84F67-5E7D-4B52-9C01-3417EBF3601A}">
      <dgm:prSet/>
      <dgm:spPr/>
      <dgm:t>
        <a:bodyPr/>
        <a:lstStyle/>
        <a:p>
          <a:pPr rtl="1"/>
          <a:endParaRPr lang="fa-IR"/>
        </a:p>
      </dgm:t>
    </dgm:pt>
    <dgm:pt modelId="{4BE5C2DD-D738-4E5D-8E7C-3368CA4BC528}">
      <dgm:prSet custT="1"/>
      <dgm:spPr>
        <a:effectLst>
          <a:glow rad="139700">
            <a:schemeClr val="accent1">
              <a:satMod val="175000"/>
              <a:alpha val="40000"/>
            </a:schemeClr>
          </a:glow>
        </a:effectLst>
      </dgm:spPr>
      <dgm:t>
        <a:bodyPr/>
        <a:lstStyle/>
        <a:p>
          <a:pPr rtl="1"/>
          <a:r>
            <a:rPr lang="fa-IR" sz="1800" smtClean="0"/>
            <a:t>زن </a:t>
          </a:r>
          <a:endParaRPr lang="fa-IR" sz="1800" dirty="0"/>
        </a:p>
      </dgm:t>
    </dgm:pt>
    <dgm:pt modelId="{291928F1-FB8E-472D-B955-4571DF891A9F}" type="parTrans" cxnId="{E29BCA5E-2168-4225-9B0D-EAC10B8AA767}">
      <dgm:prSet custT="1"/>
      <dgm:spPr>
        <a:effectLst>
          <a:glow rad="139700">
            <a:schemeClr val="accent1">
              <a:satMod val="175000"/>
              <a:alpha val="40000"/>
            </a:schemeClr>
          </a:glow>
        </a:effectLst>
      </dgm:spPr>
      <dgm:t>
        <a:bodyPr/>
        <a:lstStyle/>
        <a:p>
          <a:pPr rtl="1"/>
          <a:endParaRPr lang="fa-IR" sz="1100">
            <a:solidFill>
              <a:schemeClr val="tx1"/>
            </a:solidFill>
          </a:endParaRPr>
        </a:p>
      </dgm:t>
    </dgm:pt>
    <dgm:pt modelId="{E414D021-9216-4196-AD0C-6514155E6794}" type="sibTrans" cxnId="{E29BCA5E-2168-4225-9B0D-EAC10B8AA767}">
      <dgm:prSet/>
      <dgm:spPr/>
      <dgm:t>
        <a:bodyPr/>
        <a:lstStyle/>
        <a:p>
          <a:pPr rtl="1"/>
          <a:endParaRPr lang="fa-IR"/>
        </a:p>
      </dgm:t>
    </dgm:pt>
    <dgm:pt modelId="{22495224-E65C-4A24-8C47-684241785EEB}">
      <dgm:prSet custT="1"/>
      <dgm:spPr>
        <a:effectLst>
          <a:glow rad="139700">
            <a:schemeClr val="accent1">
              <a:satMod val="175000"/>
              <a:alpha val="40000"/>
            </a:schemeClr>
          </a:glow>
        </a:effectLst>
      </dgm:spPr>
      <dgm:t>
        <a:bodyPr/>
        <a:lstStyle/>
        <a:p>
          <a:pPr rtl="1"/>
          <a:r>
            <a:rPr lang="fa-IR" sz="1800" smtClean="0"/>
            <a:t>می تواند بلند بخواند اگر نامحرم صدای او را نمی شنود</a:t>
          </a:r>
          <a:endParaRPr lang="fa-IR" sz="1800" dirty="0"/>
        </a:p>
      </dgm:t>
    </dgm:pt>
    <dgm:pt modelId="{CE2620D4-D0E8-406E-8ABB-B3495DEC9AE7}" type="parTrans" cxnId="{4D0848CA-4EA8-4D74-AAB6-E746FD3CD0D5}">
      <dgm:prSet custT="1"/>
      <dgm:spPr>
        <a:effectLst>
          <a:glow rad="139700">
            <a:schemeClr val="accent1">
              <a:satMod val="175000"/>
              <a:alpha val="40000"/>
            </a:schemeClr>
          </a:glow>
        </a:effectLst>
      </dgm:spPr>
      <dgm:t>
        <a:bodyPr/>
        <a:lstStyle/>
        <a:p>
          <a:pPr rtl="1"/>
          <a:endParaRPr lang="fa-IR" sz="1400">
            <a:solidFill>
              <a:schemeClr val="tx1"/>
            </a:solidFill>
          </a:endParaRPr>
        </a:p>
      </dgm:t>
    </dgm:pt>
    <dgm:pt modelId="{CD0118DC-FDBE-4FBB-9CBB-FDAE3835D868}" type="sibTrans" cxnId="{4D0848CA-4EA8-4D74-AAB6-E746FD3CD0D5}">
      <dgm:prSet/>
      <dgm:spPr/>
      <dgm:t>
        <a:bodyPr/>
        <a:lstStyle/>
        <a:p>
          <a:pPr rtl="1"/>
          <a:endParaRPr lang="fa-IR"/>
        </a:p>
      </dgm:t>
    </dgm:pt>
    <dgm:pt modelId="{6DCB8F2B-7350-4114-A935-FBFBF8123592}" type="pres">
      <dgm:prSet presAssocID="{D3432F99-2CAA-4636-AB55-31ADDD380AA8}" presName="diagram" presStyleCnt="0">
        <dgm:presLayoutVars>
          <dgm:chPref val="1"/>
          <dgm:dir val="rev"/>
          <dgm:animOne val="branch"/>
          <dgm:animLvl val="lvl"/>
          <dgm:resizeHandles val="exact"/>
        </dgm:presLayoutVars>
      </dgm:prSet>
      <dgm:spPr/>
      <dgm:t>
        <a:bodyPr/>
        <a:lstStyle/>
        <a:p>
          <a:pPr rtl="1"/>
          <a:endParaRPr lang="fa-IR"/>
        </a:p>
      </dgm:t>
    </dgm:pt>
    <dgm:pt modelId="{74420DA5-E1B4-4530-8C3C-D5DB0F6F9954}" type="pres">
      <dgm:prSet presAssocID="{BB3B8CDF-C815-4310-9C33-2B103424314D}" presName="root1" presStyleCnt="0"/>
      <dgm:spPr/>
      <dgm:t>
        <a:bodyPr/>
        <a:lstStyle/>
        <a:p>
          <a:pPr rtl="1"/>
          <a:endParaRPr lang="fa-IR"/>
        </a:p>
      </dgm:t>
    </dgm:pt>
    <dgm:pt modelId="{355420BF-DFFB-4A6F-836F-9543DCFBD79A}" type="pres">
      <dgm:prSet presAssocID="{BB3B8CDF-C815-4310-9C33-2B103424314D}" presName="LevelOneTextNode" presStyleLbl="node0" presStyleIdx="0" presStyleCnt="1" custScaleX="214368" custScaleY="459025">
        <dgm:presLayoutVars>
          <dgm:chPref val="3"/>
        </dgm:presLayoutVars>
      </dgm:prSet>
      <dgm:spPr/>
      <dgm:t>
        <a:bodyPr/>
        <a:lstStyle/>
        <a:p>
          <a:pPr rtl="1"/>
          <a:endParaRPr lang="fa-IR"/>
        </a:p>
      </dgm:t>
    </dgm:pt>
    <dgm:pt modelId="{4E15CD89-A309-440C-A9A1-83B0D1E0F624}" type="pres">
      <dgm:prSet presAssocID="{BB3B8CDF-C815-4310-9C33-2B103424314D}" presName="level2hierChild" presStyleCnt="0"/>
      <dgm:spPr/>
      <dgm:t>
        <a:bodyPr/>
        <a:lstStyle/>
        <a:p>
          <a:pPr rtl="1"/>
          <a:endParaRPr lang="fa-IR"/>
        </a:p>
      </dgm:t>
    </dgm:pt>
    <dgm:pt modelId="{6A7F4989-0495-44AF-9874-158F95448372}" type="pres">
      <dgm:prSet presAssocID="{2C34E253-B48C-4033-B928-9279CF19E2AA}" presName="conn2-1" presStyleLbl="parChTrans1D2" presStyleIdx="0" presStyleCnt="2" custScaleX="2000000" custScaleY="351207"/>
      <dgm:spPr/>
      <dgm:t>
        <a:bodyPr/>
        <a:lstStyle/>
        <a:p>
          <a:pPr rtl="1"/>
          <a:endParaRPr lang="fa-IR"/>
        </a:p>
      </dgm:t>
    </dgm:pt>
    <dgm:pt modelId="{51C28585-AE3C-4F7F-821D-C251E405ABB0}" type="pres">
      <dgm:prSet presAssocID="{2C34E253-B48C-4033-B928-9279CF19E2AA}" presName="connTx" presStyleLbl="parChTrans1D2" presStyleIdx="0" presStyleCnt="2"/>
      <dgm:spPr/>
      <dgm:t>
        <a:bodyPr/>
        <a:lstStyle/>
        <a:p>
          <a:pPr rtl="1"/>
          <a:endParaRPr lang="fa-IR"/>
        </a:p>
      </dgm:t>
    </dgm:pt>
    <dgm:pt modelId="{7481DE3A-DD1B-4370-B09B-221CBA28F2FA}" type="pres">
      <dgm:prSet presAssocID="{700C1BE6-F204-4F2D-8ADB-57124717A904}" presName="root2" presStyleCnt="0"/>
      <dgm:spPr/>
      <dgm:t>
        <a:bodyPr/>
        <a:lstStyle/>
        <a:p>
          <a:pPr rtl="1"/>
          <a:endParaRPr lang="fa-IR"/>
        </a:p>
      </dgm:t>
    </dgm:pt>
    <dgm:pt modelId="{AC946E61-7770-4FF1-9632-4CF7574B4FF4}" type="pres">
      <dgm:prSet presAssocID="{700C1BE6-F204-4F2D-8ADB-57124717A904}" presName="LevelTwoTextNode" presStyleLbl="node2" presStyleIdx="0" presStyleCnt="2" custScaleX="347634" custScaleY="483494" custLinFactY="-19239" custLinFactNeighborY="-100000">
        <dgm:presLayoutVars>
          <dgm:chPref val="3"/>
        </dgm:presLayoutVars>
      </dgm:prSet>
      <dgm:spPr/>
      <dgm:t>
        <a:bodyPr/>
        <a:lstStyle/>
        <a:p>
          <a:pPr rtl="1"/>
          <a:endParaRPr lang="fa-IR"/>
        </a:p>
      </dgm:t>
    </dgm:pt>
    <dgm:pt modelId="{224A0D1B-0B69-4144-88C2-6CF20D783EEA}" type="pres">
      <dgm:prSet presAssocID="{700C1BE6-F204-4F2D-8ADB-57124717A904}" presName="level3hierChild" presStyleCnt="0"/>
      <dgm:spPr/>
      <dgm:t>
        <a:bodyPr/>
        <a:lstStyle/>
        <a:p>
          <a:pPr rtl="1"/>
          <a:endParaRPr lang="fa-IR"/>
        </a:p>
      </dgm:t>
    </dgm:pt>
    <dgm:pt modelId="{BB435827-D297-4D1E-BDF3-087528B71151}" type="pres">
      <dgm:prSet presAssocID="{7F32EA37-E872-4981-82D7-0CF9B30DD263}" presName="conn2-1" presStyleLbl="parChTrans1D3" presStyleIdx="0" presStyleCnt="3" custScaleX="2000000" custScaleY="351207"/>
      <dgm:spPr/>
      <dgm:t>
        <a:bodyPr/>
        <a:lstStyle/>
        <a:p>
          <a:pPr rtl="1"/>
          <a:endParaRPr lang="fa-IR"/>
        </a:p>
      </dgm:t>
    </dgm:pt>
    <dgm:pt modelId="{A7DC1A87-CC3F-40CC-82EA-E8708CB53CC1}" type="pres">
      <dgm:prSet presAssocID="{7F32EA37-E872-4981-82D7-0CF9B30DD263}" presName="connTx" presStyleLbl="parChTrans1D3" presStyleIdx="0" presStyleCnt="3"/>
      <dgm:spPr/>
      <dgm:t>
        <a:bodyPr/>
        <a:lstStyle/>
        <a:p>
          <a:pPr rtl="1"/>
          <a:endParaRPr lang="fa-IR"/>
        </a:p>
      </dgm:t>
    </dgm:pt>
    <dgm:pt modelId="{F2F7B95E-4A19-46ED-84C5-CBD031D66111}" type="pres">
      <dgm:prSet presAssocID="{158E6557-13BA-482C-AB7A-63F92EF4E103}" presName="root2" presStyleCnt="0"/>
      <dgm:spPr/>
      <dgm:t>
        <a:bodyPr/>
        <a:lstStyle/>
        <a:p>
          <a:pPr rtl="1"/>
          <a:endParaRPr lang="fa-IR"/>
        </a:p>
      </dgm:t>
    </dgm:pt>
    <dgm:pt modelId="{8209C111-0A85-44EC-A7CD-8C1CC455E75F}" type="pres">
      <dgm:prSet presAssocID="{158E6557-13BA-482C-AB7A-63F92EF4E103}" presName="LevelTwoTextNode" presStyleLbl="node3" presStyleIdx="0" presStyleCnt="3" custScaleX="347634" custScaleY="483494" custLinFactY="-19239" custLinFactNeighborY="-100000">
        <dgm:presLayoutVars>
          <dgm:chPref val="3"/>
        </dgm:presLayoutVars>
      </dgm:prSet>
      <dgm:spPr/>
      <dgm:t>
        <a:bodyPr/>
        <a:lstStyle/>
        <a:p>
          <a:pPr rtl="1"/>
          <a:endParaRPr lang="fa-IR"/>
        </a:p>
      </dgm:t>
    </dgm:pt>
    <dgm:pt modelId="{420C53BC-BE38-48FF-B4DE-03E73C010233}" type="pres">
      <dgm:prSet presAssocID="{158E6557-13BA-482C-AB7A-63F92EF4E103}" presName="level3hierChild" presStyleCnt="0"/>
      <dgm:spPr/>
      <dgm:t>
        <a:bodyPr/>
        <a:lstStyle/>
        <a:p>
          <a:pPr rtl="1"/>
          <a:endParaRPr lang="fa-IR"/>
        </a:p>
      </dgm:t>
    </dgm:pt>
    <dgm:pt modelId="{E9496DE8-4056-4635-B587-79A25F0699AC}" type="pres">
      <dgm:prSet presAssocID="{12849AF4-713C-4D22-AD1A-57FE490988B6}" presName="conn2-1" presStyleLbl="parChTrans1D2" presStyleIdx="1" presStyleCnt="2" custScaleX="2000000" custScaleY="351207"/>
      <dgm:spPr/>
      <dgm:t>
        <a:bodyPr/>
        <a:lstStyle/>
        <a:p>
          <a:pPr rtl="1"/>
          <a:endParaRPr lang="fa-IR"/>
        </a:p>
      </dgm:t>
    </dgm:pt>
    <dgm:pt modelId="{5B526893-06BE-4EE7-820E-93E4A31FA41D}" type="pres">
      <dgm:prSet presAssocID="{12849AF4-713C-4D22-AD1A-57FE490988B6}" presName="connTx" presStyleLbl="parChTrans1D2" presStyleIdx="1" presStyleCnt="2"/>
      <dgm:spPr/>
      <dgm:t>
        <a:bodyPr/>
        <a:lstStyle/>
        <a:p>
          <a:pPr rtl="1"/>
          <a:endParaRPr lang="fa-IR"/>
        </a:p>
      </dgm:t>
    </dgm:pt>
    <dgm:pt modelId="{177108E7-4523-40C6-8C81-C3DA7837ECBF}" type="pres">
      <dgm:prSet presAssocID="{5FBAA0E7-4811-4C5C-8B40-6596B7C7C5EB}" presName="root2" presStyleCnt="0"/>
      <dgm:spPr/>
      <dgm:t>
        <a:bodyPr/>
        <a:lstStyle/>
        <a:p>
          <a:pPr rtl="1"/>
          <a:endParaRPr lang="fa-IR"/>
        </a:p>
      </dgm:t>
    </dgm:pt>
    <dgm:pt modelId="{8CD8A2F4-D0B2-45CA-8576-15D5F3DFA080}" type="pres">
      <dgm:prSet presAssocID="{5FBAA0E7-4811-4C5C-8B40-6596B7C7C5EB}" presName="LevelTwoTextNode" presStyleLbl="node2" presStyleIdx="1" presStyleCnt="2" custScaleX="347634" custScaleY="483494" custLinFactY="30823" custLinFactNeighborY="100000">
        <dgm:presLayoutVars>
          <dgm:chPref val="3"/>
        </dgm:presLayoutVars>
      </dgm:prSet>
      <dgm:spPr/>
      <dgm:t>
        <a:bodyPr/>
        <a:lstStyle/>
        <a:p>
          <a:pPr rtl="1"/>
          <a:endParaRPr lang="fa-IR"/>
        </a:p>
      </dgm:t>
    </dgm:pt>
    <dgm:pt modelId="{A8192906-5A1F-415F-BA7B-9FA70280E165}" type="pres">
      <dgm:prSet presAssocID="{5FBAA0E7-4811-4C5C-8B40-6596B7C7C5EB}" presName="level3hierChild" presStyleCnt="0"/>
      <dgm:spPr/>
      <dgm:t>
        <a:bodyPr/>
        <a:lstStyle/>
        <a:p>
          <a:pPr rtl="1"/>
          <a:endParaRPr lang="fa-IR"/>
        </a:p>
      </dgm:t>
    </dgm:pt>
    <dgm:pt modelId="{EA4D8485-C705-4799-A7B2-C19AE9B60F62}" type="pres">
      <dgm:prSet presAssocID="{8A6515D3-5E33-4132-B8E2-1A42222B99BB}" presName="conn2-1" presStyleLbl="parChTrans1D3" presStyleIdx="1" presStyleCnt="3" custScaleX="2000000" custScaleY="351207"/>
      <dgm:spPr/>
      <dgm:t>
        <a:bodyPr/>
        <a:lstStyle/>
        <a:p>
          <a:pPr rtl="1"/>
          <a:endParaRPr lang="fa-IR"/>
        </a:p>
      </dgm:t>
    </dgm:pt>
    <dgm:pt modelId="{B9E813CE-B49A-4583-995C-887871205F92}" type="pres">
      <dgm:prSet presAssocID="{8A6515D3-5E33-4132-B8E2-1A42222B99BB}" presName="connTx" presStyleLbl="parChTrans1D3" presStyleIdx="1" presStyleCnt="3"/>
      <dgm:spPr/>
      <dgm:t>
        <a:bodyPr/>
        <a:lstStyle/>
        <a:p>
          <a:pPr rtl="1"/>
          <a:endParaRPr lang="fa-IR"/>
        </a:p>
      </dgm:t>
    </dgm:pt>
    <dgm:pt modelId="{52C07C04-D0C9-489A-AB39-AC77A9BF5E0D}" type="pres">
      <dgm:prSet presAssocID="{A8556238-7DD7-4EFE-A801-BB75BB420FA8}" presName="root2" presStyleCnt="0"/>
      <dgm:spPr/>
      <dgm:t>
        <a:bodyPr/>
        <a:lstStyle/>
        <a:p>
          <a:pPr rtl="1"/>
          <a:endParaRPr lang="fa-IR"/>
        </a:p>
      </dgm:t>
    </dgm:pt>
    <dgm:pt modelId="{9EED3DA9-49D3-42C6-93A3-FB24A658DAED}" type="pres">
      <dgm:prSet presAssocID="{A8556238-7DD7-4EFE-A801-BB75BB420FA8}" presName="LevelTwoTextNode" presStyleLbl="node3" presStyleIdx="1" presStyleCnt="3" custScaleX="347634" custScaleY="483494">
        <dgm:presLayoutVars>
          <dgm:chPref val="3"/>
        </dgm:presLayoutVars>
      </dgm:prSet>
      <dgm:spPr/>
      <dgm:t>
        <a:bodyPr/>
        <a:lstStyle/>
        <a:p>
          <a:pPr rtl="1"/>
          <a:endParaRPr lang="fa-IR"/>
        </a:p>
      </dgm:t>
    </dgm:pt>
    <dgm:pt modelId="{D8CE0B04-CBCE-438D-862E-B087C3953FF1}" type="pres">
      <dgm:prSet presAssocID="{A8556238-7DD7-4EFE-A801-BB75BB420FA8}" presName="level3hierChild" presStyleCnt="0"/>
      <dgm:spPr/>
      <dgm:t>
        <a:bodyPr/>
        <a:lstStyle/>
        <a:p>
          <a:pPr rtl="1"/>
          <a:endParaRPr lang="fa-IR"/>
        </a:p>
      </dgm:t>
    </dgm:pt>
    <dgm:pt modelId="{144B0063-F1F4-4161-9DC1-CEFE9E9E98D6}" type="pres">
      <dgm:prSet presAssocID="{BF43E0CD-2B81-4D0B-BFA3-C7CFF32B24BE}" presName="conn2-1" presStyleLbl="parChTrans1D4" presStyleIdx="0" presStyleCnt="5" custScaleX="2000000" custScaleY="351207"/>
      <dgm:spPr/>
      <dgm:t>
        <a:bodyPr/>
        <a:lstStyle/>
        <a:p>
          <a:pPr rtl="1"/>
          <a:endParaRPr lang="fa-IR"/>
        </a:p>
      </dgm:t>
    </dgm:pt>
    <dgm:pt modelId="{929F6493-5243-4D14-A1E9-BCFDBD0A7FE2}" type="pres">
      <dgm:prSet presAssocID="{BF43E0CD-2B81-4D0B-BFA3-C7CFF32B24BE}" presName="connTx" presStyleLbl="parChTrans1D4" presStyleIdx="0" presStyleCnt="5"/>
      <dgm:spPr/>
      <dgm:t>
        <a:bodyPr/>
        <a:lstStyle/>
        <a:p>
          <a:pPr rtl="1"/>
          <a:endParaRPr lang="fa-IR"/>
        </a:p>
      </dgm:t>
    </dgm:pt>
    <dgm:pt modelId="{DF3F5185-F0C4-42F2-A72F-DD465198A3FC}" type="pres">
      <dgm:prSet presAssocID="{E2579ABF-6C4E-4CCA-8BE1-94EF9A604BA8}" presName="root2" presStyleCnt="0"/>
      <dgm:spPr/>
      <dgm:t>
        <a:bodyPr/>
        <a:lstStyle/>
        <a:p>
          <a:pPr rtl="1"/>
          <a:endParaRPr lang="fa-IR"/>
        </a:p>
      </dgm:t>
    </dgm:pt>
    <dgm:pt modelId="{A0767957-B2C9-4CDB-8487-7006185CB40E}" type="pres">
      <dgm:prSet presAssocID="{E2579ABF-6C4E-4CCA-8BE1-94EF9A604BA8}" presName="LevelTwoTextNode" presStyleLbl="node4" presStyleIdx="0" presStyleCnt="5" custScaleX="347634" custScaleY="483494">
        <dgm:presLayoutVars>
          <dgm:chPref val="3"/>
        </dgm:presLayoutVars>
      </dgm:prSet>
      <dgm:spPr/>
      <dgm:t>
        <a:bodyPr/>
        <a:lstStyle/>
        <a:p>
          <a:pPr rtl="1"/>
          <a:endParaRPr lang="fa-IR"/>
        </a:p>
      </dgm:t>
    </dgm:pt>
    <dgm:pt modelId="{B81FBADA-C39D-49BF-B4A2-6FD64DA2BE26}" type="pres">
      <dgm:prSet presAssocID="{E2579ABF-6C4E-4CCA-8BE1-94EF9A604BA8}" presName="level3hierChild" presStyleCnt="0"/>
      <dgm:spPr/>
      <dgm:t>
        <a:bodyPr/>
        <a:lstStyle/>
        <a:p>
          <a:pPr rtl="1"/>
          <a:endParaRPr lang="fa-IR"/>
        </a:p>
      </dgm:t>
    </dgm:pt>
    <dgm:pt modelId="{2F473C1F-9EE9-48F8-8816-7182B2216567}" type="pres">
      <dgm:prSet presAssocID="{CF619B17-F07B-4CDF-A81A-2CFEE8EE44AB}" presName="conn2-1" presStyleLbl="parChTrans1D3" presStyleIdx="2" presStyleCnt="3" custScaleX="2000000" custScaleY="351207"/>
      <dgm:spPr/>
      <dgm:t>
        <a:bodyPr/>
        <a:lstStyle/>
        <a:p>
          <a:pPr rtl="1"/>
          <a:endParaRPr lang="fa-IR"/>
        </a:p>
      </dgm:t>
    </dgm:pt>
    <dgm:pt modelId="{23C6D414-3D38-421B-82B5-F2BD92BB9961}" type="pres">
      <dgm:prSet presAssocID="{CF619B17-F07B-4CDF-A81A-2CFEE8EE44AB}" presName="connTx" presStyleLbl="parChTrans1D3" presStyleIdx="2" presStyleCnt="3"/>
      <dgm:spPr/>
      <dgm:t>
        <a:bodyPr/>
        <a:lstStyle/>
        <a:p>
          <a:pPr rtl="1"/>
          <a:endParaRPr lang="fa-IR"/>
        </a:p>
      </dgm:t>
    </dgm:pt>
    <dgm:pt modelId="{68056D96-C695-4ABA-9D79-3607CC6B8D4D}" type="pres">
      <dgm:prSet presAssocID="{354AF40E-4BDE-44AE-8331-4D8289CE77B8}" presName="root2" presStyleCnt="0"/>
      <dgm:spPr/>
      <dgm:t>
        <a:bodyPr/>
        <a:lstStyle/>
        <a:p>
          <a:pPr rtl="1"/>
          <a:endParaRPr lang="fa-IR"/>
        </a:p>
      </dgm:t>
    </dgm:pt>
    <dgm:pt modelId="{ABA09E74-5E8D-46F0-9F6B-37432B23D597}" type="pres">
      <dgm:prSet presAssocID="{354AF40E-4BDE-44AE-8331-4D8289CE77B8}" presName="LevelTwoTextNode" presStyleLbl="node3" presStyleIdx="2" presStyleCnt="3" custScaleX="347634" custScaleY="483494" custLinFactY="88745" custLinFactNeighborY="100000">
        <dgm:presLayoutVars>
          <dgm:chPref val="3"/>
        </dgm:presLayoutVars>
      </dgm:prSet>
      <dgm:spPr/>
      <dgm:t>
        <a:bodyPr/>
        <a:lstStyle/>
        <a:p>
          <a:pPr rtl="1"/>
          <a:endParaRPr lang="fa-IR"/>
        </a:p>
      </dgm:t>
    </dgm:pt>
    <dgm:pt modelId="{1D555833-6D46-4F32-BED3-4CFEA2C8AAC8}" type="pres">
      <dgm:prSet presAssocID="{354AF40E-4BDE-44AE-8331-4D8289CE77B8}" presName="level3hierChild" presStyleCnt="0"/>
      <dgm:spPr/>
      <dgm:t>
        <a:bodyPr/>
        <a:lstStyle/>
        <a:p>
          <a:pPr rtl="1"/>
          <a:endParaRPr lang="fa-IR"/>
        </a:p>
      </dgm:t>
    </dgm:pt>
    <dgm:pt modelId="{4DECA578-BE7B-49D1-A17D-515F2B66CF43}" type="pres">
      <dgm:prSet presAssocID="{AF4D9FE9-DCC9-4C37-AF7A-BF782D1C4481}" presName="conn2-1" presStyleLbl="parChTrans1D4" presStyleIdx="1" presStyleCnt="5" custScaleX="2000000" custScaleY="351207"/>
      <dgm:spPr/>
      <dgm:t>
        <a:bodyPr/>
        <a:lstStyle/>
        <a:p>
          <a:pPr rtl="1"/>
          <a:endParaRPr lang="fa-IR"/>
        </a:p>
      </dgm:t>
    </dgm:pt>
    <dgm:pt modelId="{B97C66FA-981A-46FC-85F9-3A58F53A4A7F}" type="pres">
      <dgm:prSet presAssocID="{AF4D9FE9-DCC9-4C37-AF7A-BF782D1C4481}" presName="connTx" presStyleLbl="parChTrans1D4" presStyleIdx="1" presStyleCnt="5"/>
      <dgm:spPr/>
      <dgm:t>
        <a:bodyPr/>
        <a:lstStyle/>
        <a:p>
          <a:pPr rtl="1"/>
          <a:endParaRPr lang="fa-IR"/>
        </a:p>
      </dgm:t>
    </dgm:pt>
    <dgm:pt modelId="{ED978C05-F514-4F2A-B5BC-1B5A6F165D4C}" type="pres">
      <dgm:prSet presAssocID="{A715FCDC-A6C0-4DFF-972B-E16E5FD79E9A}" presName="root2" presStyleCnt="0"/>
      <dgm:spPr/>
      <dgm:t>
        <a:bodyPr/>
        <a:lstStyle/>
        <a:p>
          <a:pPr rtl="1"/>
          <a:endParaRPr lang="fa-IR"/>
        </a:p>
      </dgm:t>
    </dgm:pt>
    <dgm:pt modelId="{7AE3383A-02B1-4F98-B0E8-03512D3802A0}" type="pres">
      <dgm:prSet presAssocID="{A715FCDC-A6C0-4DFF-972B-E16E5FD79E9A}" presName="LevelTwoTextNode" presStyleLbl="node4" presStyleIdx="1" presStyleCnt="5" custScaleX="347634" custScaleY="483494" custLinFactY="30823" custLinFactNeighborY="100000">
        <dgm:presLayoutVars>
          <dgm:chPref val="3"/>
        </dgm:presLayoutVars>
      </dgm:prSet>
      <dgm:spPr/>
      <dgm:t>
        <a:bodyPr/>
        <a:lstStyle/>
        <a:p>
          <a:pPr rtl="1"/>
          <a:endParaRPr lang="fa-IR"/>
        </a:p>
      </dgm:t>
    </dgm:pt>
    <dgm:pt modelId="{3FA499CC-6675-4BBB-9190-8E1A427D7372}" type="pres">
      <dgm:prSet presAssocID="{A715FCDC-A6C0-4DFF-972B-E16E5FD79E9A}" presName="level3hierChild" presStyleCnt="0"/>
      <dgm:spPr/>
      <dgm:t>
        <a:bodyPr/>
        <a:lstStyle/>
        <a:p>
          <a:pPr rtl="1"/>
          <a:endParaRPr lang="fa-IR"/>
        </a:p>
      </dgm:t>
    </dgm:pt>
    <dgm:pt modelId="{73E2CD39-F7F2-4122-A86D-A053629660AB}" type="pres">
      <dgm:prSet presAssocID="{9E1E2F4A-F533-44EE-936C-1BFF9AD2B552}" presName="conn2-1" presStyleLbl="parChTrans1D4" presStyleIdx="2" presStyleCnt="5" custScaleX="2000000" custScaleY="351207"/>
      <dgm:spPr/>
      <dgm:t>
        <a:bodyPr/>
        <a:lstStyle/>
        <a:p>
          <a:pPr rtl="1"/>
          <a:endParaRPr lang="fa-IR"/>
        </a:p>
      </dgm:t>
    </dgm:pt>
    <dgm:pt modelId="{2AF7A4FC-AC13-43DC-B1DA-F27F95936DA7}" type="pres">
      <dgm:prSet presAssocID="{9E1E2F4A-F533-44EE-936C-1BFF9AD2B552}" presName="connTx" presStyleLbl="parChTrans1D4" presStyleIdx="2" presStyleCnt="5"/>
      <dgm:spPr/>
      <dgm:t>
        <a:bodyPr/>
        <a:lstStyle/>
        <a:p>
          <a:pPr rtl="1"/>
          <a:endParaRPr lang="fa-IR"/>
        </a:p>
      </dgm:t>
    </dgm:pt>
    <dgm:pt modelId="{AEE908F0-2BA4-4FB0-8956-8B5CF8A7FA1C}" type="pres">
      <dgm:prSet presAssocID="{C1B88CB2-EBB7-46B2-8DF3-1059C71A2C1B}" presName="root2" presStyleCnt="0"/>
      <dgm:spPr/>
      <dgm:t>
        <a:bodyPr/>
        <a:lstStyle/>
        <a:p>
          <a:pPr rtl="1"/>
          <a:endParaRPr lang="fa-IR"/>
        </a:p>
      </dgm:t>
    </dgm:pt>
    <dgm:pt modelId="{9A3195F5-55E8-4CE7-BF4B-8C99A3890F58}" type="pres">
      <dgm:prSet presAssocID="{C1B88CB2-EBB7-46B2-8DF3-1059C71A2C1B}" presName="LevelTwoTextNode" presStyleLbl="node4" presStyleIdx="2" presStyleCnt="5" custScaleX="347634" custScaleY="483494" custLinFactY="30823" custLinFactNeighborY="100000">
        <dgm:presLayoutVars>
          <dgm:chPref val="3"/>
        </dgm:presLayoutVars>
      </dgm:prSet>
      <dgm:spPr/>
      <dgm:t>
        <a:bodyPr/>
        <a:lstStyle/>
        <a:p>
          <a:pPr rtl="1"/>
          <a:endParaRPr lang="fa-IR"/>
        </a:p>
      </dgm:t>
    </dgm:pt>
    <dgm:pt modelId="{44B10E16-6E45-4EAC-9284-796E7D4ED8CB}" type="pres">
      <dgm:prSet presAssocID="{C1B88CB2-EBB7-46B2-8DF3-1059C71A2C1B}" presName="level3hierChild" presStyleCnt="0"/>
      <dgm:spPr/>
      <dgm:t>
        <a:bodyPr/>
        <a:lstStyle/>
        <a:p>
          <a:pPr rtl="1"/>
          <a:endParaRPr lang="fa-IR"/>
        </a:p>
      </dgm:t>
    </dgm:pt>
    <dgm:pt modelId="{7A7B1A88-4560-4334-85BD-A0DF4AEB2989}" type="pres">
      <dgm:prSet presAssocID="{291928F1-FB8E-472D-B955-4571DF891A9F}" presName="conn2-1" presStyleLbl="parChTrans1D4" presStyleIdx="3" presStyleCnt="5" custScaleX="2000000" custScaleY="351207"/>
      <dgm:spPr/>
      <dgm:t>
        <a:bodyPr/>
        <a:lstStyle/>
        <a:p>
          <a:pPr rtl="1"/>
          <a:endParaRPr lang="fa-IR"/>
        </a:p>
      </dgm:t>
    </dgm:pt>
    <dgm:pt modelId="{7BD68373-C7EB-4D85-9729-B083A5433776}" type="pres">
      <dgm:prSet presAssocID="{291928F1-FB8E-472D-B955-4571DF891A9F}" presName="connTx" presStyleLbl="parChTrans1D4" presStyleIdx="3" presStyleCnt="5"/>
      <dgm:spPr/>
      <dgm:t>
        <a:bodyPr/>
        <a:lstStyle/>
        <a:p>
          <a:pPr rtl="1"/>
          <a:endParaRPr lang="fa-IR"/>
        </a:p>
      </dgm:t>
    </dgm:pt>
    <dgm:pt modelId="{9F4C2EA0-D94E-4E56-BB17-C59141E45B75}" type="pres">
      <dgm:prSet presAssocID="{4BE5C2DD-D738-4E5D-8E7C-3368CA4BC528}" presName="root2" presStyleCnt="0"/>
      <dgm:spPr/>
      <dgm:t>
        <a:bodyPr/>
        <a:lstStyle/>
        <a:p>
          <a:pPr rtl="1"/>
          <a:endParaRPr lang="fa-IR"/>
        </a:p>
      </dgm:t>
    </dgm:pt>
    <dgm:pt modelId="{2DEAD036-EAF5-40C5-86A2-C99B5793B8AD}" type="pres">
      <dgm:prSet presAssocID="{4BE5C2DD-D738-4E5D-8E7C-3368CA4BC528}" presName="LevelTwoTextNode" presStyleLbl="node4" presStyleIdx="3" presStyleCnt="5" custScaleX="347634" custScaleY="483494" custLinFactY="88745" custLinFactNeighborY="100000">
        <dgm:presLayoutVars>
          <dgm:chPref val="3"/>
        </dgm:presLayoutVars>
      </dgm:prSet>
      <dgm:spPr/>
      <dgm:t>
        <a:bodyPr/>
        <a:lstStyle/>
        <a:p>
          <a:pPr rtl="1"/>
          <a:endParaRPr lang="fa-IR"/>
        </a:p>
      </dgm:t>
    </dgm:pt>
    <dgm:pt modelId="{688AC9EB-EEC9-477C-AD0B-1D30B2666FFC}" type="pres">
      <dgm:prSet presAssocID="{4BE5C2DD-D738-4E5D-8E7C-3368CA4BC528}" presName="level3hierChild" presStyleCnt="0"/>
      <dgm:spPr/>
      <dgm:t>
        <a:bodyPr/>
        <a:lstStyle/>
        <a:p>
          <a:pPr rtl="1"/>
          <a:endParaRPr lang="fa-IR"/>
        </a:p>
      </dgm:t>
    </dgm:pt>
    <dgm:pt modelId="{E59B873A-8754-418E-8A22-034FAA2BFF6B}" type="pres">
      <dgm:prSet presAssocID="{CE2620D4-D0E8-406E-8ABB-B3495DEC9AE7}" presName="conn2-1" presStyleLbl="parChTrans1D4" presStyleIdx="4" presStyleCnt="5" custScaleX="2000000" custScaleY="351207"/>
      <dgm:spPr/>
      <dgm:t>
        <a:bodyPr/>
        <a:lstStyle/>
        <a:p>
          <a:pPr rtl="1"/>
          <a:endParaRPr lang="fa-IR"/>
        </a:p>
      </dgm:t>
    </dgm:pt>
    <dgm:pt modelId="{7D8651EA-1B96-47CE-922F-9D89D5670727}" type="pres">
      <dgm:prSet presAssocID="{CE2620D4-D0E8-406E-8ABB-B3495DEC9AE7}" presName="connTx" presStyleLbl="parChTrans1D4" presStyleIdx="4" presStyleCnt="5"/>
      <dgm:spPr/>
      <dgm:t>
        <a:bodyPr/>
        <a:lstStyle/>
        <a:p>
          <a:pPr rtl="1"/>
          <a:endParaRPr lang="fa-IR"/>
        </a:p>
      </dgm:t>
    </dgm:pt>
    <dgm:pt modelId="{A5FE59C1-E13A-424E-9711-D65D55AD8F95}" type="pres">
      <dgm:prSet presAssocID="{22495224-E65C-4A24-8C47-684241785EEB}" presName="root2" presStyleCnt="0"/>
      <dgm:spPr/>
      <dgm:t>
        <a:bodyPr/>
        <a:lstStyle/>
        <a:p>
          <a:pPr rtl="1"/>
          <a:endParaRPr lang="fa-IR"/>
        </a:p>
      </dgm:t>
    </dgm:pt>
    <dgm:pt modelId="{CF8AF9E3-6440-467F-8926-3DDD859E819E}" type="pres">
      <dgm:prSet presAssocID="{22495224-E65C-4A24-8C47-684241785EEB}" presName="LevelTwoTextNode" presStyleLbl="node4" presStyleIdx="4" presStyleCnt="5" custScaleX="347634" custScaleY="483494" custLinFactY="88745" custLinFactNeighborY="100000">
        <dgm:presLayoutVars>
          <dgm:chPref val="3"/>
        </dgm:presLayoutVars>
      </dgm:prSet>
      <dgm:spPr/>
      <dgm:t>
        <a:bodyPr/>
        <a:lstStyle/>
        <a:p>
          <a:pPr rtl="1"/>
          <a:endParaRPr lang="fa-IR"/>
        </a:p>
      </dgm:t>
    </dgm:pt>
    <dgm:pt modelId="{7D2F7BC8-0B07-4C4F-85CA-EDDF444153D2}" type="pres">
      <dgm:prSet presAssocID="{22495224-E65C-4A24-8C47-684241785EEB}" presName="level3hierChild" presStyleCnt="0"/>
      <dgm:spPr/>
      <dgm:t>
        <a:bodyPr/>
        <a:lstStyle/>
        <a:p>
          <a:pPr rtl="1"/>
          <a:endParaRPr lang="fa-IR"/>
        </a:p>
      </dgm:t>
    </dgm:pt>
  </dgm:ptLst>
  <dgm:cxnLst>
    <dgm:cxn modelId="{F27D3B58-6C2A-456F-8943-DF66EAA453A0}" type="presOf" srcId="{CF619B17-F07B-4CDF-A81A-2CFEE8EE44AB}" destId="{23C6D414-3D38-421B-82B5-F2BD92BB9961}" srcOrd="1" destOrd="0" presId="urn:microsoft.com/office/officeart/2005/8/layout/hierarchy2"/>
    <dgm:cxn modelId="{75C62A12-F6D0-4C7D-A4B3-06327F4B4757}" type="presOf" srcId="{291928F1-FB8E-472D-B955-4571DF891A9F}" destId="{7A7B1A88-4560-4334-85BD-A0DF4AEB2989}" srcOrd="0" destOrd="0" presId="urn:microsoft.com/office/officeart/2005/8/layout/hierarchy2"/>
    <dgm:cxn modelId="{99A632F4-28BC-498A-AC14-64E3F2ACBB7E}" type="presOf" srcId="{291928F1-FB8E-472D-B955-4571DF891A9F}" destId="{7BD68373-C7EB-4D85-9729-B083A5433776}" srcOrd="1" destOrd="0" presId="urn:microsoft.com/office/officeart/2005/8/layout/hierarchy2"/>
    <dgm:cxn modelId="{111B00F1-AC4B-4547-B44F-4785A32E0A61}" type="presOf" srcId="{CF619B17-F07B-4CDF-A81A-2CFEE8EE44AB}" destId="{2F473C1F-9EE9-48F8-8816-7182B2216567}" srcOrd="0" destOrd="0" presId="urn:microsoft.com/office/officeart/2005/8/layout/hierarchy2"/>
    <dgm:cxn modelId="{539B2AB8-FB88-411F-88AB-79D1E692D290}" srcId="{5FBAA0E7-4811-4C5C-8B40-6596B7C7C5EB}" destId="{354AF40E-4BDE-44AE-8331-4D8289CE77B8}" srcOrd="1" destOrd="0" parTransId="{CF619B17-F07B-4CDF-A81A-2CFEE8EE44AB}" sibTransId="{5D663CCA-70E4-4BBC-8AAB-9C0A374C7641}"/>
    <dgm:cxn modelId="{2598F9D7-2C81-48D0-A119-3607AA9FC754}" type="presOf" srcId="{7F32EA37-E872-4981-82D7-0CF9B30DD263}" destId="{BB435827-D297-4D1E-BDF3-087528B71151}" srcOrd="0" destOrd="0" presId="urn:microsoft.com/office/officeart/2005/8/layout/hierarchy2"/>
    <dgm:cxn modelId="{BC48E23C-0C55-403A-987A-7749C294A58B}" type="presOf" srcId="{4BE5C2DD-D738-4E5D-8E7C-3368CA4BC528}" destId="{2DEAD036-EAF5-40C5-86A2-C99B5793B8AD}" srcOrd="0" destOrd="0" presId="urn:microsoft.com/office/officeart/2005/8/layout/hierarchy2"/>
    <dgm:cxn modelId="{33E51C16-A3EC-4F0B-8C8F-58BD2AECE59D}" type="presOf" srcId="{8A6515D3-5E33-4132-B8E2-1A42222B99BB}" destId="{EA4D8485-C705-4799-A7B2-C19AE9B60F62}" srcOrd="0" destOrd="0" presId="urn:microsoft.com/office/officeart/2005/8/layout/hierarchy2"/>
    <dgm:cxn modelId="{375CADEF-F947-44DA-87B9-D5EF17F49A28}" srcId="{BB3B8CDF-C815-4310-9C33-2B103424314D}" destId="{5FBAA0E7-4811-4C5C-8B40-6596B7C7C5EB}" srcOrd="1" destOrd="0" parTransId="{12849AF4-713C-4D22-AD1A-57FE490988B6}" sibTransId="{FC15BE58-2F70-4C48-A1A4-39A398C6BA04}"/>
    <dgm:cxn modelId="{29A84F67-5E7D-4B52-9C01-3417EBF3601A}" srcId="{A715FCDC-A6C0-4DFF-972B-E16E5FD79E9A}" destId="{C1B88CB2-EBB7-46B2-8DF3-1059C71A2C1B}" srcOrd="0" destOrd="0" parTransId="{9E1E2F4A-F533-44EE-936C-1BFF9AD2B552}" sibTransId="{0274F8C6-0E6F-4CDA-8463-EB7A6E8A754F}"/>
    <dgm:cxn modelId="{31855549-6212-43C0-B577-3990101651B0}" type="presOf" srcId="{22495224-E65C-4A24-8C47-684241785EEB}" destId="{CF8AF9E3-6440-467F-8926-3DDD859E819E}" srcOrd="0" destOrd="0" presId="urn:microsoft.com/office/officeart/2005/8/layout/hierarchy2"/>
    <dgm:cxn modelId="{337ACE1F-CE17-4714-B0DA-46F410CD1E1F}" type="presOf" srcId="{D3432F99-2CAA-4636-AB55-31ADDD380AA8}" destId="{6DCB8F2B-7350-4114-A935-FBFBF8123592}" srcOrd="0" destOrd="0" presId="urn:microsoft.com/office/officeart/2005/8/layout/hierarchy2"/>
    <dgm:cxn modelId="{86FEA814-5C2B-40A2-852A-B4C88752AD72}" type="presOf" srcId="{9E1E2F4A-F533-44EE-936C-1BFF9AD2B552}" destId="{73E2CD39-F7F2-4122-A86D-A053629660AB}" srcOrd="0" destOrd="0" presId="urn:microsoft.com/office/officeart/2005/8/layout/hierarchy2"/>
    <dgm:cxn modelId="{7C5AAAFC-F774-4616-BD77-D42BD228A73B}" type="presOf" srcId="{AF4D9FE9-DCC9-4C37-AF7A-BF782D1C4481}" destId="{B97C66FA-981A-46FC-85F9-3A58F53A4A7F}" srcOrd="1" destOrd="0" presId="urn:microsoft.com/office/officeart/2005/8/layout/hierarchy2"/>
    <dgm:cxn modelId="{2F678C65-1F41-4976-8488-95FCFF837768}" srcId="{354AF40E-4BDE-44AE-8331-4D8289CE77B8}" destId="{A715FCDC-A6C0-4DFF-972B-E16E5FD79E9A}" srcOrd="0" destOrd="0" parTransId="{AF4D9FE9-DCC9-4C37-AF7A-BF782D1C4481}" sibTransId="{8E8A2F4D-19B3-4335-AC51-D235CFAFDEF7}"/>
    <dgm:cxn modelId="{6CF41918-D4B4-43D7-AE13-8AD7FCAE4906}" type="presOf" srcId="{C1B88CB2-EBB7-46B2-8DF3-1059C71A2C1B}" destId="{9A3195F5-55E8-4CE7-BF4B-8C99A3890F58}" srcOrd="0" destOrd="0" presId="urn:microsoft.com/office/officeart/2005/8/layout/hierarchy2"/>
    <dgm:cxn modelId="{A46A28D1-DEFD-4D0D-A5D8-88698C127554}" type="presOf" srcId="{5FBAA0E7-4811-4C5C-8B40-6596B7C7C5EB}" destId="{8CD8A2F4-D0B2-45CA-8576-15D5F3DFA080}" srcOrd="0" destOrd="0" presId="urn:microsoft.com/office/officeart/2005/8/layout/hierarchy2"/>
    <dgm:cxn modelId="{A42A024D-E94C-460D-8DA0-7A68E02106BD}" type="presOf" srcId="{AF4D9FE9-DCC9-4C37-AF7A-BF782D1C4481}" destId="{4DECA578-BE7B-49D1-A17D-515F2B66CF43}" srcOrd="0" destOrd="0" presId="urn:microsoft.com/office/officeart/2005/8/layout/hierarchy2"/>
    <dgm:cxn modelId="{57AA7CE9-DF8A-4623-BE4D-63976B9A582A}" type="presOf" srcId="{CE2620D4-D0E8-406E-8ABB-B3495DEC9AE7}" destId="{E59B873A-8754-418E-8A22-034FAA2BFF6B}" srcOrd="0" destOrd="0" presId="urn:microsoft.com/office/officeart/2005/8/layout/hierarchy2"/>
    <dgm:cxn modelId="{1C2E8F04-0BCC-4FCA-81A9-43FFB6ED9E16}" type="presOf" srcId="{E2579ABF-6C4E-4CCA-8BE1-94EF9A604BA8}" destId="{A0767957-B2C9-4CDB-8487-7006185CB40E}" srcOrd="0" destOrd="0" presId="urn:microsoft.com/office/officeart/2005/8/layout/hierarchy2"/>
    <dgm:cxn modelId="{ABF2D51E-2D7E-4A52-85FF-05E6E02C41C0}" srcId="{BB3B8CDF-C815-4310-9C33-2B103424314D}" destId="{700C1BE6-F204-4F2D-8ADB-57124717A904}" srcOrd="0" destOrd="0" parTransId="{2C34E253-B48C-4033-B928-9279CF19E2AA}" sibTransId="{AA3BBCB8-D1AB-4E13-8E63-10FF1B8BFE09}"/>
    <dgm:cxn modelId="{E92CDBAD-4546-4E96-A881-93E75E43481D}" type="presOf" srcId="{A8556238-7DD7-4EFE-A801-BB75BB420FA8}" destId="{9EED3DA9-49D3-42C6-93A3-FB24A658DAED}" srcOrd="0" destOrd="0" presId="urn:microsoft.com/office/officeart/2005/8/layout/hierarchy2"/>
    <dgm:cxn modelId="{2B5CCDF8-A755-48D3-970F-F884072203C6}" type="presOf" srcId="{CE2620D4-D0E8-406E-8ABB-B3495DEC9AE7}" destId="{7D8651EA-1B96-47CE-922F-9D89D5670727}" srcOrd="1" destOrd="0" presId="urn:microsoft.com/office/officeart/2005/8/layout/hierarchy2"/>
    <dgm:cxn modelId="{4C7380AA-E2CB-4B62-B6AF-ABA331E05DD3}" type="presOf" srcId="{2C34E253-B48C-4033-B928-9279CF19E2AA}" destId="{6A7F4989-0495-44AF-9874-158F95448372}" srcOrd="0" destOrd="0" presId="urn:microsoft.com/office/officeart/2005/8/layout/hierarchy2"/>
    <dgm:cxn modelId="{9405C86F-DAB3-4616-9D71-BBF2733D32A9}" type="presOf" srcId="{12849AF4-713C-4D22-AD1A-57FE490988B6}" destId="{E9496DE8-4056-4635-B587-79A25F0699AC}" srcOrd="0" destOrd="0" presId="urn:microsoft.com/office/officeart/2005/8/layout/hierarchy2"/>
    <dgm:cxn modelId="{8C6F7ADD-109B-4E4E-AE04-D45B2BD8F85D}" type="presOf" srcId="{BF43E0CD-2B81-4D0B-BFA3-C7CFF32B24BE}" destId="{144B0063-F1F4-4161-9DC1-CEFE9E9E98D6}" srcOrd="0" destOrd="0" presId="urn:microsoft.com/office/officeart/2005/8/layout/hierarchy2"/>
    <dgm:cxn modelId="{92F98B50-7213-4B36-821A-F60632EE256C}" srcId="{700C1BE6-F204-4F2D-8ADB-57124717A904}" destId="{158E6557-13BA-482C-AB7A-63F92EF4E103}" srcOrd="0" destOrd="0" parTransId="{7F32EA37-E872-4981-82D7-0CF9B30DD263}" sibTransId="{D89FAD83-503B-45E9-B8BC-4039FA626893}"/>
    <dgm:cxn modelId="{2DDC55C8-2C57-4D47-8FCC-16F9F65990ED}" srcId="{D3432F99-2CAA-4636-AB55-31ADDD380AA8}" destId="{BB3B8CDF-C815-4310-9C33-2B103424314D}" srcOrd="0" destOrd="0" parTransId="{08919C1C-E685-481E-8586-99038578EDDF}" sibTransId="{6C39DAC1-3A22-4DEE-8F0C-EFEBD4FF7627}"/>
    <dgm:cxn modelId="{4A94C4B0-A4C8-40EF-8189-604409B112E9}" type="presOf" srcId="{9E1E2F4A-F533-44EE-936C-1BFF9AD2B552}" destId="{2AF7A4FC-AC13-43DC-B1DA-F27F95936DA7}" srcOrd="1" destOrd="0" presId="urn:microsoft.com/office/officeart/2005/8/layout/hierarchy2"/>
    <dgm:cxn modelId="{DA1C1F04-B72E-4BA3-B09B-09C3A1167FBD}" type="presOf" srcId="{A715FCDC-A6C0-4DFF-972B-E16E5FD79E9A}" destId="{7AE3383A-02B1-4F98-B0E8-03512D3802A0}" srcOrd="0" destOrd="0" presId="urn:microsoft.com/office/officeart/2005/8/layout/hierarchy2"/>
    <dgm:cxn modelId="{444E9192-C00E-48F3-9026-FEF30C30F1B2}" type="presOf" srcId="{BF43E0CD-2B81-4D0B-BFA3-C7CFF32B24BE}" destId="{929F6493-5243-4D14-A1E9-BCFDBD0A7FE2}" srcOrd="1" destOrd="0" presId="urn:microsoft.com/office/officeart/2005/8/layout/hierarchy2"/>
    <dgm:cxn modelId="{549CE78A-C487-4395-976B-59058000841B}" type="presOf" srcId="{8A6515D3-5E33-4132-B8E2-1A42222B99BB}" destId="{B9E813CE-B49A-4583-995C-887871205F92}" srcOrd="1" destOrd="0" presId="urn:microsoft.com/office/officeart/2005/8/layout/hierarchy2"/>
    <dgm:cxn modelId="{6694A7E9-DB7A-4ABE-AB30-15AF6AECE2B6}" type="presOf" srcId="{354AF40E-4BDE-44AE-8331-4D8289CE77B8}" destId="{ABA09E74-5E8D-46F0-9F6B-37432B23D597}" srcOrd="0" destOrd="0" presId="urn:microsoft.com/office/officeart/2005/8/layout/hierarchy2"/>
    <dgm:cxn modelId="{B8ABFE62-50BA-4F44-9627-D67670272A1E}" type="presOf" srcId="{158E6557-13BA-482C-AB7A-63F92EF4E103}" destId="{8209C111-0A85-44EC-A7CD-8C1CC455E75F}" srcOrd="0" destOrd="0" presId="urn:microsoft.com/office/officeart/2005/8/layout/hierarchy2"/>
    <dgm:cxn modelId="{4D0848CA-4EA8-4D74-AAB6-E746FD3CD0D5}" srcId="{4BE5C2DD-D738-4E5D-8E7C-3368CA4BC528}" destId="{22495224-E65C-4A24-8C47-684241785EEB}" srcOrd="0" destOrd="0" parTransId="{CE2620D4-D0E8-406E-8ABB-B3495DEC9AE7}" sibTransId="{CD0118DC-FDBE-4FBB-9CBB-FDAE3835D868}"/>
    <dgm:cxn modelId="{969FBDB6-CC99-4DA9-97D4-F7AE47394833}" type="presOf" srcId="{BB3B8CDF-C815-4310-9C33-2B103424314D}" destId="{355420BF-DFFB-4A6F-836F-9543DCFBD79A}" srcOrd="0" destOrd="0" presId="urn:microsoft.com/office/officeart/2005/8/layout/hierarchy2"/>
    <dgm:cxn modelId="{4B13EE00-4ED3-4DAB-B4E6-EAA4C9457AE9}" srcId="{5FBAA0E7-4811-4C5C-8B40-6596B7C7C5EB}" destId="{A8556238-7DD7-4EFE-A801-BB75BB420FA8}" srcOrd="0" destOrd="0" parTransId="{8A6515D3-5E33-4132-B8E2-1A42222B99BB}" sibTransId="{C7E100BD-F1BF-4A3C-9360-2765FD008CA8}"/>
    <dgm:cxn modelId="{1C3774C7-F5E2-4F1A-8881-46A51AC19A5C}" type="presOf" srcId="{2C34E253-B48C-4033-B928-9279CF19E2AA}" destId="{51C28585-AE3C-4F7F-821D-C251E405ABB0}" srcOrd="1" destOrd="0" presId="urn:microsoft.com/office/officeart/2005/8/layout/hierarchy2"/>
    <dgm:cxn modelId="{F77AD6C3-5CA3-4FCF-92BE-1B54C4B40BDC}" type="presOf" srcId="{700C1BE6-F204-4F2D-8ADB-57124717A904}" destId="{AC946E61-7770-4FF1-9632-4CF7574B4FF4}" srcOrd="0" destOrd="0" presId="urn:microsoft.com/office/officeart/2005/8/layout/hierarchy2"/>
    <dgm:cxn modelId="{4F03D60D-9BBF-4542-9BA2-E07A1A277AFF}" type="presOf" srcId="{7F32EA37-E872-4981-82D7-0CF9B30DD263}" destId="{A7DC1A87-CC3F-40CC-82EA-E8708CB53CC1}" srcOrd="1" destOrd="0" presId="urn:microsoft.com/office/officeart/2005/8/layout/hierarchy2"/>
    <dgm:cxn modelId="{38B963BE-21B1-4A04-9178-43324B936A31}" type="presOf" srcId="{12849AF4-713C-4D22-AD1A-57FE490988B6}" destId="{5B526893-06BE-4EE7-820E-93E4A31FA41D}" srcOrd="1" destOrd="0" presId="urn:microsoft.com/office/officeart/2005/8/layout/hierarchy2"/>
    <dgm:cxn modelId="{10E2960F-77E4-484F-B0F6-75A0E9B8F0DD}" srcId="{A8556238-7DD7-4EFE-A801-BB75BB420FA8}" destId="{E2579ABF-6C4E-4CCA-8BE1-94EF9A604BA8}" srcOrd="0" destOrd="0" parTransId="{BF43E0CD-2B81-4D0B-BFA3-C7CFF32B24BE}" sibTransId="{38B8D45C-97B0-4D52-BA4A-C052F64C6D1F}"/>
    <dgm:cxn modelId="{E29BCA5E-2168-4225-9B0D-EAC10B8AA767}" srcId="{354AF40E-4BDE-44AE-8331-4D8289CE77B8}" destId="{4BE5C2DD-D738-4E5D-8E7C-3368CA4BC528}" srcOrd="1" destOrd="0" parTransId="{291928F1-FB8E-472D-B955-4571DF891A9F}" sibTransId="{E414D021-9216-4196-AD0C-6514155E6794}"/>
    <dgm:cxn modelId="{58E64879-35A1-4B30-8AF2-35296EBD247D}" type="presParOf" srcId="{6DCB8F2B-7350-4114-A935-FBFBF8123592}" destId="{74420DA5-E1B4-4530-8C3C-D5DB0F6F9954}" srcOrd="0" destOrd="0" presId="urn:microsoft.com/office/officeart/2005/8/layout/hierarchy2"/>
    <dgm:cxn modelId="{0DD6C99C-131B-4F87-A6CF-DBDF775C43F0}" type="presParOf" srcId="{74420DA5-E1B4-4530-8C3C-D5DB0F6F9954}" destId="{355420BF-DFFB-4A6F-836F-9543DCFBD79A}" srcOrd="0" destOrd="0" presId="urn:microsoft.com/office/officeart/2005/8/layout/hierarchy2"/>
    <dgm:cxn modelId="{2E7EF880-370C-4609-9F59-EAE36CCACC3C}" type="presParOf" srcId="{74420DA5-E1B4-4530-8C3C-D5DB0F6F9954}" destId="{4E15CD89-A309-440C-A9A1-83B0D1E0F624}" srcOrd="1" destOrd="0" presId="urn:microsoft.com/office/officeart/2005/8/layout/hierarchy2"/>
    <dgm:cxn modelId="{DDE3E462-B968-40D1-B035-E2BC5DBE0944}" type="presParOf" srcId="{4E15CD89-A309-440C-A9A1-83B0D1E0F624}" destId="{6A7F4989-0495-44AF-9874-158F95448372}" srcOrd="0" destOrd="0" presId="urn:microsoft.com/office/officeart/2005/8/layout/hierarchy2"/>
    <dgm:cxn modelId="{F3469B8D-F040-4C1F-814A-055216652005}" type="presParOf" srcId="{6A7F4989-0495-44AF-9874-158F95448372}" destId="{51C28585-AE3C-4F7F-821D-C251E405ABB0}" srcOrd="0" destOrd="0" presId="urn:microsoft.com/office/officeart/2005/8/layout/hierarchy2"/>
    <dgm:cxn modelId="{C06E367A-F749-4C16-860B-D24BA13FDC36}" type="presParOf" srcId="{4E15CD89-A309-440C-A9A1-83B0D1E0F624}" destId="{7481DE3A-DD1B-4370-B09B-221CBA28F2FA}" srcOrd="1" destOrd="0" presId="urn:microsoft.com/office/officeart/2005/8/layout/hierarchy2"/>
    <dgm:cxn modelId="{8E550B09-C6A4-4C7A-985D-873A4191A117}" type="presParOf" srcId="{7481DE3A-DD1B-4370-B09B-221CBA28F2FA}" destId="{AC946E61-7770-4FF1-9632-4CF7574B4FF4}" srcOrd="0" destOrd="0" presId="urn:microsoft.com/office/officeart/2005/8/layout/hierarchy2"/>
    <dgm:cxn modelId="{7DA67AD8-C313-4CC9-8D88-0FBAF82EF116}" type="presParOf" srcId="{7481DE3A-DD1B-4370-B09B-221CBA28F2FA}" destId="{224A0D1B-0B69-4144-88C2-6CF20D783EEA}" srcOrd="1" destOrd="0" presId="urn:microsoft.com/office/officeart/2005/8/layout/hierarchy2"/>
    <dgm:cxn modelId="{3B692014-5438-49AB-B6EA-4C15E261FBC1}" type="presParOf" srcId="{224A0D1B-0B69-4144-88C2-6CF20D783EEA}" destId="{BB435827-D297-4D1E-BDF3-087528B71151}" srcOrd="0" destOrd="0" presId="urn:microsoft.com/office/officeart/2005/8/layout/hierarchy2"/>
    <dgm:cxn modelId="{E4AAC59E-57AE-406C-9617-50800BAFD867}" type="presParOf" srcId="{BB435827-D297-4D1E-BDF3-087528B71151}" destId="{A7DC1A87-CC3F-40CC-82EA-E8708CB53CC1}" srcOrd="0" destOrd="0" presId="urn:microsoft.com/office/officeart/2005/8/layout/hierarchy2"/>
    <dgm:cxn modelId="{D1DD3B60-3917-49B2-AACA-96298D7B2D10}" type="presParOf" srcId="{224A0D1B-0B69-4144-88C2-6CF20D783EEA}" destId="{F2F7B95E-4A19-46ED-84C5-CBD031D66111}" srcOrd="1" destOrd="0" presId="urn:microsoft.com/office/officeart/2005/8/layout/hierarchy2"/>
    <dgm:cxn modelId="{E2107D89-299A-4DEE-9095-EA9B5B00E381}" type="presParOf" srcId="{F2F7B95E-4A19-46ED-84C5-CBD031D66111}" destId="{8209C111-0A85-44EC-A7CD-8C1CC455E75F}" srcOrd="0" destOrd="0" presId="urn:microsoft.com/office/officeart/2005/8/layout/hierarchy2"/>
    <dgm:cxn modelId="{8BC1F18D-7D51-4B3B-BBAE-066C921D247E}" type="presParOf" srcId="{F2F7B95E-4A19-46ED-84C5-CBD031D66111}" destId="{420C53BC-BE38-48FF-B4DE-03E73C010233}" srcOrd="1" destOrd="0" presId="urn:microsoft.com/office/officeart/2005/8/layout/hierarchy2"/>
    <dgm:cxn modelId="{5C1021F6-BE1E-45FB-95A4-C83CB1036B61}" type="presParOf" srcId="{4E15CD89-A309-440C-A9A1-83B0D1E0F624}" destId="{E9496DE8-4056-4635-B587-79A25F0699AC}" srcOrd="2" destOrd="0" presId="urn:microsoft.com/office/officeart/2005/8/layout/hierarchy2"/>
    <dgm:cxn modelId="{B6C34C05-2B1F-4959-A0EE-46D2A925D424}" type="presParOf" srcId="{E9496DE8-4056-4635-B587-79A25F0699AC}" destId="{5B526893-06BE-4EE7-820E-93E4A31FA41D}" srcOrd="0" destOrd="0" presId="urn:microsoft.com/office/officeart/2005/8/layout/hierarchy2"/>
    <dgm:cxn modelId="{F5194876-5A8A-4211-B233-3CEDF77E44D6}" type="presParOf" srcId="{4E15CD89-A309-440C-A9A1-83B0D1E0F624}" destId="{177108E7-4523-40C6-8C81-C3DA7837ECBF}" srcOrd="3" destOrd="0" presId="urn:microsoft.com/office/officeart/2005/8/layout/hierarchy2"/>
    <dgm:cxn modelId="{DC112B88-5EB4-49C2-9CE3-89D539FDECE1}" type="presParOf" srcId="{177108E7-4523-40C6-8C81-C3DA7837ECBF}" destId="{8CD8A2F4-D0B2-45CA-8576-15D5F3DFA080}" srcOrd="0" destOrd="0" presId="urn:microsoft.com/office/officeart/2005/8/layout/hierarchy2"/>
    <dgm:cxn modelId="{75918DBC-48F7-47AB-BBA6-DC41C63225DF}" type="presParOf" srcId="{177108E7-4523-40C6-8C81-C3DA7837ECBF}" destId="{A8192906-5A1F-415F-BA7B-9FA70280E165}" srcOrd="1" destOrd="0" presId="urn:microsoft.com/office/officeart/2005/8/layout/hierarchy2"/>
    <dgm:cxn modelId="{E51CC601-2DF5-4761-B890-50FFFFEF8D80}" type="presParOf" srcId="{A8192906-5A1F-415F-BA7B-9FA70280E165}" destId="{EA4D8485-C705-4799-A7B2-C19AE9B60F62}" srcOrd="0" destOrd="0" presId="urn:microsoft.com/office/officeart/2005/8/layout/hierarchy2"/>
    <dgm:cxn modelId="{50E95925-961F-4662-9932-184F56714F23}" type="presParOf" srcId="{EA4D8485-C705-4799-A7B2-C19AE9B60F62}" destId="{B9E813CE-B49A-4583-995C-887871205F92}" srcOrd="0" destOrd="0" presId="urn:microsoft.com/office/officeart/2005/8/layout/hierarchy2"/>
    <dgm:cxn modelId="{B64C8C87-F328-4C05-87FB-85D9E163164B}" type="presParOf" srcId="{A8192906-5A1F-415F-BA7B-9FA70280E165}" destId="{52C07C04-D0C9-489A-AB39-AC77A9BF5E0D}" srcOrd="1" destOrd="0" presId="urn:microsoft.com/office/officeart/2005/8/layout/hierarchy2"/>
    <dgm:cxn modelId="{1DAB51F5-CDD4-4548-995E-F0D1293B8382}" type="presParOf" srcId="{52C07C04-D0C9-489A-AB39-AC77A9BF5E0D}" destId="{9EED3DA9-49D3-42C6-93A3-FB24A658DAED}" srcOrd="0" destOrd="0" presId="urn:microsoft.com/office/officeart/2005/8/layout/hierarchy2"/>
    <dgm:cxn modelId="{7A54EB95-72A9-4DF3-BE33-FFDC5A0117E8}" type="presParOf" srcId="{52C07C04-D0C9-489A-AB39-AC77A9BF5E0D}" destId="{D8CE0B04-CBCE-438D-862E-B087C3953FF1}" srcOrd="1" destOrd="0" presId="urn:microsoft.com/office/officeart/2005/8/layout/hierarchy2"/>
    <dgm:cxn modelId="{5841E653-E86A-40AD-9CD6-F371BEAEEEAF}" type="presParOf" srcId="{D8CE0B04-CBCE-438D-862E-B087C3953FF1}" destId="{144B0063-F1F4-4161-9DC1-CEFE9E9E98D6}" srcOrd="0" destOrd="0" presId="urn:microsoft.com/office/officeart/2005/8/layout/hierarchy2"/>
    <dgm:cxn modelId="{8F7F594F-87D6-4AFA-BE14-C6B92C1024BB}" type="presParOf" srcId="{144B0063-F1F4-4161-9DC1-CEFE9E9E98D6}" destId="{929F6493-5243-4D14-A1E9-BCFDBD0A7FE2}" srcOrd="0" destOrd="0" presId="urn:microsoft.com/office/officeart/2005/8/layout/hierarchy2"/>
    <dgm:cxn modelId="{568F4CD8-A9C8-4B0D-90D4-408FFB744D30}" type="presParOf" srcId="{D8CE0B04-CBCE-438D-862E-B087C3953FF1}" destId="{DF3F5185-F0C4-42F2-A72F-DD465198A3FC}" srcOrd="1" destOrd="0" presId="urn:microsoft.com/office/officeart/2005/8/layout/hierarchy2"/>
    <dgm:cxn modelId="{88C933A4-5DC0-44C5-B770-4E33D6F7E32A}" type="presParOf" srcId="{DF3F5185-F0C4-42F2-A72F-DD465198A3FC}" destId="{A0767957-B2C9-4CDB-8487-7006185CB40E}" srcOrd="0" destOrd="0" presId="urn:microsoft.com/office/officeart/2005/8/layout/hierarchy2"/>
    <dgm:cxn modelId="{E1C01185-5B2C-4626-81DE-79DFA4570BCE}" type="presParOf" srcId="{DF3F5185-F0C4-42F2-A72F-DD465198A3FC}" destId="{B81FBADA-C39D-49BF-B4A2-6FD64DA2BE26}" srcOrd="1" destOrd="0" presId="urn:microsoft.com/office/officeart/2005/8/layout/hierarchy2"/>
    <dgm:cxn modelId="{89391390-F5ED-42FF-8B1F-DA23174BCB24}" type="presParOf" srcId="{A8192906-5A1F-415F-BA7B-9FA70280E165}" destId="{2F473C1F-9EE9-48F8-8816-7182B2216567}" srcOrd="2" destOrd="0" presId="urn:microsoft.com/office/officeart/2005/8/layout/hierarchy2"/>
    <dgm:cxn modelId="{777AFB68-E0A1-4BD6-9D13-B0FBEEAEA004}" type="presParOf" srcId="{2F473C1F-9EE9-48F8-8816-7182B2216567}" destId="{23C6D414-3D38-421B-82B5-F2BD92BB9961}" srcOrd="0" destOrd="0" presId="urn:microsoft.com/office/officeart/2005/8/layout/hierarchy2"/>
    <dgm:cxn modelId="{F4E9F9BF-5709-413F-9DE5-DAE9864B255E}" type="presParOf" srcId="{A8192906-5A1F-415F-BA7B-9FA70280E165}" destId="{68056D96-C695-4ABA-9D79-3607CC6B8D4D}" srcOrd="3" destOrd="0" presId="urn:microsoft.com/office/officeart/2005/8/layout/hierarchy2"/>
    <dgm:cxn modelId="{CA7A8D7F-1149-4C9E-A917-489EBE04AF8E}" type="presParOf" srcId="{68056D96-C695-4ABA-9D79-3607CC6B8D4D}" destId="{ABA09E74-5E8D-46F0-9F6B-37432B23D597}" srcOrd="0" destOrd="0" presId="urn:microsoft.com/office/officeart/2005/8/layout/hierarchy2"/>
    <dgm:cxn modelId="{AF371922-7FCE-45D7-9F42-8AC4C5A7CE3D}" type="presParOf" srcId="{68056D96-C695-4ABA-9D79-3607CC6B8D4D}" destId="{1D555833-6D46-4F32-BED3-4CFEA2C8AAC8}" srcOrd="1" destOrd="0" presId="urn:microsoft.com/office/officeart/2005/8/layout/hierarchy2"/>
    <dgm:cxn modelId="{21E2784E-93A4-449D-BD48-21CA6694EA6B}" type="presParOf" srcId="{1D555833-6D46-4F32-BED3-4CFEA2C8AAC8}" destId="{4DECA578-BE7B-49D1-A17D-515F2B66CF43}" srcOrd="0" destOrd="0" presId="urn:microsoft.com/office/officeart/2005/8/layout/hierarchy2"/>
    <dgm:cxn modelId="{0292EC39-DA38-4195-9DAE-103FD6544582}" type="presParOf" srcId="{4DECA578-BE7B-49D1-A17D-515F2B66CF43}" destId="{B97C66FA-981A-46FC-85F9-3A58F53A4A7F}" srcOrd="0" destOrd="0" presId="urn:microsoft.com/office/officeart/2005/8/layout/hierarchy2"/>
    <dgm:cxn modelId="{DFD5C164-0B61-4129-81E8-23567A5C1DAB}" type="presParOf" srcId="{1D555833-6D46-4F32-BED3-4CFEA2C8AAC8}" destId="{ED978C05-F514-4F2A-B5BC-1B5A6F165D4C}" srcOrd="1" destOrd="0" presId="urn:microsoft.com/office/officeart/2005/8/layout/hierarchy2"/>
    <dgm:cxn modelId="{A8D77A53-9EBB-4026-94E3-99C08F539F88}" type="presParOf" srcId="{ED978C05-F514-4F2A-B5BC-1B5A6F165D4C}" destId="{7AE3383A-02B1-4F98-B0E8-03512D3802A0}" srcOrd="0" destOrd="0" presId="urn:microsoft.com/office/officeart/2005/8/layout/hierarchy2"/>
    <dgm:cxn modelId="{D7EE0C3C-B306-48F2-BD94-8C84EDC53AEA}" type="presParOf" srcId="{ED978C05-F514-4F2A-B5BC-1B5A6F165D4C}" destId="{3FA499CC-6675-4BBB-9190-8E1A427D7372}" srcOrd="1" destOrd="0" presId="urn:microsoft.com/office/officeart/2005/8/layout/hierarchy2"/>
    <dgm:cxn modelId="{23AA1240-F9B9-4430-9937-93057E5103A3}" type="presParOf" srcId="{3FA499CC-6675-4BBB-9190-8E1A427D7372}" destId="{73E2CD39-F7F2-4122-A86D-A053629660AB}" srcOrd="0" destOrd="0" presId="urn:microsoft.com/office/officeart/2005/8/layout/hierarchy2"/>
    <dgm:cxn modelId="{A2991E7B-1F03-4804-BA0A-517195D4EDEB}" type="presParOf" srcId="{73E2CD39-F7F2-4122-A86D-A053629660AB}" destId="{2AF7A4FC-AC13-43DC-B1DA-F27F95936DA7}" srcOrd="0" destOrd="0" presId="urn:microsoft.com/office/officeart/2005/8/layout/hierarchy2"/>
    <dgm:cxn modelId="{804D4077-D495-43D9-9770-A8535B685330}" type="presParOf" srcId="{3FA499CC-6675-4BBB-9190-8E1A427D7372}" destId="{AEE908F0-2BA4-4FB0-8956-8B5CF8A7FA1C}" srcOrd="1" destOrd="0" presId="urn:microsoft.com/office/officeart/2005/8/layout/hierarchy2"/>
    <dgm:cxn modelId="{94F25A5E-803B-46ED-990F-1A8B10FD7786}" type="presParOf" srcId="{AEE908F0-2BA4-4FB0-8956-8B5CF8A7FA1C}" destId="{9A3195F5-55E8-4CE7-BF4B-8C99A3890F58}" srcOrd="0" destOrd="0" presId="urn:microsoft.com/office/officeart/2005/8/layout/hierarchy2"/>
    <dgm:cxn modelId="{F284763C-800B-444E-8819-255C5F0AC284}" type="presParOf" srcId="{AEE908F0-2BA4-4FB0-8956-8B5CF8A7FA1C}" destId="{44B10E16-6E45-4EAC-9284-796E7D4ED8CB}" srcOrd="1" destOrd="0" presId="urn:microsoft.com/office/officeart/2005/8/layout/hierarchy2"/>
    <dgm:cxn modelId="{8A6679BC-7341-4D8D-B3C3-3B92F8BA7524}" type="presParOf" srcId="{1D555833-6D46-4F32-BED3-4CFEA2C8AAC8}" destId="{7A7B1A88-4560-4334-85BD-A0DF4AEB2989}" srcOrd="2" destOrd="0" presId="urn:microsoft.com/office/officeart/2005/8/layout/hierarchy2"/>
    <dgm:cxn modelId="{BBA945FD-9173-4A55-A93D-D89219E00B39}" type="presParOf" srcId="{7A7B1A88-4560-4334-85BD-A0DF4AEB2989}" destId="{7BD68373-C7EB-4D85-9729-B083A5433776}" srcOrd="0" destOrd="0" presId="urn:microsoft.com/office/officeart/2005/8/layout/hierarchy2"/>
    <dgm:cxn modelId="{37D64EBD-842B-4EFD-B11B-D344162F3F64}" type="presParOf" srcId="{1D555833-6D46-4F32-BED3-4CFEA2C8AAC8}" destId="{9F4C2EA0-D94E-4E56-BB17-C59141E45B75}" srcOrd="3" destOrd="0" presId="urn:microsoft.com/office/officeart/2005/8/layout/hierarchy2"/>
    <dgm:cxn modelId="{4FB6D8D7-331D-4040-ABE8-5E05353BB537}" type="presParOf" srcId="{9F4C2EA0-D94E-4E56-BB17-C59141E45B75}" destId="{2DEAD036-EAF5-40C5-86A2-C99B5793B8AD}" srcOrd="0" destOrd="0" presId="urn:microsoft.com/office/officeart/2005/8/layout/hierarchy2"/>
    <dgm:cxn modelId="{5EEA6D23-C8A9-478E-91AC-CFEECC0376AE}" type="presParOf" srcId="{9F4C2EA0-D94E-4E56-BB17-C59141E45B75}" destId="{688AC9EB-EEC9-477C-AD0B-1D30B2666FFC}" srcOrd="1" destOrd="0" presId="urn:microsoft.com/office/officeart/2005/8/layout/hierarchy2"/>
    <dgm:cxn modelId="{4ED88D46-6F95-496B-9961-697D178E7204}" type="presParOf" srcId="{688AC9EB-EEC9-477C-AD0B-1D30B2666FFC}" destId="{E59B873A-8754-418E-8A22-034FAA2BFF6B}" srcOrd="0" destOrd="0" presId="urn:microsoft.com/office/officeart/2005/8/layout/hierarchy2"/>
    <dgm:cxn modelId="{B39B1EDC-E9BB-483E-AFA6-E582932E4648}" type="presParOf" srcId="{E59B873A-8754-418E-8A22-034FAA2BFF6B}" destId="{7D8651EA-1B96-47CE-922F-9D89D5670727}" srcOrd="0" destOrd="0" presId="urn:microsoft.com/office/officeart/2005/8/layout/hierarchy2"/>
    <dgm:cxn modelId="{B2843539-D21A-4AE7-8DDF-D94FC444EDE6}" type="presParOf" srcId="{688AC9EB-EEC9-477C-AD0B-1D30B2666FFC}" destId="{A5FE59C1-E13A-424E-9711-D65D55AD8F95}" srcOrd="1" destOrd="0" presId="urn:microsoft.com/office/officeart/2005/8/layout/hierarchy2"/>
    <dgm:cxn modelId="{05FFA141-ABA1-431D-82D4-32F9C90D8811}" type="presParOf" srcId="{A5FE59C1-E13A-424E-9711-D65D55AD8F95}" destId="{CF8AF9E3-6440-467F-8926-3DDD859E819E}" srcOrd="0" destOrd="0" presId="urn:microsoft.com/office/officeart/2005/8/layout/hierarchy2"/>
    <dgm:cxn modelId="{610E9D31-12CB-4514-AE0C-7B9FD1FDEF7C}" type="presParOf" srcId="{A5FE59C1-E13A-424E-9711-D65D55AD8F95}" destId="{7D2F7BC8-0B07-4C4F-85CA-EDDF444153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9086CA-8AA7-4942-8D0C-DE5420ABADDB}"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pPr rtl="1"/>
          <a:endParaRPr lang="fa-IR"/>
        </a:p>
      </dgm:t>
    </dgm:pt>
    <dgm:pt modelId="{B7A1832C-95D2-4E3C-B778-89BC1FAF97BE}">
      <dgm:prSet phldrT="[Text]"/>
      <dgm:spPr>
        <a:solidFill>
          <a:schemeClr val="bg2">
            <a:lumMod val="75000"/>
          </a:schemeClr>
        </a:solidFill>
        <a:ln>
          <a:solidFill>
            <a:schemeClr val="accent1"/>
          </a:solidFill>
        </a:ln>
      </dgm:spPr>
      <dgm:t>
        <a:bodyPr/>
        <a:lstStyle/>
        <a:p>
          <a:pPr rtl="1"/>
          <a:r>
            <a:rPr lang="fa-IR" smtClean="0">
              <a:solidFill>
                <a:sysClr val="windowText" lastClr="000000"/>
              </a:solidFill>
            </a:rPr>
            <a:t>احکام قرائت</a:t>
          </a:r>
          <a:endParaRPr lang="fa-IR" dirty="0">
            <a:solidFill>
              <a:sysClr val="windowText" lastClr="000000"/>
            </a:solidFill>
          </a:endParaRPr>
        </a:p>
      </dgm:t>
    </dgm:pt>
    <dgm:pt modelId="{63E7A6A9-007E-4702-B5CE-C86352A5FE3E}" type="parTrans" cxnId="{5522AAE6-9BC3-4951-A48F-1BF397015FAE}">
      <dgm:prSet/>
      <dgm:spPr/>
      <dgm:t>
        <a:bodyPr/>
        <a:lstStyle/>
        <a:p>
          <a:pPr rtl="1"/>
          <a:endParaRPr lang="fa-IR">
            <a:solidFill>
              <a:sysClr val="windowText" lastClr="000000"/>
            </a:solidFill>
          </a:endParaRPr>
        </a:p>
      </dgm:t>
    </dgm:pt>
    <dgm:pt modelId="{0091CFB4-32D3-49E1-B975-D543EB9AFDE0}" type="sibTrans" cxnId="{5522AAE6-9BC3-4951-A48F-1BF397015FAE}">
      <dgm:prSet/>
      <dgm:spPr/>
      <dgm:t>
        <a:bodyPr/>
        <a:lstStyle/>
        <a:p>
          <a:pPr rtl="1"/>
          <a:endParaRPr lang="fa-IR">
            <a:solidFill>
              <a:sysClr val="windowText" lastClr="000000"/>
            </a:solidFill>
          </a:endParaRPr>
        </a:p>
      </dgm:t>
    </dgm:pt>
    <dgm:pt modelId="{85A79674-ACC1-4340-B96B-7F23AAF9F0D8}">
      <dgm:prSet phldrT="[Text]" custT="1"/>
      <dgm:spPr>
        <a:ln>
          <a:solidFill>
            <a:schemeClr val="accent1"/>
          </a:solidFill>
        </a:ln>
      </dgm:spPr>
      <dgm:t>
        <a:bodyPr/>
        <a:lstStyle/>
        <a:p>
          <a:pPr rtl="1"/>
          <a:r>
            <a:rPr lang="fa-IR" sz="2000" b="0" i="0" smtClean="0">
              <a:solidFill>
                <a:sysClr val="windowText" lastClr="000000"/>
              </a:solidFill>
            </a:rPr>
            <a:t>باید حمد و سوره ی نماز بلند خوانده شود، عمداً تمام یا بخشی از آن را آهسته بخواند و بالعکس</a:t>
          </a:r>
          <a:endParaRPr lang="fa-IR" sz="2000" dirty="0">
            <a:solidFill>
              <a:sysClr val="windowText" lastClr="000000"/>
            </a:solidFill>
          </a:endParaRPr>
        </a:p>
      </dgm:t>
    </dgm:pt>
    <dgm:pt modelId="{5D233E3A-5C51-4149-A21E-7380386F7EAE}" type="parTrans" cxnId="{79D6982A-CD0B-4A66-A53E-676AF7EFEC1D}">
      <dgm:prSet custT="1"/>
      <dgm:spPr>
        <a:ln>
          <a:solidFill>
            <a:schemeClr val="accent1"/>
          </a:solidFill>
        </a:ln>
      </dgm:spPr>
      <dgm:t>
        <a:bodyPr/>
        <a:lstStyle/>
        <a:p>
          <a:pPr rtl="1"/>
          <a:endParaRPr lang="fa-IR" sz="4400">
            <a:solidFill>
              <a:sysClr val="windowText" lastClr="000000"/>
            </a:solidFill>
          </a:endParaRPr>
        </a:p>
      </dgm:t>
    </dgm:pt>
    <dgm:pt modelId="{DBB28076-AC41-4350-819F-7B2E9C69663A}" type="sibTrans" cxnId="{79D6982A-CD0B-4A66-A53E-676AF7EFEC1D}">
      <dgm:prSet/>
      <dgm:spPr/>
      <dgm:t>
        <a:bodyPr/>
        <a:lstStyle/>
        <a:p>
          <a:pPr rtl="1"/>
          <a:endParaRPr lang="fa-IR">
            <a:solidFill>
              <a:sysClr val="windowText" lastClr="000000"/>
            </a:solidFill>
          </a:endParaRPr>
        </a:p>
      </dgm:t>
    </dgm:pt>
    <dgm:pt modelId="{753EFAA7-C9B7-4C64-AF91-9084004D4020}">
      <dgm:prSet custT="1"/>
      <dgm:spPr>
        <a:ln>
          <a:solidFill>
            <a:schemeClr val="accent1"/>
          </a:solidFill>
        </a:ln>
      </dgm:spPr>
      <dgm:t>
        <a:bodyPr/>
        <a:lstStyle/>
        <a:p>
          <a:pPr rtl="1"/>
          <a:r>
            <a:rPr lang="fa-IR" sz="2000" b="0" i="0" smtClean="0">
              <a:solidFill>
                <a:sysClr val="windowText" lastClr="000000"/>
              </a:solidFill>
            </a:rPr>
            <a:t>اگر نمازگزار در بين خواندن حمد و سوره بفهمد اشتباه كرده است، </a:t>
          </a:r>
          <a:endParaRPr lang="fa-IR" sz="2000" b="0" i="0" dirty="0">
            <a:solidFill>
              <a:sysClr val="windowText" lastClr="000000"/>
            </a:solidFill>
          </a:endParaRPr>
        </a:p>
      </dgm:t>
    </dgm:pt>
    <dgm:pt modelId="{6D06704D-EA5D-458B-AF93-FF37AB705F08}" type="parTrans" cxnId="{A52C2C17-5C1D-43CA-A089-074D31C2F353}">
      <dgm:prSet custT="1"/>
      <dgm:spPr>
        <a:ln>
          <a:solidFill>
            <a:schemeClr val="accent1"/>
          </a:solidFill>
        </a:ln>
      </dgm:spPr>
      <dgm:t>
        <a:bodyPr/>
        <a:lstStyle/>
        <a:p>
          <a:pPr rtl="1"/>
          <a:endParaRPr lang="fa-IR" sz="1600">
            <a:solidFill>
              <a:sysClr val="windowText" lastClr="000000"/>
            </a:solidFill>
          </a:endParaRPr>
        </a:p>
      </dgm:t>
    </dgm:pt>
    <dgm:pt modelId="{4B3A5A8E-FB88-499F-A217-AA8937590544}" type="sibTrans" cxnId="{A52C2C17-5C1D-43CA-A089-074D31C2F353}">
      <dgm:prSet/>
      <dgm:spPr/>
      <dgm:t>
        <a:bodyPr/>
        <a:lstStyle/>
        <a:p>
          <a:pPr rtl="1"/>
          <a:endParaRPr lang="fa-IR">
            <a:solidFill>
              <a:sysClr val="windowText" lastClr="000000"/>
            </a:solidFill>
          </a:endParaRPr>
        </a:p>
      </dgm:t>
    </dgm:pt>
    <dgm:pt modelId="{792AEFCB-8BE0-4C95-AFAA-EEAE5A037B26}">
      <dgm:prSet custT="1"/>
      <dgm:spPr>
        <a:ln>
          <a:solidFill>
            <a:schemeClr val="accent1"/>
          </a:solidFill>
        </a:ln>
      </dgm:spPr>
      <dgm:t>
        <a:bodyPr/>
        <a:lstStyle/>
        <a:p>
          <a:pPr rtl="1"/>
          <a:r>
            <a:rPr lang="fa-IR" sz="2000" b="0" i="0" smtClean="0">
              <a:solidFill>
                <a:sysClr val="windowText" lastClr="000000"/>
              </a:solidFill>
            </a:rPr>
            <a:t>انسان بايد نماز را ياد بگيرد كه غلط نخواند و كسى كه اصلاً نمى تواند صحيح آن را ياد بگيرد</a:t>
          </a:r>
          <a:endParaRPr lang="fa-IR" sz="2000" b="0" i="0" dirty="0">
            <a:solidFill>
              <a:sysClr val="windowText" lastClr="000000"/>
            </a:solidFill>
          </a:endParaRPr>
        </a:p>
      </dgm:t>
    </dgm:pt>
    <dgm:pt modelId="{ED0D2D58-45D6-41C7-84C2-A077BF029188}" type="parTrans" cxnId="{CF7CAFB8-EEAC-4999-9579-4061931A99B6}">
      <dgm:prSet custT="1"/>
      <dgm:spPr>
        <a:ln>
          <a:solidFill>
            <a:schemeClr val="accent1"/>
          </a:solidFill>
        </a:ln>
      </dgm:spPr>
      <dgm:t>
        <a:bodyPr/>
        <a:lstStyle/>
        <a:p>
          <a:pPr rtl="1"/>
          <a:endParaRPr lang="fa-IR" sz="1600">
            <a:solidFill>
              <a:sysClr val="windowText" lastClr="000000"/>
            </a:solidFill>
          </a:endParaRPr>
        </a:p>
      </dgm:t>
    </dgm:pt>
    <dgm:pt modelId="{D21B0DBB-635F-4466-AFB9-78992F3DBA69}" type="sibTrans" cxnId="{CF7CAFB8-EEAC-4999-9579-4061931A99B6}">
      <dgm:prSet/>
      <dgm:spPr/>
      <dgm:t>
        <a:bodyPr/>
        <a:lstStyle/>
        <a:p>
          <a:pPr rtl="1"/>
          <a:endParaRPr lang="fa-IR">
            <a:solidFill>
              <a:sysClr val="windowText" lastClr="000000"/>
            </a:solidFill>
          </a:endParaRPr>
        </a:p>
      </dgm:t>
    </dgm:pt>
    <dgm:pt modelId="{E0DF2AED-DDD0-4ACF-974F-01353AC41949}">
      <dgm:prSet custT="1"/>
      <dgm:spPr>
        <a:ln>
          <a:solidFill>
            <a:schemeClr val="accent1"/>
          </a:solidFill>
        </a:ln>
      </dgm:spPr>
      <dgm:t>
        <a:bodyPr/>
        <a:lstStyle/>
        <a:p>
          <a:pPr rtl="1"/>
          <a:r>
            <a:rPr lang="fa-IR" sz="2000" b="0" i="0" smtClean="0">
              <a:solidFill>
                <a:sysClr val="windowText" lastClr="000000"/>
              </a:solidFill>
            </a:rPr>
            <a:t>وقف به حركت و وصل به سكون</a:t>
          </a:r>
          <a:endParaRPr lang="fa-IR" sz="2000" b="0" i="0" dirty="0">
            <a:solidFill>
              <a:sysClr val="windowText" lastClr="000000"/>
            </a:solidFill>
          </a:endParaRPr>
        </a:p>
      </dgm:t>
    </dgm:pt>
    <dgm:pt modelId="{0DBDFFC1-B4CC-44FE-BB1D-B6E3752A931E}" type="parTrans" cxnId="{A07C1421-7B67-4900-ACD7-885B14388883}">
      <dgm:prSet custT="1"/>
      <dgm:spPr>
        <a:ln>
          <a:solidFill>
            <a:schemeClr val="accent1"/>
          </a:solidFill>
        </a:ln>
      </dgm:spPr>
      <dgm:t>
        <a:bodyPr/>
        <a:lstStyle/>
        <a:p>
          <a:pPr rtl="1"/>
          <a:endParaRPr lang="fa-IR" sz="4400">
            <a:solidFill>
              <a:sysClr val="windowText" lastClr="000000"/>
            </a:solidFill>
          </a:endParaRPr>
        </a:p>
      </dgm:t>
    </dgm:pt>
    <dgm:pt modelId="{B4A49415-4094-4F9F-9F00-3C469A616798}" type="sibTrans" cxnId="{A07C1421-7B67-4900-ACD7-885B14388883}">
      <dgm:prSet/>
      <dgm:spPr/>
      <dgm:t>
        <a:bodyPr/>
        <a:lstStyle/>
        <a:p>
          <a:pPr rtl="1"/>
          <a:endParaRPr lang="fa-IR">
            <a:solidFill>
              <a:sysClr val="windowText" lastClr="000000"/>
            </a:solidFill>
          </a:endParaRPr>
        </a:p>
      </dgm:t>
    </dgm:pt>
    <dgm:pt modelId="{8BE120C0-5D4D-442F-82E4-6794BBE91E57}">
      <dgm:prSet phldrT="[Text]" custT="1"/>
      <dgm:spPr>
        <a:ln>
          <a:solidFill>
            <a:schemeClr val="accent1"/>
          </a:solidFill>
        </a:ln>
      </dgm:spPr>
      <dgm:t>
        <a:bodyPr/>
        <a:lstStyle/>
        <a:p>
          <a:pPr rtl="1"/>
          <a:r>
            <a:rPr lang="fa-IR" sz="2000" smtClean="0">
              <a:solidFill>
                <a:sysClr val="windowText" lastClr="000000"/>
              </a:solidFill>
            </a:rPr>
            <a:t>نماز باطل است</a:t>
          </a:r>
          <a:endParaRPr lang="fa-IR" sz="2000" dirty="0">
            <a:solidFill>
              <a:sysClr val="windowText" lastClr="000000"/>
            </a:solidFill>
          </a:endParaRPr>
        </a:p>
      </dgm:t>
    </dgm:pt>
    <dgm:pt modelId="{79A81212-8FC4-40A6-BC06-859204FA7073}" type="parTrans" cxnId="{DD8E9A9E-88B0-4682-98D9-86570ED9B5DB}">
      <dgm:prSet custT="1"/>
      <dgm:spPr>
        <a:ln>
          <a:solidFill>
            <a:schemeClr val="accent1"/>
          </a:solidFill>
        </a:ln>
      </dgm:spPr>
      <dgm:t>
        <a:bodyPr/>
        <a:lstStyle/>
        <a:p>
          <a:pPr rtl="1"/>
          <a:endParaRPr lang="fa-IR" sz="800">
            <a:solidFill>
              <a:sysClr val="windowText" lastClr="000000"/>
            </a:solidFill>
          </a:endParaRPr>
        </a:p>
      </dgm:t>
    </dgm:pt>
    <dgm:pt modelId="{F9188A1E-401A-48FE-95D7-AC3C42432D92}" type="sibTrans" cxnId="{DD8E9A9E-88B0-4682-98D9-86570ED9B5DB}">
      <dgm:prSet/>
      <dgm:spPr/>
      <dgm:t>
        <a:bodyPr/>
        <a:lstStyle/>
        <a:p>
          <a:pPr rtl="1"/>
          <a:endParaRPr lang="fa-IR">
            <a:solidFill>
              <a:sysClr val="windowText" lastClr="000000"/>
            </a:solidFill>
          </a:endParaRPr>
        </a:p>
      </dgm:t>
    </dgm:pt>
    <dgm:pt modelId="{28D34E5F-A476-46DC-ACEC-D7174A1F8940}">
      <dgm:prSet custT="1"/>
      <dgm:spPr>
        <a:ln>
          <a:solidFill>
            <a:schemeClr val="accent1"/>
          </a:solidFill>
        </a:ln>
      </dgm:spPr>
      <dgm:t>
        <a:bodyPr/>
        <a:lstStyle/>
        <a:p>
          <a:pPr rtl="1"/>
          <a:r>
            <a:rPr lang="fa-IR" sz="2000" b="0" i="0" smtClean="0">
              <a:solidFill>
                <a:sysClr val="windowText" lastClr="000000"/>
              </a:solidFill>
            </a:rPr>
            <a:t>لازم نيست مقدارى را كه خوانده، دوباره بخواند. </a:t>
          </a:r>
          <a:endParaRPr lang="fa-IR" sz="2000" b="0" i="0" dirty="0">
            <a:solidFill>
              <a:sysClr val="windowText" lastClr="000000"/>
            </a:solidFill>
          </a:endParaRPr>
        </a:p>
      </dgm:t>
    </dgm:pt>
    <dgm:pt modelId="{1F8498F9-3F1A-4268-823A-B8EA96E8B18E}" type="parTrans" cxnId="{B6303129-7B18-4947-B9A7-A20ABA85EBA8}">
      <dgm:prSet custT="1"/>
      <dgm:spPr>
        <a:ln>
          <a:solidFill>
            <a:schemeClr val="accent1"/>
          </a:solidFill>
        </a:ln>
      </dgm:spPr>
      <dgm:t>
        <a:bodyPr/>
        <a:lstStyle/>
        <a:p>
          <a:pPr rtl="1"/>
          <a:endParaRPr lang="fa-IR" sz="800">
            <a:solidFill>
              <a:sysClr val="windowText" lastClr="000000"/>
            </a:solidFill>
          </a:endParaRPr>
        </a:p>
      </dgm:t>
    </dgm:pt>
    <dgm:pt modelId="{67A6F7B9-6AA1-4270-8ECE-78C97E221312}" type="sibTrans" cxnId="{B6303129-7B18-4947-B9A7-A20ABA85EBA8}">
      <dgm:prSet/>
      <dgm:spPr/>
      <dgm:t>
        <a:bodyPr/>
        <a:lstStyle/>
        <a:p>
          <a:pPr rtl="1"/>
          <a:endParaRPr lang="fa-IR">
            <a:solidFill>
              <a:sysClr val="windowText" lastClr="000000"/>
            </a:solidFill>
          </a:endParaRPr>
        </a:p>
      </dgm:t>
    </dgm:pt>
    <dgm:pt modelId="{06485DB0-D30A-46CE-891D-FF1E1BEF1DD4}">
      <dgm:prSet custT="1"/>
      <dgm:spPr>
        <a:ln>
          <a:solidFill>
            <a:schemeClr val="accent1"/>
          </a:solidFill>
        </a:ln>
      </dgm:spPr>
      <dgm:t>
        <a:bodyPr/>
        <a:lstStyle/>
        <a:p>
          <a:pPr rtl="1"/>
          <a:r>
            <a:rPr lang="fa-IR" sz="2000" b="0" i="0" smtClean="0">
              <a:solidFill>
                <a:sysClr val="windowText" lastClr="000000"/>
              </a:solidFill>
            </a:rPr>
            <a:t>بايد هر طور كه مى تواند بخواند و احتياط مستحب است كه نماز را به جماعت بجا آورد.</a:t>
          </a:r>
          <a:endParaRPr lang="fa-IR" sz="2000" b="0" i="0" dirty="0">
            <a:solidFill>
              <a:sysClr val="windowText" lastClr="000000"/>
            </a:solidFill>
          </a:endParaRPr>
        </a:p>
      </dgm:t>
    </dgm:pt>
    <dgm:pt modelId="{6C08AC68-2C1A-4561-BF55-B93896EA5A9A}" type="parTrans" cxnId="{C4E0ECF4-9D7D-4976-88A5-C1359DAD1981}">
      <dgm:prSet custT="1"/>
      <dgm:spPr>
        <a:ln>
          <a:solidFill>
            <a:schemeClr val="accent1"/>
          </a:solidFill>
        </a:ln>
      </dgm:spPr>
      <dgm:t>
        <a:bodyPr/>
        <a:lstStyle/>
        <a:p>
          <a:pPr rtl="1"/>
          <a:endParaRPr lang="fa-IR" sz="800">
            <a:solidFill>
              <a:sysClr val="windowText" lastClr="000000"/>
            </a:solidFill>
          </a:endParaRPr>
        </a:p>
      </dgm:t>
    </dgm:pt>
    <dgm:pt modelId="{066FA93E-C4FA-4B09-805D-8A9BF78687BB}" type="sibTrans" cxnId="{C4E0ECF4-9D7D-4976-88A5-C1359DAD1981}">
      <dgm:prSet/>
      <dgm:spPr/>
      <dgm:t>
        <a:bodyPr/>
        <a:lstStyle/>
        <a:p>
          <a:pPr rtl="1"/>
          <a:endParaRPr lang="fa-IR">
            <a:solidFill>
              <a:sysClr val="windowText" lastClr="000000"/>
            </a:solidFill>
          </a:endParaRPr>
        </a:p>
      </dgm:t>
    </dgm:pt>
    <dgm:pt modelId="{9A04CD86-D370-4FF8-8821-9FC5D2011045}">
      <dgm:prSet custT="1"/>
      <dgm:spPr>
        <a:ln>
          <a:solidFill>
            <a:schemeClr val="accent1"/>
          </a:solidFill>
        </a:ln>
      </dgm:spPr>
      <dgm:t>
        <a:bodyPr/>
        <a:lstStyle/>
        <a:p>
          <a:pPr rtl="1"/>
          <a:r>
            <a:rPr lang="fa-IR" sz="2000" b="0" i="0" smtClean="0">
              <a:solidFill>
                <a:sysClr val="windowText" lastClr="000000"/>
              </a:solidFill>
            </a:rPr>
            <a:t>احتياط مستحب آن است كه در نماز نکند</a:t>
          </a:r>
          <a:endParaRPr lang="fa-IR" sz="2000" b="0" i="0" dirty="0">
            <a:solidFill>
              <a:sysClr val="windowText" lastClr="000000"/>
            </a:solidFill>
          </a:endParaRPr>
        </a:p>
      </dgm:t>
    </dgm:pt>
    <dgm:pt modelId="{2CC693DD-29D2-4DA1-898E-43FC13FD56A4}" type="parTrans" cxnId="{37EED8EC-7B04-4178-B640-CA73F5BC32F6}">
      <dgm:prSet custT="1"/>
      <dgm:spPr>
        <a:ln>
          <a:solidFill>
            <a:schemeClr val="accent1"/>
          </a:solidFill>
        </a:ln>
      </dgm:spPr>
      <dgm:t>
        <a:bodyPr/>
        <a:lstStyle/>
        <a:p>
          <a:pPr rtl="1"/>
          <a:endParaRPr lang="fa-IR" sz="800">
            <a:solidFill>
              <a:sysClr val="windowText" lastClr="000000"/>
            </a:solidFill>
          </a:endParaRPr>
        </a:p>
      </dgm:t>
    </dgm:pt>
    <dgm:pt modelId="{32CCBB23-AC9B-4C6E-9FD5-B5C9602AD0A1}" type="sibTrans" cxnId="{37EED8EC-7B04-4178-B640-CA73F5BC32F6}">
      <dgm:prSet/>
      <dgm:spPr/>
      <dgm:t>
        <a:bodyPr/>
        <a:lstStyle/>
        <a:p>
          <a:pPr rtl="1"/>
          <a:endParaRPr lang="fa-IR">
            <a:solidFill>
              <a:sysClr val="windowText" lastClr="000000"/>
            </a:solidFill>
          </a:endParaRPr>
        </a:p>
      </dgm:t>
    </dgm:pt>
    <dgm:pt modelId="{9E21514D-D8D2-4855-B34E-8D03A062A3F6}" type="pres">
      <dgm:prSet presAssocID="{189086CA-8AA7-4942-8D0C-DE5420ABADDB}" presName="Name0" presStyleCnt="0">
        <dgm:presLayoutVars>
          <dgm:chPref val="1"/>
          <dgm:dir val="rev"/>
          <dgm:animOne val="branch"/>
          <dgm:animLvl val="lvl"/>
          <dgm:resizeHandles val="exact"/>
        </dgm:presLayoutVars>
      </dgm:prSet>
      <dgm:spPr/>
      <dgm:t>
        <a:bodyPr/>
        <a:lstStyle/>
        <a:p>
          <a:pPr rtl="1"/>
          <a:endParaRPr lang="fa-IR"/>
        </a:p>
      </dgm:t>
    </dgm:pt>
    <dgm:pt modelId="{3016A0A9-8194-4906-BB8E-1B2F2CE8F0B4}" type="pres">
      <dgm:prSet presAssocID="{B7A1832C-95D2-4E3C-B778-89BC1FAF97BE}" presName="root1" presStyleCnt="0"/>
      <dgm:spPr/>
      <dgm:t>
        <a:bodyPr/>
        <a:lstStyle/>
        <a:p>
          <a:pPr rtl="1"/>
          <a:endParaRPr lang="fa-IR"/>
        </a:p>
      </dgm:t>
    </dgm:pt>
    <dgm:pt modelId="{A789AD53-6FE0-4D8F-B12C-C82782891A23}" type="pres">
      <dgm:prSet presAssocID="{B7A1832C-95D2-4E3C-B778-89BC1FAF97BE}" presName="LevelOneTextNode" presStyleLbl="node0" presStyleIdx="0" presStyleCnt="1">
        <dgm:presLayoutVars>
          <dgm:chPref val="3"/>
        </dgm:presLayoutVars>
      </dgm:prSet>
      <dgm:spPr/>
      <dgm:t>
        <a:bodyPr/>
        <a:lstStyle/>
        <a:p>
          <a:pPr rtl="1"/>
          <a:endParaRPr lang="fa-IR"/>
        </a:p>
      </dgm:t>
    </dgm:pt>
    <dgm:pt modelId="{A545766D-51A8-4B3D-8C33-2CC3DB8D3837}" type="pres">
      <dgm:prSet presAssocID="{B7A1832C-95D2-4E3C-B778-89BC1FAF97BE}" presName="level2hierChild" presStyleCnt="0"/>
      <dgm:spPr/>
      <dgm:t>
        <a:bodyPr/>
        <a:lstStyle/>
        <a:p>
          <a:pPr rtl="1"/>
          <a:endParaRPr lang="fa-IR"/>
        </a:p>
      </dgm:t>
    </dgm:pt>
    <dgm:pt modelId="{C6CAFC2B-42C6-4AD3-86BA-3AA3472D29ED}" type="pres">
      <dgm:prSet presAssocID="{5D233E3A-5C51-4149-A21E-7380386F7EAE}" presName="conn2-1" presStyleLbl="parChTrans1D2" presStyleIdx="0" presStyleCnt="4" custScaleX="2000000" custScaleY="1532000"/>
      <dgm:spPr/>
      <dgm:t>
        <a:bodyPr/>
        <a:lstStyle/>
        <a:p>
          <a:pPr rtl="1"/>
          <a:endParaRPr lang="fa-IR"/>
        </a:p>
      </dgm:t>
    </dgm:pt>
    <dgm:pt modelId="{33C74C75-1CC7-4D08-BB8C-2C055892EC22}" type="pres">
      <dgm:prSet presAssocID="{5D233E3A-5C51-4149-A21E-7380386F7EAE}" presName="connTx" presStyleLbl="parChTrans1D2" presStyleIdx="0" presStyleCnt="4"/>
      <dgm:spPr/>
      <dgm:t>
        <a:bodyPr/>
        <a:lstStyle/>
        <a:p>
          <a:pPr rtl="1"/>
          <a:endParaRPr lang="fa-IR"/>
        </a:p>
      </dgm:t>
    </dgm:pt>
    <dgm:pt modelId="{06507D69-D041-4A59-9A08-2B261A02C40B}" type="pres">
      <dgm:prSet presAssocID="{85A79674-ACC1-4340-B96B-7F23AAF9F0D8}" presName="root2" presStyleCnt="0"/>
      <dgm:spPr/>
      <dgm:t>
        <a:bodyPr/>
        <a:lstStyle/>
        <a:p>
          <a:pPr rtl="1"/>
          <a:endParaRPr lang="fa-IR"/>
        </a:p>
      </dgm:t>
    </dgm:pt>
    <dgm:pt modelId="{935AF1D1-1ED4-4FBA-A2A9-89920314BA84}" type="pres">
      <dgm:prSet presAssocID="{85A79674-ACC1-4340-B96B-7F23AAF9F0D8}" presName="LevelTwoTextNode" presStyleLbl="node2" presStyleIdx="0" presStyleCnt="4" custScaleX="100969" custScaleY="127915">
        <dgm:presLayoutVars>
          <dgm:chPref val="3"/>
        </dgm:presLayoutVars>
      </dgm:prSet>
      <dgm:spPr/>
      <dgm:t>
        <a:bodyPr/>
        <a:lstStyle/>
        <a:p>
          <a:pPr rtl="1"/>
          <a:endParaRPr lang="fa-IR"/>
        </a:p>
      </dgm:t>
    </dgm:pt>
    <dgm:pt modelId="{12AB98C3-1EFB-423A-924C-87FE1F6AB7B0}" type="pres">
      <dgm:prSet presAssocID="{85A79674-ACC1-4340-B96B-7F23AAF9F0D8}" presName="level3hierChild" presStyleCnt="0"/>
      <dgm:spPr/>
      <dgm:t>
        <a:bodyPr/>
        <a:lstStyle/>
        <a:p>
          <a:pPr rtl="1"/>
          <a:endParaRPr lang="fa-IR"/>
        </a:p>
      </dgm:t>
    </dgm:pt>
    <dgm:pt modelId="{96120F9B-34E7-43B6-91BF-5C5920308B89}" type="pres">
      <dgm:prSet presAssocID="{79A81212-8FC4-40A6-BC06-859204FA7073}" presName="conn2-1" presStyleLbl="parChTrans1D3" presStyleIdx="0" presStyleCnt="4" custScaleX="2000000" custScaleY="80553"/>
      <dgm:spPr/>
      <dgm:t>
        <a:bodyPr/>
        <a:lstStyle/>
        <a:p>
          <a:pPr rtl="1"/>
          <a:endParaRPr lang="fa-IR"/>
        </a:p>
      </dgm:t>
    </dgm:pt>
    <dgm:pt modelId="{AB03D6A8-578F-406B-8A02-32295D333067}" type="pres">
      <dgm:prSet presAssocID="{79A81212-8FC4-40A6-BC06-859204FA7073}" presName="connTx" presStyleLbl="parChTrans1D3" presStyleIdx="0" presStyleCnt="4"/>
      <dgm:spPr/>
      <dgm:t>
        <a:bodyPr/>
        <a:lstStyle/>
        <a:p>
          <a:pPr rtl="1"/>
          <a:endParaRPr lang="fa-IR"/>
        </a:p>
      </dgm:t>
    </dgm:pt>
    <dgm:pt modelId="{1B0E0AA7-6D03-407E-A3BA-67EF6543CD6E}" type="pres">
      <dgm:prSet presAssocID="{8BE120C0-5D4D-442F-82E4-6794BBE91E57}" presName="root2" presStyleCnt="0"/>
      <dgm:spPr/>
      <dgm:t>
        <a:bodyPr/>
        <a:lstStyle/>
        <a:p>
          <a:pPr rtl="1"/>
          <a:endParaRPr lang="fa-IR"/>
        </a:p>
      </dgm:t>
    </dgm:pt>
    <dgm:pt modelId="{08DB6B37-3364-49F5-AB58-8168B7BC34BA}" type="pres">
      <dgm:prSet presAssocID="{8BE120C0-5D4D-442F-82E4-6794BBE91E57}" presName="LevelTwoTextNode" presStyleLbl="node3" presStyleIdx="0" presStyleCnt="4" custScaleX="100969" custScaleY="127915">
        <dgm:presLayoutVars>
          <dgm:chPref val="3"/>
        </dgm:presLayoutVars>
      </dgm:prSet>
      <dgm:spPr/>
      <dgm:t>
        <a:bodyPr/>
        <a:lstStyle/>
        <a:p>
          <a:pPr rtl="1"/>
          <a:endParaRPr lang="fa-IR"/>
        </a:p>
      </dgm:t>
    </dgm:pt>
    <dgm:pt modelId="{AB7E8CF1-B1CE-4C79-819E-57FEE85D3197}" type="pres">
      <dgm:prSet presAssocID="{8BE120C0-5D4D-442F-82E4-6794BBE91E57}" presName="level3hierChild" presStyleCnt="0"/>
      <dgm:spPr/>
      <dgm:t>
        <a:bodyPr/>
        <a:lstStyle/>
        <a:p>
          <a:pPr rtl="1"/>
          <a:endParaRPr lang="fa-IR"/>
        </a:p>
      </dgm:t>
    </dgm:pt>
    <dgm:pt modelId="{CCF1DB0E-D901-4B8E-A195-1C8212F1648B}" type="pres">
      <dgm:prSet presAssocID="{6D06704D-EA5D-458B-AF93-FF37AB705F08}" presName="conn2-1" presStyleLbl="parChTrans1D2" presStyleIdx="1" presStyleCnt="4" custScaleX="2000000" custScaleY="510667"/>
      <dgm:spPr/>
      <dgm:t>
        <a:bodyPr/>
        <a:lstStyle/>
        <a:p>
          <a:pPr rtl="1"/>
          <a:endParaRPr lang="fa-IR"/>
        </a:p>
      </dgm:t>
    </dgm:pt>
    <dgm:pt modelId="{505E68CA-0571-471F-BCEE-5828B8B9D10F}" type="pres">
      <dgm:prSet presAssocID="{6D06704D-EA5D-458B-AF93-FF37AB705F08}" presName="connTx" presStyleLbl="parChTrans1D2" presStyleIdx="1" presStyleCnt="4"/>
      <dgm:spPr/>
      <dgm:t>
        <a:bodyPr/>
        <a:lstStyle/>
        <a:p>
          <a:pPr rtl="1"/>
          <a:endParaRPr lang="fa-IR"/>
        </a:p>
      </dgm:t>
    </dgm:pt>
    <dgm:pt modelId="{AC9D75EC-967C-477A-8745-CB13D6082E1D}" type="pres">
      <dgm:prSet presAssocID="{753EFAA7-C9B7-4C64-AF91-9084004D4020}" presName="root2" presStyleCnt="0"/>
      <dgm:spPr/>
      <dgm:t>
        <a:bodyPr/>
        <a:lstStyle/>
        <a:p>
          <a:pPr rtl="1"/>
          <a:endParaRPr lang="fa-IR"/>
        </a:p>
      </dgm:t>
    </dgm:pt>
    <dgm:pt modelId="{B617EEA2-A3B8-4F89-A817-8BD4E35AE40A}" type="pres">
      <dgm:prSet presAssocID="{753EFAA7-C9B7-4C64-AF91-9084004D4020}" presName="LevelTwoTextNode" presStyleLbl="node2" presStyleIdx="1" presStyleCnt="4" custScaleX="100969" custScaleY="127915">
        <dgm:presLayoutVars>
          <dgm:chPref val="3"/>
        </dgm:presLayoutVars>
      </dgm:prSet>
      <dgm:spPr/>
      <dgm:t>
        <a:bodyPr/>
        <a:lstStyle/>
        <a:p>
          <a:pPr rtl="1"/>
          <a:endParaRPr lang="fa-IR"/>
        </a:p>
      </dgm:t>
    </dgm:pt>
    <dgm:pt modelId="{9589818C-AB33-4B02-B41C-2F264CA1D5D0}" type="pres">
      <dgm:prSet presAssocID="{753EFAA7-C9B7-4C64-AF91-9084004D4020}" presName="level3hierChild" presStyleCnt="0"/>
      <dgm:spPr/>
      <dgm:t>
        <a:bodyPr/>
        <a:lstStyle/>
        <a:p>
          <a:pPr rtl="1"/>
          <a:endParaRPr lang="fa-IR"/>
        </a:p>
      </dgm:t>
    </dgm:pt>
    <dgm:pt modelId="{DC04C768-5969-4125-9269-13847FB671B1}" type="pres">
      <dgm:prSet presAssocID="{1F8498F9-3F1A-4268-823A-B8EA96E8B18E}" presName="conn2-1" presStyleLbl="parChTrans1D3" presStyleIdx="1" presStyleCnt="4" custScaleX="2000000" custScaleY="80553"/>
      <dgm:spPr/>
      <dgm:t>
        <a:bodyPr/>
        <a:lstStyle/>
        <a:p>
          <a:pPr rtl="1"/>
          <a:endParaRPr lang="fa-IR"/>
        </a:p>
      </dgm:t>
    </dgm:pt>
    <dgm:pt modelId="{824731C7-B3BA-45B0-A29B-63159E4CBCC8}" type="pres">
      <dgm:prSet presAssocID="{1F8498F9-3F1A-4268-823A-B8EA96E8B18E}" presName="connTx" presStyleLbl="parChTrans1D3" presStyleIdx="1" presStyleCnt="4"/>
      <dgm:spPr/>
      <dgm:t>
        <a:bodyPr/>
        <a:lstStyle/>
        <a:p>
          <a:pPr rtl="1"/>
          <a:endParaRPr lang="fa-IR"/>
        </a:p>
      </dgm:t>
    </dgm:pt>
    <dgm:pt modelId="{7F4463BC-B585-4C8D-8FF4-B120D8CB77C5}" type="pres">
      <dgm:prSet presAssocID="{28D34E5F-A476-46DC-ACEC-D7174A1F8940}" presName="root2" presStyleCnt="0"/>
      <dgm:spPr/>
      <dgm:t>
        <a:bodyPr/>
        <a:lstStyle/>
        <a:p>
          <a:pPr rtl="1"/>
          <a:endParaRPr lang="fa-IR"/>
        </a:p>
      </dgm:t>
    </dgm:pt>
    <dgm:pt modelId="{8B07B211-E3CE-419D-8EDD-8C3ABABAB575}" type="pres">
      <dgm:prSet presAssocID="{28D34E5F-A476-46DC-ACEC-D7174A1F8940}" presName="LevelTwoTextNode" presStyleLbl="node3" presStyleIdx="1" presStyleCnt="4" custScaleX="100969" custScaleY="127915">
        <dgm:presLayoutVars>
          <dgm:chPref val="3"/>
        </dgm:presLayoutVars>
      </dgm:prSet>
      <dgm:spPr/>
      <dgm:t>
        <a:bodyPr/>
        <a:lstStyle/>
        <a:p>
          <a:pPr rtl="1"/>
          <a:endParaRPr lang="fa-IR"/>
        </a:p>
      </dgm:t>
    </dgm:pt>
    <dgm:pt modelId="{135ACE5E-A503-4FA1-81A8-3EAA6895FB8D}" type="pres">
      <dgm:prSet presAssocID="{28D34E5F-A476-46DC-ACEC-D7174A1F8940}" presName="level3hierChild" presStyleCnt="0"/>
      <dgm:spPr/>
      <dgm:t>
        <a:bodyPr/>
        <a:lstStyle/>
        <a:p>
          <a:pPr rtl="1"/>
          <a:endParaRPr lang="fa-IR"/>
        </a:p>
      </dgm:t>
    </dgm:pt>
    <dgm:pt modelId="{D6B78ACF-6A68-4D8A-A816-6340613F6BEE}" type="pres">
      <dgm:prSet presAssocID="{ED0D2D58-45D6-41C7-84C2-A077BF029188}" presName="conn2-1" presStyleLbl="parChTrans1D2" presStyleIdx="2" presStyleCnt="4" custScaleX="2000000" custScaleY="510667"/>
      <dgm:spPr/>
      <dgm:t>
        <a:bodyPr/>
        <a:lstStyle/>
        <a:p>
          <a:pPr rtl="1"/>
          <a:endParaRPr lang="fa-IR"/>
        </a:p>
      </dgm:t>
    </dgm:pt>
    <dgm:pt modelId="{CBAE20A5-C415-43C3-92B2-D7DE5947F750}" type="pres">
      <dgm:prSet presAssocID="{ED0D2D58-45D6-41C7-84C2-A077BF029188}" presName="connTx" presStyleLbl="parChTrans1D2" presStyleIdx="2" presStyleCnt="4"/>
      <dgm:spPr/>
      <dgm:t>
        <a:bodyPr/>
        <a:lstStyle/>
        <a:p>
          <a:pPr rtl="1"/>
          <a:endParaRPr lang="fa-IR"/>
        </a:p>
      </dgm:t>
    </dgm:pt>
    <dgm:pt modelId="{88B9BE37-07DB-49E3-B28E-3A09B97D2CBC}" type="pres">
      <dgm:prSet presAssocID="{792AEFCB-8BE0-4C95-AFAA-EEAE5A037B26}" presName="root2" presStyleCnt="0"/>
      <dgm:spPr/>
      <dgm:t>
        <a:bodyPr/>
        <a:lstStyle/>
        <a:p>
          <a:pPr rtl="1"/>
          <a:endParaRPr lang="fa-IR"/>
        </a:p>
      </dgm:t>
    </dgm:pt>
    <dgm:pt modelId="{0570E43C-1F88-4446-B250-7CEFA37B28B1}" type="pres">
      <dgm:prSet presAssocID="{792AEFCB-8BE0-4C95-AFAA-EEAE5A037B26}" presName="LevelTwoTextNode" presStyleLbl="node2" presStyleIdx="2" presStyleCnt="4" custScaleX="100969" custScaleY="127915">
        <dgm:presLayoutVars>
          <dgm:chPref val="3"/>
        </dgm:presLayoutVars>
      </dgm:prSet>
      <dgm:spPr/>
      <dgm:t>
        <a:bodyPr/>
        <a:lstStyle/>
        <a:p>
          <a:pPr rtl="1"/>
          <a:endParaRPr lang="fa-IR"/>
        </a:p>
      </dgm:t>
    </dgm:pt>
    <dgm:pt modelId="{E010A981-BFC3-4A06-BEF8-CD1E8943D775}" type="pres">
      <dgm:prSet presAssocID="{792AEFCB-8BE0-4C95-AFAA-EEAE5A037B26}" presName="level3hierChild" presStyleCnt="0"/>
      <dgm:spPr/>
      <dgm:t>
        <a:bodyPr/>
        <a:lstStyle/>
        <a:p>
          <a:pPr rtl="1"/>
          <a:endParaRPr lang="fa-IR"/>
        </a:p>
      </dgm:t>
    </dgm:pt>
    <dgm:pt modelId="{0BA1582C-E606-4A3D-9883-06A6540AF21E}" type="pres">
      <dgm:prSet presAssocID="{6C08AC68-2C1A-4561-BF55-B93896EA5A9A}" presName="conn2-1" presStyleLbl="parChTrans1D3" presStyleIdx="2" presStyleCnt="4" custScaleX="2000000" custScaleY="80553"/>
      <dgm:spPr/>
      <dgm:t>
        <a:bodyPr/>
        <a:lstStyle/>
        <a:p>
          <a:pPr rtl="1"/>
          <a:endParaRPr lang="fa-IR"/>
        </a:p>
      </dgm:t>
    </dgm:pt>
    <dgm:pt modelId="{7AFB2B14-C10D-4C81-9F3E-AAFB8ACCFE6B}" type="pres">
      <dgm:prSet presAssocID="{6C08AC68-2C1A-4561-BF55-B93896EA5A9A}" presName="connTx" presStyleLbl="parChTrans1D3" presStyleIdx="2" presStyleCnt="4"/>
      <dgm:spPr/>
      <dgm:t>
        <a:bodyPr/>
        <a:lstStyle/>
        <a:p>
          <a:pPr rtl="1"/>
          <a:endParaRPr lang="fa-IR"/>
        </a:p>
      </dgm:t>
    </dgm:pt>
    <dgm:pt modelId="{1D14645A-F291-4C85-8A75-EE910FC32ADA}" type="pres">
      <dgm:prSet presAssocID="{06485DB0-D30A-46CE-891D-FF1E1BEF1DD4}" presName="root2" presStyleCnt="0"/>
      <dgm:spPr/>
      <dgm:t>
        <a:bodyPr/>
        <a:lstStyle/>
        <a:p>
          <a:pPr rtl="1"/>
          <a:endParaRPr lang="fa-IR"/>
        </a:p>
      </dgm:t>
    </dgm:pt>
    <dgm:pt modelId="{F6E16F38-6250-4693-A366-F6409FF9744C}" type="pres">
      <dgm:prSet presAssocID="{06485DB0-D30A-46CE-891D-FF1E1BEF1DD4}" presName="LevelTwoTextNode" presStyleLbl="node3" presStyleIdx="2" presStyleCnt="4" custScaleX="100969" custScaleY="127915">
        <dgm:presLayoutVars>
          <dgm:chPref val="3"/>
        </dgm:presLayoutVars>
      </dgm:prSet>
      <dgm:spPr/>
      <dgm:t>
        <a:bodyPr/>
        <a:lstStyle/>
        <a:p>
          <a:pPr rtl="1"/>
          <a:endParaRPr lang="fa-IR"/>
        </a:p>
      </dgm:t>
    </dgm:pt>
    <dgm:pt modelId="{EF583E92-846E-43C4-A2F8-F1828849F5E1}" type="pres">
      <dgm:prSet presAssocID="{06485DB0-D30A-46CE-891D-FF1E1BEF1DD4}" presName="level3hierChild" presStyleCnt="0"/>
      <dgm:spPr/>
      <dgm:t>
        <a:bodyPr/>
        <a:lstStyle/>
        <a:p>
          <a:pPr rtl="1"/>
          <a:endParaRPr lang="fa-IR"/>
        </a:p>
      </dgm:t>
    </dgm:pt>
    <dgm:pt modelId="{EDB45F68-5501-45BC-9C26-3E3BBBDCB3BE}" type="pres">
      <dgm:prSet presAssocID="{0DBDFFC1-B4CC-44FE-BB1D-B6E3752A931E}" presName="conn2-1" presStyleLbl="parChTrans1D2" presStyleIdx="3" presStyleCnt="4" custScaleX="2000000" custScaleY="1532000"/>
      <dgm:spPr/>
      <dgm:t>
        <a:bodyPr/>
        <a:lstStyle/>
        <a:p>
          <a:pPr rtl="1"/>
          <a:endParaRPr lang="fa-IR"/>
        </a:p>
      </dgm:t>
    </dgm:pt>
    <dgm:pt modelId="{688C27EE-4E84-4FF1-A393-2052DD74A923}" type="pres">
      <dgm:prSet presAssocID="{0DBDFFC1-B4CC-44FE-BB1D-B6E3752A931E}" presName="connTx" presStyleLbl="parChTrans1D2" presStyleIdx="3" presStyleCnt="4"/>
      <dgm:spPr/>
      <dgm:t>
        <a:bodyPr/>
        <a:lstStyle/>
        <a:p>
          <a:pPr rtl="1"/>
          <a:endParaRPr lang="fa-IR"/>
        </a:p>
      </dgm:t>
    </dgm:pt>
    <dgm:pt modelId="{55044D6B-6693-4CD6-98E9-85EF80767E9D}" type="pres">
      <dgm:prSet presAssocID="{E0DF2AED-DDD0-4ACF-974F-01353AC41949}" presName="root2" presStyleCnt="0"/>
      <dgm:spPr/>
      <dgm:t>
        <a:bodyPr/>
        <a:lstStyle/>
        <a:p>
          <a:pPr rtl="1"/>
          <a:endParaRPr lang="fa-IR"/>
        </a:p>
      </dgm:t>
    </dgm:pt>
    <dgm:pt modelId="{ED1389A0-FF4D-48B3-A840-9280FFDB4AF7}" type="pres">
      <dgm:prSet presAssocID="{E0DF2AED-DDD0-4ACF-974F-01353AC41949}" presName="LevelTwoTextNode" presStyleLbl="node2" presStyleIdx="3" presStyleCnt="4" custScaleX="100969" custScaleY="127915">
        <dgm:presLayoutVars>
          <dgm:chPref val="3"/>
        </dgm:presLayoutVars>
      </dgm:prSet>
      <dgm:spPr/>
      <dgm:t>
        <a:bodyPr/>
        <a:lstStyle/>
        <a:p>
          <a:pPr rtl="1"/>
          <a:endParaRPr lang="fa-IR"/>
        </a:p>
      </dgm:t>
    </dgm:pt>
    <dgm:pt modelId="{B52AF314-637F-4F3D-8D5E-496118E4C7F3}" type="pres">
      <dgm:prSet presAssocID="{E0DF2AED-DDD0-4ACF-974F-01353AC41949}" presName="level3hierChild" presStyleCnt="0"/>
      <dgm:spPr/>
      <dgm:t>
        <a:bodyPr/>
        <a:lstStyle/>
        <a:p>
          <a:pPr rtl="1"/>
          <a:endParaRPr lang="fa-IR"/>
        </a:p>
      </dgm:t>
    </dgm:pt>
    <dgm:pt modelId="{E056B66C-D5A3-4CCE-A873-6DBBF94897DC}" type="pres">
      <dgm:prSet presAssocID="{2CC693DD-29D2-4DA1-898E-43FC13FD56A4}" presName="conn2-1" presStyleLbl="parChTrans1D3" presStyleIdx="3" presStyleCnt="4" custScaleX="2000000" custScaleY="80553"/>
      <dgm:spPr/>
      <dgm:t>
        <a:bodyPr/>
        <a:lstStyle/>
        <a:p>
          <a:pPr rtl="1"/>
          <a:endParaRPr lang="fa-IR"/>
        </a:p>
      </dgm:t>
    </dgm:pt>
    <dgm:pt modelId="{A03DAF42-97E4-4583-A3AA-57A31840DAB8}" type="pres">
      <dgm:prSet presAssocID="{2CC693DD-29D2-4DA1-898E-43FC13FD56A4}" presName="connTx" presStyleLbl="parChTrans1D3" presStyleIdx="3" presStyleCnt="4"/>
      <dgm:spPr/>
      <dgm:t>
        <a:bodyPr/>
        <a:lstStyle/>
        <a:p>
          <a:pPr rtl="1"/>
          <a:endParaRPr lang="fa-IR"/>
        </a:p>
      </dgm:t>
    </dgm:pt>
    <dgm:pt modelId="{FAD4B8E8-A63C-444F-B5FF-7CA6F13C82D9}" type="pres">
      <dgm:prSet presAssocID="{9A04CD86-D370-4FF8-8821-9FC5D2011045}" presName="root2" presStyleCnt="0"/>
      <dgm:spPr/>
      <dgm:t>
        <a:bodyPr/>
        <a:lstStyle/>
        <a:p>
          <a:pPr rtl="1"/>
          <a:endParaRPr lang="fa-IR"/>
        </a:p>
      </dgm:t>
    </dgm:pt>
    <dgm:pt modelId="{F6B12D92-04A4-4A5A-8FBC-9B1B6A167DE5}" type="pres">
      <dgm:prSet presAssocID="{9A04CD86-D370-4FF8-8821-9FC5D2011045}" presName="LevelTwoTextNode" presStyleLbl="node3" presStyleIdx="3" presStyleCnt="4" custScaleX="100969" custScaleY="127915">
        <dgm:presLayoutVars>
          <dgm:chPref val="3"/>
        </dgm:presLayoutVars>
      </dgm:prSet>
      <dgm:spPr/>
      <dgm:t>
        <a:bodyPr/>
        <a:lstStyle/>
        <a:p>
          <a:pPr rtl="1"/>
          <a:endParaRPr lang="fa-IR"/>
        </a:p>
      </dgm:t>
    </dgm:pt>
    <dgm:pt modelId="{F915A4AA-635B-49BD-99E8-2B987D75E7C1}" type="pres">
      <dgm:prSet presAssocID="{9A04CD86-D370-4FF8-8821-9FC5D2011045}" presName="level3hierChild" presStyleCnt="0"/>
      <dgm:spPr/>
      <dgm:t>
        <a:bodyPr/>
        <a:lstStyle/>
        <a:p>
          <a:pPr rtl="1"/>
          <a:endParaRPr lang="fa-IR"/>
        </a:p>
      </dgm:t>
    </dgm:pt>
  </dgm:ptLst>
  <dgm:cxnLst>
    <dgm:cxn modelId="{D106D0DD-E24B-4D87-8C88-E23595E0783A}" type="presOf" srcId="{0DBDFFC1-B4CC-44FE-BB1D-B6E3752A931E}" destId="{EDB45F68-5501-45BC-9C26-3E3BBBDCB3BE}" srcOrd="0" destOrd="0" presId="urn:microsoft.com/office/officeart/2008/layout/HorizontalMultiLevelHierarchy"/>
    <dgm:cxn modelId="{6A2E7DE8-D5E0-4E42-889C-3E2AD864BF64}" type="presOf" srcId="{E0DF2AED-DDD0-4ACF-974F-01353AC41949}" destId="{ED1389A0-FF4D-48B3-A840-9280FFDB4AF7}" srcOrd="0" destOrd="0" presId="urn:microsoft.com/office/officeart/2008/layout/HorizontalMultiLevelHierarchy"/>
    <dgm:cxn modelId="{6ECE3031-9D3F-4748-A39C-7DF4BD5A39E6}" type="presOf" srcId="{9A04CD86-D370-4FF8-8821-9FC5D2011045}" destId="{F6B12D92-04A4-4A5A-8FBC-9B1B6A167DE5}" srcOrd="0" destOrd="0" presId="urn:microsoft.com/office/officeart/2008/layout/HorizontalMultiLevelHierarchy"/>
    <dgm:cxn modelId="{BDFF2735-ABD9-4641-915F-2AF21758551D}" type="presOf" srcId="{1F8498F9-3F1A-4268-823A-B8EA96E8B18E}" destId="{824731C7-B3BA-45B0-A29B-63159E4CBCC8}" srcOrd="1" destOrd="0" presId="urn:microsoft.com/office/officeart/2008/layout/HorizontalMultiLevelHierarchy"/>
    <dgm:cxn modelId="{C143D8EA-0AB5-4885-B696-ABD4DFD72F02}" type="presOf" srcId="{0DBDFFC1-B4CC-44FE-BB1D-B6E3752A931E}" destId="{688C27EE-4E84-4FF1-A393-2052DD74A923}" srcOrd="1" destOrd="0" presId="urn:microsoft.com/office/officeart/2008/layout/HorizontalMultiLevelHierarchy"/>
    <dgm:cxn modelId="{A52C2C17-5C1D-43CA-A089-074D31C2F353}" srcId="{B7A1832C-95D2-4E3C-B778-89BC1FAF97BE}" destId="{753EFAA7-C9B7-4C64-AF91-9084004D4020}" srcOrd="1" destOrd="0" parTransId="{6D06704D-EA5D-458B-AF93-FF37AB705F08}" sibTransId="{4B3A5A8E-FB88-499F-A217-AA8937590544}"/>
    <dgm:cxn modelId="{9B074FEF-A5CA-48F9-B9E8-CA4D84332C0A}" type="presOf" srcId="{6C08AC68-2C1A-4561-BF55-B93896EA5A9A}" destId="{0BA1582C-E606-4A3D-9883-06A6540AF21E}" srcOrd="0" destOrd="0" presId="urn:microsoft.com/office/officeart/2008/layout/HorizontalMultiLevelHierarchy"/>
    <dgm:cxn modelId="{FD546A56-F780-4ED0-9F49-31638DB5C594}" type="presOf" srcId="{28D34E5F-A476-46DC-ACEC-D7174A1F8940}" destId="{8B07B211-E3CE-419D-8EDD-8C3ABABAB575}" srcOrd="0" destOrd="0" presId="urn:microsoft.com/office/officeart/2008/layout/HorizontalMultiLevelHierarchy"/>
    <dgm:cxn modelId="{A07C1421-7B67-4900-ACD7-885B14388883}" srcId="{B7A1832C-95D2-4E3C-B778-89BC1FAF97BE}" destId="{E0DF2AED-DDD0-4ACF-974F-01353AC41949}" srcOrd="3" destOrd="0" parTransId="{0DBDFFC1-B4CC-44FE-BB1D-B6E3752A931E}" sibTransId="{B4A49415-4094-4F9F-9F00-3C469A616798}"/>
    <dgm:cxn modelId="{5A199A63-B576-45F1-A746-C9F15EEFD1C2}" type="presOf" srcId="{5D233E3A-5C51-4149-A21E-7380386F7EAE}" destId="{C6CAFC2B-42C6-4AD3-86BA-3AA3472D29ED}" srcOrd="0" destOrd="0" presId="urn:microsoft.com/office/officeart/2008/layout/HorizontalMultiLevelHierarchy"/>
    <dgm:cxn modelId="{1AE20CC5-83E3-47EF-935E-771A108A65F6}" type="presOf" srcId="{8BE120C0-5D4D-442F-82E4-6794BBE91E57}" destId="{08DB6B37-3364-49F5-AB58-8168B7BC34BA}" srcOrd="0" destOrd="0" presId="urn:microsoft.com/office/officeart/2008/layout/HorizontalMultiLevelHierarchy"/>
    <dgm:cxn modelId="{1B8D69F4-4F57-413F-81B6-8EDC31C383FC}" type="presOf" srcId="{85A79674-ACC1-4340-B96B-7F23AAF9F0D8}" destId="{935AF1D1-1ED4-4FBA-A2A9-89920314BA84}" srcOrd="0" destOrd="0" presId="urn:microsoft.com/office/officeart/2008/layout/HorizontalMultiLevelHierarchy"/>
    <dgm:cxn modelId="{B6303129-7B18-4947-B9A7-A20ABA85EBA8}" srcId="{753EFAA7-C9B7-4C64-AF91-9084004D4020}" destId="{28D34E5F-A476-46DC-ACEC-D7174A1F8940}" srcOrd="0" destOrd="0" parTransId="{1F8498F9-3F1A-4268-823A-B8EA96E8B18E}" sibTransId="{67A6F7B9-6AA1-4270-8ECE-78C97E221312}"/>
    <dgm:cxn modelId="{2B6293AC-8A3E-4377-8272-27B2E0F97D0E}" type="presOf" srcId="{2CC693DD-29D2-4DA1-898E-43FC13FD56A4}" destId="{A03DAF42-97E4-4583-A3AA-57A31840DAB8}" srcOrd="1" destOrd="0" presId="urn:microsoft.com/office/officeart/2008/layout/HorizontalMultiLevelHierarchy"/>
    <dgm:cxn modelId="{D653FBE1-5EA8-468F-BD02-CD563879E03D}" type="presOf" srcId="{ED0D2D58-45D6-41C7-84C2-A077BF029188}" destId="{D6B78ACF-6A68-4D8A-A816-6340613F6BEE}" srcOrd="0" destOrd="0" presId="urn:microsoft.com/office/officeart/2008/layout/HorizontalMultiLevelHierarchy"/>
    <dgm:cxn modelId="{EDD11575-C83B-42E6-B33D-081A9EC06590}" type="presOf" srcId="{2CC693DD-29D2-4DA1-898E-43FC13FD56A4}" destId="{E056B66C-D5A3-4CCE-A873-6DBBF94897DC}" srcOrd="0" destOrd="0" presId="urn:microsoft.com/office/officeart/2008/layout/HorizontalMultiLevelHierarchy"/>
    <dgm:cxn modelId="{9EDBF8FC-3AF9-4C6D-A4DE-7EFEFCDC12A1}" type="presOf" srcId="{753EFAA7-C9B7-4C64-AF91-9084004D4020}" destId="{B617EEA2-A3B8-4F89-A817-8BD4E35AE40A}" srcOrd="0" destOrd="0" presId="urn:microsoft.com/office/officeart/2008/layout/HorizontalMultiLevelHierarchy"/>
    <dgm:cxn modelId="{86088409-AB30-4D8F-B9C3-E486E420A69E}" type="presOf" srcId="{189086CA-8AA7-4942-8D0C-DE5420ABADDB}" destId="{9E21514D-D8D2-4855-B34E-8D03A062A3F6}" srcOrd="0" destOrd="0" presId="urn:microsoft.com/office/officeart/2008/layout/HorizontalMultiLevelHierarchy"/>
    <dgm:cxn modelId="{DD8E9A9E-88B0-4682-98D9-86570ED9B5DB}" srcId="{85A79674-ACC1-4340-B96B-7F23AAF9F0D8}" destId="{8BE120C0-5D4D-442F-82E4-6794BBE91E57}" srcOrd="0" destOrd="0" parTransId="{79A81212-8FC4-40A6-BC06-859204FA7073}" sibTransId="{F9188A1E-401A-48FE-95D7-AC3C42432D92}"/>
    <dgm:cxn modelId="{BDD99D20-BB44-4941-9FDB-ED4B2025A2E0}" type="presOf" srcId="{79A81212-8FC4-40A6-BC06-859204FA7073}" destId="{AB03D6A8-578F-406B-8A02-32295D333067}" srcOrd="1" destOrd="0" presId="urn:microsoft.com/office/officeart/2008/layout/HorizontalMultiLevelHierarchy"/>
    <dgm:cxn modelId="{37EED8EC-7B04-4178-B640-CA73F5BC32F6}" srcId="{E0DF2AED-DDD0-4ACF-974F-01353AC41949}" destId="{9A04CD86-D370-4FF8-8821-9FC5D2011045}" srcOrd="0" destOrd="0" parTransId="{2CC693DD-29D2-4DA1-898E-43FC13FD56A4}" sibTransId="{32CCBB23-AC9B-4C6E-9FD5-B5C9602AD0A1}"/>
    <dgm:cxn modelId="{33BBC977-D9E4-415D-BB62-B8E5C216F105}" type="presOf" srcId="{B7A1832C-95D2-4E3C-B778-89BC1FAF97BE}" destId="{A789AD53-6FE0-4D8F-B12C-C82782891A23}" srcOrd="0" destOrd="0" presId="urn:microsoft.com/office/officeart/2008/layout/HorizontalMultiLevelHierarchy"/>
    <dgm:cxn modelId="{79D6982A-CD0B-4A66-A53E-676AF7EFEC1D}" srcId="{B7A1832C-95D2-4E3C-B778-89BC1FAF97BE}" destId="{85A79674-ACC1-4340-B96B-7F23AAF9F0D8}" srcOrd="0" destOrd="0" parTransId="{5D233E3A-5C51-4149-A21E-7380386F7EAE}" sibTransId="{DBB28076-AC41-4350-819F-7B2E9C69663A}"/>
    <dgm:cxn modelId="{0FAF0F5C-A636-4394-B778-06DB9858D619}" type="presOf" srcId="{ED0D2D58-45D6-41C7-84C2-A077BF029188}" destId="{CBAE20A5-C415-43C3-92B2-D7DE5947F750}" srcOrd="1" destOrd="0" presId="urn:microsoft.com/office/officeart/2008/layout/HorizontalMultiLevelHierarchy"/>
    <dgm:cxn modelId="{C1778AFB-DC5B-4DEF-9D54-1B5A8DA390E9}" type="presOf" srcId="{5D233E3A-5C51-4149-A21E-7380386F7EAE}" destId="{33C74C75-1CC7-4D08-BB8C-2C055892EC22}" srcOrd="1" destOrd="0" presId="urn:microsoft.com/office/officeart/2008/layout/HorizontalMultiLevelHierarchy"/>
    <dgm:cxn modelId="{5522AAE6-9BC3-4951-A48F-1BF397015FAE}" srcId="{189086CA-8AA7-4942-8D0C-DE5420ABADDB}" destId="{B7A1832C-95D2-4E3C-B778-89BC1FAF97BE}" srcOrd="0" destOrd="0" parTransId="{63E7A6A9-007E-4702-B5CE-C86352A5FE3E}" sibTransId="{0091CFB4-32D3-49E1-B975-D543EB9AFDE0}"/>
    <dgm:cxn modelId="{89C4CBFC-59AD-4ED7-AE79-E45FE8BD34BA}" type="presOf" srcId="{1F8498F9-3F1A-4268-823A-B8EA96E8B18E}" destId="{DC04C768-5969-4125-9269-13847FB671B1}" srcOrd="0" destOrd="0" presId="urn:microsoft.com/office/officeart/2008/layout/HorizontalMultiLevelHierarchy"/>
    <dgm:cxn modelId="{C4E0ECF4-9D7D-4976-88A5-C1359DAD1981}" srcId="{792AEFCB-8BE0-4C95-AFAA-EEAE5A037B26}" destId="{06485DB0-D30A-46CE-891D-FF1E1BEF1DD4}" srcOrd="0" destOrd="0" parTransId="{6C08AC68-2C1A-4561-BF55-B93896EA5A9A}" sibTransId="{066FA93E-C4FA-4B09-805D-8A9BF78687BB}"/>
    <dgm:cxn modelId="{B6BA9C23-1DEF-403A-99A7-002043DC1212}" type="presOf" srcId="{792AEFCB-8BE0-4C95-AFAA-EEAE5A037B26}" destId="{0570E43C-1F88-4446-B250-7CEFA37B28B1}" srcOrd="0" destOrd="0" presId="urn:microsoft.com/office/officeart/2008/layout/HorizontalMultiLevelHierarchy"/>
    <dgm:cxn modelId="{CF7CAFB8-EEAC-4999-9579-4061931A99B6}" srcId="{B7A1832C-95D2-4E3C-B778-89BC1FAF97BE}" destId="{792AEFCB-8BE0-4C95-AFAA-EEAE5A037B26}" srcOrd="2" destOrd="0" parTransId="{ED0D2D58-45D6-41C7-84C2-A077BF029188}" sibTransId="{D21B0DBB-635F-4466-AFB9-78992F3DBA69}"/>
    <dgm:cxn modelId="{D98272BB-7120-4D53-B9F5-97D7ECACFBAA}" type="presOf" srcId="{6C08AC68-2C1A-4561-BF55-B93896EA5A9A}" destId="{7AFB2B14-C10D-4C81-9F3E-AAFB8ACCFE6B}" srcOrd="1" destOrd="0" presId="urn:microsoft.com/office/officeart/2008/layout/HorizontalMultiLevelHierarchy"/>
    <dgm:cxn modelId="{74C3FD61-A4E7-4775-91E9-C7706F25C776}" type="presOf" srcId="{06485DB0-D30A-46CE-891D-FF1E1BEF1DD4}" destId="{F6E16F38-6250-4693-A366-F6409FF9744C}" srcOrd="0" destOrd="0" presId="urn:microsoft.com/office/officeart/2008/layout/HorizontalMultiLevelHierarchy"/>
    <dgm:cxn modelId="{3E8DC1AE-D720-47A7-B6EC-2E047B1BE96B}" type="presOf" srcId="{6D06704D-EA5D-458B-AF93-FF37AB705F08}" destId="{505E68CA-0571-471F-BCEE-5828B8B9D10F}" srcOrd="1" destOrd="0" presId="urn:microsoft.com/office/officeart/2008/layout/HorizontalMultiLevelHierarchy"/>
    <dgm:cxn modelId="{8534F6C3-4072-4EA0-9591-2DEFCE71B4A3}" type="presOf" srcId="{6D06704D-EA5D-458B-AF93-FF37AB705F08}" destId="{CCF1DB0E-D901-4B8E-A195-1C8212F1648B}" srcOrd="0" destOrd="0" presId="urn:microsoft.com/office/officeart/2008/layout/HorizontalMultiLevelHierarchy"/>
    <dgm:cxn modelId="{CCEE984F-F7FC-47DE-BAED-B0AA7B38AC0B}" type="presOf" srcId="{79A81212-8FC4-40A6-BC06-859204FA7073}" destId="{96120F9B-34E7-43B6-91BF-5C5920308B89}" srcOrd="0" destOrd="0" presId="urn:microsoft.com/office/officeart/2008/layout/HorizontalMultiLevelHierarchy"/>
    <dgm:cxn modelId="{E81E6735-F530-45FD-AD6C-A73AA5FEFC7C}" type="presParOf" srcId="{9E21514D-D8D2-4855-B34E-8D03A062A3F6}" destId="{3016A0A9-8194-4906-BB8E-1B2F2CE8F0B4}" srcOrd="0" destOrd="0" presId="urn:microsoft.com/office/officeart/2008/layout/HorizontalMultiLevelHierarchy"/>
    <dgm:cxn modelId="{AB57C03B-B231-4572-8B56-53D0475EB164}" type="presParOf" srcId="{3016A0A9-8194-4906-BB8E-1B2F2CE8F0B4}" destId="{A789AD53-6FE0-4D8F-B12C-C82782891A23}" srcOrd="0" destOrd="0" presId="urn:microsoft.com/office/officeart/2008/layout/HorizontalMultiLevelHierarchy"/>
    <dgm:cxn modelId="{92586FD8-5182-40B8-9754-F5D6CD74A590}" type="presParOf" srcId="{3016A0A9-8194-4906-BB8E-1B2F2CE8F0B4}" destId="{A545766D-51A8-4B3D-8C33-2CC3DB8D3837}" srcOrd="1" destOrd="0" presId="urn:microsoft.com/office/officeart/2008/layout/HorizontalMultiLevelHierarchy"/>
    <dgm:cxn modelId="{5E77526D-4E28-4C52-89C2-FD3E04528665}" type="presParOf" srcId="{A545766D-51A8-4B3D-8C33-2CC3DB8D3837}" destId="{C6CAFC2B-42C6-4AD3-86BA-3AA3472D29ED}" srcOrd="0" destOrd="0" presId="urn:microsoft.com/office/officeart/2008/layout/HorizontalMultiLevelHierarchy"/>
    <dgm:cxn modelId="{6969149B-7AFA-4440-9F78-AB34D4BBA649}" type="presParOf" srcId="{C6CAFC2B-42C6-4AD3-86BA-3AA3472D29ED}" destId="{33C74C75-1CC7-4D08-BB8C-2C055892EC22}" srcOrd="0" destOrd="0" presId="urn:microsoft.com/office/officeart/2008/layout/HorizontalMultiLevelHierarchy"/>
    <dgm:cxn modelId="{A6F91B84-9C12-40D4-94BC-CAB3ADCCD692}" type="presParOf" srcId="{A545766D-51A8-4B3D-8C33-2CC3DB8D3837}" destId="{06507D69-D041-4A59-9A08-2B261A02C40B}" srcOrd="1" destOrd="0" presId="urn:microsoft.com/office/officeart/2008/layout/HorizontalMultiLevelHierarchy"/>
    <dgm:cxn modelId="{32D298E0-CB92-452F-B831-D021F00064EE}" type="presParOf" srcId="{06507D69-D041-4A59-9A08-2B261A02C40B}" destId="{935AF1D1-1ED4-4FBA-A2A9-89920314BA84}" srcOrd="0" destOrd="0" presId="urn:microsoft.com/office/officeart/2008/layout/HorizontalMultiLevelHierarchy"/>
    <dgm:cxn modelId="{A8654D00-441B-4C08-9FB3-A55DBC748C40}" type="presParOf" srcId="{06507D69-D041-4A59-9A08-2B261A02C40B}" destId="{12AB98C3-1EFB-423A-924C-87FE1F6AB7B0}" srcOrd="1" destOrd="0" presId="urn:microsoft.com/office/officeart/2008/layout/HorizontalMultiLevelHierarchy"/>
    <dgm:cxn modelId="{1FB8602B-7255-46E1-BC6C-0C34B30CD760}" type="presParOf" srcId="{12AB98C3-1EFB-423A-924C-87FE1F6AB7B0}" destId="{96120F9B-34E7-43B6-91BF-5C5920308B89}" srcOrd="0" destOrd="0" presId="urn:microsoft.com/office/officeart/2008/layout/HorizontalMultiLevelHierarchy"/>
    <dgm:cxn modelId="{F94ECCFA-547F-4213-8841-9E70DB5DCCC3}" type="presParOf" srcId="{96120F9B-34E7-43B6-91BF-5C5920308B89}" destId="{AB03D6A8-578F-406B-8A02-32295D333067}" srcOrd="0" destOrd="0" presId="urn:microsoft.com/office/officeart/2008/layout/HorizontalMultiLevelHierarchy"/>
    <dgm:cxn modelId="{F2EA1EC7-D8B2-47F0-AA00-2F9DBE73069F}" type="presParOf" srcId="{12AB98C3-1EFB-423A-924C-87FE1F6AB7B0}" destId="{1B0E0AA7-6D03-407E-A3BA-67EF6543CD6E}" srcOrd="1" destOrd="0" presId="urn:microsoft.com/office/officeart/2008/layout/HorizontalMultiLevelHierarchy"/>
    <dgm:cxn modelId="{2980546F-D174-4BFD-AB6D-7BFE52E5D0ED}" type="presParOf" srcId="{1B0E0AA7-6D03-407E-A3BA-67EF6543CD6E}" destId="{08DB6B37-3364-49F5-AB58-8168B7BC34BA}" srcOrd="0" destOrd="0" presId="urn:microsoft.com/office/officeart/2008/layout/HorizontalMultiLevelHierarchy"/>
    <dgm:cxn modelId="{F67DA4D4-C2A6-43ED-9EBF-07D62CFD726A}" type="presParOf" srcId="{1B0E0AA7-6D03-407E-A3BA-67EF6543CD6E}" destId="{AB7E8CF1-B1CE-4C79-819E-57FEE85D3197}" srcOrd="1" destOrd="0" presId="urn:microsoft.com/office/officeart/2008/layout/HorizontalMultiLevelHierarchy"/>
    <dgm:cxn modelId="{F00D2560-FC95-4488-87CF-1CB0410FF62D}" type="presParOf" srcId="{A545766D-51A8-4B3D-8C33-2CC3DB8D3837}" destId="{CCF1DB0E-D901-4B8E-A195-1C8212F1648B}" srcOrd="2" destOrd="0" presId="urn:microsoft.com/office/officeart/2008/layout/HorizontalMultiLevelHierarchy"/>
    <dgm:cxn modelId="{3BB9A35F-0A1B-4909-91B7-347BA8B81130}" type="presParOf" srcId="{CCF1DB0E-D901-4B8E-A195-1C8212F1648B}" destId="{505E68CA-0571-471F-BCEE-5828B8B9D10F}" srcOrd="0" destOrd="0" presId="urn:microsoft.com/office/officeart/2008/layout/HorizontalMultiLevelHierarchy"/>
    <dgm:cxn modelId="{79CBFA74-8258-439B-A856-A39A1A8CE47E}" type="presParOf" srcId="{A545766D-51A8-4B3D-8C33-2CC3DB8D3837}" destId="{AC9D75EC-967C-477A-8745-CB13D6082E1D}" srcOrd="3" destOrd="0" presId="urn:microsoft.com/office/officeart/2008/layout/HorizontalMultiLevelHierarchy"/>
    <dgm:cxn modelId="{23BBFEB8-58A7-4E5D-AD00-D4723CA290B1}" type="presParOf" srcId="{AC9D75EC-967C-477A-8745-CB13D6082E1D}" destId="{B617EEA2-A3B8-4F89-A817-8BD4E35AE40A}" srcOrd="0" destOrd="0" presId="urn:microsoft.com/office/officeart/2008/layout/HorizontalMultiLevelHierarchy"/>
    <dgm:cxn modelId="{9F42749B-483C-429F-B3C6-ED6760EC176B}" type="presParOf" srcId="{AC9D75EC-967C-477A-8745-CB13D6082E1D}" destId="{9589818C-AB33-4B02-B41C-2F264CA1D5D0}" srcOrd="1" destOrd="0" presId="urn:microsoft.com/office/officeart/2008/layout/HorizontalMultiLevelHierarchy"/>
    <dgm:cxn modelId="{A17EFD90-356D-4A32-A242-D83FEDF321A7}" type="presParOf" srcId="{9589818C-AB33-4B02-B41C-2F264CA1D5D0}" destId="{DC04C768-5969-4125-9269-13847FB671B1}" srcOrd="0" destOrd="0" presId="urn:microsoft.com/office/officeart/2008/layout/HorizontalMultiLevelHierarchy"/>
    <dgm:cxn modelId="{C047282E-2BD8-4E70-B6F3-070B6BD4F7AE}" type="presParOf" srcId="{DC04C768-5969-4125-9269-13847FB671B1}" destId="{824731C7-B3BA-45B0-A29B-63159E4CBCC8}" srcOrd="0" destOrd="0" presId="urn:microsoft.com/office/officeart/2008/layout/HorizontalMultiLevelHierarchy"/>
    <dgm:cxn modelId="{55874DB7-544D-44C6-B976-ABBD6BAF41D3}" type="presParOf" srcId="{9589818C-AB33-4B02-B41C-2F264CA1D5D0}" destId="{7F4463BC-B585-4C8D-8FF4-B120D8CB77C5}" srcOrd="1" destOrd="0" presId="urn:microsoft.com/office/officeart/2008/layout/HorizontalMultiLevelHierarchy"/>
    <dgm:cxn modelId="{8A3ABBCD-CB2F-444D-8502-0F0F195B9926}" type="presParOf" srcId="{7F4463BC-B585-4C8D-8FF4-B120D8CB77C5}" destId="{8B07B211-E3CE-419D-8EDD-8C3ABABAB575}" srcOrd="0" destOrd="0" presId="urn:microsoft.com/office/officeart/2008/layout/HorizontalMultiLevelHierarchy"/>
    <dgm:cxn modelId="{BFB7C577-049F-4ACD-998F-79036B47BA97}" type="presParOf" srcId="{7F4463BC-B585-4C8D-8FF4-B120D8CB77C5}" destId="{135ACE5E-A503-4FA1-81A8-3EAA6895FB8D}" srcOrd="1" destOrd="0" presId="urn:microsoft.com/office/officeart/2008/layout/HorizontalMultiLevelHierarchy"/>
    <dgm:cxn modelId="{99D19C14-CA7D-48E1-A157-224139221EF5}" type="presParOf" srcId="{A545766D-51A8-4B3D-8C33-2CC3DB8D3837}" destId="{D6B78ACF-6A68-4D8A-A816-6340613F6BEE}" srcOrd="4" destOrd="0" presId="urn:microsoft.com/office/officeart/2008/layout/HorizontalMultiLevelHierarchy"/>
    <dgm:cxn modelId="{F3756550-6642-4195-8BF8-C5EA71B86501}" type="presParOf" srcId="{D6B78ACF-6A68-4D8A-A816-6340613F6BEE}" destId="{CBAE20A5-C415-43C3-92B2-D7DE5947F750}" srcOrd="0" destOrd="0" presId="urn:microsoft.com/office/officeart/2008/layout/HorizontalMultiLevelHierarchy"/>
    <dgm:cxn modelId="{9BE26EAA-6694-4159-AC25-F2ACA5B6BDF0}" type="presParOf" srcId="{A545766D-51A8-4B3D-8C33-2CC3DB8D3837}" destId="{88B9BE37-07DB-49E3-B28E-3A09B97D2CBC}" srcOrd="5" destOrd="0" presId="urn:microsoft.com/office/officeart/2008/layout/HorizontalMultiLevelHierarchy"/>
    <dgm:cxn modelId="{F5CB8657-1766-48DF-A055-094149C24EAB}" type="presParOf" srcId="{88B9BE37-07DB-49E3-B28E-3A09B97D2CBC}" destId="{0570E43C-1F88-4446-B250-7CEFA37B28B1}" srcOrd="0" destOrd="0" presId="urn:microsoft.com/office/officeart/2008/layout/HorizontalMultiLevelHierarchy"/>
    <dgm:cxn modelId="{E6952E47-4500-483B-9D0E-8156771DA8B6}" type="presParOf" srcId="{88B9BE37-07DB-49E3-B28E-3A09B97D2CBC}" destId="{E010A981-BFC3-4A06-BEF8-CD1E8943D775}" srcOrd="1" destOrd="0" presId="urn:microsoft.com/office/officeart/2008/layout/HorizontalMultiLevelHierarchy"/>
    <dgm:cxn modelId="{991B7581-1E52-4408-A0B2-BEFAF42C42EA}" type="presParOf" srcId="{E010A981-BFC3-4A06-BEF8-CD1E8943D775}" destId="{0BA1582C-E606-4A3D-9883-06A6540AF21E}" srcOrd="0" destOrd="0" presId="urn:microsoft.com/office/officeart/2008/layout/HorizontalMultiLevelHierarchy"/>
    <dgm:cxn modelId="{CEF85F5C-6B8B-427F-9A9E-03B40B9BCE33}" type="presParOf" srcId="{0BA1582C-E606-4A3D-9883-06A6540AF21E}" destId="{7AFB2B14-C10D-4C81-9F3E-AAFB8ACCFE6B}" srcOrd="0" destOrd="0" presId="urn:microsoft.com/office/officeart/2008/layout/HorizontalMultiLevelHierarchy"/>
    <dgm:cxn modelId="{0671F51F-5111-4A6D-A7B1-E35A7CCAB496}" type="presParOf" srcId="{E010A981-BFC3-4A06-BEF8-CD1E8943D775}" destId="{1D14645A-F291-4C85-8A75-EE910FC32ADA}" srcOrd="1" destOrd="0" presId="urn:microsoft.com/office/officeart/2008/layout/HorizontalMultiLevelHierarchy"/>
    <dgm:cxn modelId="{9C1B6AC8-A09D-4551-820A-FB15C205C559}" type="presParOf" srcId="{1D14645A-F291-4C85-8A75-EE910FC32ADA}" destId="{F6E16F38-6250-4693-A366-F6409FF9744C}" srcOrd="0" destOrd="0" presId="urn:microsoft.com/office/officeart/2008/layout/HorizontalMultiLevelHierarchy"/>
    <dgm:cxn modelId="{DF7A090A-068E-4138-97E4-152C28F1D437}" type="presParOf" srcId="{1D14645A-F291-4C85-8A75-EE910FC32ADA}" destId="{EF583E92-846E-43C4-A2F8-F1828849F5E1}" srcOrd="1" destOrd="0" presId="urn:microsoft.com/office/officeart/2008/layout/HorizontalMultiLevelHierarchy"/>
    <dgm:cxn modelId="{B892ECDC-02C2-4AFA-87ED-300E00A40D2D}" type="presParOf" srcId="{A545766D-51A8-4B3D-8C33-2CC3DB8D3837}" destId="{EDB45F68-5501-45BC-9C26-3E3BBBDCB3BE}" srcOrd="6" destOrd="0" presId="urn:microsoft.com/office/officeart/2008/layout/HorizontalMultiLevelHierarchy"/>
    <dgm:cxn modelId="{69F399B6-211A-4D7B-9728-FF6F2C55ABC0}" type="presParOf" srcId="{EDB45F68-5501-45BC-9C26-3E3BBBDCB3BE}" destId="{688C27EE-4E84-4FF1-A393-2052DD74A923}" srcOrd="0" destOrd="0" presId="urn:microsoft.com/office/officeart/2008/layout/HorizontalMultiLevelHierarchy"/>
    <dgm:cxn modelId="{4368C9BA-8D11-4C9F-9645-08CF681CF2C2}" type="presParOf" srcId="{A545766D-51A8-4B3D-8C33-2CC3DB8D3837}" destId="{55044D6B-6693-4CD6-98E9-85EF80767E9D}" srcOrd="7" destOrd="0" presId="urn:microsoft.com/office/officeart/2008/layout/HorizontalMultiLevelHierarchy"/>
    <dgm:cxn modelId="{CB48422A-8609-4410-92AB-7481CD7B3734}" type="presParOf" srcId="{55044D6B-6693-4CD6-98E9-85EF80767E9D}" destId="{ED1389A0-FF4D-48B3-A840-9280FFDB4AF7}" srcOrd="0" destOrd="0" presId="urn:microsoft.com/office/officeart/2008/layout/HorizontalMultiLevelHierarchy"/>
    <dgm:cxn modelId="{136FACC0-689B-44B7-A7FE-03F563ACF772}" type="presParOf" srcId="{55044D6B-6693-4CD6-98E9-85EF80767E9D}" destId="{B52AF314-637F-4F3D-8D5E-496118E4C7F3}" srcOrd="1" destOrd="0" presId="urn:microsoft.com/office/officeart/2008/layout/HorizontalMultiLevelHierarchy"/>
    <dgm:cxn modelId="{DFC6338F-D642-45B2-B547-9E00C33897D7}" type="presParOf" srcId="{B52AF314-637F-4F3D-8D5E-496118E4C7F3}" destId="{E056B66C-D5A3-4CCE-A873-6DBBF94897DC}" srcOrd="0" destOrd="0" presId="urn:microsoft.com/office/officeart/2008/layout/HorizontalMultiLevelHierarchy"/>
    <dgm:cxn modelId="{A1B0DC21-B3C4-4797-B134-DBB4109EBA52}" type="presParOf" srcId="{E056B66C-D5A3-4CCE-A873-6DBBF94897DC}" destId="{A03DAF42-97E4-4583-A3AA-57A31840DAB8}" srcOrd="0" destOrd="0" presId="urn:microsoft.com/office/officeart/2008/layout/HorizontalMultiLevelHierarchy"/>
    <dgm:cxn modelId="{9B6676B5-F008-498A-B7CA-ABA761A8994A}" type="presParOf" srcId="{B52AF314-637F-4F3D-8D5E-496118E4C7F3}" destId="{FAD4B8E8-A63C-444F-B5FF-7CA6F13C82D9}" srcOrd="1" destOrd="0" presId="urn:microsoft.com/office/officeart/2008/layout/HorizontalMultiLevelHierarchy"/>
    <dgm:cxn modelId="{1E0010B5-B474-4541-A31C-56327E2232E9}" type="presParOf" srcId="{FAD4B8E8-A63C-444F-B5FF-7CA6F13C82D9}" destId="{F6B12D92-04A4-4A5A-8FBC-9B1B6A167DE5}" srcOrd="0" destOrd="0" presId="urn:microsoft.com/office/officeart/2008/layout/HorizontalMultiLevelHierarchy"/>
    <dgm:cxn modelId="{BFB180A1-309A-4480-B05F-5CF017D1DDC5}" type="presParOf" srcId="{FAD4B8E8-A63C-444F-B5FF-7CA6F13C82D9}" destId="{F915A4AA-635B-49BD-99E8-2B987D75E7C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9086CA-8AA7-4942-8D0C-DE5420ABADDB}"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pPr rtl="1"/>
          <a:endParaRPr lang="fa-IR"/>
        </a:p>
      </dgm:t>
    </dgm:pt>
    <dgm:pt modelId="{B7A1832C-95D2-4E3C-B778-89BC1FAF97BE}">
      <dgm:prSet phldrT="[Text]"/>
      <dgm:spPr>
        <a:solidFill>
          <a:schemeClr val="bg2">
            <a:lumMod val="75000"/>
          </a:schemeClr>
        </a:solidFill>
        <a:ln>
          <a:solidFill>
            <a:schemeClr val="accent1"/>
          </a:solidFill>
        </a:ln>
      </dgm:spPr>
      <dgm:t>
        <a:bodyPr/>
        <a:lstStyle/>
        <a:p>
          <a:pPr rtl="1"/>
          <a:r>
            <a:rPr lang="fa-IR" smtClean="0">
              <a:solidFill>
                <a:sysClr val="windowText" lastClr="000000"/>
              </a:solidFill>
            </a:rPr>
            <a:t>احکام قرائت</a:t>
          </a:r>
          <a:endParaRPr lang="fa-IR" dirty="0">
            <a:solidFill>
              <a:sysClr val="windowText" lastClr="000000"/>
            </a:solidFill>
          </a:endParaRPr>
        </a:p>
      </dgm:t>
    </dgm:pt>
    <dgm:pt modelId="{63E7A6A9-007E-4702-B5CE-C86352A5FE3E}" type="parTrans" cxnId="{5522AAE6-9BC3-4951-A48F-1BF397015FAE}">
      <dgm:prSet/>
      <dgm:spPr/>
      <dgm:t>
        <a:bodyPr/>
        <a:lstStyle/>
        <a:p>
          <a:pPr rtl="1"/>
          <a:endParaRPr lang="fa-IR">
            <a:solidFill>
              <a:sysClr val="windowText" lastClr="000000"/>
            </a:solidFill>
          </a:endParaRPr>
        </a:p>
      </dgm:t>
    </dgm:pt>
    <dgm:pt modelId="{0091CFB4-32D3-49E1-B975-D543EB9AFDE0}" type="sibTrans" cxnId="{5522AAE6-9BC3-4951-A48F-1BF397015FAE}">
      <dgm:prSet/>
      <dgm:spPr/>
      <dgm:t>
        <a:bodyPr/>
        <a:lstStyle/>
        <a:p>
          <a:pPr rtl="1"/>
          <a:endParaRPr lang="fa-IR">
            <a:solidFill>
              <a:sysClr val="windowText" lastClr="000000"/>
            </a:solidFill>
          </a:endParaRPr>
        </a:p>
      </dgm:t>
    </dgm:pt>
    <dgm:pt modelId="{85A79674-ACC1-4340-B96B-7F23AAF9F0D8}">
      <dgm:prSet phldrT="[Text]"/>
      <dgm:spPr>
        <a:ln>
          <a:solidFill>
            <a:schemeClr val="accent1"/>
          </a:solidFill>
        </a:ln>
      </dgm:spPr>
      <dgm:t>
        <a:bodyPr/>
        <a:lstStyle/>
        <a:p>
          <a:pPr rtl="1"/>
          <a:r>
            <a:rPr lang="fa-IR" b="0" i="0" smtClean="0">
              <a:solidFill>
                <a:sysClr val="windowText" lastClr="000000"/>
              </a:solidFill>
            </a:rPr>
            <a:t>اگر انسان كلمه اى را صحيح بداندو بعد بفهمد غلط خوانده است</a:t>
          </a:r>
          <a:endParaRPr lang="fa-IR" dirty="0">
            <a:solidFill>
              <a:sysClr val="windowText" lastClr="000000"/>
            </a:solidFill>
          </a:endParaRPr>
        </a:p>
      </dgm:t>
    </dgm:pt>
    <dgm:pt modelId="{5D233E3A-5C51-4149-A21E-7380386F7EAE}" type="parTrans" cxnId="{79D6982A-CD0B-4A66-A53E-676AF7EFEC1D}">
      <dgm:prSet/>
      <dgm:spPr>
        <a:ln>
          <a:solidFill>
            <a:schemeClr val="accent1"/>
          </a:solidFill>
        </a:ln>
      </dgm:spPr>
      <dgm:t>
        <a:bodyPr/>
        <a:lstStyle/>
        <a:p>
          <a:pPr rtl="1"/>
          <a:endParaRPr lang="fa-IR">
            <a:solidFill>
              <a:sysClr val="windowText" lastClr="000000"/>
            </a:solidFill>
          </a:endParaRPr>
        </a:p>
      </dgm:t>
    </dgm:pt>
    <dgm:pt modelId="{DBB28076-AC41-4350-819F-7B2E9C69663A}" type="sibTrans" cxnId="{79D6982A-CD0B-4A66-A53E-676AF7EFEC1D}">
      <dgm:prSet/>
      <dgm:spPr/>
      <dgm:t>
        <a:bodyPr/>
        <a:lstStyle/>
        <a:p>
          <a:pPr rtl="1"/>
          <a:endParaRPr lang="fa-IR">
            <a:solidFill>
              <a:sysClr val="windowText" lastClr="000000"/>
            </a:solidFill>
          </a:endParaRPr>
        </a:p>
      </dgm:t>
    </dgm:pt>
    <dgm:pt modelId="{EF85BDDE-0A7C-4150-8C45-35CE0BEFDD46}">
      <dgm:prSet/>
      <dgm:spPr>
        <a:ln>
          <a:solidFill>
            <a:schemeClr val="accent1"/>
          </a:solidFill>
        </a:ln>
      </dgm:spPr>
      <dgm:t>
        <a:bodyPr/>
        <a:lstStyle/>
        <a:p>
          <a:pPr rtl="1"/>
          <a:r>
            <a:rPr lang="fa-IR" b="0" i="0" smtClean="0">
              <a:solidFill>
                <a:sysClr val="windowText" lastClr="000000"/>
              </a:solidFill>
            </a:rPr>
            <a:t>مواردی که باید به خواندن حمد اکتفا کرد</a:t>
          </a:r>
          <a:endParaRPr lang="fa-IR" b="0" i="0" dirty="0" smtClean="0">
            <a:solidFill>
              <a:sysClr val="windowText" lastClr="000000"/>
            </a:solidFill>
          </a:endParaRPr>
        </a:p>
      </dgm:t>
    </dgm:pt>
    <dgm:pt modelId="{E4CB76CD-A8F4-45A1-BC0D-C4DB1740ED0B}" type="parTrans" cxnId="{3DEF9FD8-49A2-46E4-82F2-47BF25848872}">
      <dgm:prSet/>
      <dgm:spPr>
        <a:ln>
          <a:solidFill>
            <a:schemeClr val="accent1"/>
          </a:solidFill>
        </a:ln>
      </dgm:spPr>
      <dgm:t>
        <a:bodyPr/>
        <a:lstStyle/>
        <a:p>
          <a:pPr rtl="1"/>
          <a:endParaRPr lang="fa-IR">
            <a:solidFill>
              <a:sysClr val="windowText" lastClr="000000"/>
            </a:solidFill>
          </a:endParaRPr>
        </a:p>
      </dgm:t>
    </dgm:pt>
    <dgm:pt modelId="{A14E8F6A-8429-46C6-93C4-5ACAFE73942E}" type="sibTrans" cxnId="{3DEF9FD8-49A2-46E4-82F2-47BF25848872}">
      <dgm:prSet/>
      <dgm:spPr/>
      <dgm:t>
        <a:bodyPr/>
        <a:lstStyle/>
        <a:p>
          <a:pPr rtl="1"/>
          <a:endParaRPr lang="fa-IR">
            <a:solidFill>
              <a:sysClr val="windowText" lastClr="000000"/>
            </a:solidFill>
          </a:endParaRPr>
        </a:p>
      </dgm:t>
    </dgm:pt>
    <dgm:pt modelId="{8E224525-7226-47B1-8D7B-9E42CDF49CC5}">
      <dgm:prSet/>
      <dgm:spPr>
        <a:ln>
          <a:solidFill>
            <a:schemeClr val="accent1"/>
          </a:solidFill>
        </a:ln>
      </dgm:spPr>
      <dgm:t>
        <a:bodyPr/>
        <a:lstStyle/>
        <a:p>
          <a:pPr rtl="1"/>
          <a:r>
            <a:rPr lang="fa-IR" b="0" i="0" smtClean="0">
              <a:solidFill>
                <a:sysClr val="windowText" lastClr="000000"/>
              </a:solidFill>
            </a:rPr>
            <a:t>در تنگى وقت بايد تسبيحات اربعه را يك مرتبه بگويد. </a:t>
          </a:r>
          <a:endParaRPr lang="fa-IR" b="0" i="0" dirty="0" smtClean="0">
            <a:solidFill>
              <a:sysClr val="windowText" lastClr="000000"/>
            </a:solidFill>
          </a:endParaRPr>
        </a:p>
      </dgm:t>
    </dgm:pt>
    <dgm:pt modelId="{1F6DE771-E756-45EC-B006-7B4AA8051A38}" type="parTrans" cxnId="{B903C858-984E-4980-ACDA-2F8917AEC6F9}">
      <dgm:prSet/>
      <dgm:spPr>
        <a:ln>
          <a:solidFill>
            <a:schemeClr val="accent1"/>
          </a:solidFill>
        </a:ln>
      </dgm:spPr>
      <dgm:t>
        <a:bodyPr/>
        <a:lstStyle/>
        <a:p>
          <a:pPr rtl="1"/>
          <a:endParaRPr lang="fa-IR">
            <a:solidFill>
              <a:sysClr val="windowText" lastClr="000000"/>
            </a:solidFill>
          </a:endParaRPr>
        </a:p>
      </dgm:t>
    </dgm:pt>
    <dgm:pt modelId="{CA3FFA64-0DC4-43E3-A609-169DA5933758}" type="sibTrans" cxnId="{B903C858-984E-4980-ACDA-2F8917AEC6F9}">
      <dgm:prSet/>
      <dgm:spPr/>
      <dgm:t>
        <a:bodyPr/>
        <a:lstStyle/>
        <a:p>
          <a:pPr rtl="1"/>
          <a:endParaRPr lang="fa-IR">
            <a:solidFill>
              <a:sysClr val="windowText" lastClr="000000"/>
            </a:solidFill>
          </a:endParaRPr>
        </a:p>
      </dgm:t>
    </dgm:pt>
    <dgm:pt modelId="{19B1D14A-F71D-44DB-9E49-2E6163551182}">
      <dgm:prSet/>
      <dgm:spPr>
        <a:ln>
          <a:solidFill>
            <a:schemeClr val="accent1"/>
          </a:solidFill>
        </a:ln>
      </dgm:spPr>
      <dgm:t>
        <a:bodyPr/>
        <a:lstStyle/>
        <a:p>
          <a:pPr rtl="1"/>
          <a:r>
            <a:rPr lang="fa-IR" b="0" i="0" smtClean="0">
              <a:solidFill>
                <a:sysClr val="windowText" lastClr="000000"/>
              </a:solidFill>
            </a:rPr>
            <a:t>مزد گرفتن برای یاد دادن واجبات نماز</a:t>
          </a:r>
          <a:endParaRPr lang="fa-IR" b="0" i="0" dirty="0" smtClean="0">
            <a:solidFill>
              <a:sysClr val="windowText" lastClr="000000"/>
            </a:solidFill>
          </a:endParaRPr>
        </a:p>
      </dgm:t>
    </dgm:pt>
    <dgm:pt modelId="{9022E5FA-DB76-42BC-ACC9-1D15088F3CA2}" type="parTrans" cxnId="{B4F2675B-A702-4FD4-8E68-EA2B4012642E}">
      <dgm:prSet/>
      <dgm:spPr>
        <a:ln>
          <a:solidFill>
            <a:schemeClr val="accent1"/>
          </a:solidFill>
        </a:ln>
      </dgm:spPr>
      <dgm:t>
        <a:bodyPr/>
        <a:lstStyle/>
        <a:p>
          <a:pPr rtl="1"/>
          <a:endParaRPr lang="fa-IR">
            <a:solidFill>
              <a:sysClr val="windowText" lastClr="000000"/>
            </a:solidFill>
          </a:endParaRPr>
        </a:p>
      </dgm:t>
    </dgm:pt>
    <dgm:pt modelId="{D3DA8F5B-EF1D-4468-BCF2-2E8CB9EC61F9}" type="sibTrans" cxnId="{B4F2675B-A702-4FD4-8E68-EA2B4012642E}">
      <dgm:prSet/>
      <dgm:spPr/>
      <dgm:t>
        <a:bodyPr/>
        <a:lstStyle/>
        <a:p>
          <a:pPr rtl="1"/>
          <a:endParaRPr lang="fa-IR">
            <a:solidFill>
              <a:sysClr val="windowText" lastClr="000000"/>
            </a:solidFill>
          </a:endParaRPr>
        </a:p>
      </dgm:t>
    </dgm:pt>
    <dgm:pt modelId="{7D6230C4-355A-41FF-8923-D5CFF71D28D9}">
      <dgm:prSet phldrT="[Text]"/>
      <dgm:spPr>
        <a:ln>
          <a:solidFill>
            <a:schemeClr val="accent1"/>
          </a:solidFill>
        </a:ln>
      </dgm:spPr>
      <dgm:t>
        <a:bodyPr/>
        <a:lstStyle/>
        <a:p>
          <a:pPr rtl="1"/>
          <a:r>
            <a:rPr lang="fa-IR" b="0" i="0" smtClean="0">
              <a:solidFill>
                <a:sysClr val="windowText" lastClr="000000"/>
              </a:solidFill>
            </a:rPr>
            <a:t>لازم نيست دوباره نماز را بخواند. </a:t>
          </a:r>
          <a:endParaRPr lang="fa-IR" dirty="0">
            <a:solidFill>
              <a:sysClr val="windowText" lastClr="000000"/>
            </a:solidFill>
          </a:endParaRPr>
        </a:p>
      </dgm:t>
    </dgm:pt>
    <dgm:pt modelId="{CACDD687-3B4E-404C-A38F-F52F3A803A08}" type="parTrans" cxnId="{3C3D7620-5C1B-4C34-A1C4-E61C33016574}">
      <dgm:prSet/>
      <dgm:spPr>
        <a:ln>
          <a:solidFill>
            <a:schemeClr val="accent1"/>
          </a:solidFill>
        </a:ln>
      </dgm:spPr>
      <dgm:t>
        <a:bodyPr/>
        <a:lstStyle/>
        <a:p>
          <a:pPr rtl="1"/>
          <a:endParaRPr lang="fa-IR">
            <a:solidFill>
              <a:sysClr val="windowText" lastClr="000000"/>
            </a:solidFill>
          </a:endParaRPr>
        </a:p>
      </dgm:t>
    </dgm:pt>
    <dgm:pt modelId="{42BDF6B2-D96D-4AEB-90A2-4C7CFEEA81A1}" type="sibTrans" cxnId="{3C3D7620-5C1B-4C34-A1C4-E61C33016574}">
      <dgm:prSet/>
      <dgm:spPr/>
      <dgm:t>
        <a:bodyPr/>
        <a:lstStyle/>
        <a:p>
          <a:pPr rtl="1"/>
          <a:endParaRPr lang="fa-IR">
            <a:solidFill>
              <a:sysClr val="windowText" lastClr="000000"/>
            </a:solidFill>
          </a:endParaRPr>
        </a:p>
      </dgm:t>
    </dgm:pt>
    <dgm:pt modelId="{B667191F-7B97-415B-9881-3512CD556FED}">
      <dgm:prSet/>
      <dgm:spPr>
        <a:ln>
          <a:solidFill>
            <a:schemeClr val="accent1"/>
          </a:solidFill>
        </a:ln>
      </dgm:spPr>
      <dgm:t>
        <a:bodyPr/>
        <a:lstStyle/>
        <a:p>
          <a:pPr rtl="1"/>
          <a:r>
            <a:rPr lang="fa-IR" b="0" i="0" smtClean="0">
              <a:solidFill>
                <a:sysClr val="windowText" lastClr="000000"/>
              </a:solidFill>
            </a:rPr>
            <a:t>وقت نماز تنگ باشد.</a:t>
          </a:r>
          <a:endParaRPr lang="fa-IR" b="0" i="0" dirty="0" smtClean="0">
            <a:solidFill>
              <a:sysClr val="windowText" lastClr="000000"/>
            </a:solidFill>
          </a:endParaRPr>
        </a:p>
      </dgm:t>
    </dgm:pt>
    <dgm:pt modelId="{42172243-ED22-4477-9EEA-700A8C7E5580}" type="parTrans" cxnId="{93CDB641-8490-49D3-B560-35790AF1372A}">
      <dgm:prSet/>
      <dgm:spPr>
        <a:ln>
          <a:solidFill>
            <a:schemeClr val="accent1"/>
          </a:solidFill>
        </a:ln>
      </dgm:spPr>
      <dgm:t>
        <a:bodyPr/>
        <a:lstStyle/>
        <a:p>
          <a:pPr rtl="1"/>
          <a:endParaRPr lang="fa-IR">
            <a:solidFill>
              <a:sysClr val="windowText" lastClr="000000"/>
            </a:solidFill>
          </a:endParaRPr>
        </a:p>
      </dgm:t>
    </dgm:pt>
    <dgm:pt modelId="{B1BB9719-8B8C-44B2-93BC-B2D922ABCF82}" type="sibTrans" cxnId="{93CDB641-8490-49D3-B560-35790AF1372A}">
      <dgm:prSet/>
      <dgm:spPr/>
      <dgm:t>
        <a:bodyPr/>
        <a:lstStyle/>
        <a:p>
          <a:pPr rtl="1"/>
          <a:endParaRPr lang="fa-IR">
            <a:solidFill>
              <a:sysClr val="windowText" lastClr="000000"/>
            </a:solidFill>
          </a:endParaRPr>
        </a:p>
      </dgm:t>
    </dgm:pt>
    <dgm:pt modelId="{06C9B66F-BFFD-4B2E-A76F-7274336F33DB}">
      <dgm:prSet/>
      <dgm:spPr>
        <a:ln>
          <a:solidFill>
            <a:schemeClr val="accent1"/>
          </a:solidFill>
        </a:ln>
      </dgm:spPr>
      <dgm:t>
        <a:bodyPr/>
        <a:lstStyle/>
        <a:p>
          <a:pPr rtl="1"/>
          <a:r>
            <a:rPr lang="fa-IR" b="0" i="0" smtClean="0">
              <a:solidFill>
                <a:sysClr val="windowText" lastClr="000000"/>
              </a:solidFill>
            </a:rPr>
            <a:t>ناچار باشد كه سوره نخواند</a:t>
          </a:r>
          <a:endParaRPr lang="fa-IR" b="0" i="0" dirty="0">
            <a:solidFill>
              <a:sysClr val="windowText" lastClr="000000"/>
            </a:solidFill>
          </a:endParaRPr>
        </a:p>
      </dgm:t>
    </dgm:pt>
    <dgm:pt modelId="{4ECFAB8D-1AA7-44B6-BB52-5E7A0A265F80}" type="parTrans" cxnId="{9CA92873-E377-4BE3-AB3E-45988DADC8E4}">
      <dgm:prSet/>
      <dgm:spPr>
        <a:ln>
          <a:solidFill>
            <a:schemeClr val="accent1"/>
          </a:solidFill>
        </a:ln>
      </dgm:spPr>
      <dgm:t>
        <a:bodyPr/>
        <a:lstStyle/>
        <a:p>
          <a:pPr rtl="1"/>
          <a:endParaRPr lang="fa-IR">
            <a:solidFill>
              <a:sysClr val="windowText" lastClr="000000"/>
            </a:solidFill>
          </a:endParaRPr>
        </a:p>
      </dgm:t>
    </dgm:pt>
    <dgm:pt modelId="{FEDD23B9-F642-4F83-AACC-332E7767AE39}" type="sibTrans" cxnId="{9CA92873-E377-4BE3-AB3E-45988DADC8E4}">
      <dgm:prSet/>
      <dgm:spPr/>
      <dgm:t>
        <a:bodyPr/>
        <a:lstStyle/>
        <a:p>
          <a:pPr rtl="1"/>
          <a:endParaRPr lang="fa-IR">
            <a:solidFill>
              <a:sysClr val="windowText" lastClr="000000"/>
            </a:solidFill>
          </a:endParaRPr>
        </a:p>
      </dgm:t>
    </dgm:pt>
    <dgm:pt modelId="{75B153C8-91DF-4D66-A3C0-01E49EE5C91C}">
      <dgm:prSet/>
      <dgm:spPr>
        <a:ln>
          <a:solidFill>
            <a:schemeClr val="accent1"/>
          </a:solidFill>
        </a:ln>
      </dgm:spPr>
      <dgm:t>
        <a:bodyPr/>
        <a:lstStyle/>
        <a:p>
          <a:pPr rtl="1"/>
          <a:r>
            <a:rPr lang="fa-IR" b="0" i="0" smtClean="0">
              <a:solidFill>
                <a:sysClr val="windowText" lastClr="000000"/>
              </a:solidFill>
            </a:rPr>
            <a:t>مزد گرفتن برای یاد دادن  مستحبّات نماز</a:t>
          </a:r>
          <a:endParaRPr lang="fa-IR" b="0" i="0" dirty="0" smtClean="0">
            <a:solidFill>
              <a:sysClr val="windowText" lastClr="000000"/>
            </a:solidFill>
          </a:endParaRPr>
        </a:p>
      </dgm:t>
    </dgm:pt>
    <dgm:pt modelId="{4A90AAC1-3FA4-4135-B07D-6B1EC9F1BEE1}" type="parTrans" cxnId="{A14E433C-586F-46E5-9527-ABC84694D26C}">
      <dgm:prSet/>
      <dgm:spPr>
        <a:ln>
          <a:solidFill>
            <a:schemeClr val="accent1"/>
          </a:solidFill>
        </a:ln>
      </dgm:spPr>
      <dgm:t>
        <a:bodyPr/>
        <a:lstStyle/>
        <a:p>
          <a:pPr rtl="1"/>
          <a:endParaRPr lang="fa-IR">
            <a:solidFill>
              <a:sysClr val="windowText" lastClr="000000"/>
            </a:solidFill>
          </a:endParaRPr>
        </a:p>
      </dgm:t>
    </dgm:pt>
    <dgm:pt modelId="{FDCACC70-5AD4-4B3D-BC5F-4063FD23051C}" type="sibTrans" cxnId="{A14E433C-586F-46E5-9527-ABC84694D26C}">
      <dgm:prSet/>
      <dgm:spPr/>
      <dgm:t>
        <a:bodyPr/>
        <a:lstStyle/>
        <a:p>
          <a:pPr rtl="1"/>
          <a:endParaRPr lang="fa-IR">
            <a:solidFill>
              <a:sysClr val="windowText" lastClr="000000"/>
            </a:solidFill>
          </a:endParaRPr>
        </a:p>
      </dgm:t>
    </dgm:pt>
    <dgm:pt modelId="{B624F831-2C79-44A6-AF1E-E056FB2EEF94}">
      <dgm:prSet/>
      <dgm:spPr>
        <a:ln>
          <a:solidFill>
            <a:schemeClr val="accent1"/>
          </a:solidFill>
        </a:ln>
      </dgm:spPr>
      <dgm:t>
        <a:bodyPr/>
        <a:lstStyle/>
        <a:p>
          <a:pPr rtl="1"/>
          <a:r>
            <a:rPr lang="fa-IR" b="0" i="0" smtClean="0">
              <a:solidFill>
                <a:sysClr val="windowText" lastClr="000000"/>
              </a:solidFill>
            </a:rPr>
            <a:t>احتیاط واجب در مزد نگرفتن</a:t>
          </a:r>
          <a:endParaRPr lang="fa-IR" b="0" i="0" dirty="0" smtClean="0">
            <a:solidFill>
              <a:sysClr val="windowText" lastClr="000000"/>
            </a:solidFill>
          </a:endParaRPr>
        </a:p>
      </dgm:t>
    </dgm:pt>
    <dgm:pt modelId="{4D3A084E-FA52-45A6-BBF1-513A33D405B6}" type="parTrans" cxnId="{932CBA65-82D9-4466-B8FD-0FEE5298D5FC}">
      <dgm:prSet/>
      <dgm:spPr>
        <a:ln>
          <a:solidFill>
            <a:schemeClr val="accent1"/>
          </a:solidFill>
        </a:ln>
      </dgm:spPr>
      <dgm:t>
        <a:bodyPr/>
        <a:lstStyle/>
        <a:p>
          <a:pPr rtl="1"/>
          <a:endParaRPr lang="fa-IR">
            <a:solidFill>
              <a:sysClr val="windowText" lastClr="000000"/>
            </a:solidFill>
          </a:endParaRPr>
        </a:p>
      </dgm:t>
    </dgm:pt>
    <dgm:pt modelId="{9AE27759-20D0-4792-8089-42C36643F3C1}" type="sibTrans" cxnId="{932CBA65-82D9-4466-B8FD-0FEE5298D5FC}">
      <dgm:prSet/>
      <dgm:spPr/>
      <dgm:t>
        <a:bodyPr/>
        <a:lstStyle/>
        <a:p>
          <a:pPr rtl="1"/>
          <a:endParaRPr lang="fa-IR">
            <a:solidFill>
              <a:sysClr val="windowText" lastClr="000000"/>
            </a:solidFill>
          </a:endParaRPr>
        </a:p>
      </dgm:t>
    </dgm:pt>
    <dgm:pt modelId="{808EA3CC-D326-41BE-A9F0-2E365D1B3E28}">
      <dgm:prSet/>
      <dgm:spPr>
        <a:ln>
          <a:solidFill>
            <a:schemeClr val="accent1"/>
          </a:solidFill>
        </a:ln>
      </dgm:spPr>
      <dgm:t>
        <a:bodyPr/>
        <a:lstStyle/>
        <a:p>
          <a:pPr rtl="1"/>
          <a:r>
            <a:rPr lang="fa-IR" b="0" i="0" smtClean="0">
              <a:solidFill>
                <a:sysClr val="windowText" lastClr="000000"/>
              </a:solidFill>
            </a:rPr>
            <a:t>اشكال ندارد. </a:t>
          </a:r>
          <a:endParaRPr lang="fa-IR" b="0" i="0" dirty="0" smtClean="0">
            <a:solidFill>
              <a:sysClr val="windowText" lastClr="000000"/>
            </a:solidFill>
          </a:endParaRPr>
        </a:p>
      </dgm:t>
    </dgm:pt>
    <dgm:pt modelId="{B93C6EBA-9428-466C-B1B5-2E5A30D24C49}" type="parTrans" cxnId="{62364682-B132-45D0-867E-15E87A7C2C4A}">
      <dgm:prSet/>
      <dgm:spPr>
        <a:ln>
          <a:solidFill>
            <a:schemeClr val="accent1"/>
          </a:solidFill>
        </a:ln>
      </dgm:spPr>
      <dgm:t>
        <a:bodyPr/>
        <a:lstStyle/>
        <a:p>
          <a:pPr rtl="1"/>
          <a:endParaRPr lang="fa-IR">
            <a:solidFill>
              <a:sysClr val="windowText" lastClr="000000"/>
            </a:solidFill>
          </a:endParaRPr>
        </a:p>
      </dgm:t>
    </dgm:pt>
    <dgm:pt modelId="{EF0CFD8F-24F6-42DB-A5AD-C570FEDD274A}" type="sibTrans" cxnId="{62364682-B132-45D0-867E-15E87A7C2C4A}">
      <dgm:prSet/>
      <dgm:spPr/>
      <dgm:t>
        <a:bodyPr/>
        <a:lstStyle/>
        <a:p>
          <a:pPr rtl="1"/>
          <a:endParaRPr lang="fa-IR">
            <a:solidFill>
              <a:sysClr val="windowText" lastClr="000000"/>
            </a:solidFill>
          </a:endParaRPr>
        </a:p>
      </dgm:t>
    </dgm:pt>
    <dgm:pt modelId="{9E21514D-D8D2-4855-B34E-8D03A062A3F6}" type="pres">
      <dgm:prSet presAssocID="{189086CA-8AA7-4942-8D0C-DE5420ABADDB}" presName="Name0" presStyleCnt="0">
        <dgm:presLayoutVars>
          <dgm:chPref val="1"/>
          <dgm:dir val="rev"/>
          <dgm:animOne val="branch"/>
          <dgm:animLvl val="lvl"/>
          <dgm:resizeHandles val="exact"/>
        </dgm:presLayoutVars>
      </dgm:prSet>
      <dgm:spPr/>
      <dgm:t>
        <a:bodyPr/>
        <a:lstStyle/>
        <a:p>
          <a:pPr rtl="1"/>
          <a:endParaRPr lang="fa-IR"/>
        </a:p>
      </dgm:t>
    </dgm:pt>
    <dgm:pt modelId="{3016A0A9-8194-4906-BB8E-1B2F2CE8F0B4}" type="pres">
      <dgm:prSet presAssocID="{B7A1832C-95D2-4E3C-B778-89BC1FAF97BE}" presName="root1" presStyleCnt="0"/>
      <dgm:spPr/>
      <dgm:t>
        <a:bodyPr/>
        <a:lstStyle/>
        <a:p>
          <a:pPr rtl="1"/>
          <a:endParaRPr lang="fa-IR"/>
        </a:p>
      </dgm:t>
    </dgm:pt>
    <dgm:pt modelId="{A789AD53-6FE0-4D8F-B12C-C82782891A23}" type="pres">
      <dgm:prSet presAssocID="{B7A1832C-95D2-4E3C-B778-89BC1FAF97BE}" presName="LevelOneTextNode" presStyleLbl="node0" presStyleIdx="0" presStyleCnt="1">
        <dgm:presLayoutVars>
          <dgm:chPref val="3"/>
        </dgm:presLayoutVars>
      </dgm:prSet>
      <dgm:spPr/>
      <dgm:t>
        <a:bodyPr/>
        <a:lstStyle/>
        <a:p>
          <a:pPr rtl="1"/>
          <a:endParaRPr lang="fa-IR"/>
        </a:p>
      </dgm:t>
    </dgm:pt>
    <dgm:pt modelId="{A545766D-51A8-4B3D-8C33-2CC3DB8D3837}" type="pres">
      <dgm:prSet presAssocID="{B7A1832C-95D2-4E3C-B778-89BC1FAF97BE}" presName="level2hierChild" presStyleCnt="0"/>
      <dgm:spPr/>
      <dgm:t>
        <a:bodyPr/>
        <a:lstStyle/>
        <a:p>
          <a:pPr rtl="1"/>
          <a:endParaRPr lang="fa-IR"/>
        </a:p>
      </dgm:t>
    </dgm:pt>
    <dgm:pt modelId="{C6CAFC2B-42C6-4AD3-86BA-3AA3472D29ED}" type="pres">
      <dgm:prSet presAssocID="{5D233E3A-5C51-4149-A21E-7380386F7EAE}" presName="conn2-1" presStyleLbl="parChTrans1D2" presStyleIdx="0" presStyleCnt="5"/>
      <dgm:spPr/>
      <dgm:t>
        <a:bodyPr/>
        <a:lstStyle/>
        <a:p>
          <a:pPr rtl="1"/>
          <a:endParaRPr lang="fa-IR"/>
        </a:p>
      </dgm:t>
    </dgm:pt>
    <dgm:pt modelId="{33C74C75-1CC7-4D08-BB8C-2C055892EC22}" type="pres">
      <dgm:prSet presAssocID="{5D233E3A-5C51-4149-A21E-7380386F7EAE}" presName="connTx" presStyleLbl="parChTrans1D2" presStyleIdx="0" presStyleCnt="5"/>
      <dgm:spPr/>
      <dgm:t>
        <a:bodyPr/>
        <a:lstStyle/>
        <a:p>
          <a:pPr rtl="1"/>
          <a:endParaRPr lang="fa-IR"/>
        </a:p>
      </dgm:t>
    </dgm:pt>
    <dgm:pt modelId="{06507D69-D041-4A59-9A08-2B261A02C40B}" type="pres">
      <dgm:prSet presAssocID="{85A79674-ACC1-4340-B96B-7F23AAF9F0D8}" presName="root2" presStyleCnt="0"/>
      <dgm:spPr/>
      <dgm:t>
        <a:bodyPr/>
        <a:lstStyle/>
        <a:p>
          <a:pPr rtl="1"/>
          <a:endParaRPr lang="fa-IR"/>
        </a:p>
      </dgm:t>
    </dgm:pt>
    <dgm:pt modelId="{935AF1D1-1ED4-4FBA-A2A9-89920314BA84}" type="pres">
      <dgm:prSet presAssocID="{85A79674-ACC1-4340-B96B-7F23AAF9F0D8}" presName="LevelTwoTextNode" presStyleLbl="node2" presStyleIdx="0" presStyleCnt="5">
        <dgm:presLayoutVars>
          <dgm:chPref val="3"/>
        </dgm:presLayoutVars>
      </dgm:prSet>
      <dgm:spPr/>
      <dgm:t>
        <a:bodyPr/>
        <a:lstStyle/>
        <a:p>
          <a:pPr rtl="1"/>
          <a:endParaRPr lang="fa-IR"/>
        </a:p>
      </dgm:t>
    </dgm:pt>
    <dgm:pt modelId="{12AB98C3-1EFB-423A-924C-87FE1F6AB7B0}" type="pres">
      <dgm:prSet presAssocID="{85A79674-ACC1-4340-B96B-7F23AAF9F0D8}" presName="level3hierChild" presStyleCnt="0"/>
      <dgm:spPr/>
      <dgm:t>
        <a:bodyPr/>
        <a:lstStyle/>
        <a:p>
          <a:pPr rtl="1"/>
          <a:endParaRPr lang="fa-IR"/>
        </a:p>
      </dgm:t>
    </dgm:pt>
    <dgm:pt modelId="{33F6B77F-6DFC-454D-A201-CE589CC4F702}" type="pres">
      <dgm:prSet presAssocID="{CACDD687-3B4E-404C-A38F-F52F3A803A08}" presName="conn2-1" presStyleLbl="parChTrans1D3" presStyleIdx="0" presStyleCnt="5"/>
      <dgm:spPr/>
      <dgm:t>
        <a:bodyPr/>
        <a:lstStyle/>
        <a:p>
          <a:pPr rtl="1"/>
          <a:endParaRPr lang="fa-IR"/>
        </a:p>
      </dgm:t>
    </dgm:pt>
    <dgm:pt modelId="{C9239F8F-3CE3-4570-B9E8-CE99F52F3FE3}" type="pres">
      <dgm:prSet presAssocID="{CACDD687-3B4E-404C-A38F-F52F3A803A08}" presName="connTx" presStyleLbl="parChTrans1D3" presStyleIdx="0" presStyleCnt="5"/>
      <dgm:spPr/>
      <dgm:t>
        <a:bodyPr/>
        <a:lstStyle/>
        <a:p>
          <a:pPr rtl="1"/>
          <a:endParaRPr lang="fa-IR"/>
        </a:p>
      </dgm:t>
    </dgm:pt>
    <dgm:pt modelId="{EF6ADBCD-AC7E-4A89-BD74-7F1F0BDAD1BD}" type="pres">
      <dgm:prSet presAssocID="{7D6230C4-355A-41FF-8923-D5CFF71D28D9}" presName="root2" presStyleCnt="0"/>
      <dgm:spPr/>
      <dgm:t>
        <a:bodyPr/>
        <a:lstStyle/>
        <a:p>
          <a:pPr rtl="1"/>
          <a:endParaRPr lang="fa-IR"/>
        </a:p>
      </dgm:t>
    </dgm:pt>
    <dgm:pt modelId="{9EC6718F-347E-45FD-AD44-C14B1E33D504}" type="pres">
      <dgm:prSet presAssocID="{7D6230C4-355A-41FF-8923-D5CFF71D28D9}" presName="LevelTwoTextNode" presStyleLbl="node3" presStyleIdx="0" presStyleCnt="5">
        <dgm:presLayoutVars>
          <dgm:chPref val="3"/>
        </dgm:presLayoutVars>
      </dgm:prSet>
      <dgm:spPr/>
      <dgm:t>
        <a:bodyPr/>
        <a:lstStyle/>
        <a:p>
          <a:pPr rtl="1"/>
          <a:endParaRPr lang="fa-IR"/>
        </a:p>
      </dgm:t>
    </dgm:pt>
    <dgm:pt modelId="{94E364BC-6543-4E70-9D07-D8C53C7DFF33}" type="pres">
      <dgm:prSet presAssocID="{7D6230C4-355A-41FF-8923-D5CFF71D28D9}" presName="level3hierChild" presStyleCnt="0"/>
      <dgm:spPr/>
      <dgm:t>
        <a:bodyPr/>
        <a:lstStyle/>
        <a:p>
          <a:pPr rtl="1"/>
          <a:endParaRPr lang="fa-IR"/>
        </a:p>
      </dgm:t>
    </dgm:pt>
    <dgm:pt modelId="{24989E0C-C5E7-4D50-82C8-3C6F15B09FD1}" type="pres">
      <dgm:prSet presAssocID="{E4CB76CD-A8F4-45A1-BC0D-C4DB1740ED0B}" presName="conn2-1" presStyleLbl="parChTrans1D2" presStyleIdx="1" presStyleCnt="5"/>
      <dgm:spPr/>
      <dgm:t>
        <a:bodyPr/>
        <a:lstStyle/>
        <a:p>
          <a:pPr rtl="1"/>
          <a:endParaRPr lang="fa-IR"/>
        </a:p>
      </dgm:t>
    </dgm:pt>
    <dgm:pt modelId="{146AA4AD-E2DC-4C50-B07E-E86A2A9CA431}" type="pres">
      <dgm:prSet presAssocID="{E4CB76CD-A8F4-45A1-BC0D-C4DB1740ED0B}" presName="connTx" presStyleLbl="parChTrans1D2" presStyleIdx="1" presStyleCnt="5"/>
      <dgm:spPr/>
      <dgm:t>
        <a:bodyPr/>
        <a:lstStyle/>
        <a:p>
          <a:pPr rtl="1"/>
          <a:endParaRPr lang="fa-IR"/>
        </a:p>
      </dgm:t>
    </dgm:pt>
    <dgm:pt modelId="{FA66934C-65A9-461F-9071-B6D5F6EAC6E7}" type="pres">
      <dgm:prSet presAssocID="{EF85BDDE-0A7C-4150-8C45-35CE0BEFDD46}" presName="root2" presStyleCnt="0"/>
      <dgm:spPr/>
      <dgm:t>
        <a:bodyPr/>
        <a:lstStyle/>
        <a:p>
          <a:pPr rtl="1"/>
          <a:endParaRPr lang="fa-IR"/>
        </a:p>
      </dgm:t>
    </dgm:pt>
    <dgm:pt modelId="{2837C335-4144-4218-84A1-1F8B3885ECFA}" type="pres">
      <dgm:prSet presAssocID="{EF85BDDE-0A7C-4150-8C45-35CE0BEFDD46}" presName="LevelTwoTextNode" presStyleLbl="node2" presStyleIdx="1" presStyleCnt="5">
        <dgm:presLayoutVars>
          <dgm:chPref val="3"/>
        </dgm:presLayoutVars>
      </dgm:prSet>
      <dgm:spPr/>
      <dgm:t>
        <a:bodyPr/>
        <a:lstStyle/>
        <a:p>
          <a:pPr rtl="1"/>
          <a:endParaRPr lang="fa-IR"/>
        </a:p>
      </dgm:t>
    </dgm:pt>
    <dgm:pt modelId="{69F84E45-4F19-4154-BAB0-E8D3BB727F84}" type="pres">
      <dgm:prSet presAssocID="{EF85BDDE-0A7C-4150-8C45-35CE0BEFDD46}" presName="level3hierChild" presStyleCnt="0"/>
      <dgm:spPr/>
      <dgm:t>
        <a:bodyPr/>
        <a:lstStyle/>
        <a:p>
          <a:pPr rtl="1"/>
          <a:endParaRPr lang="fa-IR"/>
        </a:p>
      </dgm:t>
    </dgm:pt>
    <dgm:pt modelId="{3D549A0F-E6DC-45C0-A927-215C87B15552}" type="pres">
      <dgm:prSet presAssocID="{42172243-ED22-4477-9EEA-700A8C7E5580}" presName="conn2-1" presStyleLbl="parChTrans1D3" presStyleIdx="1" presStyleCnt="5"/>
      <dgm:spPr/>
      <dgm:t>
        <a:bodyPr/>
        <a:lstStyle/>
        <a:p>
          <a:pPr rtl="1"/>
          <a:endParaRPr lang="fa-IR"/>
        </a:p>
      </dgm:t>
    </dgm:pt>
    <dgm:pt modelId="{234739B7-12AB-48C2-AC77-9ABE170095DC}" type="pres">
      <dgm:prSet presAssocID="{42172243-ED22-4477-9EEA-700A8C7E5580}" presName="connTx" presStyleLbl="parChTrans1D3" presStyleIdx="1" presStyleCnt="5"/>
      <dgm:spPr/>
      <dgm:t>
        <a:bodyPr/>
        <a:lstStyle/>
        <a:p>
          <a:pPr rtl="1"/>
          <a:endParaRPr lang="fa-IR"/>
        </a:p>
      </dgm:t>
    </dgm:pt>
    <dgm:pt modelId="{AC0150AA-EDD8-4692-93F2-640DF653FD1E}" type="pres">
      <dgm:prSet presAssocID="{B667191F-7B97-415B-9881-3512CD556FED}" presName="root2" presStyleCnt="0"/>
      <dgm:spPr/>
      <dgm:t>
        <a:bodyPr/>
        <a:lstStyle/>
        <a:p>
          <a:pPr rtl="1"/>
          <a:endParaRPr lang="fa-IR"/>
        </a:p>
      </dgm:t>
    </dgm:pt>
    <dgm:pt modelId="{43B693A7-7659-434C-A65D-268D5D2C9839}" type="pres">
      <dgm:prSet presAssocID="{B667191F-7B97-415B-9881-3512CD556FED}" presName="LevelTwoTextNode" presStyleLbl="node3" presStyleIdx="1" presStyleCnt="5">
        <dgm:presLayoutVars>
          <dgm:chPref val="3"/>
        </dgm:presLayoutVars>
      </dgm:prSet>
      <dgm:spPr/>
      <dgm:t>
        <a:bodyPr/>
        <a:lstStyle/>
        <a:p>
          <a:pPr rtl="1"/>
          <a:endParaRPr lang="fa-IR"/>
        </a:p>
      </dgm:t>
    </dgm:pt>
    <dgm:pt modelId="{7892826C-4095-4E94-845E-1D3237748A2F}" type="pres">
      <dgm:prSet presAssocID="{B667191F-7B97-415B-9881-3512CD556FED}" presName="level3hierChild" presStyleCnt="0"/>
      <dgm:spPr/>
      <dgm:t>
        <a:bodyPr/>
        <a:lstStyle/>
        <a:p>
          <a:pPr rtl="1"/>
          <a:endParaRPr lang="fa-IR"/>
        </a:p>
      </dgm:t>
    </dgm:pt>
    <dgm:pt modelId="{75267C9E-FBE5-4C11-B436-470EDBF7F361}" type="pres">
      <dgm:prSet presAssocID="{4ECFAB8D-1AA7-44B6-BB52-5E7A0A265F80}" presName="conn2-1" presStyleLbl="parChTrans1D3" presStyleIdx="2" presStyleCnt="5"/>
      <dgm:spPr/>
      <dgm:t>
        <a:bodyPr/>
        <a:lstStyle/>
        <a:p>
          <a:pPr rtl="1"/>
          <a:endParaRPr lang="fa-IR"/>
        </a:p>
      </dgm:t>
    </dgm:pt>
    <dgm:pt modelId="{58782DF7-DF13-4F22-AD09-C32F835E25A1}" type="pres">
      <dgm:prSet presAssocID="{4ECFAB8D-1AA7-44B6-BB52-5E7A0A265F80}" presName="connTx" presStyleLbl="parChTrans1D3" presStyleIdx="2" presStyleCnt="5"/>
      <dgm:spPr/>
      <dgm:t>
        <a:bodyPr/>
        <a:lstStyle/>
        <a:p>
          <a:pPr rtl="1"/>
          <a:endParaRPr lang="fa-IR"/>
        </a:p>
      </dgm:t>
    </dgm:pt>
    <dgm:pt modelId="{84D1F2CE-7CFE-47D5-A4B2-27D5F16AA091}" type="pres">
      <dgm:prSet presAssocID="{06C9B66F-BFFD-4B2E-A76F-7274336F33DB}" presName="root2" presStyleCnt="0"/>
      <dgm:spPr/>
      <dgm:t>
        <a:bodyPr/>
        <a:lstStyle/>
        <a:p>
          <a:pPr rtl="1"/>
          <a:endParaRPr lang="fa-IR"/>
        </a:p>
      </dgm:t>
    </dgm:pt>
    <dgm:pt modelId="{D0DC432B-1BF7-42A9-9A5D-C21547D8B0DE}" type="pres">
      <dgm:prSet presAssocID="{06C9B66F-BFFD-4B2E-A76F-7274336F33DB}" presName="LevelTwoTextNode" presStyleLbl="node3" presStyleIdx="2" presStyleCnt="5">
        <dgm:presLayoutVars>
          <dgm:chPref val="3"/>
        </dgm:presLayoutVars>
      </dgm:prSet>
      <dgm:spPr/>
      <dgm:t>
        <a:bodyPr/>
        <a:lstStyle/>
        <a:p>
          <a:pPr rtl="1"/>
          <a:endParaRPr lang="fa-IR"/>
        </a:p>
      </dgm:t>
    </dgm:pt>
    <dgm:pt modelId="{EB828AB1-8084-42EF-95E5-EDA22879841B}" type="pres">
      <dgm:prSet presAssocID="{06C9B66F-BFFD-4B2E-A76F-7274336F33DB}" presName="level3hierChild" presStyleCnt="0"/>
      <dgm:spPr/>
      <dgm:t>
        <a:bodyPr/>
        <a:lstStyle/>
        <a:p>
          <a:pPr rtl="1"/>
          <a:endParaRPr lang="fa-IR"/>
        </a:p>
      </dgm:t>
    </dgm:pt>
    <dgm:pt modelId="{3919E9F4-1656-4D3B-910F-484A20FF444B}" type="pres">
      <dgm:prSet presAssocID="{1F6DE771-E756-45EC-B006-7B4AA8051A38}" presName="conn2-1" presStyleLbl="parChTrans1D2" presStyleIdx="2" presStyleCnt="5"/>
      <dgm:spPr/>
      <dgm:t>
        <a:bodyPr/>
        <a:lstStyle/>
        <a:p>
          <a:pPr rtl="1"/>
          <a:endParaRPr lang="fa-IR"/>
        </a:p>
      </dgm:t>
    </dgm:pt>
    <dgm:pt modelId="{2674CC14-1677-4C75-A9F7-EA670C3343C0}" type="pres">
      <dgm:prSet presAssocID="{1F6DE771-E756-45EC-B006-7B4AA8051A38}" presName="connTx" presStyleLbl="parChTrans1D2" presStyleIdx="2" presStyleCnt="5"/>
      <dgm:spPr/>
      <dgm:t>
        <a:bodyPr/>
        <a:lstStyle/>
        <a:p>
          <a:pPr rtl="1"/>
          <a:endParaRPr lang="fa-IR"/>
        </a:p>
      </dgm:t>
    </dgm:pt>
    <dgm:pt modelId="{7452F82A-2BBA-4550-B423-F0299B64383C}" type="pres">
      <dgm:prSet presAssocID="{8E224525-7226-47B1-8D7B-9E42CDF49CC5}" presName="root2" presStyleCnt="0"/>
      <dgm:spPr/>
      <dgm:t>
        <a:bodyPr/>
        <a:lstStyle/>
        <a:p>
          <a:pPr rtl="1"/>
          <a:endParaRPr lang="fa-IR"/>
        </a:p>
      </dgm:t>
    </dgm:pt>
    <dgm:pt modelId="{DADDF813-F3B3-40E6-9BEC-776BD9E8877E}" type="pres">
      <dgm:prSet presAssocID="{8E224525-7226-47B1-8D7B-9E42CDF49CC5}" presName="LevelTwoTextNode" presStyleLbl="node2" presStyleIdx="2" presStyleCnt="5">
        <dgm:presLayoutVars>
          <dgm:chPref val="3"/>
        </dgm:presLayoutVars>
      </dgm:prSet>
      <dgm:spPr/>
      <dgm:t>
        <a:bodyPr/>
        <a:lstStyle/>
        <a:p>
          <a:pPr rtl="1"/>
          <a:endParaRPr lang="fa-IR"/>
        </a:p>
      </dgm:t>
    </dgm:pt>
    <dgm:pt modelId="{BA72F4D1-6E27-4B59-BD1D-E0F2E7EDBA3A}" type="pres">
      <dgm:prSet presAssocID="{8E224525-7226-47B1-8D7B-9E42CDF49CC5}" presName="level3hierChild" presStyleCnt="0"/>
      <dgm:spPr/>
      <dgm:t>
        <a:bodyPr/>
        <a:lstStyle/>
        <a:p>
          <a:pPr rtl="1"/>
          <a:endParaRPr lang="fa-IR"/>
        </a:p>
      </dgm:t>
    </dgm:pt>
    <dgm:pt modelId="{80236BF4-A2B2-49F6-96EE-D82E5C206232}" type="pres">
      <dgm:prSet presAssocID="{9022E5FA-DB76-42BC-ACC9-1D15088F3CA2}" presName="conn2-1" presStyleLbl="parChTrans1D2" presStyleIdx="3" presStyleCnt="5"/>
      <dgm:spPr/>
      <dgm:t>
        <a:bodyPr/>
        <a:lstStyle/>
        <a:p>
          <a:pPr rtl="1"/>
          <a:endParaRPr lang="fa-IR"/>
        </a:p>
      </dgm:t>
    </dgm:pt>
    <dgm:pt modelId="{5784F9C3-B9F8-43B4-935D-73206C590AEC}" type="pres">
      <dgm:prSet presAssocID="{9022E5FA-DB76-42BC-ACC9-1D15088F3CA2}" presName="connTx" presStyleLbl="parChTrans1D2" presStyleIdx="3" presStyleCnt="5"/>
      <dgm:spPr/>
      <dgm:t>
        <a:bodyPr/>
        <a:lstStyle/>
        <a:p>
          <a:pPr rtl="1"/>
          <a:endParaRPr lang="fa-IR"/>
        </a:p>
      </dgm:t>
    </dgm:pt>
    <dgm:pt modelId="{C95ABD18-B33F-41BC-B9FA-553A1B22B798}" type="pres">
      <dgm:prSet presAssocID="{19B1D14A-F71D-44DB-9E49-2E6163551182}" presName="root2" presStyleCnt="0"/>
      <dgm:spPr/>
      <dgm:t>
        <a:bodyPr/>
        <a:lstStyle/>
        <a:p>
          <a:pPr rtl="1"/>
          <a:endParaRPr lang="fa-IR"/>
        </a:p>
      </dgm:t>
    </dgm:pt>
    <dgm:pt modelId="{DC379EAC-6E16-4DA0-9865-FB5EFCCD5AF5}" type="pres">
      <dgm:prSet presAssocID="{19B1D14A-F71D-44DB-9E49-2E6163551182}" presName="LevelTwoTextNode" presStyleLbl="node2" presStyleIdx="3" presStyleCnt="5">
        <dgm:presLayoutVars>
          <dgm:chPref val="3"/>
        </dgm:presLayoutVars>
      </dgm:prSet>
      <dgm:spPr/>
      <dgm:t>
        <a:bodyPr/>
        <a:lstStyle/>
        <a:p>
          <a:pPr rtl="1"/>
          <a:endParaRPr lang="fa-IR"/>
        </a:p>
      </dgm:t>
    </dgm:pt>
    <dgm:pt modelId="{8E24D569-1809-4DA7-9F3F-1AF52E17E1AB}" type="pres">
      <dgm:prSet presAssocID="{19B1D14A-F71D-44DB-9E49-2E6163551182}" presName="level3hierChild" presStyleCnt="0"/>
      <dgm:spPr/>
      <dgm:t>
        <a:bodyPr/>
        <a:lstStyle/>
        <a:p>
          <a:pPr rtl="1"/>
          <a:endParaRPr lang="fa-IR"/>
        </a:p>
      </dgm:t>
    </dgm:pt>
    <dgm:pt modelId="{CAEBE8EA-BE11-4EBA-AC2D-C0160A4D90B8}" type="pres">
      <dgm:prSet presAssocID="{4D3A084E-FA52-45A6-BBF1-513A33D405B6}" presName="conn2-1" presStyleLbl="parChTrans1D3" presStyleIdx="3" presStyleCnt="5"/>
      <dgm:spPr/>
      <dgm:t>
        <a:bodyPr/>
        <a:lstStyle/>
        <a:p>
          <a:pPr rtl="1"/>
          <a:endParaRPr lang="fa-IR"/>
        </a:p>
      </dgm:t>
    </dgm:pt>
    <dgm:pt modelId="{5498CF81-E9C6-480B-BAC0-E1C78950FE25}" type="pres">
      <dgm:prSet presAssocID="{4D3A084E-FA52-45A6-BBF1-513A33D405B6}" presName="connTx" presStyleLbl="parChTrans1D3" presStyleIdx="3" presStyleCnt="5"/>
      <dgm:spPr/>
      <dgm:t>
        <a:bodyPr/>
        <a:lstStyle/>
        <a:p>
          <a:pPr rtl="1"/>
          <a:endParaRPr lang="fa-IR"/>
        </a:p>
      </dgm:t>
    </dgm:pt>
    <dgm:pt modelId="{B9DBD238-0B45-42AD-9B1C-63AFB6B33619}" type="pres">
      <dgm:prSet presAssocID="{B624F831-2C79-44A6-AF1E-E056FB2EEF94}" presName="root2" presStyleCnt="0"/>
      <dgm:spPr/>
      <dgm:t>
        <a:bodyPr/>
        <a:lstStyle/>
        <a:p>
          <a:pPr rtl="1"/>
          <a:endParaRPr lang="fa-IR"/>
        </a:p>
      </dgm:t>
    </dgm:pt>
    <dgm:pt modelId="{8317CD77-07A9-4521-B490-176318B56F5E}" type="pres">
      <dgm:prSet presAssocID="{B624F831-2C79-44A6-AF1E-E056FB2EEF94}" presName="LevelTwoTextNode" presStyleLbl="node3" presStyleIdx="3" presStyleCnt="5">
        <dgm:presLayoutVars>
          <dgm:chPref val="3"/>
        </dgm:presLayoutVars>
      </dgm:prSet>
      <dgm:spPr/>
      <dgm:t>
        <a:bodyPr/>
        <a:lstStyle/>
        <a:p>
          <a:pPr rtl="1"/>
          <a:endParaRPr lang="fa-IR"/>
        </a:p>
      </dgm:t>
    </dgm:pt>
    <dgm:pt modelId="{80143BAA-59B1-4FC5-B766-AC5FC044512E}" type="pres">
      <dgm:prSet presAssocID="{B624F831-2C79-44A6-AF1E-E056FB2EEF94}" presName="level3hierChild" presStyleCnt="0"/>
      <dgm:spPr/>
      <dgm:t>
        <a:bodyPr/>
        <a:lstStyle/>
        <a:p>
          <a:pPr rtl="1"/>
          <a:endParaRPr lang="fa-IR"/>
        </a:p>
      </dgm:t>
    </dgm:pt>
    <dgm:pt modelId="{8ACFBB32-0C7A-4475-9176-87597A9D608D}" type="pres">
      <dgm:prSet presAssocID="{4A90AAC1-3FA4-4135-B07D-6B1EC9F1BEE1}" presName="conn2-1" presStyleLbl="parChTrans1D2" presStyleIdx="4" presStyleCnt="5"/>
      <dgm:spPr/>
      <dgm:t>
        <a:bodyPr/>
        <a:lstStyle/>
        <a:p>
          <a:pPr rtl="1"/>
          <a:endParaRPr lang="fa-IR"/>
        </a:p>
      </dgm:t>
    </dgm:pt>
    <dgm:pt modelId="{B4B153BF-4F59-4752-A8C0-C970902798D9}" type="pres">
      <dgm:prSet presAssocID="{4A90AAC1-3FA4-4135-B07D-6B1EC9F1BEE1}" presName="connTx" presStyleLbl="parChTrans1D2" presStyleIdx="4" presStyleCnt="5"/>
      <dgm:spPr/>
      <dgm:t>
        <a:bodyPr/>
        <a:lstStyle/>
        <a:p>
          <a:pPr rtl="1"/>
          <a:endParaRPr lang="fa-IR"/>
        </a:p>
      </dgm:t>
    </dgm:pt>
    <dgm:pt modelId="{8A0477E5-422B-4DC8-A9B9-70D944EB01F4}" type="pres">
      <dgm:prSet presAssocID="{75B153C8-91DF-4D66-A3C0-01E49EE5C91C}" presName="root2" presStyleCnt="0"/>
      <dgm:spPr/>
      <dgm:t>
        <a:bodyPr/>
        <a:lstStyle/>
        <a:p>
          <a:pPr rtl="1"/>
          <a:endParaRPr lang="fa-IR"/>
        </a:p>
      </dgm:t>
    </dgm:pt>
    <dgm:pt modelId="{5AA1DFB3-337A-44CC-A7C3-27D8D6B6001E}" type="pres">
      <dgm:prSet presAssocID="{75B153C8-91DF-4D66-A3C0-01E49EE5C91C}" presName="LevelTwoTextNode" presStyleLbl="node2" presStyleIdx="4" presStyleCnt="5">
        <dgm:presLayoutVars>
          <dgm:chPref val="3"/>
        </dgm:presLayoutVars>
      </dgm:prSet>
      <dgm:spPr/>
      <dgm:t>
        <a:bodyPr/>
        <a:lstStyle/>
        <a:p>
          <a:pPr rtl="1"/>
          <a:endParaRPr lang="fa-IR"/>
        </a:p>
      </dgm:t>
    </dgm:pt>
    <dgm:pt modelId="{EC0EE6FD-6B1C-42A5-AFEF-DB9EDDAC397F}" type="pres">
      <dgm:prSet presAssocID="{75B153C8-91DF-4D66-A3C0-01E49EE5C91C}" presName="level3hierChild" presStyleCnt="0"/>
      <dgm:spPr/>
      <dgm:t>
        <a:bodyPr/>
        <a:lstStyle/>
        <a:p>
          <a:pPr rtl="1"/>
          <a:endParaRPr lang="fa-IR"/>
        </a:p>
      </dgm:t>
    </dgm:pt>
    <dgm:pt modelId="{4DD3CDA9-916E-4065-B6D5-6AECAD4A801D}" type="pres">
      <dgm:prSet presAssocID="{B93C6EBA-9428-466C-B1B5-2E5A30D24C49}" presName="conn2-1" presStyleLbl="parChTrans1D3" presStyleIdx="4" presStyleCnt="5"/>
      <dgm:spPr/>
      <dgm:t>
        <a:bodyPr/>
        <a:lstStyle/>
        <a:p>
          <a:pPr rtl="1"/>
          <a:endParaRPr lang="fa-IR"/>
        </a:p>
      </dgm:t>
    </dgm:pt>
    <dgm:pt modelId="{D8D9FB2F-FB02-412C-B9FA-FF5C4A0524FA}" type="pres">
      <dgm:prSet presAssocID="{B93C6EBA-9428-466C-B1B5-2E5A30D24C49}" presName="connTx" presStyleLbl="parChTrans1D3" presStyleIdx="4" presStyleCnt="5"/>
      <dgm:spPr/>
      <dgm:t>
        <a:bodyPr/>
        <a:lstStyle/>
        <a:p>
          <a:pPr rtl="1"/>
          <a:endParaRPr lang="fa-IR"/>
        </a:p>
      </dgm:t>
    </dgm:pt>
    <dgm:pt modelId="{B01E3742-E3E1-4BD5-AD41-FD2DF2B89119}" type="pres">
      <dgm:prSet presAssocID="{808EA3CC-D326-41BE-A9F0-2E365D1B3E28}" presName="root2" presStyleCnt="0"/>
      <dgm:spPr/>
      <dgm:t>
        <a:bodyPr/>
        <a:lstStyle/>
        <a:p>
          <a:pPr rtl="1"/>
          <a:endParaRPr lang="fa-IR"/>
        </a:p>
      </dgm:t>
    </dgm:pt>
    <dgm:pt modelId="{131ED8F0-1DC6-4B97-9645-EFB984FC46DC}" type="pres">
      <dgm:prSet presAssocID="{808EA3CC-D326-41BE-A9F0-2E365D1B3E28}" presName="LevelTwoTextNode" presStyleLbl="node3" presStyleIdx="4" presStyleCnt="5">
        <dgm:presLayoutVars>
          <dgm:chPref val="3"/>
        </dgm:presLayoutVars>
      </dgm:prSet>
      <dgm:spPr/>
      <dgm:t>
        <a:bodyPr/>
        <a:lstStyle/>
        <a:p>
          <a:pPr rtl="1"/>
          <a:endParaRPr lang="fa-IR"/>
        </a:p>
      </dgm:t>
    </dgm:pt>
    <dgm:pt modelId="{DD4A401C-E077-4B46-9A13-118D387C5C45}" type="pres">
      <dgm:prSet presAssocID="{808EA3CC-D326-41BE-A9F0-2E365D1B3E28}" presName="level3hierChild" presStyleCnt="0"/>
      <dgm:spPr/>
      <dgm:t>
        <a:bodyPr/>
        <a:lstStyle/>
        <a:p>
          <a:pPr rtl="1"/>
          <a:endParaRPr lang="fa-IR"/>
        </a:p>
      </dgm:t>
    </dgm:pt>
  </dgm:ptLst>
  <dgm:cxnLst>
    <dgm:cxn modelId="{93870E9B-4944-42F4-BC39-1E10F233EB7B}" type="presOf" srcId="{9022E5FA-DB76-42BC-ACC9-1D15088F3CA2}" destId="{5784F9C3-B9F8-43B4-935D-73206C590AEC}" srcOrd="1" destOrd="0" presId="urn:microsoft.com/office/officeart/2008/layout/HorizontalMultiLevelHierarchy"/>
    <dgm:cxn modelId="{6E3FD038-5D1E-400A-8F25-486E6357737C}" type="presOf" srcId="{42172243-ED22-4477-9EEA-700A8C7E5580}" destId="{3D549A0F-E6DC-45C0-A927-215C87B15552}" srcOrd="0" destOrd="0" presId="urn:microsoft.com/office/officeart/2008/layout/HorizontalMultiLevelHierarchy"/>
    <dgm:cxn modelId="{426A9133-2263-4ED9-92FB-71C8C6E2001F}" type="presOf" srcId="{5D233E3A-5C51-4149-A21E-7380386F7EAE}" destId="{C6CAFC2B-42C6-4AD3-86BA-3AA3472D29ED}" srcOrd="0" destOrd="0" presId="urn:microsoft.com/office/officeart/2008/layout/HorizontalMultiLevelHierarchy"/>
    <dgm:cxn modelId="{9CA92873-E377-4BE3-AB3E-45988DADC8E4}" srcId="{EF85BDDE-0A7C-4150-8C45-35CE0BEFDD46}" destId="{06C9B66F-BFFD-4B2E-A76F-7274336F33DB}" srcOrd="1" destOrd="0" parTransId="{4ECFAB8D-1AA7-44B6-BB52-5E7A0A265F80}" sibTransId="{FEDD23B9-F642-4F83-AACC-332E7767AE39}"/>
    <dgm:cxn modelId="{C170ACBC-DCAD-4385-AD1E-680B38BE00DB}" type="presOf" srcId="{8E224525-7226-47B1-8D7B-9E42CDF49CC5}" destId="{DADDF813-F3B3-40E6-9BEC-776BD9E8877E}" srcOrd="0" destOrd="0" presId="urn:microsoft.com/office/officeart/2008/layout/HorizontalMultiLevelHierarchy"/>
    <dgm:cxn modelId="{93CDB641-8490-49D3-B560-35790AF1372A}" srcId="{EF85BDDE-0A7C-4150-8C45-35CE0BEFDD46}" destId="{B667191F-7B97-415B-9881-3512CD556FED}" srcOrd="0" destOrd="0" parTransId="{42172243-ED22-4477-9EEA-700A8C7E5580}" sibTransId="{B1BB9719-8B8C-44B2-93BC-B2D922ABCF82}"/>
    <dgm:cxn modelId="{6264CDBF-A1BC-4324-B093-FB2DE19A7711}" type="presOf" srcId="{B667191F-7B97-415B-9881-3512CD556FED}" destId="{43B693A7-7659-434C-A65D-268D5D2C9839}" srcOrd="0" destOrd="0" presId="urn:microsoft.com/office/officeart/2008/layout/HorizontalMultiLevelHierarchy"/>
    <dgm:cxn modelId="{A579B385-24C2-4BF6-855E-7396309319E8}" type="presOf" srcId="{85A79674-ACC1-4340-B96B-7F23AAF9F0D8}" destId="{935AF1D1-1ED4-4FBA-A2A9-89920314BA84}" srcOrd="0" destOrd="0" presId="urn:microsoft.com/office/officeart/2008/layout/HorizontalMultiLevelHierarchy"/>
    <dgm:cxn modelId="{DC2D0773-641B-47DF-A9A5-52156ECBDB16}" type="presOf" srcId="{1F6DE771-E756-45EC-B006-7B4AA8051A38}" destId="{3919E9F4-1656-4D3B-910F-484A20FF444B}" srcOrd="0" destOrd="0" presId="urn:microsoft.com/office/officeart/2008/layout/HorizontalMultiLevelHierarchy"/>
    <dgm:cxn modelId="{2869FF45-723A-44BE-90EF-607DFED288F3}" type="presOf" srcId="{4D3A084E-FA52-45A6-BBF1-513A33D405B6}" destId="{5498CF81-E9C6-480B-BAC0-E1C78950FE25}" srcOrd="1" destOrd="0" presId="urn:microsoft.com/office/officeart/2008/layout/HorizontalMultiLevelHierarchy"/>
    <dgm:cxn modelId="{F0A58C94-D3B5-4C7B-BB78-62C671371AE5}" type="presOf" srcId="{7D6230C4-355A-41FF-8923-D5CFF71D28D9}" destId="{9EC6718F-347E-45FD-AD44-C14B1E33D504}" srcOrd="0" destOrd="0" presId="urn:microsoft.com/office/officeart/2008/layout/HorizontalMultiLevelHierarchy"/>
    <dgm:cxn modelId="{39B689A7-7191-4FE3-9C2E-EA9AF9FAB609}" type="presOf" srcId="{B624F831-2C79-44A6-AF1E-E056FB2EEF94}" destId="{8317CD77-07A9-4521-B490-176318B56F5E}" srcOrd="0" destOrd="0" presId="urn:microsoft.com/office/officeart/2008/layout/HorizontalMultiLevelHierarchy"/>
    <dgm:cxn modelId="{62364682-B132-45D0-867E-15E87A7C2C4A}" srcId="{75B153C8-91DF-4D66-A3C0-01E49EE5C91C}" destId="{808EA3CC-D326-41BE-A9F0-2E365D1B3E28}" srcOrd="0" destOrd="0" parTransId="{B93C6EBA-9428-466C-B1B5-2E5A30D24C49}" sibTransId="{EF0CFD8F-24F6-42DB-A5AD-C570FEDD274A}"/>
    <dgm:cxn modelId="{4ADC2B07-11CE-42C6-9781-BE4FA529EB64}" type="presOf" srcId="{CACDD687-3B4E-404C-A38F-F52F3A803A08}" destId="{33F6B77F-6DFC-454D-A201-CE589CC4F702}" srcOrd="0" destOrd="0" presId="urn:microsoft.com/office/officeart/2008/layout/HorizontalMultiLevelHierarchy"/>
    <dgm:cxn modelId="{88F45599-04F6-4C4B-86ED-EC79A53B329D}" type="presOf" srcId="{B93C6EBA-9428-466C-B1B5-2E5A30D24C49}" destId="{D8D9FB2F-FB02-412C-B9FA-FF5C4A0524FA}" srcOrd="1" destOrd="0" presId="urn:microsoft.com/office/officeart/2008/layout/HorizontalMultiLevelHierarchy"/>
    <dgm:cxn modelId="{F510FD9F-BDAA-4E1A-BA26-1AE089EEF625}" type="presOf" srcId="{4ECFAB8D-1AA7-44B6-BB52-5E7A0A265F80}" destId="{58782DF7-DF13-4F22-AD09-C32F835E25A1}" srcOrd="1" destOrd="0" presId="urn:microsoft.com/office/officeart/2008/layout/HorizontalMultiLevelHierarchy"/>
    <dgm:cxn modelId="{0AD702CF-C175-4F3E-B95A-6CA00FBB225A}" type="presOf" srcId="{189086CA-8AA7-4942-8D0C-DE5420ABADDB}" destId="{9E21514D-D8D2-4855-B34E-8D03A062A3F6}" srcOrd="0" destOrd="0" presId="urn:microsoft.com/office/officeart/2008/layout/HorizontalMultiLevelHierarchy"/>
    <dgm:cxn modelId="{97C3D0C5-6662-4AA2-BF67-D25C25DB0790}" type="presOf" srcId="{4D3A084E-FA52-45A6-BBF1-513A33D405B6}" destId="{CAEBE8EA-BE11-4EBA-AC2D-C0160A4D90B8}" srcOrd="0" destOrd="0" presId="urn:microsoft.com/office/officeart/2008/layout/HorizontalMultiLevelHierarchy"/>
    <dgm:cxn modelId="{5522AAE6-9BC3-4951-A48F-1BF397015FAE}" srcId="{189086CA-8AA7-4942-8D0C-DE5420ABADDB}" destId="{B7A1832C-95D2-4E3C-B778-89BC1FAF97BE}" srcOrd="0" destOrd="0" parTransId="{63E7A6A9-007E-4702-B5CE-C86352A5FE3E}" sibTransId="{0091CFB4-32D3-49E1-B975-D543EB9AFDE0}"/>
    <dgm:cxn modelId="{CBEB6A09-1AF9-48BA-8A74-21D6F5C1A08F}" type="presOf" srcId="{CACDD687-3B4E-404C-A38F-F52F3A803A08}" destId="{C9239F8F-3CE3-4570-B9E8-CE99F52F3FE3}" srcOrd="1" destOrd="0" presId="urn:microsoft.com/office/officeart/2008/layout/HorizontalMultiLevelHierarchy"/>
    <dgm:cxn modelId="{69CB6923-A7C7-4C47-B863-E26A373958AA}" type="presOf" srcId="{B7A1832C-95D2-4E3C-B778-89BC1FAF97BE}" destId="{A789AD53-6FE0-4D8F-B12C-C82782891A23}" srcOrd="0" destOrd="0" presId="urn:microsoft.com/office/officeart/2008/layout/HorizontalMultiLevelHierarchy"/>
    <dgm:cxn modelId="{00CFF618-6B65-4ABD-B4EC-3AF9665CB818}" type="presOf" srcId="{9022E5FA-DB76-42BC-ACC9-1D15088F3CA2}" destId="{80236BF4-A2B2-49F6-96EE-D82E5C206232}" srcOrd="0" destOrd="0" presId="urn:microsoft.com/office/officeart/2008/layout/HorizontalMultiLevelHierarchy"/>
    <dgm:cxn modelId="{7E3462D1-DA22-4DF8-9AE0-476B5427A68B}" type="presOf" srcId="{B93C6EBA-9428-466C-B1B5-2E5A30D24C49}" destId="{4DD3CDA9-916E-4065-B6D5-6AECAD4A801D}" srcOrd="0" destOrd="0" presId="urn:microsoft.com/office/officeart/2008/layout/HorizontalMultiLevelHierarchy"/>
    <dgm:cxn modelId="{CADEA4EB-D157-4647-A015-DCF09FBB12BF}" type="presOf" srcId="{1F6DE771-E756-45EC-B006-7B4AA8051A38}" destId="{2674CC14-1677-4C75-A9F7-EA670C3343C0}" srcOrd="1" destOrd="0" presId="urn:microsoft.com/office/officeart/2008/layout/HorizontalMultiLevelHierarchy"/>
    <dgm:cxn modelId="{79BE6B9D-7207-43EB-8824-ECE9AB8D6CB5}" type="presOf" srcId="{4A90AAC1-3FA4-4135-B07D-6B1EC9F1BEE1}" destId="{B4B153BF-4F59-4752-A8C0-C970902798D9}" srcOrd="1" destOrd="0" presId="urn:microsoft.com/office/officeart/2008/layout/HorizontalMultiLevelHierarchy"/>
    <dgm:cxn modelId="{8D1F77C2-E782-46DF-A2A7-9EA44143EDD1}" type="presOf" srcId="{19B1D14A-F71D-44DB-9E49-2E6163551182}" destId="{DC379EAC-6E16-4DA0-9865-FB5EFCCD5AF5}" srcOrd="0" destOrd="0" presId="urn:microsoft.com/office/officeart/2008/layout/HorizontalMultiLevelHierarchy"/>
    <dgm:cxn modelId="{C11C5A1F-ADB1-4BF4-9CC2-859A29375070}" type="presOf" srcId="{4ECFAB8D-1AA7-44B6-BB52-5E7A0A265F80}" destId="{75267C9E-FBE5-4C11-B436-470EDBF7F361}" srcOrd="0" destOrd="0" presId="urn:microsoft.com/office/officeart/2008/layout/HorizontalMultiLevelHierarchy"/>
    <dgm:cxn modelId="{92F8C6F8-320C-44F4-90EC-658965F266A1}" type="presOf" srcId="{06C9B66F-BFFD-4B2E-A76F-7274336F33DB}" destId="{D0DC432B-1BF7-42A9-9A5D-C21547D8B0DE}" srcOrd="0" destOrd="0" presId="urn:microsoft.com/office/officeart/2008/layout/HorizontalMultiLevelHierarchy"/>
    <dgm:cxn modelId="{67E3B5CB-588F-4A71-952E-0B08925D8B8D}" type="presOf" srcId="{EF85BDDE-0A7C-4150-8C45-35CE0BEFDD46}" destId="{2837C335-4144-4218-84A1-1F8B3885ECFA}" srcOrd="0" destOrd="0" presId="urn:microsoft.com/office/officeart/2008/layout/HorizontalMultiLevelHierarchy"/>
    <dgm:cxn modelId="{E83C83B2-A88B-43E3-8533-867C69662CEB}" type="presOf" srcId="{5D233E3A-5C51-4149-A21E-7380386F7EAE}" destId="{33C74C75-1CC7-4D08-BB8C-2C055892EC22}" srcOrd="1" destOrd="0" presId="urn:microsoft.com/office/officeart/2008/layout/HorizontalMultiLevelHierarchy"/>
    <dgm:cxn modelId="{3DEF9FD8-49A2-46E4-82F2-47BF25848872}" srcId="{B7A1832C-95D2-4E3C-B778-89BC1FAF97BE}" destId="{EF85BDDE-0A7C-4150-8C45-35CE0BEFDD46}" srcOrd="1" destOrd="0" parTransId="{E4CB76CD-A8F4-45A1-BC0D-C4DB1740ED0B}" sibTransId="{A14E8F6A-8429-46C6-93C4-5ACAFE73942E}"/>
    <dgm:cxn modelId="{6C5A5012-CA83-4F93-99C6-AC1EFC9E4B41}" type="presOf" srcId="{42172243-ED22-4477-9EEA-700A8C7E5580}" destId="{234739B7-12AB-48C2-AC77-9ABE170095DC}" srcOrd="1" destOrd="0" presId="urn:microsoft.com/office/officeart/2008/layout/HorizontalMultiLevelHierarchy"/>
    <dgm:cxn modelId="{5B658EA4-5820-4B96-8779-CC7CA2E0DBEE}" type="presOf" srcId="{75B153C8-91DF-4D66-A3C0-01E49EE5C91C}" destId="{5AA1DFB3-337A-44CC-A7C3-27D8D6B6001E}" srcOrd="0" destOrd="0" presId="urn:microsoft.com/office/officeart/2008/layout/HorizontalMultiLevelHierarchy"/>
    <dgm:cxn modelId="{932CBA65-82D9-4466-B8FD-0FEE5298D5FC}" srcId="{19B1D14A-F71D-44DB-9E49-2E6163551182}" destId="{B624F831-2C79-44A6-AF1E-E056FB2EEF94}" srcOrd="0" destOrd="0" parTransId="{4D3A084E-FA52-45A6-BBF1-513A33D405B6}" sibTransId="{9AE27759-20D0-4792-8089-42C36643F3C1}"/>
    <dgm:cxn modelId="{C80EACEE-0046-432B-8EF5-2DC7A24DD1A4}" type="presOf" srcId="{4A90AAC1-3FA4-4135-B07D-6B1EC9F1BEE1}" destId="{8ACFBB32-0C7A-4475-9176-87597A9D608D}" srcOrd="0" destOrd="0" presId="urn:microsoft.com/office/officeart/2008/layout/HorizontalMultiLevelHierarchy"/>
    <dgm:cxn modelId="{79D6982A-CD0B-4A66-A53E-676AF7EFEC1D}" srcId="{B7A1832C-95D2-4E3C-B778-89BC1FAF97BE}" destId="{85A79674-ACC1-4340-B96B-7F23AAF9F0D8}" srcOrd="0" destOrd="0" parTransId="{5D233E3A-5C51-4149-A21E-7380386F7EAE}" sibTransId="{DBB28076-AC41-4350-819F-7B2E9C69663A}"/>
    <dgm:cxn modelId="{8600888F-1C86-42F1-B47D-4B3642F2B3A0}" type="presOf" srcId="{808EA3CC-D326-41BE-A9F0-2E365D1B3E28}" destId="{131ED8F0-1DC6-4B97-9645-EFB984FC46DC}" srcOrd="0" destOrd="0" presId="urn:microsoft.com/office/officeart/2008/layout/HorizontalMultiLevelHierarchy"/>
    <dgm:cxn modelId="{B903C858-984E-4980-ACDA-2F8917AEC6F9}" srcId="{B7A1832C-95D2-4E3C-B778-89BC1FAF97BE}" destId="{8E224525-7226-47B1-8D7B-9E42CDF49CC5}" srcOrd="2" destOrd="0" parTransId="{1F6DE771-E756-45EC-B006-7B4AA8051A38}" sibTransId="{CA3FFA64-0DC4-43E3-A609-169DA5933758}"/>
    <dgm:cxn modelId="{F634BF35-A4E2-454F-AF1E-EEADA10D3499}" type="presOf" srcId="{E4CB76CD-A8F4-45A1-BC0D-C4DB1740ED0B}" destId="{146AA4AD-E2DC-4C50-B07E-E86A2A9CA431}" srcOrd="1" destOrd="0" presId="urn:microsoft.com/office/officeart/2008/layout/HorizontalMultiLevelHierarchy"/>
    <dgm:cxn modelId="{B4F2675B-A702-4FD4-8E68-EA2B4012642E}" srcId="{B7A1832C-95D2-4E3C-B778-89BC1FAF97BE}" destId="{19B1D14A-F71D-44DB-9E49-2E6163551182}" srcOrd="3" destOrd="0" parTransId="{9022E5FA-DB76-42BC-ACC9-1D15088F3CA2}" sibTransId="{D3DA8F5B-EF1D-4468-BCF2-2E8CB9EC61F9}"/>
    <dgm:cxn modelId="{3C3D7620-5C1B-4C34-A1C4-E61C33016574}" srcId="{85A79674-ACC1-4340-B96B-7F23AAF9F0D8}" destId="{7D6230C4-355A-41FF-8923-D5CFF71D28D9}" srcOrd="0" destOrd="0" parTransId="{CACDD687-3B4E-404C-A38F-F52F3A803A08}" sibTransId="{42BDF6B2-D96D-4AEB-90A2-4C7CFEEA81A1}"/>
    <dgm:cxn modelId="{2AAA7074-D60D-4AEC-9140-11DBBDB6BAB7}" type="presOf" srcId="{E4CB76CD-A8F4-45A1-BC0D-C4DB1740ED0B}" destId="{24989E0C-C5E7-4D50-82C8-3C6F15B09FD1}" srcOrd="0" destOrd="0" presId="urn:microsoft.com/office/officeart/2008/layout/HorizontalMultiLevelHierarchy"/>
    <dgm:cxn modelId="{A14E433C-586F-46E5-9527-ABC84694D26C}" srcId="{B7A1832C-95D2-4E3C-B778-89BC1FAF97BE}" destId="{75B153C8-91DF-4D66-A3C0-01E49EE5C91C}" srcOrd="4" destOrd="0" parTransId="{4A90AAC1-3FA4-4135-B07D-6B1EC9F1BEE1}" sibTransId="{FDCACC70-5AD4-4B3D-BC5F-4063FD23051C}"/>
    <dgm:cxn modelId="{790080F4-D093-4BDF-9232-F9B725299E8B}" type="presParOf" srcId="{9E21514D-D8D2-4855-B34E-8D03A062A3F6}" destId="{3016A0A9-8194-4906-BB8E-1B2F2CE8F0B4}" srcOrd="0" destOrd="0" presId="urn:microsoft.com/office/officeart/2008/layout/HorizontalMultiLevelHierarchy"/>
    <dgm:cxn modelId="{88D4C245-C20B-4857-88C7-102EE3CCAA7C}" type="presParOf" srcId="{3016A0A9-8194-4906-BB8E-1B2F2CE8F0B4}" destId="{A789AD53-6FE0-4D8F-B12C-C82782891A23}" srcOrd="0" destOrd="0" presId="urn:microsoft.com/office/officeart/2008/layout/HorizontalMultiLevelHierarchy"/>
    <dgm:cxn modelId="{D8FE3C60-D472-4F65-AF28-E0E681AA9992}" type="presParOf" srcId="{3016A0A9-8194-4906-BB8E-1B2F2CE8F0B4}" destId="{A545766D-51A8-4B3D-8C33-2CC3DB8D3837}" srcOrd="1" destOrd="0" presId="urn:microsoft.com/office/officeart/2008/layout/HorizontalMultiLevelHierarchy"/>
    <dgm:cxn modelId="{319CAE4F-C8A9-4F3C-9AA0-884AF8F656B6}" type="presParOf" srcId="{A545766D-51A8-4B3D-8C33-2CC3DB8D3837}" destId="{C6CAFC2B-42C6-4AD3-86BA-3AA3472D29ED}" srcOrd="0" destOrd="0" presId="urn:microsoft.com/office/officeart/2008/layout/HorizontalMultiLevelHierarchy"/>
    <dgm:cxn modelId="{C65FA692-3503-4FE1-B49A-3A4CE8D7DF45}" type="presParOf" srcId="{C6CAFC2B-42C6-4AD3-86BA-3AA3472D29ED}" destId="{33C74C75-1CC7-4D08-BB8C-2C055892EC22}" srcOrd="0" destOrd="0" presId="urn:microsoft.com/office/officeart/2008/layout/HorizontalMultiLevelHierarchy"/>
    <dgm:cxn modelId="{F041E822-A058-40EC-BCAF-5E2C33104229}" type="presParOf" srcId="{A545766D-51A8-4B3D-8C33-2CC3DB8D3837}" destId="{06507D69-D041-4A59-9A08-2B261A02C40B}" srcOrd="1" destOrd="0" presId="urn:microsoft.com/office/officeart/2008/layout/HorizontalMultiLevelHierarchy"/>
    <dgm:cxn modelId="{0C71A2FD-0A63-4D37-8907-B64185A5F760}" type="presParOf" srcId="{06507D69-D041-4A59-9A08-2B261A02C40B}" destId="{935AF1D1-1ED4-4FBA-A2A9-89920314BA84}" srcOrd="0" destOrd="0" presId="urn:microsoft.com/office/officeart/2008/layout/HorizontalMultiLevelHierarchy"/>
    <dgm:cxn modelId="{FBFB98C6-F43E-41A5-A4F6-2F39150A347E}" type="presParOf" srcId="{06507D69-D041-4A59-9A08-2B261A02C40B}" destId="{12AB98C3-1EFB-423A-924C-87FE1F6AB7B0}" srcOrd="1" destOrd="0" presId="urn:microsoft.com/office/officeart/2008/layout/HorizontalMultiLevelHierarchy"/>
    <dgm:cxn modelId="{86FD18FA-9C33-4264-97AA-13DF8E0C87C6}" type="presParOf" srcId="{12AB98C3-1EFB-423A-924C-87FE1F6AB7B0}" destId="{33F6B77F-6DFC-454D-A201-CE589CC4F702}" srcOrd="0" destOrd="0" presId="urn:microsoft.com/office/officeart/2008/layout/HorizontalMultiLevelHierarchy"/>
    <dgm:cxn modelId="{25528D5F-448F-457B-A473-02EE713B2C21}" type="presParOf" srcId="{33F6B77F-6DFC-454D-A201-CE589CC4F702}" destId="{C9239F8F-3CE3-4570-B9E8-CE99F52F3FE3}" srcOrd="0" destOrd="0" presId="urn:microsoft.com/office/officeart/2008/layout/HorizontalMultiLevelHierarchy"/>
    <dgm:cxn modelId="{7CD4C360-BC0C-4C19-9526-8785221C3E93}" type="presParOf" srcId="{12AB98C3-1EFB-423A-924C-87FE1F6AB7B0}" destId="{EF6ADBCD-AC7E-4A89-BD74-7F1F0BDAD1BD}" srcOrd="1" destOrd="0" presId="urn:microsoft.com/office/officeart/2008/layout/HorizontalMultiLevelHierarchy"/>
    <dgm:cxn modelId="{A7522714-74E3-4E28-B93F-AA31C7E63D21}" type="presParOf" srcId="{EF6ADBCD-AC7E-4A89-BD74-7F1F0BDAD1BD}" destId="{9EC6718F-347E-45FD-AD44-C14B1E33D504}" srcOrd="0" destOrd="0" presId="urn:microsoft.com/office/officeart/2008/layout/HorizontalMultiLevelHierarchy"/>
    <dgm:cxn modelId="{249B53CA-1C64-4809-9BC5-45B299C6494C}" type="presParOf" srcId="{EF6ADBCD-AC7E-4A89-BD74-7F1F0BDAD1BD}" destId="{94E364BC-6543-4E70-9D07-D8C53C7DFF33}" srcOrd="1" destOrd="0" presId="urn:microsoft.com/office/officeart/2008/layout/HorizontalMultiLevelHierarchy"/>
    <dgm:cxn modelId="{A1BBC633-6436-4750-90D9-E3F1DD9D344D}" type="presParOf" srcId="{A545766D-51A8-4B3D-8C33-2CC3DB8D3837}" destId="{24989E0C-C5E7-4D50-82C8-3C6F15B09FD1}" srcOrd="2" destOrd="0" presId="urn:microsoft.com/office/officeart/2008/layout/HorizontalMultiLevelHierarchy"/>
    <dgm:cxn modelId="{5EE00E94-E51D-4D26-A9D4-58597138BBAA}" type="presParOf" srcId="{24989E0C-C5E7-4D50-82C8-3C6F15B09FD1}" destId="{146AA4AD-E2DC-4C50-B07E-E86A2A9CA431}" srcOrd="0" destOrd="0" presId="urn:microsoft.com/office/officeart/2008/layout/HorizontalMultiLevelHierarchy"/>
    <dgm:cxn modelId="{2789D441-18D7-4394-9DD2-1B383320C442}" type="presParOf" srcId="{A545766D-51A8-4B3D-8C33-2CC3DB8D3837}" destId="{FA66934C-65A9-461F-9071-B6D5F6EAC6E7}" srcOrd="3" destOrd="0" presId="urn:microsoft.com/office/officeart/2008/layout/HorizontalMultiLevelHierarchy"/>
    <dgm:cxn modelId="{CC475A4D-B039-4294-B75E-DCB13D04D087}" type="presParOf" srcId="{FA66934C-65A9-461F-9071-B6D5F6EAC6E7}" destId="{2837C335-4144-4218-84A1-1F8B3885ECFA}" srcOrd="0" destOrd="0" presId="urn:microsoft.com/office/officeart/2008/layout/HorizontalMultiLevelHierarchy"/>
    <dgm:cxn modelId="{8E638B70-32BE-4217-BB8C-D355EF47EA6C}" type="presParOf" srcId="{FA66934C-65A9-461F-9071-B6D5F6EAC6E7}" destId="{69F84E45-4F19-4154-BAB0-E8D3BB727F84}" srcOrd="1" destOrd="0" presId="urn:microsoft.com/office/officeart/2008/layout/HorizontalMultiLevelHierarchy"/>
    <dgm:cxn modelId="{8DF8D256-8387-42A9-929B-73BCF7871C3E}" type="presParOf" srcId="{69F84E45-4F19-4154-BAB0-E8D3BB727F84}" destId="{3D549A0F-E6DC-45C0-A927-215C87B15552}" srcOrd="0" destOrd="0" presId="urn:microsoft.com/office/officeart/2008/layout/HorizontalMultiLevelHierarchy"/>
    <dgm:cxn modelId="{AC61AA1C-EC72-4E74-8406-414CAD916E31}" type="presParOf" srcId="{3D549A0F-E6DC-45C0-A927-215C87B15552}" destId="{234739B7-12AB-48C2-AC77-9ABE170095DC}" srcOrd="0" destOrd="0" presId="urn:microsoft.com/office/officeart/2008/layout/HorizontalMultiLevelHierarchy"/>
    <dgm:cxn modelId="{94FE2AEA-4C48-4AEC-8AFE-29B144E8FADB}" type="presParOf" srcId="{69F84E45-4F19-4154-BAB0-E8D3BB727F84}" destId="{AC0150AA-EDD8-4692-93F2-640DF653FD1E}" srcOrd="1" destOrd="0" presId="urn:microsoft.com/office/officeart/2008/layout/HorizontalMultiLevelHierarchy"/>
    <dgm:cxn modelId="{B2D95389-D495-4F7F-B9C8-6CF244269F26}" type="presParOf" srcId="{AC0150AA-EDD8-4692-93F2-640DF653FD1E}" destId="{43B693A7-7659-434C-A65D-268D5D2C9839}" srcOrd="0" destOrd="0" presId="urn:microsoft.com/office/officeart/2008/layout/HorizontalMultiLevelHierarchy"/>
    <dgm:cxn modelId="{F7CC5EBA-A802-45FE-887F-3AB5ECC7AE0F}" type="presParOf" srcId="{AC0150AA-EDD8-4692-93F2-640DF653FD1E}" destId="{7892826C-4095-4E94-845E-1D3237748A2F}" srcOrd="1" destOrd="0" presId="urn:microsoft.com/office/officeart/2008/layout/HorizontalMultiLevelHierarchy"/>
    <dgm:cxn modelId="{48606BC8-7F6A-4812-8760-F765BEE842BB}" type="presParOf" srcId="{69F84E45-4F19-4154-BAB0-E8D3BB727F84}" destId="{75267C9E-FBE5-4C11-B436-470EDBF7F361}" srcOrd="2" destOrd="0" presId="urn:microsoft.com/office/officeart/2008/layout/HorizontalMultiLevelHierarchy"/>
    <dgm:cxn modelId="{70DCD110-B404-4402-921C-50D04CBD8404}" type="presParOf" srcId="{75267C9E-FBE5-4C11-B436-470EDBF7F361}" destId="{58782DF7-DF13-4F22-AD09-C32F835E25A1}" srcOrd="0" destOrd="0" presId="urn:microsoft.com/office/officeart/2008/layout/HorizontalMultiLevelHierarchy"/>
    <dgm:cxn modelId="{9958958A-58E8-4592-8C5D-1C2B49496A88}" type="presParOf" srcId="{69F84E45-4F19-4154-BAB0-E8D3BB727F84}" destId="{84D1F2CE-7CFE-47D5-A4B2-27D5F16AA091}" srcOrd="3" destOrd="0" presId="urn:microsoft.com/office/officeart/2008/layout/HorizontalMultiLevelHierarchy"/>
    <dgm:cxn modelId="{F5A6555A-95E0-4674-A2C5-64C824DBA976}" type="presParOf" srcId="{84D1F2CE-7CFE-47D5-A4B2-27D5F16AA091}" destId="{D0DC432B-1BF7-42A9-9A5D-C21547D8B0DE}" srcOrd="0" destOrd="0" presId="urn:microsoft.com/office/officeart/2008/layout/HorizontalMultiLevelHierarchy"/>
    <dgm:cxn modelId="{8B472B38-1408-4FFD-B251-09C79E6D9194}" type="presParOf" srcId="{84D1F2CE-7CFE-47D5-A4B2-27D5F16AA091}" destId="{EB828AB1-8084-42EF-95E5-EDA22879841B}" srcOrd="1" destOrd="0" presId="urn:microsoft.com/office/officeart/2008/layout/HorizontalMultiLevelHierarchy"/>
    <dgm:cxn modelId="{CACAC13B-DF01-4F8A-8DA0-2DB656811C53}" type="presParOf" srcId="{A545766D-51A8-4B3D-8C33-2CC3DB8D3837}" destId="{3919E9F4-1656-4D3B-910F-484A20FF444B}" srcOrd="4" destOrd="0" presId="urn:microsoft.com/office/officeart/2008/layout/HorizontalMultiLevelHierarchy"/>
    <dgm:cxn modelId="{9B783B24-76BE-4D1B-9483-8052CCB631A9}" type="presParOf" srcId="{3919E9F4-1656-4D3B-910F-484A20FF444B}" destId="{2674CC14-1677-4C75-A9F7-EA670C3343C0}" srcOrd="0" destOrd="0" presId="urn:microsoft.com/office/officeart/2008/layout/HorizontalMultiLevelHierarchy"/>
    <dgm:cxn modelId="{3C688EA3-018F-44FD-88A1-03839F4A49B5}" type="presParOf" srcId="{A545766D-51A8-4B3D-8C33-2CC3DB8D3837}" destId="{7452F82A-2BBA-4550-B423-F0299B64383C}" srcOrd="5" destOrd="0" presId="urn:microsoft.com/office/officeart/2008/layout/HorizontalMultiLevelHierarchy"/>
    <dgm:cxn modelId="{04139749-0883-4265-B952-EEB999DEE76F}" type="presParOf" srcId="{7452F82A-2BBA-4550-B423-F0299B64383C}" destId="{DADDF813-F3B3-40E6-9BEC-776BD9E8877E}" srcOrd="0" destOrd="0" presId="urn:microsoft.com/office/officeart/2008/layout/HorizontalMultiLevelHierarchy"/>
    <dgm:cxn modelId="{35654848-8A6C-4E64-9A3F-6CB390E89C51}" type="presParOf" srcId="{7452F82A-2BBA-4550-B423-F0299B64383C}" destId="{BA72F4D1-6E27-4B59-BD1D-E0F2E7EDBA3A}" srcOrd="1" destOrd="0" presId="urn:microsoft.com/office/officeart/2008/layout/HorizontalMultiLevelHierarchy"/>
    <dgm:cxn modelId="{A1A41D56-85FB-472D-872C-9185D8007F2A}" type="presParOf" srcId="{A545766D-51A8-4B3D-8C33-2CC3DB8D3837}" destId="{80236BF4-A2B2-49F6-96EE-D82E5C206232}" srcOrd="6" destOrd="0" presId="urn:microsoft.com/office/officeart/2008/layout/HorizontalMultiLevelHierarchy"/>
    <dgm:cxn modelId="{71618C80-C4DB-4706-B49E-8038C54735A2}" type="presParOf" srcId="{80236BF4-A2B2-49F6-96EE-D82E5C206232}" destId="{5784F9C3-B9F8-43B4-935D-73206C590AEC}" srcOrd="0" destOrd="0" presId="urn:microsoft.com/office/officeart/2008/layout/HorizontalMultiLevelHierarchy"/>
    <dgm:cxn modelId="{892A7D21-360A-4595-A6EA-0D66886FCE6C}" type="presParOf" srcId="{A545766D-51A8-4B3D-8C33-2CC3DB8D3837}" destId="{C95ABD18-B33F-41BC-B9FA-553A1B22B798}" srcOrd="7" destOrd="0" presId="urn:microsoft.com/office/officeart/2008/layout/HorizontalMultiLevelHierarchy"/>
    <dgm:cxn modelId="{BCC3CF16-3765-4766-9A1B-9F24D284EB1D}" type="presParOf" srcId="{C95ABD18-B33F-41BC-B9FA-553A1B22B798}" destId="{DC379EAC-6E16-4DA0-9865-FB5EFCCD5AF5}" srcOrd="0" destOrd="0" presId="urn:microsoft.com/office/officeart/2008/layout/HorizontalMultiLevelHierarchy"/>
    <dgm:cxn modelId="{64891A7E-5882-4497-8D98-3A1FC6BD4CD3}" type="presParOf" srcId="{C95ABD18-B33F-41BC-B9FA-553A1B22B798}" destId="{8E24D569-1809-4DA7-9F3F-1AF52E17E1AB}" srcOrd="1" destOrd="0" presId="urn:microsoft.com/office/officeart/2008/layout/HorizontalMultiLevelHierarchy"/>
    <dgm:cxn modelId="{E4185621-BC18-4D2A-8C90-01F1163C9978}" type="presParOf" srcId="{8E24D569-1809-4DA7-9F3F-1AF52E17E1AB}" destId="{CAEBE8EA-BE11-4EBA-AC2D-C0160A4D90B8}" srcOrd="0" destOrd="0" presId="urn:microsoft.com/office/officeart/2008/layout/HorizontalMultiLevelHierarchy"/>
    <dgm:cxn modelId="{A412E2D8-799C-4AF7-B4E3-F076C11BBFD5}" type="presParOf" srcId="{CAEBE8EA-BE11-4EBA-AC2D-C0160A4D90B8}" destId="{5498CF81-E9C6-480B-BAC0-E1C78950FE25}" srcOrd="0" destOrd="0" presId="urn:microsoft.com/office/officeart/2008/layout/HorizontalMultiLevelHierarchy"/>
    <dgm:cxn modelId="{FC715E03-4EDE-40F9-840D-6391234B87FE}" type="presParOf" srcId="{8E24D569-1809-4DA7-9F3F-1AF52E17E1AB}" destId="{B9DBD238-0B45-42AD-9B1C-63AFB6B33619}" srcOrd="1" destOrd="0" presId="urn:microsoft.com/office/officeart/2008/layout/HorizontalMultiLevelHierarchy"/>
    <dgm:cxn modelId="{8D129C6C-6296-4449-ADB6-17F60D920534}" type="presParOf" srcId="{B9DBD238-0B45-42AD-9B1C-63AFB6B33619}" destId="{8317CD77-07A9-4521-B490-176318B56F5E}" srcOrd="0" destOrd="0" presId="urn:microsoft.com/office/officeart/2008/layout/HorizontalMultiLevelHierarchy"/>
    <dgm:cxn modelId="{53FD70C5-C30F-4BA2-AB0F-9F6D523EE702}" type="presParOf" srcId="{B9DBD238-0B45-42AD-9B1C-63AFB6B33619}" destId="{80143BAA-59B1-4FC5-B766-AC5FC044512E}" srcOrd="1" destOrd="0" presId="urn:microsoft.com/office/officeart/2008/layout/HorizontalMultiLevelHierarchy"/>
    <dgm:cxn modelId="{D07B0453-1652-4BA4-A5E6-B028893AC81D}" type="presParOf" srcId="{A545766D-51A8-4B3D-8C33-2CC3DB8D3837}" destId="{8ACFBB32-0C7A-4475-9176-87597A9D608D}" srcOrd="8" destOrd="0" presId="urn:microsoft.com/office/officeart/2008/layout/HorizontalMultiLevelHierarchy"/>
    <dgm:cxn modelId="{DECA099F-CBC4-43B9-825C-0B89D432F6F3}" type="presParOf" srcId="{8ACFBB32-0C7A-4475-9176-87597A9D608D}" destId="{B4B153BF-4F59-4752-A8C0-C970902798D9}" srcOrd="0" destOrd="0" presId="urn:microsoft.com/office/officeart/2008/layout/HorizontalMultiLevelHierarchy"/>
    <dgm:cxn modelId="{7BD6DE5D-0F11-477A-A3B1-C34C59E6EB58}" type="presParOf" srcId="{A545766D-51A8-4B3D-8C33-2CC3DB8D3837}" destId="{8A0477E5-422B-4DC8-A9B9-70D944EB01F4}" srcOrd="9" destOrd="0" presId="urn:microsoft.com/office/officeart/2008/layout/HorizontalMultiLevelHierarchy"/>
    <dgm:cxn modelId="{BD83E4B0-4BFD-4C3A-9281-11C71ED0841B}" type="presParOf" srcId="{8A0477E5-422B-4DC8-A9B9-70D944EB01F4}" destId="{5AA1DFB3-337A-44CC-A7C3-27D8D6B6001E}" srcOrd="0" destOrd="0" presId="urn:microsoft.com/office/officeart/2008/layout/HorizontalMultiLevelHierarchy"/>
    <dgm:cxn modelId="{3617612E-3724-4CCA-916F-48B70490F4C3}" type="presParOf" srcId="{8A0477E5-422B-4DC8-A9B9-70D944EB01F4}" destId="{EC0EE6FD-6B1C-42A5-AFEF-DB9EDDAC397F}" srcOrd="1" destOrd="0" presId="urn:microsoft.com/office/officeart/2008/layout/HorizontalMultiLevelHierarchy"/>
    <dgm:cxn modelId="{246B036D-D559-47A5-811D-C41792217CC3}" type="presParOf" srcId="{EC0EE6FD-6B1C-42A5-AFEF-DB9EDDAC397F}" destId="{4DD3CDA9-916E-4065-B6D5-6AECAD4A801D}" srcOrd="0" destOrd="0" presId="urn:microsoft.com/office/officeart/2008/layout/HorizontalMultiLevelHierarchy"/>
    <dgm:cxn modelId="{19E8E433-AA37-4001-B666-9A95695AD6C4}" type="presParOf" srcId="{4DD3CDA9-916E-4065-B6D5-6AECAD4A801D}" destId="{D8D9FB2F-FB02-412C-B9FA-FF5C4A0524FA}" srcOrd="0" destOrd="0" presId="urn:microsoft.com/office/officeart/2008/layout/HorizontalMultiLevelHierarchy"/>
    <dgm:cxn modelId="{1EC74A7E-0CD9-45F0-9A9D-98459E36635F}" type="presParOf" srcId="{EC0EE6FD-6B1C-42A5-AFEF-DB9EDDAC397F}" destId="{B01E3742-E3E1-4BD5-AD41-FD2DF2B89119}" srcOrd="1" destOrd="0" presId="urn:microsoft.com/office/officeart/2008/layout/HorizontalMultiLevelHierarchy"/>
    <dgm:cxn modelId="{2BBB99B0-84F9-4790-9D76-5B1AD9CF5E41}" type="presParOf" srcId="{B01E3742-E3E1-4BD5-AD41-FD2DF2B89119}" destId="{131ED8F0-1DC6-4B97-9645-EFB984FC46DC}" srcOrd="0" destOrd="0" presId="urn:microsoft.com/office/officeart/2008/layout/HorizontalMultiLevelHierarchy"/>
    <dgm:cxn modelId="{11D27F84-A041-4232-B2A8-52C49D940D60}" type="presParOf" srcId="{B01E3742-E3E1-4BD5-AD41-FD2DF2B89119}" destId="{DD4A401C-E077-4B46-9A13-118D387C5C4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0D8F72-6C1E-42AA-BA75-0BCEC8C009C7}"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pPr rtl="1"/>
          <a:endParaRPr lang="fa-IR"/>
        </a:p>
      </dgm:t>
    </dgm:pt>
    <dgm:pt modelId="{6EF017EF-A271-4D82-B54E-8C90DA2A6AB2}">
      <dgm:prSet phldrT="[Text]" custT="1"/>
      <dgm:spPr>
        <a:gradFill rotWithShape="0">
          <a:gsLst>
            <a:gs pos="0">
              <a:schemeClr val="accent4">
                <a:lumMod val="75000"/>
              </a:schemeClr>
            </a:gs>
            <a:gs pos="43000">
              <a:schemeClr val="accent4">
                <a:lumMod val="40000"/>
                <a:lumOff val="60000"/>
              </a:schemeClr>
            </a:gs>
            <a:gs pos="93000">
              <a:schemeClr val="bg1">
                <a:lumMod val="95000"/>
              </a:schemeClr>
            </a:gs>
            <a:gs pos="100000">
              <a:schemeClr val="accent3">
                <a:hueOff val="0"/>
                <a:satOff val="0"/>
                <a:lumOff val="0"/>
                <a:alphaOff val="0"/>
                <a:tint val="5000"/>
                <a:satMod val="250000"/>
              </a:schemeClr>
            </a:gs>
          </a:gsLst>
        </a:gradFill>
      </dgm:spPr>
      <dgm:t>
        <a:bodyPr/>
        <a:lstStyle/>
        <a:p>
          <a:pPr rtl="1"/>
          <a:r>
            <a:rPr lang="fa-IR" sz="4400" dirty="0" smtClean="0">
              <a:cs typeface="B Mitra" panose="00000400000000000000" pitchFamily="2" charset="-78"/>
            </a:rPr>
            <a:t>3-سجود</a:t>
          </a:r>
          <a:endParaRPr lang="fa-IR" sz="4400" dirty="0">
            <a:cs typeface="B Mitra" panose="00000400000000000000" pitchFamily="2" charset="-78"/>
          </a:endParaRPr>
        </a:p>
      </dgm:t>
    </dgm:pt>
    <dgm:pt modelId="{1EDB8171-9A2C-45D2-90B1-1EDC27FE9B66}" type="parTrans" cxnId="{A66BFE73-F90B-4301-A279-D373EC17A278}">
      <dgm:prSet/>
      <dgm:spPr/>
      <dgm:t>
        <a:bodyPr/>
        <a:lstStyle/>
        <a:p>
          <a:pPr rtl="1"/>
          <a:endParaRPr lang="fa-IR" sz="5400"/>
        </a:p>
      </dgm:t>
    </dgm:pt>
    <dgm:pt modelId="{8A082226-4ABA-44C9-BC9B-22DDD7D71920}" type="sibTrans" cxnId="{A66BFE73-F90B-4301-A279-D373EC17A278}">
      <dgm:prSet/>
      <dgm:spPr/>
      <dgm:t>
        <a:bodyPr/>
        <a:lstStyle/>
        <a:p>
          <a:pPr rtl="1"/>
          <a:endParaRPr lang="fa-IR"/>
        </a:p>
      </dgm:t>
    </dgm:pt>
    <dgm:pt modelId="{98D44C55-FA13-42E5-B99F-90E10CC7A23C}">
      <dgm:prSet phldrT="[Text]" custT="1"/>
      <dgm:spPr>
        <a:gradFill rotWithShape="0">
          <a:gsLst>
            <a:gs pos="90000">
              <a:schemeClr val="accent5">
                <a:lumMod val="40000"/>
                <a:lumOff val="60000"/>
              </a:schemeClr>
            </a:gs>
            <a:gs pos="27000">
              <a:schemeClr val="bg2"/>
            </a:gs>
            <a:gs pos="58000">
              <a:schemeClr val="accent1">
                <a:hueOff val="0"/>
                <a:satOff val="0"/>
                <a:lumOff val="0"/>
                <a:alphaOff val="0"/>
                <a:tint val="15000"/>
                <a:satMod val="165000"/>
              </a:schemeClr>
            </a:gs>
            <a:gs pos="73744">
              <a:srgbClr val="EEBEBC"/>
            </a:gs>
            <a:gs pos="42914">
              <a:schemeClr val="accent3">
                <a:lumMod val="40000"/>
                <a:lumOff val="60000"/>
              </a:schemeClr>
            </a:gs>
            <a:gs pos="37912">
              <a:srgbClr val="FFFF99"/>
            </a:gs>
            <a:gs pos="3750">
              <a:schemeClr val="tx2">
                <a:lumMod val="40000"/>
                <a:lumOff val="60000"/>
              </a:schemeClr>
            </a:gs>
            <a:gs pos="10417">
              <a:schemeClr val="accent5">
                <a:lumMod val="40000"/>
                <a:lumOff val="60000"/>
              </a:schemeClr>
            </a:gs>
            <a:gs pos="20000">
              <a:schemeClr val="tx1">
                <a:lumMod val="50000"/>
                <a:lumOff val="50000"/>
              </a:schemeClr>
            </a:gs>
          </a:gsLst>
        </a:gradFill>
      </dgm:spPr>
      <dgm:t>
        <a:bodyPr/>
        <a:lstStyle/>
        <a:p>
          <a:pPr rtl="1"/>
          <a:r>
            <a:rPr lang="fa-IR" sz="4400" dirty="0" smtClean="0">
              <a:cs typeface="B Mitra" panose="00000400000000000000" pitchFamily="2" charset="-78"/>
            </a:rPr>
            <a:t>واجبات نماز</a:t>
          </a:r>
          <a:endParaRPr lang="fa-IR" sz="4400" dirty="0">
            <a:cs typeface="B Mitra" panose="00000400000000000000" pitchFamily="2" charset="-78"/>
          </a:endParaRPr>
        </a:p>
      </dgm:t>
    </dgm:pt>
    <dgm:pt modelId="{81EDAC3B-96A1-40D6-8EFB-DD17FAD17DFB}" type="parTrans" cxnId="{335E59FA-DC95-4E16-9F22-B7B723692DDE}">
      <dgm:prSet/>
      <dgm:spPr/>
      <dgm:t>
        <a:bodyPr/>
        <a:lstStyle/>
        <a:p>
          <a:pPr rtl="1"/>
          <a:endParaRPr lang="fa-IR"/>
        </a:p>
      </dgm:t>
    </dgm:pt>
    <dgm:pt modelId="{D052978B-E663-4CAB-B6FD-91BA92A1C5DE}" type="sibTrans" cxnId="{335E59FA-DC95-4E16-9F22-B7B723692DDE}">
      <dgm:prSet/>
      <dgm:spPr/>
      <dgm:t>
        <a:bodyPr/>
        <a:lstStyle/>
        <a:p>
          <a:pPr rtl="1"/>
          <a:endParaRPr lang="fa-IR"/>
        </a:p>
      </dgm:t>
    </dgm:pt>
    <dgm:pt modelId="{3A996249-9D44-4BD7-8FB3-FF7AB1DDDB57}">
      <dgm:prSet phldrT="[Text]" custT="1"/>
      <dgm:spPr>
        <a:gradFill flip="none" rotWithShape="1">
          <a:gsLst>
            <a:gs pos="0">
              <a:srgbClr val="FFFF00">
                <a:lumMod val="50000"/>
              </a:srgbClr>
            </a:gs>
            <a:gs pos="100000">
              <a:srgbClr val="FFFFFF"/>
            </a:gs>
            <a:gs pos="89995">
              <a:srgbClr val="FFFFCC"/>
            </a:gs>
            <a:gs pos="28000">
              <a:srgbClr val="FFFF99"/>
            </a:gs>
            <a:gs pos="40000">
              <a:srgbClr val="FFFF99"/>
            </a:gs>
          </a:gsLst>
          <a:path path="circle">
            <a:fillToRect l="100000" t="100000"/>
          </a:path>
          <a:tileRect r="-100000" b="-100000"/>
        </a:gradFill>
      </dgm:spPr>
      <dgm:t>
        <a:bodyPr/>
        <a:lstStyle/>
        <a:p>
          <a:pPr rtl="1"/>
          <a:r>
            <a:rPr lang="fa-IR" sz="4400" dirty="0" smtClean="0">
              <a:cs typeface="B Mitra" panose="00000400000000000000" pitchFamily="2" charset="-78"/>
            </a:rPr>
            <a:t>1-ذکر</a:t>
          </a:r>
          <a:endParaRPr lang="fa-IR" sz="4400" dirty="0">
            <a:cs typeface="B Mitra" panose="00000400000000000000" pitchFamily="2" charset="-78"/>
          </a:endParaRPr>
        </a:p>
      </dgm:t>
    </dgm:pt>
    <dgm:pt modelId="{3404B6AF-B64F-4612-8B70-913EAA84438A}" type="parTrans" cxnId="{3236ECE5-FD81-4056-A049-0BCDCE52BEF1}">
      <dgm:prSet/>
      <dgm:spPr/>
      <dgm:t>
        <a:bodyPr/>
        <a:lstStyle/>
        <a:p>
          <a:pPr rtl="1"/>
          <a:endParaRPr lang="fa-IR" sz="5400"/>
        </a:p>
      </dgm:t>
    </dgm:pt>
    <dgm:pt modelId="{A3C75135-CFBC-4BF6-9079-09BD66C152E3}" type="sibTrans" cxnId="{3236ECE5-FD81-4056-A049-0BCDCE52BEF1}">
      <dgm:prSet/>
      <dgm:spPr/>
      <dgm:t>
        <a:bodyPr/>
        <a:lstStyle/>
        <a:p>
          <a:pPr rtl="1"/>
          <a:endParaRPr lang="fa-IR"/>
        </a:p>
      </dgm:t>
    </dgm:pt>
    <dgm:pt modelId="{41619B9D-4BBE-4265-A18B-81E66931905C}">
      <dgm:prSet phldrT="[Text]" custT="1"/>
      <dgm:spPr>
        <a:gradFill rotWithShape="0">
          <a:gsLst>
            <a:gs pos="0">
              <a:schemeClr val="accent3">
                <a:lumMod val="50000"/>
              </a:schemeClr>
            </a:gs>
            <a:gs pos="43000">
              <a:schemeClr val="accent3">
                <a:lumMod val="40000"/>
                <a:lumOff val="60000"/>
              </a:schemeClr>
            </a:gs>
            <a:gs pos="93000">
              <a:schemeClr val="accent3">
                <a:lumMod val="20000"/>
                <a:lumOff val="80000"/>
              </a:schemeClr>
            </a:gs>
            <a:gs pos="100000">
              <a:schemeClr val="accent3">
                <a:hueOff val="0"/>
                <a:satOff val="0"/>
                <a:lumOff val="0"/>
                <a:alphaOff val="0"/>
                <a:tint val="5000"/>
                <a:satMod val="250000"/>
              </a:schemeClr>
            </a:gs>
          </a:gsLst>
        </a:gradFill>
      </dgm:spPr>
      <dgm:t>
        <a:bodyPr/>
        <a:lstStyle/>
        <a:p>
          <a:pPr rtl="1"/>
          <a:r>
            <a:rPr lang="fa-IR" sz="4400" dirty="0" smtClean="0">
              <a:cs typeface="B Mitra" panose="00000400000000000000" pitchFamily="2" charset="-78"/>
            </a:rPr>
            <a:t>2- رکوع</a:t>
          </a:r>
          <a:endParaRPr lang="fa-IR" sz="4400" dirty="0">
            <a:cs typeface="B Mitra" panose="00000400000000000000" pitchFamily="2" charset="-78"/>
          </a:endParaRPr>
        </a:p>
      </dgm:t>
    </dgm:pt>
    <dgm:pt modelId="{0241EF7A-2F96-45B8-A65E-95C281C6DF0E}" type="parTrans" cxnId="{663D7F00-1C20-44F9-9B6B-AB936784DEB6}">
      <dgm:prSet/>
      <dgm:spPr/>
      <dgm:t>
        <a:bodyPr/>
        <a:lstStyle/>
        <a:p>
          <a:pPr rtl="1"/>
          <a:endParaRPr lang="fa-IR" sz="5400"/>
        </a:p>
      </dgm:t>
    </dgm:pt>
    <dgm:pt modelId="{1447F1D2-C69B-4288-96E7-639535CC6E56}" type="sibTrans" cxnId="{663D7F00-1C20-44F9-9B6B-AB936784DEB6}">
      <dgm:prSet/>
      <dgm:spPr/>
      <dgm:t>
        <a:bodyPr/>
        <a:lstStyle/>
        <a:p>
          <a:pPr rtl="1"/>
          <a:endParaRPr lang="fa-IR"/>
        </a:p>
      </dgm:t>
    </dgm:pt>
    <dgm:pt modelId="{35687061-D64D-42D3-89CB-804AC71E40E8}" type="pres">
      <dgm:prSet presAssocID="{2A0D8F72-6C1E-42AA-BA75-0BCEC8C009C7}" presName="hierChild1" presStyleCnt="0">
        <dgm:presLayoutVars>
          <dgm:orgChart val="1"/>
          <dgm:chPref val="1"/>
          <dgm:dir/>
          <dgm:animOne val="branch"/>
          <dgm:animLvl val="lvl"/>
          <dgm:resizeHandles/>
        </dgm:presLayoutVars>
      </dgm:prSet>
      <dgm:spPr/>
      <dgm:t>
        <a:bodyPr/>
        <a:lstStyle/>
        <a:p>
          <a:pPr rtl="1"/>
          <a:endParaRPr lang="fa-IR"/>
        </a:p>
      </dgm:t>
    </dgm:pt>
    <dgm:pt modelId="{45E2B1A4-1D08-4CA1-930A-B1B469A7E795}" type="pres">
      <dgm:prSet presAssocID="{98D44C55-FA13-42E5-B99F-90E10CC7A23C}" presName="hierRoot1" presStyleCnt="0">
        <dgm:presLayoutVars>
          <dgm:hierBranch val="init"/>
        </dgm:presLayoutVars>
      </dgm:prSet>
      <dgm:spPr/>
    </dgm:pt>
    <dgm:pt modelId="{BB29EA07-8464-414E-B94A-78F81894B36C}" type="pres">
      <dgm:prSet presAssocID="{98D44C55-FA13-42E5-B99F-90E10CC7A23C}" presName="rootComposite1" presStyleCnt="0"/>
      <dgm:spPr/>
    </dgm:pt>
    <dgm:pt modelId="{8DCCD092-C9F0-4E8B-BC0D-52BE77693CA4}" type="pres">
      <dgm:prSet presAssocID="{98D44C55-FA13-42E5-B99F-90E10CC7A23C}" presName="rootText1" presStyleLbl="node0" presStyleIdx="0" presStyleCnt="1" custLinFactNeighborX="531" custLinFactNeighborY="2273">
        <dgm:presLayoutVars>
          <dgm:chPref val="3"/>
        </dgm:presLayoutVars>
      </dgm:prSet>
      <dgm:spPr/>
      <dgm:t>
        <a:bodyPr/>
        <a:lstStyle/>
        <a:p>
          <a:pPr rtl="1"/>
          <a:endParaRPr lang="fa-IR"/>
        </a:p>
      </dgm:t>
    </dgm:pt>
    <dgm:pt modelId="{34C20241-AF0D-4159-A076-B151756B8A72}" type="pres">
      <dgm:prSet presAssocID="{98D44C55-FA13-42E5-B99F-90E10CC7A23C}" presName="rootConnector1" presStyleLbl="node1" presStyleIdx="0" presStyleCnt="0"/>
      <dgm:spPr/>
      <dgm:t>
        <a:bodyPr/>
        <a:lstStyle/>
        <a:p>
          <a:pPr rtl="1"/>
          <a:endParaRPr lang="fa-IR"/>
        </a:p>
      </dgm:t>
    </dgm:pt>
    <dgm:pt modelId="{E43DB4AA-E9C9-4E0D-9331-2E837987E804}" type="pres">
      <dgm:prSet presAssocID="{98D44C55-FA13-42E5-B99F-90E10CC7A23C}" presName="hierChild2" presStyleCnt="0"/>
      <dgm:spPr/>
    </dgm:pt>
    <dgm:pt modelId="{9F21D162-6906-459F-9041-876630D2139F}" type="pres">
      <dgm:prSet presAssocID="{1EDB8171-9A2C-45D2-90B1-1EDC27FE9B66}" presName="Name37" presStyleLbl="parChTrans1D2" presStyleIdx="0" presStyleCnt="3"/>
      <dgm:spPr/>
      <dgm:t>
        <a:bodyPr/>
        <a:lstStyle/>
        <a:p>
          <a:pPr rtl="1"/>
          <a:endParaRPr lang="fa-IR"/>
        </a:p>
      </dgm:t>
    </dgm:pt>
    <dgm:pt modelId="{37CA6A10-C228-4809-8D2B-B57F54F8CF8C}" type="pres">
      <dgm:prSet presAssocID="{6EF017EF-A271-4D82-B54E-8C90DA2A6AB2}" presName="hierRoot2" presStyleCnt="0">
        <dgm:presLayoutVars>
          <dgm:hierBranch val="init"/>
        </dgm:presLayoutVars>
      </dgm:prSet>
      <dgm:spPr/>
    </dgm:pt>
    <dgm:pt modelId="{050B331C-98D1-4202-B2F4-92B90C37E25D}" type="pres">
      <dgm:prSet presAssocID="{6EF017EF-A271-4D82-B54E-8C90DA2A6AB2}" presName="rootComposite" presStyleCnt="0"/>
      <dgm:spPr/>
    </dgm:pt>
    <dgm:pt modelId="{04D593A8-14B2-4248-9419-3C1D0CAC98DE}" type="pres">
      <dgm:prSet presAssocID="{6EF017EF-A271-4D82-B54E-8C90DA2A6AB2}" presName="rootText" presStyleLbl="node2" presStyleIdx="0" presStyleCnt="3">
        <dgm:presLayoutVars>
          <dgm:chPref val="3"/>
        </dgm:presLayoutVars>
      </dgm:prSet>
      <dgm:spPr/>
      <dgm:t>
        <a:bodyPr/>
        <a:lstStyle/>
        <a:p>
          <a:pPr rtl="1"/>
          <a:endParaRPr lang="fa-IR"/>
        </a:p>
      </dgm:t>
    </dgm:pt>
    <dgm:pt modelId="{A512A125-693D-47E1-8162-0FDDE8E294A5}" type="pres">
      <dgm:prSet presAssocID="{6EF017EF-A271-4D82-B54E-8C90DA2A6AB2}" presName="rootConnector" presStyleLbl="node2" presStyleIdx="0" presStyleCnt="3"/>
      <dgm:spPr/>
      <dgm:t>
        <a:bodyPr/>
        <a:lstStyle/>
        <a:p>
          <a:pPr rtl="1"/>
          <a:endParaRPr lang="fa-IR"/>
        </a:p>
      </dgm:t>
    </dgm:pt>
    <dgm:pt modelId="{0A059A1D-2EEA-43B3-8979-1CE93E75BDF1}" type="pres">
      <dgm:prSet presAssocID="{6EF017EF-A271-4D82-B54E-8C90DA2A6AB2}" presName="hierChild4" presStyleCnt="0"/>
      <dgm:spPr/>
    </dgm:pt>
    <dgm:pt modelId="{2F9D1C5F-DC2C-4622-97B3-30E40E86DCBE}" type="pres">
      <dgm:prSet presAssocID="{6EF017EF-A271-4D82-B54E-8C90DA2A6AB2}" presName="hierChild5" presStyleCnt="0"/>
      <dgm:spPr/>
    </dgm:pt>
    <dgm:pt modelId="{02F5CEBE-995E-4E1E-88E4-BCC0419FB3E7}" type="pres">
      <dgm:prSet presAssocID="{0241EF7A-2F96-45B8-A65E-95C281C6DF0E}" presName="Name37" presStyleLbl="parChTrans1D2" presStyleIdx="1" presStyleCnt="3"/>
      <dgm:spPr/>
      <dgm:t>
        <a:bodyPr/>
        <a:lstStyle/>
        <a:p>
          <a:pPr rtl="1"/>
          <a:endParaRPr lang="fa-IR"/>
        </a:p>
      </dgm:t>
    </dgm:pt>
    <dgm:pt modelId="{5F560540-581E-4465-B026-FC2353243914}" type="pres">
      <dgm:prSet presAssocID="{41619B9D-4BBE-4265-A18B-81E66931905C}" presName="hierRoot2" presStyleCnt="0">
        <dgm:presLayoutVars>
          <dgm:hierBranch val="init"/>
        </dgm:presLayoutVars>
      </dgm:prSet>
      <dgm:spPr/>
    </dgm:pt>
    <dgm:pt modelId="{E2FBEF09-6F05-4C5B-BE19-CF0FE9AA2F96}" type="pres">
      <dgm:prSet presAssocID="{41619B9D-4BBE-4265-A18B-81E66931905C}" presName="rootComposite" presStyleCnt="0"/>
      <dgm:spPr/>
    </dgm:pt>
    <dgm:pt modelId="{74C698B2-96E1-41E4-9B47-2959049E512C}" type="pres">
      <dgm:prSet presAssocID="{41619B9D-4BBE-4265-A18B-81E66931905C}" presName="rootText" presStyleLbl="node2" presStyleIdx="1" presStyleCnt="3">
        <dgm:presLayoutVars>
          <dgm:chPref val="3"/>
        </dgm:presLayoutVars>
      </dgm:prSet>
      <dgm:spPr/>
      <dgm:t>
        <a:bodyPr/>
        <a:lstStyle/>
        <a:p>
          <a:pPr rtl="1"/>
          <a:endParaRPr lang="fa-IR"/>
        </a:p>
      </dgm:t>
    </dgm:pt>
    <dgm:pt modelId="{F060220E-4056-4667-8A46-984355D9B073}" type="pres">
      <dgm:prSet presAssocID="{41619B9D-4BBE-4265-A18B-81E66931905C}" presName="rootConnector" presStyleLbl="node2" presStyleIdx="1" presStyleCnt="3"/>
      <dgm:spPr/>
      <dgm:t>
        <a:bodyPr/>
        <a:lstStyle/>
        <a:p>
          <a:pPr rtl="1"/>
          <a:endParaRPr lang="fa-IR"/>
        </a:p>
      </dgm:t>
    </dgm:pt>
    <dgm:pt modelId="{31281556-9FAD-4AA2-9CB2-3E8AC87C60E6}" type="pres">
      <dgm:prSet presAssocID="{41619B9D-4BBE-4265-A18B-81E66931905C}" presName="hierChild4" presStyleCnt="0"/>
      <dgm:spPr/>
    </dgm:pt>
    <dgm:pt modelId="{F544DB1C-7496-43F3-801F-61B5A1372B58}" type="pres">
      <dgm:prSet presAssocID="{41619B9D-4BBE-4265-A18B-81E66931905C}" presName="hierChild5" presStyleCnt="0"/>
      <dgm:spPr/>
    </dgm:pt>
    <dgm:pt modelId="{57336410-9471-4856-8055-AE96EDC07A22}" type="pres">
      <dgm:prSet presAssocID="{3404B6AF-B64F-4612-8B70-913EAA84438A}" presName="Name37" presStyleLbl="parChTrans1D2" presStyleIdx="2" presStyleCnt="3"/>
      <dgm:spPr/>
      <dgm:t>
        <a:bodyPr/>
        <a:lstStyle/>
        <a:p>
          <a:pPr rtl="1"/>
          <a:endParaRPr lang="fa-IR"/>
        </a:p>
      </dgm:t>
    </dgm:pt>
    <dgm:pt modelId="{1C6E31B7-6074-4DB9-9483-02392A3F4B83}" type="pres">
      <dgm:prSet presAssocID="{3A996249-9D44-4BD7-8FB3-FF7AB1DDDB57}" presName="hierRoot2" presStyleCnt="0">
        <dgm:presLayoutVars>
          <dgm:hierBranch val="init"/>
        </dgm:presLayoutVars>
      </dgm:prSet>
      <dgm:spPr/>
    </dgm:pt>
    <dgm:pt modelId="{9E711CFA-06AA-4268-87DC-BE344CDEBF9E}" type="pres">
      <dgm:prSet presAssocID="{3A996249-9D44-4BD7-8FB3-FF7AB1DDDB57}" presName="rootComposite" presStyleCnt="0"/>
      <dgm:spPr/>
    </dgm:pt>
    <dgm:pt modelId="{50BCEFA8-4F2A-4843-9580-C47EEC3EE065}" type="pres">
      <dgm:prSet presAssocID="{3A996249-9D44-4BD7-8FB3-FF7AB1DDDB57}" presName="rootText" presStyleLbl="node2" presStyleIdx="2" presStyleCnt="3">
        <dgm:presLayoutVars>
          <dgm:chPref val="3"/>
        </dgm:presLayoutVars>
      </dgm:prSet>
      <dgm:spPr/>
      <dgm:t>
        <a:bodyPr/>
        <a:lstStyle/>
        <a:p>
          <a:pPr rtl="1"/>
          <a:endParaRPr lang="fa-IR"/>
        </a:p>
      </dgm:t>
    </dgm:pt>
    <dgm:pt modelId="{BF4AF1B4-B8C5-459D-B7DE-05C8D3EBF689}" type="pres">
      <dgm:prSet presAssocID="{3A996249-9D44-4BD7-8FB3-FF7AB1DDDB57}" presName="rootConnector" presStyleLbl="node2" presStyleIdx="2" presStyleCnt="3"/>
      <dgm:spPr/>
      <dgm:t>
        <a:bodyPr/>
        <a:lstStyle/>
        <a:p>
          <a:pPr rtl="1"/>
          <a:endParaRPr lang="fa-IR"/>
        </a:p>
      </dgm:t>
    </dgm:pt>
    <dgm:pt modelId="{51EF046F-5E88-4725-83E2-2799AF51F2BC}" type="pres">
      <dgm:prSet presAssocID="{3A996249-9D44-4BD7-8FB3-FF7AB1DDDB57}" presName="hierChild4" presStyleCnt="0"/>
      <dgm:spPr/>
    </dgm:pt>
    <dgm:pt modelId="{8FEBCF40-9E09-4849-B3AD-0DA3123664AE}" type="pres">
      <dgm:prSet presAssocID="{3A996249-9D44-4BD7-8FB3-FF7AB1DDDB57}" presName="hierChild5" presStyleCnt="0"/>
      <dgm:spPr/>
    </dgm:pt>
    <dgm:pt modelId="{92F0B43B-FA47-4E48-8290-0959BFCC285E}" type="pres">
      <dgm:prSet presAssocID="{98D44C55-FA13-42E5-B99F-90E10CC7A23C}" presName="hierChild3" presStyleCnt="0"/>
      <dgm:spPr/>
    </dgm:pt>
  </dgm:ptLst>
  <dgm:cxnLst>
    <dgm:cxn modelId="{58F420E9-E987-48DA-99A6-D20C3E2D0D05}" type="presOf" srcId="{41619B9D-4BBE-4265-A18B-81E66931905C}" destId="{74C698B2-96E1-41E4-9B47-2959049E512C}" srcOrd="0" destOrd="0" presId="urn:microsoft.com/office/officeart/2005/8/layout/orgChart1"/>
    <dgm:cxn modelId="{A66BFE73-F90B-4301-A279-D373EC17A278}" srcId="{98D44C55-FA13-42E5-B99F-90E10CC7A23C}" destId="{6EF017EF-A271-4D82-B54E-8C90DA2A6AB2}" srcOrd="0" destOrd="0" parTransId="{1EDB8171-9A2C-45D2-90B1-1EDC27FE9B66}" sibTransId="{8A082226-4ABA-44C9-BC9B-22DDD7D71920}"/>
    <dgm:cxn modelId="{335E59FA-DC95-4E16-9F22-B7B723692DDE}" srcId="{2A0D8F72-6C1E-42AA-BA75-0BCEC8C009C7}" destId="{98D44C55-FA13-42E5-B99F-90E10CC7A23C}" srcOrd="0" destOrd="0" parTransId="{81EDAC3B-96A1-40D6-8EFB-DD17FAD17DFB}" sibTransId="{D052978B-E663-4CAB-B6FD-91BA92A1C5DE}"/>
    <dgm:cxn modelId="{00517B71-55F2-4794-9B4F-F67036BAD72D}" type="presOf" srcId="{1EDB8171-9A2C-45D2-90B1-1EDC27FE9B66}" destId="{9F21D162-6906-459F-9041-876630D2139F}" srcOrd="0" destOrd="0" presId="urn:microsoft.com/office/officeart/2005/8/layout/orgChart1"/>
    <dgm:cxn modelId="{663D7F00-1C20-44F9-9B6B-AB936784DEB6}" srcId="{98D44C55-FA13-42E5-B99F-90E10CC7A23C}" destId="{41619B9D-4BBE-4265-A18B-81E66931905C}" srcOrd="1" destOrd="0" parTransId="{0241EF7A-2F96-45B8-A65E-95C281C6DF0E}" sibTransId="{1447F1D2-C69B-4288-96E7-639535CC6E56}"/>
    <dgm:cxn modelId="{790B7C30-895B-4A15-BE99-A7E400F528B7}" type="presOf" srcId="{98D44C55-FA13-42E5-B99F-90E10CC7A23C}" destId="{34C20241-AF0D-4159-A076-B151756B8A72}" srcOrd="1" destOrd="0" presId="urn:microsoft.com/office/officeart/2005/8/layout/orgChart1"/>
    <dgm:cxn modelId="{CB7365C5-8532-49AB-938D-A9E418AB7C4D}" type="presOf" srcId="{6EF017EF-A271-4D82-B54E-8C90DA2A6AB2}" destId="{A512A125-693D-47E1-8162-0FDDE8E294A5}" srcOrd="1" destOrd="0" presId="urn:microsoft.com/office/officeart/2005/8/layout/orgChart1"/>
    <dgm:cxn modelId="{CEFC9D7C-F696-4F70-AF36-ED1D4F21FD3F}" type="presOf" srcId="{3A996249-9D44-4BD7-8FB3-FF7AB1DDDB57}" destId="{50BCEFA8-4F2A-4843-9580-C47EEC3EE065}" srcOrd="0" destOrd="0" presId="urn:microsoft.com/office/officeart/2005/8/layout/orgChart1"/>
    <dgm:cxn modelId="{FFB0C2D7-313A-4817-97AD-55859DA59E06}" type="presOf" srcId="{6EF017EF-A271-4D82-B54E-8C90DA2A6AB2}" destId="{04D593A8-14B2-4248-9419-3C1D0CAC98DE}" srcOrd="0" destOrd="0" presId="urn:microsoft.com/office/officeart/2005/8/layout/orgChart1"/>
    <dgm:cxn modelId="{3236ECE5-FD81-4056-A049-0BCDCE52BEF1}" srcId="{98D44C55-FA13-42E5-B99F-90E10CC7A23C}" destId="{3A996249-9D44-4BD7-8FB3-FF7AB1DDDB57}" srcOrd="2" destOrd="0" parTransId="{3404B6AF-B64F-4612-8B70-913EAA84438A}" sibTransId="{A3C75135-CFBC-4BF6-9079-09BD66C152E3}"/>
    <dgm:cxn modelId="{B0CB6B27-9F9E-4203-92D9-DA55F7260140}" type="presOf" srcId="{2A0D8F72-6C1E-42AA-BA75-0BCEC8C009C7}" destId="{35687061-D64D-42D3-89CB-804AC71E40E8}" srcOrd="0" destOrd="0" presId="urn:microsoft.com/office/officeart/2005/8/layout/orgChart1"/>
    <dgm:cxn modelId="{55F890E6-136F-4232-A2A9-588F0AE5E8DB}" type="presOf" srcId="{3A996249-9D44-4BD7-8FB3-FF7AB1DDDB57}" destId="{BF4AF1B4-B8C5-459D-B7DE-05C8D3EBF689}" srcOrd="1" destOrd="0" presId="urn:microsoft.com/office/officeart/2005/8/layout/orgChart1"/>
    <dgm:cxn modelId="{349485D4-47C3-42DE-A2CD-997F2F3674FB}" type="presOf" srcId="{98D44C55-FA13-42E5-B99F-90E10CC7A23C}" destId="{8DCCD092-C9F0-4E8B-BC0D-52BE77693CA4}" srcOrd="0" destOrd="0" presId="urn:microsoft.com/office/officeart/2005/8/layout/orgChart1"/>
    <dgm:cxn modelId="{B98BFF0D-F2B4-42F3-8540-79B392BC5B5D}" type="presOf" srcId="{0241EF7A-2F96-45B8-A65E-95C281C6DF0E}" destId="{02F5CEBE-995E-4E1E-88E4-BCC0419FB3E7}" srcOrd="0" destOrd="0" presId="urn:microsoft.com/office/officeart/2005/8/layout/orgChart1"/>
    <dgm:cxn modelId="{0D337F31-84B6-4400-9F9D-C73D5C0F96DA}" type="presOf" srcId="{3404B6AF-B64F-4612-8B70-913EAA84438A}" destId="{57336410-9471-4856-8055-AE96EDC07A22}" srcOrd="0" destOrd="0" presId="urn:microsoft.com/office/officeart/2005/8/layout/orgChart1"/>
    <dgm:cxn modelId="{B1A5191C-B474-4038-AD58-A99AE24B5DA8}" type="presOf" srcId="{41619B9D-4BBE-4265-A18B-81E66931905C}" destId="{F060220E-4056-4667-8A46-984355D9B073}" srcOrd="1" destOrd="0" presId="urn:microsoft.com/office/officeart/2005/8/layout/orgChart1"/>
    <dgm:cxn modelId="{6A654DEA-3AE8-4948-94E5-6F331786FBE7}" type="presParOf" srcId="{35687061-D64D-42D3-89CB-804AC71E40E8}" destId="{45E2B1A4-1D08-4CA1-930A-B1B469A7E795}" srcOrd="0" destOrd="0" presId="urn:microsoft.com/office/officeart/2005/8/layout/orgChart1"/>
    <dgm:cxn modelId="{12D50067-4BBC-4D41-B2C1-41A8521EA55A}" type="presParOf" srcId="{45E2B1A4-1D08-4CA1-930A-B1B469A7E795}" destId="{BB29EA07-8464-414E-B94A-78F81894B36C}" srcOrd="0" destOrd="0" presId="urn:microsoft.com/office/officeart/2005/8/layout/orgChart1"/>
    <dgm:cxn modelId="{21D4BC34-E38B-4492-ADDE-09F25988E631}" type="presParOf" srcId="{BB29EA07-8464-414E-B94A-78F81894B36C}" destId="{8DCCD092-C9F0-4E8B-BC0D-52BE77693CA4}" srcOrd="0" destOrd="0" presId="urn:microsoft.com/office/officeart/2005/8/layout/orgChart1"/>
    <dgm:cxn modelId="{E94B5ED8-5E7C-4631-8425-F9D71628534C}" type="presParOf" srcId="{BB29EA07-8464-414E-B94A-78F81894B36C}" destId="{34C20241-AF0D-4159-A076-B151756B8A72}" srcOrd="1" destOrd="0" presId="urn:microsoft.com/office/officeart/2005/8/layout/orgChart1"/>
    <dgm:cxn modelId="{8365A2F8-3328-4EC3-80A1-8CEB6C720B4F}" type="presParOf" srcId="{45E2B1A4-1D08-4CA1-930A-B1B469A7E795}" destId="{E43DB4AA-E9C9-4E0D-9331-2E837987E804}" srcOrd="1" destOrd="0" presId="urn:microsoft.com/office/officeart/2005/8/layout/orgChart1"/>
    <dgm:cxn modelId="{A6926F37-7B87-4A6B-B479-8B589D460ED3}" type="presParOf" srcId="{E43DB4AA-E9C9-4E0D-9331-2E837987E804}" destId="{9F21D162-6906-459F-9041-876630D2139F}" srcOrd="0" destOrd="0" presId="urn:microsoft.com/office/officeart/2005/8/layout/orgChart1"/>
    <dgm:cxn modelId="{D06AD755-F88E-4641-88AE-867BB54222DF}" type="presParOf" srcId="{E43DB4AA-E9C9-4E0D-9331-2E837987E804}" destId="{37CA6A10-C228-4809-8D2B-B57F54F8CF8C}" srcOrd="1" destOrd="0" presId="urn:microsoft.com/office/officeart/2005/8/layout/orgChart1"/>
    <dgm:cxn modelId="{B7B12BC1-B7A3-4F70-AD4B-2143ED58B8CE}" type="presParOf" srcId="{37CA6A10-C228-4809-8D2B-B57F54F8CF8C}" destId="{050B331C-98D1-4202-B2F4-92B90C37E25D}" srcOrd="0" destOrd="0" presId="urn:microsoft.com/office/officeart/2005/8/layout/orgChart1"/>
    <dgm:cxn modelId="{2898A4D9-5295-49BA-880F-0820707D3961}" type="presParOf" srcId="{050B331C-98D1-4202-B2F4-92B90C37E25D}" destId="{04D593A8-14B2-4248-9419-3C1D0CAC98DE}" srcOrd="0" destOrd="0" presId="urn:microsoft.com/office/officeart/2005/8/layout/orgChart1"/>
    <dgm:cxn modelId="{CCE0970F-A348-4572-A085-6899CDCEBBC4}" type="presParOf" srcId="{050B331C-98D1-4202-B2F4-92B90C37E25D}" destId="{A512A125-693D-47E1-8162-0FDDE8E294A5}" srcOrd="1" destOrd="0" presId="urn:microsoft.com/office/officeart/2005/8/layout/orgChart1"/>
    <dgm:cxn modelId="{C6C57D07-0C63-47FC-9C87-3D93584AE201}" type="presParOf" srcId="{37CA6A10-C228-4809-8D2B-B57F54F8CF8C}" destId="{0A059A1D-2EEA-43B3-8979-1CE93E75BDF1}" srcOrd="1" destOrd="0" presId="urn:microsoft.com/office/officeart/2005/8/layout/orgChart1"/>
    <dgm:cxn modelId="{534FD74B-3F9D-4AEF-A8BA-B0C2211EF7CB}" type="presParOf" srcId="{37CA6A10-C228-4809-8D2B-B57F54F8CF8C}" destId="{2F9D1C5F-DC2C-4622-97B3-30E40E86DCBE}" srcOrd="2" destOrd="0" presId="urn:microsoft.com/office/officeart/2005/8/layout/orgChart1"/>
    <dgm:cxn modelId="{315031CD-3766-4ABD-A5EF-EB9B524986AB}" type="presParOf" srcId="{E43DB4AA-E9C9-4E0D-9331-2E837987E804}" destId="{02F5CEBE-995E-4E1E-88E4-BCC0419FB3E7}" srcOrd="2" destOrd="0" presId="urn:microsoft.com/office/officeart/2005/8/layout/orgChart1"/>
    <dgm:cxn modelId="{FE529D13-3595-4633-AAAC-7A411390AF9C}" type="presParOf" srcId="{E43DB4AA-E9C9-4E0D-9331-2E837987E804}" destId="{5F560540-581E-4465-B026-FC2353243914}" srcOrd="3" destOrd="0" presId="urn:microsoft.com/office/officeart/2005/8/layout/orgChart1"/>
    <dgm:cxn modelId="{2AE8FFB6-3184-4430-B83C-4730B64D472F}" type="presParOf" srcId="{5F560540-581E-4465-B026-FC2353243914}" destId="{E2FBEF09-6F05-4C5B-BE19-CF0FE9AA2F96}" srcOrd="0" destOrd="0" presId="urn:microsoft.com/office/officeart/2005/8/layout/orgChart1"/>
    <dgm:cxn modelId="{16AA5C1D-FD27-42CC-A372-0E1D90CF7206}" type="presParOf" srcId="{E2FBEF09-6F05-4C5B-BE19-CF0FE9AA2F96}" destId="{74C698B2-96E1-41E4-9B47-2959049E512C}" srcOrd="0" destOrd="0" presId="urn:microsoft.com/office/officeart/2005/8/layout/orgChart1"/>
    <dgm:cxn modelId="{97630121-8BA6-44A7-9CEA-0EE383A8D222}" type="presParOf" srcId="{E2FBEF09-6F05-4C5B-BE19-CF0FE9AA2F96}" destId="{F060220E-4056-4667-8A46-984355D9B073}" srcOrd="1" destOrd="0" presId="urn:microsoft.com/office/officeart/2005/8/layout/orgChart1"/>
    <dgm:cxn modelId="{DF420B70-F40C-4934-86A1-770862BC8E92}" type="presParOf" srcId="{5F560540-581E-4465-B026-FC2353243914}" destId="{31281556-9FAD-4AA2-9CB2-3E8AC87C60E6}" srcOrd="1" destOrd="0" presId="urn:microsoft.com/office/officeart/2005/8/layout/orgChart1"/>
    <dgm:cxn modelId="{8065608A-2859-41CE-960F-634CF8E9DFA6}" type="presParOf" srcId="{5F560540-581E-4465-B026-FC2353243914}" destId="{F544DB1C-7496-43F3-801F-61B5A1372B58}" srcOrd="2" destOrd="0" presId="urn:microsoft.com/office/officeart/2005/8/layout/orgChart1"/>
    <dgm:cxn modelId="{A47304E1-38F7-440A-84A2-82D39096EE61}" type="presParOf" srcId="{E43DB4AA-E9C9-4E0D-9331-2E837987E804}" destId="{57336410-9471-4856-8055-AE96EDC07A22}" srcOrd="4" destOrd="0" presId="urn:microsoft.com/office/officeart/2005/8/layout/orgChart1"/>
    <dgm:cxn modelId="{803AAD6A-FD9B-4AA2-A4FC-5AB33F592606}" type="presParOf" srcId="{E43DB4AA-E9C9-4E0D-9331-2E837987E804}" destId="{1C6E31B7-6074-4DB9-9483-02392A3F4B83}" srcOrd="5" destOrd="0" presId="urn:microsoft.com/office/officeart/2005/8/layout/orgChart1"/>
    <dgm:cxn modelId="{44BAD097-BDB5-4CB2-BC09-6B14D47743D2}" type="presParOf" srcId="{1C6E31B7-6074-4DB9-9483-02392A3F4B83}" destId="{9E711CFA-06AA-4268-87DC-BE344CDEBF9E}" srcOrd="0" destOrd="0" presId="urn:microsoft.com/office/officeart/2005/8/layout/orgChart1"/>
    <dgm:cxn modelId="{799E8BDB-9427-41EB-84B4-644A64F5AAD6}" type="presParOf" srcId="{9E711CFA-06AA-4268-87DC-BE344CDEBF9E}" destId="{50BCEFA8-4F2A-4843-9580-C47EEC3EE065}" srcOrd="0" destOrd="0" presId="urn:microsoft.com/office/officeart/2005/8/layout/orgChart1"/>
    <dgm:cxn modelId="{9F4D462B-6278-46C8-8CCE-D38FD7999F1E}" type="presParOf" srcId="{9E711CFA-06AA-4268-87DC-BE344CDEBF9E}" destId="{BF4AF1B4-B8C5-459D-B7DE-05C8D3EBF689}" srcOrd="1" destOrd="0" presId="urn:microsoft.com/office/officeart/2005/8/layout/orgChart1"/>
    <dgm:cxn modelId="{EE3B8BFE-699E-4D7A-9159-A88B1A258394}" type="presParOf" srcId="{1C6E31B7-6074-4DB9-9483-02392A3F4B83}" destId="{51EF046F-5E88-4725-83E2-2799AF51F2BC}" srcOrd="1" destOrd="0" presId="urn:microsoft.com/office/officeart/2005/8/layout/orgChart1"/>
    <dgm:cxn modelId="{9E412245-636C-48FE-8C19-00F84EDB565D}" type="presParOf" srcId="{1C6E31B7-6074-4DB9-9483-02392A3F4B83}" destId="{8FEBCF40-9E09-4849-B3AD-0DA3123664AE}" srcOrd="2" destOrd="0" presId="urn:microsoft.com/office/officeart/2005/8/layout/orgChart1"/>
    <dgm:cxn modelId="{98862F07-6EE2-4F7B-9D9D-1CBAC5D3B00E}" type="presParOf" srcId="{45E2B1A4-1D08-4CA1-930A-B1B469A7E795}" destId="{92F0B43B-FA47-4E48-8290-0959BFCC28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1" loCatId="hierarchy" qsTypeId="urn:microsoft.com/office/officeart/2005/8/quickstyle/3d3" qsCatId="3D" csTypeId="urn:microsoft.com/office/officeart/2005/8/colors/colorful1#9" csCatId="colorful" phldr="1"/>
      <dgm:spPr/>
      <dgm:t>
        <a:bodyPr/>
        <a:lstStyle/>
        <a:p>
          <a:pPr rtl="1"/>
          <a:endParaRPr lang="fa-IR"/>
        </a:p>
      </dgm:t>
    </dgm:pt>
    <dgm:pt modelId="{98D44C55-FA13-42E5-B99F-90E10CC7A23C}">
      <dgm:prSet phldrT="[Text]" custT="1"/>
      <dgm:spPr/>
      <dgm:t>
        <a:bodyPr/>
        <a:lstStyle/>
        <a:p>
          <a:pPr rtl="1"/>
          <a:r>
            <a:rPr lang="fa-IR" sz="1800" dirty="0" smtClean="0">
              <a:cs typeface="B Mitra" panose="00000400000000000000" pitchFamily="2" charset="-78"/>
            </a:rPr>
            <a:t>2- رکوع </a:t>
          </a:r>
          <a:endParaRPr lang="fa-IR" sz="1800" dirty="0">
            <a:cs typeface="B Mitra" panose="00000400000000000000" pitchFamily="2" charset="-78"/>
          </a:endParaRPr>
        </a:p>
      </dgm:t>
    </dgm:pt>
    <dgm:pt modelId="{81EDAC3B-96A1-40D6-8EFB-DD17FAD17DFB}" type="parTrans" cxnId="{335E59FA-DC95-4E16-9F22-B7B723692DDE}">
      <dgm:prSet/>
      <dgm:spPr/>
      <dgm:t>
        <a:bodyPr/>
        <a:lstStyle/>
        <a:p>
          <a:pPr rtl="1"/>
          <a:endParaRPr lang="fa-IR" sz="2400"/>
        </a:p>
      </dgm:t>
    </dgm:pt>
    <dgm:pt modelId="{D052978B-E663-4CAB-B6FD-91BA92A1C5DE}" type="sibTrans" cxnId="{335E59FA-DC95-4E16-9F22-B7B723692DDE}">
      <dgm:prSet/>
      <dgm:spPr/>
      <dgm:t>
        <a:bodyPr/>
        <a:lstStyle/>
        <a:p>
          <a:pPr rtl="1"/>
          <a:endParaRPr lang="fa-IR" sz="2400"/>
        </a:p>
      </dgm:t>
    </dgm:pt>
    <dgm:pt modelId="{DC764B1A-D39C-4FA3-9ABC-0C87D6457CF3}">
      <dgm:prSet phldrT="[Text]" custT="1"/>
      <dgm:spPr/>
      <dgm:t>
        <a:bodyPr/>
        <a:lstStyle/>
        <a:p>
          <a:pPr rtl="1"/>
          <a:r>
            <a:rPr lang="fa-IR" sz="1800" b="1" dirty="0" smtClean="0"/>
            <a:t>واجبات ركوع</a:t>
          </a:r>
          <a:endParaRPr lang="fa-IR" sz="1800" dirty="0">
            <a:cs typeface="B Mitra" panose="00000400000000000000" pitchFamily="2" charset="-78"/>
          </a:endParaRPr>
        </a:p>
      </dgm:t>
    </dgm:pt>
    <dgm:pt modelId="{AF4A5A4D-6DB6-4EDA-99FD-2BD6DC3D39B6}" type="parTrans" cxnId="{59255C87-10CE-448C-853E-FED0D230EB4E}">
      <dgm:prSet/>
      <dgm:spPr/>
      <dgm:t>
        <a:bodyPr/>
        <a:lstStyle/>
        <a:p>
          <a:pPr rtl="1"/>
          <a:endParaRPr lang="fa-IR" sz="2400"/>
        </a:p>
      </dgm:t>
    </dgm:pt>
    <dgm:pt modelId="{97D61EB3-3C70-482D-B3C7-130605B979C8}" type="sibTrans" cxnId="{59255C87-10CE-448C-853E-FED0D230EB4E}">
      <dgm:prSet/>
      <dgm:spPr/>
      <dgm:t>
        <a:bodyPr/>
        <a:lstStyle/>
        <a:p>
          <a:pPr rtl="1"/>
          <a:endParaRPr lang="fa-IR" sz="2400"/>
        </a:p>
      </dgm:t>
    </dgm:pt>
    <dgm:pt modelId="{B92CB524-86CA-4721-A2CA-3A01E34FEBEF}">
      <dgm:prSet phldrT="[Text]" custT="1"/>
      <dgm:spPr/>
      <dgm:t>
        <a:bodyPr/>
        <a:lstStyle/>
        <a:p>
          <a:pPr rtl="1"/>
          <a:r>
            <a:rPr lang="fa-IR" sz="1800" b="1" dirty="0" smtClean="0"/>
            <a:t>ذكـر ركـوع</a:t>
          </a:r>
          <a:endParaRPr lang="fa-IR" sz="1800" dirty="0">
            <a:cs typeface="B Mitra" panose="00000400000000000000" pitchFamily="2" charset="-78"/>
          </a:endParaRPr>
        </a:p>
      </dgm:t>
    </dgm:pt>
    <dgm:pt modelId="{83E39267-B9BE-4E58-A5E6-F30BDFA5E53E}" type="parTrans" cxnId="{5DE955ED-9551-4372-9BB7-A7EB39813971}">
      <dgm:prSet/>
      <dgm:spPr/>
      <dgm:t>
        <a:bodyPr/>
        <a:lstStyle/>
        <a:p>
          <a:pPr rtl="1"/>
          <a:endParaRPr lang="fa-IR" sz="2400"/>
        </a:p>
      </dgm:t>
    </dgm:pt>
    <dgm:pt modelId="{DFC004B8-9F2D-46AB-B846-25EF2772EEA0}" type="sibTrans" cxnId="{5DE955ED-9551-4372-9BB7-A7EB39813971}">
      <dgm:prSet/>
      <dgm:spPr/>
      <dgm:t>
        <a:bodyPr/>
        <a:lstStyle/>
        <a:p>
          <a:pPr rtl="1"/>
          <a:endParaRPr lang="fa-IR" sz="2400"/>
        </a:p>
      </dgm:t>
    </dgm:pt>
    <dgm:pt modelId="{A0302EAB-63F3-4A4D-BD07-462DF604F518}">
      <dgm:prSet custT="1"/>
      <dgm:spPr/>
      <dgm:t>
        <a:bodyPr/>
        <a:lstStyle/>
        <a:p>
          <a:pPr rtl="1"/>
          <a:r>
            <a:rPr lang="fa-IR" sz="2000" b="1" dirty="0" smtClean="0"/>
            <a:t>آرامش بدن در ركوع</a:t>
          </a:r>
          <a:endParaRPr lang="en-US" sz="2000" dirty="0"/>
        </a:p>
      </dgm:t>
    </dgm:pt>
    <dgm:pt modelId="{CC97A9C3-7434-49F7-B03B-A4FD34686BD0}" type="parTrans" cxnId="{5D9B0F0F-AA09-4C5F-8717-EDF9EE053F5A}">
      <dgm:prSet/>
      <dgm:spPr/>
      <dgm:t>
        <a:bodyPr/>
        <a:lstStyle/>
        <a:p>
          <a:pPr rtl="1"/>
          <a:endParaRPr lang="fa-IR" sz="2400"/>
        </a:p>
      </dgm:t>
    </dgm:pt>
    <dgm:pt modelId="{B015DF29-1F51-437E-B027-BED013F2596B}" type="sibTrans" cxnId="{5D9B0F0F-AA09-4C5F-8717-EDF9EE053F5A}">
      <dgm:prSet/>
      <dgm:spPr/>
      <dgm:t>
        <a:bodyPr/>
        <a:lstStyle/>
        <a:p>
          <a:pPr rtl="1"/>
          <a:endParaRPr lang="fa-IR" sz="2400"/>
        </a:p>
      </dgm:t>
    </dgm:pt>
    <dgm:pt modelId="{02F02B6B-7DCE-48F0-9EC2-18A19396A927}">
      <dgm:prSet custT="1"/>
      <dgm:spPr/>
      <dgm:t>
        <a:bodyPr/>
        <a:lstStyle/>
        <a:p>
          <a:pPr rtl="1"/>
          <a:r>
            <a:rPr lang="fa-IR" sz="1800" dirty="0" smtClean="0"/>
            <a:t>نمازگزار بايد به اندازه‏اى خم شود كه بتواند دست را به زانو بگذارد و اين عمل را «ركوع» مى‏گويند.</a:t>
          </a:r>
          <a:endParaRPr lang="fa-IR" sz="1800" dirty="0"/>
        </a:p>
      </dgm:t>
    </dgm:pt>
    <dgm:pt modelId="{71275B16-1A94-4A78-BBE1-50F53179DDD8}" type="parTrans" cxnId="{6AE22814-D6F8-4141-8066-C25E3D74A360}">
      <dgm:prSet/>
      <dgm:spPr/>
      <dgm:t>
        <a:bodyPr/>
        <a:lstStyle/>
        <a:p>
          <a:pPr rtl="1"/>
          <a:endParaRPr lang="fa-IR" sz="2400"/>
        </a:p>
      </dgm:t>
    </dgm:pt>
    <dgm:pt modelId="{07796CE1-1EF4-45A1-9566-04E2922A0514}" type="sibTrans" cxnId="{6AE22814-D6F8-4141-8066-C25E3D74A360}">
      <dgm:prSet/>
      <dgm:spPr/>
      <dgm:t>
        <a:bodyPr/>
        <a:lstStyle/>
        <a:p>
          <a:pPr rtl="1"/>
          <a:endParaRPr lang="fa-IR" sz="2400"/>
        </a:p>
      </dgm:t>
    </dgm:pt>
    <dgm:pt modelId="{22E373B4-0623-42B8-8B27-E422D8A1869E}">
      <dgm:prSet custT="1"/>
      <dgm:spPr/>
      <dgm:t>
        <a:bodyPr/>
        <a:lstStyle/>
        <a:p>
          <a:pPr rtl="1"/>
          <a:r>
            <a:rPr lang="fa-IR" sz="2000" b="1" dirty="0" smtClean="0"/>
            <a:t>وظيفه كسى كه نمى‏تواند ركوع كند</a:t>
          </a:r>
          <a:endParaRPr lang="en-US" sz="2000" dirty="0"/>
        </a:p>
      </dgm:t>
    </dgm:pt>
    <dgm:pt modelId="{7853C8AA-4630-4EC4-AB24-F6AD503A5BB4}" type="parTrans" cxnId="{2DCC1B5C-2596-41B8-B7E5-08CCE8A02A0B}">
      <dgm:prSet/>
      <dgm:spPr/>
      <dgm:t>
        <a:bodyPr/>
        <a:lstStyle/>
        <a:p>
          <a:pPr rtl="1"/>
          <a:endParaRPr lang="fa-IR" sz="2400"/>
        </a:p>
      </dgm:t>
    </dgm:pt>
    <dgm:pt modelId="{7439589B-9205-40D9-B128-8965623A1BD8}" type="sibTrans" cxnId="{2DCC1B5C-2596-41B8-B7E5-08CCE8A02A0B}">
      <dgm:prSet/>
      <dgm:spPr/>
      <dgm:t>
        <a:bodyPr/>
        <a:lstStyle/>
        <a:p>
          <a:pPr rtl="1"/>
          <a:endParaRPr lang="fa-IR" sz="2400"/>
        </a:p>
      </dgm:t>
    </dgm:pt>
    <dgm:pt modelId="{986569AA-0AB5-4628-AED1-6E59F7B77330}">
      <dgm:prSet custT="1"/>
      <dgm:spPr/>
      <dgm:t>
        <a:bodyPr/>
        <a:lstStyle/>
        <a:p>
          <a:pPr rtl="1"/>
          <a:r>
            <a:rPr lang="fa-IR" sz="2000" b="1" dirty="0" smtClean="0"/>
            <a:t>فراموش كردن ركوع</a:t>
          </a:r>
          <a:endParaRPr lang="en-US" sz="2000" dirty="0"/>
        </a:p>
      </dgm:t>
    </dgm:pt>
    <dgm:pt modelId="{984AD98C-8E4F-4A02-B450-A410C56D195B}" type="parTrans" cxnId="{3A1A0AC9-E8EA-4F4A-960B-622798E16990}">
      <dgm:prSet/>
      <dgm:spPr/>
      <dgm:t>
        <a:bodyPr/>
        <a:lstStyle/>
        <a:p>
          <a:pPr rtl="1"/>
          <a:endParaRPr lang="fa-IR" sz="2400"/>
        </a:p>
      </dgm:t>
    </dgm:pt>
    <dgm:pt modelId="{B895E52B-A0DD-4E86-8C32-1F9FFAAF4FC5}" type="sibTrans" cxnId="{3A1A0AC9-E8EA-4F4A-960B-622798E16990}">
      <dgm:prSet/>
      <dgm:spPr/>
      <dgm:t>
        <a:bodyPr/>
        <a:lstStyle/>
        <a:p>
          <a:pPr rtl="1"/>
          <a:endParaRPr lang="fa-IR" sz="2400"/>
        </a:p>
      </dgm:t>
    </dgm:pt>
    <dgm:pt modelId="{EE100031-8D8C-4DB2-8344-E63AC0CA82A4}" type="pres">
      <dgm:prSet presAssocID="{2A0D8F72-6C1E-42AA-BA75-0BCEC8C009C7}" presName="hierChild1" presStyleCnt="0">
        <dgm:presLayoutVars>
          <dgm:chPref val="1"/>
          <dgm:dir/>
          <dgm:animOne val="branch"/>
          <dgm:animLvl val="lvl"/>
          <dgm:resizeHandles/>
        </dgm:presLayoutVars>
      </dgm:prSet>
      <dgm:spPr/>
      <dgm:t>
        <a:bodyPr/>
        <a:lstStyle/>
        <a:p>
          <a:pPr rtl="1"/>
          <a:endParaRPr lang="fa-IR"/>
        </a:p>
      </dgm:t>
    </dgm:pt>
    <dgm:pt modelId="{33C95832-958B-49B7-981E-5D0A1DB27133}" type="pres">
      <dgm:prSet presAssocID="{02F02B6B-7DCE-48F0-9EC2-18A19396A927}" presName="hierRoot1" presStyleCnt="0"/>
      <dgm:spPr/>
      <dgm:t>
        <a:bodyPr/>
        <a:lstStyle/>
        <a:p>
          <a:pPr rtl="1"/>
          <a:endParaRPr lang="fa-IR"/>
        </a:p>
      </dgm:t>
    </dgm:pt>
    <dgm:pt modelId="{096D04E7-A249-4B85-B0CA-EFFF63CB2C92}" type="pres">
      <dgm:prSet presAssocID="{02F02B6B-7DCE-48F0-9EC2-18A19396A927}" presName="composite" presStyleCnt="0"/>
      <dgm:spPr/>
      <dgm:t>
        <a:bodyPr/>
        <a:lstStyle/>
        <a:p>
          <a:pPr rtl="1"/>
          <a:endParaRPr lang="fa-IR"/>
        </a:p>
      </dgm:t>
    </dgm:pt>
    <dgm:pt modelId="{B600752C-B9ED-4F33-B669-F7ACB2582B2D}" type="pres">
      <dgm:prSet presAssocID="{02F02B6B-7DCE-48F0-9EC2-18A19396A927}" presName="background" presStyleLbl="node0" presStyleIdx="0" presStyleCnt="2"/>
      <dgm:spPr/>
      <dgm:t>
        <a:bodyPr/>
        <a:lstStyle/>
        <a:p>
          <a:pPr rtl="1"/>
          <a:endParaRPr lang="fa-IR"/>
        </a:p>
      </dgm:t>
    </dgm:pt>
    <dgm:pt modelId="{4193B3CA-1243-42DA-9701-010D51EB50A1}" type="pres">
      <dgm:prSet presAssocID="{02F02B6B-7DCE-48F0-9EC2-18A19396A927}" presName="text" presStyleLbl="fgAcc0" presStyleIdx="0" presStyleCnt="2" custScaleX="228139" custScaleY="150612">
        <dgm:presLayoutVars>
          <dgm:chPref val="3"/>
        </dgm:presLayoutVars>
      </dgm:prSet>
      <dgm:spPr/>
      <dgm:t>
        <a:bodyPr/>
        <a:lstStyle/>
        <a:p>
          <a:pPr rtl="1"/>
          <a:endParaRPr lang="fa-IR"/>
        </a:p>
      </dgm:t>
    </dgm:pt>
    <dgm:pt modelId="{3C56CBBD-3A0A-4942-BD95-C88A09E931B5}" type="pres">
      <dgm:prSet presAssocID="{02F02B6B-7DCE-48F0-9EC2-18A19396A927}" presName="hierChild2" presStyleCnt="0"/>
      <dgm:spPr/>
      <dgm:t>
        <a:bodyPr/>
        <a:lstStyle/>
        <a:p>
          <a:pPr rtl="1"/>
          <a:endParaRPr lang="fa-IR"/>
        </a:p>
      </dgm:t>
    </dgm:pt>
    <dgm:pt modelId="{A59A6FCD-3567-4B16-AC80-78CCEF99C211}" type="pres">
      <dgm:prSet presAssocID="{98D44C55-FA13-42E5-B99F-90E10CC7A23C}" presName="hierRoot1" presStyleCnt="0"/>
      <dgm:spPr/>
      <dgm:t>
        <a:bodyPr/>
        <a:lstStyle/>
        <a:p>
          <a:pPr rtl="1"/>
          <a:endParaRPr lang="fa-IR"/>
        </a:p>
      </dgm:t>
    </dgm:pt>
    <dgm:pt modelId="{A5651B8C-8243-4486-ADD5-4AE8BC1E2962}" type="pres">
      <dgm:prSet presAssocID="{98D44C55-FA13-42E5-B99F-90E10CC7A23C}" presName="composite" presStyleCnt="0"/>
      <dgm:spPr/>
      <dgm:t>
        <a:bodyPr/>
        <a:lstStyle/>
        <a:p>
          <a:pPr rtl="1"/>
          <a:endParaRPr lang="fa-IR"/>
        </a:p>
      </dgm:t>
    </dgm:pt>
    <dgm:pt modelId="{73C01561-A514-4D37-AB08-4D9D15B59501}" type="pres">
      <dgm:prSet presAssocID="{98D44C55-FA13-42E5-B99F-90E10CC7A23C}" presName="background" presStyleLbl="node0" presStyleIdx="1" presStyleCnt="2"/>
      <dgm:spPr/>
      <dgm:t>
        <a:bodyPr/>
        <a:lstStyle/>
        <a:p>
          <a:pPr rtl="1"/>
          <a:endParaRPr lang="fa-IR"/>
        </a:p>
      </dgm:t>
    </dgm:pt>
    <dgm:pt modelId="{F83429ED-ADD4-48C2-A0A1-53980ABFF5CE}" type="pres">
      <dgm:prSet presAssocID="{98D44C55-FA13-42E5-B99F-90E10CC7A23C}" presName="text" presStyleLbl="fgAcc0" presStyleIdx="1" presStyleCnt="2" custScaleY="150612">
        <dgm:presLayoutVars>
          <dgm:chPref val="3"/>
        </dgm:presLayoutVars>
      </dgm:prSet>
      <dgm:spPr/>
      <dgm:t>
        <a:bodyPr/>
        <a:lstStyle/>
        <a:p>
          <a:pPr rtl="1"/>
          <a:endParaRPr lang="fa-IR"/>
        </a:p>
      </dgm:t>
    </dgm:pt>
    <dgm:pt modelId="{09A46819-9500-435A-AC31-59BFA8050CF4}" type="pres">
      <dgm:prSet presAssocID="{98D44C55-FA13-42E5-B99F-90E10CC7A23C}" presName="hierChild2" presStyleCnt="0"/>
      <dgm:spPr/>
      <dgm:t>
        <a:bodyPr/>
        <a:lstStyle/>
        <a:p>
          <a:pPr rtl="1"/>
          <a:endParaRPr lang="fa-IR"/>
        </a:p>
      </dgm:t>
    </dgm:pt>
    <dgm:pt modelId="{74B92804-29CF-4D1C-926A-8A1D5A65A2C6}" type="pres">
      <dgm:prSet presAssocID="{AF4A5A4D-6DB6-4EDA-99FD-2BD6DC3D39B6}" presName="Name10" presStyleLbl="parChTrans1D2" presStyleIdx="0" presStyleCnt="5" custSzY="666449"/>
      <dgm:spPr/>
      <dgm:t>
        <a:bodyPr/>
        <a:lstStyle/>
        <a:p>
          <a:pPr rtl="1"/>
          <a:endParaRPr lang="fa-IR"/>
        </a:p>
      </dgm:t>
    </dgm:pt>
    <dgm:pt modelId="{257B6CB8-DB0C-44AA-B1B4-B34EE3C18F1E}" type="pres">
      <dgm:prSet presAssocID="{DC764B1A-D39C-4FA3-9ABC-0C87D6457CF3}" presName="hierRoot2" presStyleCnt="0"/>
      <dgm:spPr/>
      <dgm:t>
        <a:bodyPr/>
        <a:lstStyle/>
        <a:p>
          <a:pPr rtl="1"/>
          <a:endParaRPr lang="fa-IR"/>
        </a:p>
      </dgm:t>
    </dgm:pt>
    <dgm:pt modelId="{DFF433F1-4448-4BDF-9682-51CB7968CB37}" type="pres">
      <dgm:prSet presAssocID="{DC764B1A-D39C-4FA3-9ABC-0C87D6457CF3}" presName="composite2" presStyleCnt="0"/>
      <dgm:spPr/>
      <dgm:t>
        <a:bodyPr/>
        <a:lstStyle/>
        <a:p>
          <a:pPr rtl="1"/>
          <a:endParaRPr lang="fa-IR"/>
        </a:p>
      </dgm:t>
    </dgm:pt>
    <dgm:pt modelId="{1B1B866A-8255-4E36-B42F-19F5257AECE5}" type="pres">
      <dgm:prSet presAssocID="{DC764B1A-D39C-4FA3-9ABC-0C87D6457CF3}" presName="background2" presStyleLbl="node2" presStyleIdx="0" presStyleCnt="5"/>
      <dgm:spPr/>
      <dgm:t>
        <a:bodyPr/>
        <a:lstStyle/>
        <a:p>
          <a:pPr rtl="1"/>
          <a:endParaRPr lang="fa-IR"/>
        </a:p>
      </dgm:t>
    </dgm:pt>
    <dgm:pt modelId="{3C57C070-5D2B-446C-88CE-8135E0B82571}" type="pres">
      <dgm:prSet presAssocID="{DC764B1A-D39C-4FA3-9ABC-0C87D6457CF3}" presName="text2" presStyleLbl="fgAcc2" presStyleIdx="0" presStyleCnt="5" custScaleY="150612">
        <dgm:presLayoutVars>
          <dgm:chPref val="3"/>
        </dgm:presLayoutVars>
      </dgm:prSet>
      <dgm:spPr/>
      <dgm:t>
        <a:bodyPr/>
        <a:lstStyle/>
        <a:p>
          <a:pPr rtl="1"/>
          <a:endParaRPr lang="fa-IR"/>
        </a:p>
      </dgm:t>
    </dgm:pt>
    <dgm:pt modelId="{751C0190-2629-4508-9643-7674B72E5D31}" type="pres">
      <dgm:prSet presAssocID="{DC764B1A-D39C-4FA3-9ABC-0C87D6457CF3}" presName="hierChild3" presStyleCnt="0"/>
      <dgm:spPr/>
      <dgm:t>
        <a:bodyPr/>
        <a:lstStyle/>
        <a:p>
          <a:pPr rtl="1"/>
          <a:endParaRPr lang="fa-IR"/>
        </a:p>
      </dgm:t>
    </dgm:pt>
    <dgm:pt modelId="{55E8BC07-E352-4C89-88AC-8AADFA922911}" type="pres">
      <dgm:prSet presAssocID="{83E39267-B9BE-4E58-A5E6-F30BDFA5E53E}" presName="Name10" presStyleLbl="parChTrans1D2" presStyleIdx="1" presStyleCnt="5" custSzY="666449"/>
      <dgm:spPr/>
      <dgm:t>
        <a:bodyPr/>
        <a:lstStyle/>
        <a:p>
          <a:pPr rtl="1"/>
          <a:endParaRPr lang="fa-IR"/>
        </a:p>
      </dgm:t>
    </dgm:pt>
    <dgm:pt modelId="{864B783B-C01F-4BE7-8603-81C73D9C1CD8}" type="pres">
      <dgm:prSet presAssocID="{B92CB524-86CA-4721-A2CA-3A01E34FEBEF}" presName="hierRoot2" presStyleCnt="0"/>
      <dgm:spPr/>
      <dgm:t>
        <a:bodyPr/>
        <a:lstStyle/>
        <a:p>
          <a:pPr rtl="1"/>
          <a:endParaRPr lang="fa-IR"/>
        </a:p>
      </dgm:t>
    </dgm:pt>
    <dgm:pt modelId="{E18BDC3D-91AB-435B-9F0A-24B82BC69911}" type="pres">
      <dgm:prSet presAssocID="{B92CB524-86CA-4721-A2CA-3A01E34FEBEF}" presName="composite2" presStyleCnt="0"/>
      <dgm:spPr/>
      <dgm:t>
        <a:bodyPr/>
        <a:lstStyle/>
        <a:p>
          <a:pPr rtl="1"/>
          <a:endParaRPr lang="fa-IR"/>
        </a:p>
      </dgm:t>
    </dgm:pt>
    <dgm:pt modelId="{6736A4F8-4BAC-4675-A1E2-489AF0579D9D}" type="pres">
      <dgm:prSet presAssocID="{B92CB524-86CA-4721-A2CA-3A01E34FEBEF}" presName="background2" presStyleLbl="node2" presStyleIdx="1" presStyleCnt="5"/>
      <dgm:spPr/>
      <dgm:t>
        <a:bodyPr/>
        <a:lstStyle/>
        <a:p>
          <a:pPr rtl="1"/>
          <a:endParaRPr lang="fa-IR"/>
        </a:p>
      </dgm:t>
    </dgm:pt>
    <dgm:pt modelId="{4D4414EF-2517-4D59-BB66-92D5116E39DF}" type="pres">
      <dgm:prSet presAssocID="{B92CB524-86CA-4721-A2CA-3A01E34FEBEF}" presName="text2" presStyleLbl="fgAcc2" presStyleIdx="1" presStyleCnt="5" custScaleY="150612">
        <dgm:presLayoutVars>
          <dgm:chPref val="3"/>
        </dgm:presLayoutVars>
      </dgm:prSet>
      <dgm:spPr/>
      <dgm:t>
        <a:bodyPr/>
        <a:lstStyle/>
        <a:p>
          <a:pPr rtl="1"/>
          <a:endParaRPr lang="fa-IR"/>
        </a:p>
      </dgm:t>
    </dgm:pt>
    <dgm:pt modelId="{5842D603-F8C3-4549-B39B-9018148E0756}" type="pres">
      <dgm:prSet presAssocID="{B92CB524-86CA-4721-A2CA-3A01E34FEBEF}" presName="hierChild3" presStyleCnt="0"/>
      <dgm:spPr/>
      <dgm:t>
        <a:bodyPr/>
        <a:lstStyle/>
        <a:p>
          <a:pPr rtl="1"/>
          <a:endParaRPr lang="fa-IR"/>
        </a:p>
      </dgm:t>
    </dgm:pt>
    <dgm:pt modelId="{46945DD2-3F16-41B2-8670-E38EA297ADD8}" type="pres">
      <dgm:prSet presAssocID="{CC97A9C3-7434-49F7-B03B-A4FD34686BD0}" presName="Name10" presStyleLbl="parChTrans1D2" presStyleIdx="2" presStyleCnt="5" custSzY="666449"/>
      <dgm:spPr/>
      <dgm:t>
        <a:bodyPr/>
        <a:lstStyle/>
        <a:p>
          <a:pPr rtl="1"/>
          <a:endParaRPr lang="fa-IR"/>
        </a:p>
      </dgm:t>
    </dgm:pt>
    <dgm:pt modelId="{97160ABD-FA72-4BC6-8A8B-C21986AEDF07}" type="pres">
      <dgm:prSet presAssocID="{A0302EAB-63F3-4A4D-BD07-462DF604F518}" presName="hierRoot2" presStyleCnt="0"/>
      <dgm:spPr/>
      <dgm:t>
        <a:bodyPr/>
        <a:lstStyle/>
        <a:p>
          <a:pPr rtl="1"/>
          <a:endParaRPr lang="fa-IR"/>
        </a:p>
      </dgm:t>
    </dgm:pt>
    <dgm:pt modelId="{EC56A365-1CC5-455D-B101-C7FDF57F83B2}" type="pres">
      <dgm:prSet presAssocID="{A0302EAB-63F3-4A4D-BD07-462DF604F518}" presName="composite2" presStyleCnt="0"/>
      <dgm:spPr/>
      <dgm:t>
        <a:bodyPr/>
        <a:lstStyle/>
        <a:p>
          <a:pPr rtl="1"/>
          <a:endParaRPr lang="fa-IR"/>
        </a:p>
      </dgm:t>
    </dgm:pt>
    <dgm:pt modelId="{71295CAA-6DFC-4E9E-A2D7-7A44CC319D1A}" type="pres">
      <dgm:prSet presAssocID="{A0302EAB-63F3-4A4D-BD07-462DF604F518}" presName="background2" presStyleLbl="node2" presStyleIdx="2" presStyleCnt="5"/>
      <dgm:spPr/>
      <dgm:t>
        <a:bodyPr/>
        <a:lstStyle/>
        <a:p>
          <a:pPr rtl="1"/>
          <a:endParaRPr lang="fa-IR"/>
        </a:p>
      </dgm:t>
    </dgm:pt>
    <dgm:pt modelId="{355334FB-0EB5-49F6-85D4-647F89092878}" type="pres">
      <dgm:prSet presAssocID="{A0302EAB-63F3-4A4D-BD07-462DF604F518}" presName="text2" presStyleLbl="fgAcc2" presStyleIdx="2" presStyleCnt="5" custScaleY="150612">
        <dgm:presLayoutVars>
          <dgm:chPref val="3"/>
        </dgm:presLayoutVars>
      </dgm:prSet>
      <dgm:spPr/>
      <dgm:t>
        <a:bodyPr/>
        <a:lstStyle/>
        <a:p>
          <a:pPr rtl="1"/>
          <a:endParaRPr lang="fa-IR"/>
        </a:p>
      </dgm:t>
    </dgm:pt>
    <dgm:pt modelId="{67C077BB-3FC4-4DF8-A0B0-8FA1B7C996E3}" type="pres">
      <dgm:prSet presAssocID="{A0302EAB-63F3-4A4D-BD07-462DF604F518}" presName="hierChild3" presStyleCnt="0"/>
      <dgm:spPr/>
      <dgm:t>
        <a:bodyPr/>
        <a:lstStyle/>
        <a:p>
          <a:pPr rtl="1"/>
          <a:endParaRPr lang="fa-IR"/>
        </a:p>
      </dgm:t>
    </dgm:pt>
    <dgm:pt modelId="{7419F4AF-FA5F-4964-8432-838040C90A47}" type="pres">
      <dgm:prSet presAssocID="{7853C8AA-4630-4EC4-AB24-F6AD503A5BB4}" presName="Name10" presStyleLbl="parChTrans1D2" presStyleIdx="3" presStyleCnt="5" custSzY="666449"/>
      <dgm:spPr/>
      <dgm:t>
        <a:bodyPr/>
        <a:lstStyle/>
        <a:p>
          <a:pPr rtl="1"/>
          <a:endParaRPr lang="fa-IR"/>
        </a:p>
      </dgm:t>
    </dgm:pt>
    <dgm:pt modelId="{04F9FCF1-1CA5-4D1A-859E-A9A20834A763}" type="pres">
      <dgm:prSet presAssocID="{22E373B4-0623-42B8-8B27-E422D8A1869E}" presName="hierRoot2" presStyleCnt="0"/>
      <dgm:spPr/>
      <dgm:t>
        <a:bodyPr/>
        <a:lstStyle/>
        <a:p>
          <a:pPr rtl="1"/>
          <a:endParaRPr lang="fa-IR"/>
        </a:p>
      </dgm:t>
    </dgm:pt>
    <dgm:pt modelId="{B5493C81-55A0-4069-82DC-01F13CA7E6D8}" type="pres">
      <dgm:prSet presAssocID="{22E373B4-0623-42B8-8B27-E422D8A1869E}" presName="composite2" presStyleCnt="0"/>
      <dgm:spPr/>
      <dgm:t>
        <a:bodyPr/>
        <a:lstStyle/>
        <a:p>
          <a:pPr rtl="1"/>
          <a:endParaRPr lang="fa-IR"/>
        </a:p>
      </dgm:t>
    </dgm:pt>
    <dgm:pt modelId="{FF1216AA-1C30-4197-BAB4-B2334BB7A07B}" type="pres">
      <dgm:prSet presAssocID="{22E373B4-0623-42B8-8B27-E422D8A1869E}" presName="background2" presStyleLbl="node2" presStyleIdx="3" presStyleCnt="5"/>
      <dgm:spPr/>
      <dgm:t>
        <a:bodyPr/>
        <a:lstStyle/>
        <a:p>
          <a:pPr rtl="1"/>
          <a:endParaRPr lang="fa-IR"/>
        </a:p>
      </dgm:t>
    </dgm:pt>
    <dgm:pt modelId="{8EBCB40F-86E4-4AEC-9C49-D019CB5EADEA}" type="pres">
      <dgm:prSet presAssocID="{22E373B4-0623-42B8-8B27-E422D8A1869E}" presName="text2" presStyleLbl="fgAcc2" presStyleIdx="3" presStyleCnt="5" custScaleY="150612">
        <dgm:presLayoutVars>
          <dgm:chPref val="3"/>
        </dgm:presLayoutVars>
      </dgm:prSet>
      <dgm:spPr/>
      <dgm:t>
        <a:bodyPr/>
        <a:lstStyle/>
        <a:p>
          <a:pPr rtl="1"/>
          <a:endParaRPr lang="fa-IR"/>
        </a:p>
      </dgm:t>
    </dgm:pt>
    <dgm:pt modelId="{BA8E7C49-4387-4105-8564-EB654D32B193}" type="pres">
      <dgm:prSet presAssocID="{22E373B4-0623-42B8-8B27-E422D8A1869E}" presName="hierChild3" presStyleCnt="0"/>
      <dgm:spPr/>
      <dgm:t>
        <a:bodyPr/>
        <a:lstStyle/>
        <a:p>
          <a:pPr rtl="1"/>
          <a:endParaRPr lang="fa-IR"/>
        </a:p>
      </dgm:t>
    </dgm:pt>
    <dgm:pt modelId="{9411DD38-1449-42AC-859D-9D1795609433}" type="pres">
      <dgm:prSet presAssocID="{984AD98C-8E4F-4A02-B450-A410C56D195B}" presName="Name10" presStyleLbl="parChTrans1D2" presStyleIdx="4" presStyleCnt="5" custSzY="666449"/>
      <dgm:spPr/>
      <dgm:t>
        <a:bodyPr/>
        <a:lstStyle/>
        <a:p>
          <a:pPr rtl="1"/>
          <a:endParaRPr lang="fa-IR"/>
        </a:p>
      </dgm:t>
    </dgm:pt>
    <dgm:pt modelId="{F172C302-7DC0-41AF-917B-1027A1F15DDF}" type="pres">
      <dgm:prSet presAssocID="{986569AA-0AB5-4628-AED1-6E59F7B77330}" presName="hierRoot2" presStyleCnt="0"/>
      <dgm:spPr/>
      <dgm:t>
        <a:bodyPr/>
        <a:lstStyle/>
        <a:p>
          <a:pPr rtl="1"/>
          <a:endParaRPr lang="fa-IR"/>
        </a:p>
      </dgm:t>
    </dgm:pt>
    <dgm:pt modelId="{D1143E94-6CE3-460F-866F-4946D1906421}" type="pres">
      <dgm:prSet presAssocID="{986569AA-0AB5-4628-AED1-6E59F7B77330}" presName="composite2" presStyleCnt="0"/>
      <dgm:spPr/>
      <dgm:t>
        <a:bodyPr/>
        <a:lstStyle/>
        <a:p>
          <a:pPr rtl="1"/>
          <a:endParaRPr lang="fa-IR"/>
        </a:p>
      </dgm:t>
    </dgm:pt>
    <dgm:pt modelId="{E9132DEE-17AB-4E91-852F-704079EA5282}" type="pres">
      <dgm:prSet presAssocID="{986569AA-0AB5-4628-AED1-6E59F7B77330}" presName="background2" presStyleLbl="node2" presStyleIdx="4" presStyleCnt="5"/>
      <dgm:spPr/>
      <dgm:t>
        <a:bodyPr/>
        <a:lstStyle/>
        <a:p>
          <a:pPr rtl="1"/>
          <a:endParaRPr lang="fa-IR"/>
        </a:p>
      </dgm:t>
    </dgm:pt>
    <dgm:pt modelId="{913A1327-80EB-4729-8FBA-8BBDDF75243E}" type="pres">
      <dgm:prSet presAssocID="{986569AA-0AB5-4628-AED1-6E59F7B77330}" presName="text2" presStyleLbl="fgAcc2" presStyleIdx="4" presStyleCnt="5" custScaleY="150612">
        <dgm:presLayoutVars>
          <dgm:chPref val="3"/>
        </dgm:presLayoutVars>
      </dgm:prSet>
      <dgm:spPr/>
      <dgm:t>
        <a:bodyPr/>
        <a:lstStyle/>
        <a:p>
          <a:pPr rtl="1"/>
          <a:endParaRPr lang="fa-IR"/>
        </a:p>
      </dgm:t>
    </dgm:pt>
    <dgm:pt modelId="{50D74228-C160-4B36-B8F0-B36EF8285B0B}" type="pres">
      <dgm:prSet presAssocID="{986569AA-0AB5-4628-AED1-6E59F7B77330}" presName="hierChild3" presStyleCnt="0"/>
      <dgm:spPr/>
      <dgm:t>
        <a:bodyPr/>
        <a:lstStyle/>
        <a:p>
          <a:pPr rtl="1"/>
          <a:endParaRPr lang="fa-IR"/>
        </a:p>
      </dgm:t>
    </dgm:pt>
  </dgm:ptLst>
  <dgm:cxnLst>
    <dgm:cxn modelId="{30E889BA-A6AF-4770-AEA5-19F98C466D30}" type="presOf" srcId="{02F02B6B-7DCE-48F0-9EC2-18A19396A927}" destId="{4193B3CA-1243-42DA-9701-010D51EB50A1}" srcOrd="0" destOrd="0" presId="urn:microsoft.com/office/officeart/2005/8/layout/hierarchy1"/>
    <dgm:cxn modelId="{09238BBE-4A25-412E-BA05-B03C2FF4BC2C}" type="presOf" srcId="{DC764B1A-D39C-4FA3-9ABC-0C87D6457CF3}" destId="{3C57C070-5D2B-446C-88CE-8135E0B82571}" srcOrd="0" destOrd="0" presId="urn:microsoft.com/office/officeart/2005/8/layout/hierarchy1"/>
    <dgm:cxn modelId="{5DE955ED-9551-4372-9BB7-A7EB39813971}" srcId="{98D44C55-FA13-42E5-B99F-90E10CC7A23C}" destId="{B92CB524-86CA-4721-A2CA-3A01E34FEBEF}" srcOrd="1" destOrd="0" parTransId="{83E39267-B9BE-4E58-A5E6-F30BDFA5E53E}" sibTransId="{DFC004B8-9F2D-46AB-B846-25EF2772EEA0}"/>
    <dgm:cxn modelId="{2DCC1B5C-2596-41B8-B7E5-08CCE8A02A0B}" srcId="{98D44C55-FA13-42E5-B99F-90E10CC7A23C}" destId="{22E373B4-0623-42B8-8B27-E422D8A1869E}" srcOrd="3" destOrd="0" parTransId="{7853C8AA-4630-4EC4-AB24-F6AD503A5BB4}" sibTransId="{7439589B-9205-40D9-B128-8965623A1BD8}"/>
    <dgm:cxn modelId="{B9AEA4EB-221F-40B1-9490-34C1003D9A81}" type="presOf" srcId="{986569AA-0AB5-4628-AED1-6E59F7B77330}" destId="{913A1327-80EB-4729-8FBA-8BBDDF75243E}" srcOrd="0" destOrd="0" presId="urn:microsoft.com/office/officeart/2005/8/layout/hierarchy1"/>
    <dgm:cxn modelId="{3A1A0AC9-E8EA-4F4A-960B-622798E16990}" srcId="{98D44C55-FA13-42E5-B99F-90E10CC7A23C}" destId="{986569AA-0AB5-4628-AED1-6E59F7B77330}" srcOrd="4" destOrd="0" parTransId="{984AD98C-8E4F-4A02-B450-A410C56D195B}" sibTransId="{B895E52B-A0DD-4E86-8C32-1F9FFAAF4FC5}"/>
    <dgm:cxn modelId="{BF714A55-4D35-49FE-8836-C5BD1AB98CF8}" type="presOf" srcId="{7853C8AA-4630-4EC4-AB24-F6AD503A5BB4}" destId="{7419F4AF-FA5F-4964-8432-838040C90A47}" srcOrd="0" destOrd="0" presId="urn:microsoft.com/office/officeart/2005/8/layout/hierarchy1"/>
    <dgm:cxn modelId="{6AE22814-D6F8-4141-8066-C25E3D74A360}" srcId="{2A0D8F72-6C1E-42AA-BA75-0BCEC8C009C7}" destId="{02F02B6B-7DCE-48F0-9EC2-18A19396A927}" srcOrd="0" destOrd="0" parTransId="{71275B16-1A94-4A78-BBE1-50F53179DDD8}" sibTransId="{07796CE1-1EF4-45A1-9566-04E2922A0514}"/>
    <dgm:cxn modelId="{055AB963-1F54-4EE7-BB74-52A6C17EE6DA}" type="presOf" srcId="{B92CB524-86CA-4721-A2CA-3A01E34FEBEF}" destId="{4D4414EF-2517-4D59-BB66-92D5116E39DF}" srcOrd="0" destOrd="0" presId="urn:microsoft.com/office/officeart/2005/8/layout/hierarchy1"/>
    <dgm:cxn modelId="{AE0EA582-7C45-4515-88C3-58FAC4B299F0}" type="presOf" srcId="{A0302EAB-63F3-4A4D-BD07-462DF604F518}" destId="{355334FB-0EB5-49F6-85D4-647F89092878}" srcOrd="0" destOrd="0" presId="urn:microsoft.com/office/officeart/2005/8/layout/hierarchy1"/>
    <dgm:cxn modelId="{1FCA8F21-CA4B-4766-9BCE-BCB612D7716E}" type="presOf" srcId="{83E39267-B9BE-4E58-A5E6-F30BDFA5E53E}" destId="{55E8BC07-E352-4C89-88AC-8AADFA922911}" srcOrd="0" destOrd="0" presId="urn:microsoft.com/office/officeart/2005/8/layout/hierarchy1"/>
    <dgm:cxn modelId="{1DCBCDFC-E8EC-4ACC-976E-B842B7F6C61F}" type="presOf" srcId="{98D44C55-FA13-42E5-B99F-90E10CC7A23C}" destId="{F83429ED-ADD4-48C2-A0A1-53980ABFF5CE}" srcOrd="0" destOrd="0" presId="urn:microsoft.com/office/officeart/2005/8/layout/hierarchy1"/>
    <dgm:cxn modelId="{5D9B0F0F-AA09-4C5F-8717-EDF9EE053F5A}" srcId="{98D44C55-FA13-42E5-B99F-90E10CC7A23C}" destId="{A0302EAB-63F3-4A4D-BD07-462DF604F518}" srcOrd="2" destOrd="0" parTransId="{CC97A9C3-7434-49F7-B03B-A4FD34686BD0}" sibTransId="{B015DF29-1F51-437E-B027-BED013F2596B}"/>
    <dgm:cxn modelId="{9424C717-C19F-4685-8DAB-44794A50E822}" type="presOf" srcId="{22E373B4-0623-42B8-8B27-E422D8A1869E}" destId="{8EBCB40F-86E4-4AEC-9C49-D019CB5EADEA}" srcOrd="0" destOrd="0" presId="urn:microsoft.com/office/officeart/2005/8/layout/hierarchy1"/>
    <dgm:cxn modelId="{B98B47F3-F398-42C0-B693-CD001EDFB292}" type="presOf" srcId="{CC97A9C3-7434-49F7-B03B-A4FD34686BD0}" destId="{46945DD2-3F16-41B2-8670-E38EA297ADD8}" srcOrd="0" destOrd="0" presId="urn:microsoft.com/office/officeart/2005/8/layout/hierarchy1"/>
    <dgm:cxn modelId="{DFC96EEF-EA1A-47DF-B77F-E9B4B959A798}" type="presOf" srcId="{2A0D8F72-6C1E-42AA-BA75-0BCEC8C009C7}" destId="{EE100031-8D8C-4DB2-8344-E63AC0CA82A4}" srcOrd="0" destOrd="0" presId="urn:microsoft.com/office/officeart/2005/8/layout/hierarchy1"/>
    <dgm:cxn modelId="{1BEF3D47-DC94-49BD-B0B1-10354985ECB6}" type="presOf" srcId="{AF4A5A4D-6DB6-4EDA-99FD-2BD6DC3D39B6}" destId="{74B92804-29CF-4D1C-926A-8A1D5A65A2C6}" srcOrd="0" destOrd="0" presId="urn:microsoft.com/office/officeart/2005/8/layout/hierarchy1"/>
    <dgm:cxn modelId="{335E59FA-DC95-4E16-9F22-B7B723692DDE}" srcId="{2A0D8F72-6C1E-42AA-BA75-0BCEC8C009C7}" destId="{98D44C55-FA13-42E5-B99F-90E10CC7A23C}" srcOrd="1" destOrd="0" parTransId="{81EDAC3B-96A1-40D6-8EFB-DD17FAD17DFB}" sibTransId="{D052978B-E663-4CAB-B6FD-91BA92A1C5DE}"/>
    <dgm:cxn modelId="{E96B1D4F-2501-4AEC-A1F0-2B2F9486202B}" type="presOf" srcId="{984AD98C-8E4F-4A02-B450-A410C56D195B}" destId="{9411DD38-1449-42AC-859D-9D1795609433}" srcOrd="0" destOrd="0" presId="urn:microsoft.com/office/officeart/2005/8/layout/hierarchy1"/>
    <dgm:cxn modelId="{59255C87-10CE-448C-853E-FED0D230EB4E}" srcId="{98D44C55-FA13-42E5-B99F-90E10CC7A23C}" destId="{DC764B1A-D39C-4FA3-9ABC-0C87D6457CF3}" srcOrd="0" destOrd="0" parTransId="{AF4A5A4D-6DB6-4EDA-99FD-2BD6DC3D39B6}" sibTransId="{97D61EB3-3C70-482D-B3C7-130605B979C8}"/>
    <dgm:cxn modelId="{9AA3B56D-0430-4989-A8AB-76E482E026E9}" type="presParOf" srcId="{EE100031-8D8C-4DB2-8344-E63AC0CA82A4}" destId="{33C95832-958B-49B7-981E-5D0A1DB27133}" srcOrd="0" destOrd="0" presId="urn:microsoft.com/office/officeart/2005/8/layout/hierarchy1"/>
    <dgm:cxn modelId="{48772F04-FEE6-49BD-8F68-B5C42C363E8F}" type="presParOf" srcId="{33C95832-958B-49B7-981E-5D0A1DB27133}" destId="{096D04E7-A249-4B85-B0CA-EFFF63CB2C92}" srcOrd="0" destOrd="0" presId="urn:microsoft.com/office/officeart/2005/8/layout/hierarchy1"/>
    <dgm:cxn modelId="{B560616D-E4C2-441E-9329-513A78BD2839}" type="presParOf" srcId="{096D04E7-A249-4B85-B0CA-EFFF63CB2C92}" destId="{B600752C-B9ED-4F33-B669-F7ACB2582B2D}" srcOrd="0" destOrd="0" presId="urn:microsoft.com/office/officeart/2005/8/layout/hierarchy1"/>
    <dgm:cxn modelId="{8D25D47F-8481-4252-8F22-86A131DCACF1}" type="presParOf" srcId="{096D04E7-A249-4B85-B0CA-EFFF63CB2C92}" destId="{4193B3CA-1243-42DA-9701-010D51EB50A1}" srcOrd="1" destOrd="0" presId="urn:microsoft.com/office/officeart/2005/8/layout/hierarchy1"/>
    <dgm:cxn modelId="{291ACB7B-B497-4AA0-A78E-E5441C0BEA97}" type="presParOf" srcId="{33C95832-958B-49B7-981E-5D0A1DB27133}" destId="{3C56CBBD-3A0A-4942-BD95-C88A09E931B5}" srcOrd="1" destOrd="0" presId="urn:microsoft.com/office/officeart/2005/8/layout/hierarchy1"/>
    <dgm:cxn modelId="{27039E39-9A29-4DA3-BC4C-6D912306AE23}" type="presParOf" srcId="{EE100031-8D8C-4DB2-8344-E63AC0CA82A4}" destId="{A59A6FCD-3567-4B16-AC80-78CCEF99C211}" srcOrd="1" destOrd="0" presId="urn:microsoft.com/office/officeart/2005/8/layout/hierarchy1"/>
    <dgm:cxn modelId="{22ACBCC2-8C3B-43FC-A3D9-96654C75F67D}" type="presParOf" srcId="{A59A6FCD-3567-4B16-AC80-78CCEF99C211}" destId="{A5651B8C-8243-4486-ADD5-4AE8BC1E2962}" srcOrd="0" destOrd="0" presId="urn:microsoft.com/office/officeart/2005/8/layout/hierarchy1"/>
    <dgm:cxn modelId="{543F9B30-14B4-4FFE-A9F0-039780503C30}" type="presParOf" srcId="{A5651B8C-8243-4486-ADD5-4AE8BC1E2962}" destId="{73C01561-A514-4D37-AB08-4D9D15B59501}" srcOrd="0" destOrd="0" presId="urn:microsoft.com/office/officeart/2005/8/layout/hierarchy1"/>
    <dgm:cxn modelId="{EB4D756B-2EEA-44E2-984B-6B7020958D53}" type="presParOf" srcId="{A5651B8C-8243-4486-ADD5-4AE8BC1E2962}" destId="{F83429ED-ADD4-48C2-A0A1-53980ABFF5CE}" srcOrd="1" destOrd="0" presId="urn:microsoft.com/office/officeart/2005/8/layout/hierarchy1"/>
    <dgm:cxn modelId="{74E086BC-9E6F-41D7-AF16-7436C0008F2B}" type="presParOf" srcId="{A59A6FCD-3567-4B16-AC80-78CCEF99C211}" destId="{09A46819-9500-435A-AC31-59BFA8050CF4}" srcOrd="1" destOrd="0" presId="urn:microsoft.com/office/officeart/2005/8/layout/hierarchy1"/>
    <dgm:cxn modelId="{4D7B5437-35FE-47F9-91B3-32D944D69C79}" type="presParOf" srcId="{09A46819-9500-435A-AC31-59BFA8050CF4}" destId="{74B92804-29CF-4D1C-926A-8A1D5A65A2C6}" srcOrd="0" destOrd="0" presId="urn:microsoft.com/office/officeart/2005/8/layout/hierarchy1"/>
    <dgm:cxn modelId="{4B7FA7CD-87B5-4D0D-944E-E4955FF0484E}" type="presParOf" srcId="{09A46819-9500-435A-AC31-59BFA8050CF4}" destId="{257B6CB8-DB0C-44AA-B1B4-B34EE3C18F1E}" srcOrd="1" destOrd="0" presId="urn:microsoft.com/office/officeart/2005/8/layout/hierarchy1"/>
    <dgm:cxn modelId="{1E268C37-8F13-4FBD-AF4F-6EED9947845B}" type="presParOf" srcId="{257B6CB8-DB0C-44AA-B1B4-B34EE3C18F1E}" destId="{DFF433F1-4448-4BDF-9682-51CB7968CB37}" srcOrd="0" destOrd="0" presId="urn:microsoft.com/office/officeart/2005/8/layout/hierarchy1"/>
    <dgm:cxn modelId="{C1788C65-B60F-41E9-8F27-9B6C87CCD98F}" type="presParOf" srcId="{DFF433F1-4448-4BDF-9682-51CB7968CB37}" destId="{1B1B866A-8255-4E36-B42F-19F5257AECE5}" srcOrd="0" destOrd="0" presId="urn:microsoft.com/office/officeart/2005/8/layout/hierarchy1"/>
    <dgm:cxn modelId="{849EEC2A-3526-43FB-A3E9-D1CECBA0086A}" type="presParOf" srcId="{DFF433F1-4448-4BDF-9682-51CB7968CB37}" destId="{3C57C070-5D2B-446C-88CE-8135E0B82571}" srcOrd="1" destOrd="0" presId="urn:microsoft.com/office/officeart/2005/8/layout/hierarchy1"/>
    <dgm:cxn modelId="{9AECD245-1258-4D4D-BC9B-25931B6280B5}" type="presParOf" srcId="{257B6CB8-DB0C-44AA-B1B4-B34EE3C18F1E}" destId="{751C0190-2629-4508-9643-7674B72E5D31}" srcOrd="1" destOrd="0" presId="urn:microsoft.com/office/officeart/2005/8/layout/hierarchy1"/>
    <dgm:cxn modelId="{EC22582C-9E8A-4E30-8EC4-DDDE749F57F4}" type="presParOf" srcId="{09A46819-9500-435A-AC31-59BFA8050CF4}" destId="{55E8BC07-E352-4C89-88AC-8AADFA922911}" srcOrd="2" destOrd="0" presId="urn:microsoft.com/office/officeart/2005/8/layout/hierarchy1"/>
    <dgm:cxn modelId="{EB193341-A4E0-4BCF-A896-832F837CE9CE}" type="presParOf" srcId="{09A46819-9500-435A-AC31-59BFA8050CF4}" destId="{864B783B-C01F-4BE7-8603-81C73D9C1CD8}" srcOrd="3" destOrd="0" presId="urn:microsoft.com/office/officeart/2005/8/layout/hierarchy1"/>
    <dgm:cxn modelId="{5D96B1D0-08C9-42F5-A575-5D5CDDE3B842}" type="presParOf" srcId="{864B783B-C01F-4BE7-8603-81C73D9C1CD8}" destId="{E18BDC3D-91AB-435B-9F0A-24B82BC69911}" srcOrd="0" destOrd="0" presId="urn:microsoft.com/office/officeart/2005/8/layout/hierarchy1"/>
    <dgm:cxn modelId="{5DA72A6B-96D9-4886-B6C8-85327C6CA442}" type="presParOf" srcId="{E18BDC3D-91AB-435B-9F0A-24B82BC69911}" destId="{6736A4F8-4BAC-4675-A1E2-489AF0579D9D}" srcOrd="0" destOrd="0" presId="urn:microsoft.com/office/officeart/2005/8/layout/hierarchy1"/>
    <dgm:cxn modelId="{C35B8421-5F7B-4DD8-B16C-57B4888A47BA}" type="presParOf" srcId="{E18BDC3D-91AB-435B-9F0A-24B82BC69911}" destId="{4D4414EF-2517-4D59-BB66-92D5116E39DF}" srcOrd="1" destOrd="0" presId="urn:microsoft.com/office/officeart/2005/8/layout/hierarchy1"/>
    <dgm:cxn modelId="{899F5549-72C0-415E-A43E-1B876B7F0141}" type="presParOf" srcId="{864B783B-C01F-4BE7-8603-81C73D9C1CD8}" destId="{5842D603-F8C3-4549-B39B-9018148E0756}" srcOrd="1" destOrd="0" presId="urn:microsoft.com/office/officeart/2005/8/layout/hierarchy1"/>
    <dgm:cxn modelId="{349472AE-5065-437D-9F73-42E798D3D602}" type="presParOf" srcId="{09A46819-9500-435A-AC31-59BFA8050CF4}" destId="{46945DD2-3F16-41B2-8670-E38EA297ADD8}" srcOrd="4" destOrd="0" presId="urn:microsoft.com/office/officeart/2005/8/layout/hierarchy1"/>
    <dgm:cxn modelId="{9B8DBAC5-C241-41B5-80D8-1126201E489A}" type="presParOf" srcId="{09A46819-9500-435A-AC31-59BFA8050CF4}" destId="{97160ABD-FA72-4BC6-8A8B-C21986AEDF07}" srcOrd="5" destOrd="0" presId="urn:microsoft.com/office/officeart/2005/8/layout/hierarchy1"/>
    <dgm:cxn modelId="{6176B93E-7641-4697-87D6-B1645B73F9B7}" type="presParOf" srcId="{97160ABD-FA72-4BC6-8A8B-C21986AEDF07}" destId="{EC56A365-1CC5-455D-B101-C7FDF57F83B2}" srcOrd="0" destOrd="0" presId="urn:microsoft.com/office/officeart/2005/8/layout/hierarchy1"/>
    <dgm:cxn modelId="{B2926EB8-5CD3-4F8D-9F1E-6C6E6C2BCC27}" type="presParOf" srcId="{EC56A365-1CC5-455D-B101-C7FDF57F83B2}" destId="{71295CAA-6DFC-4E9E-A2D7-7A44CC319D1A}" srcOrd="0" destOrd="0" presId="urn:microsoft.com/office/officeart/2005/8/layout/hierarchy1"/>
    <dgm:cxn modelId="{0DB0016F-9038-4E0B-9A5F-20F12A923165}" type="presParOf" srcId="{EC56A365-1CC5-455D-B101-C7FDF57F83B2}" destId="{355334FB-0EB5-49F6-85D4-647F89092878}" srcOrd="1" destOrd="0" presId="urn:microsoft.com/office/officeart/2005/8/layout/hierarchy1"/>
    <dgm:cxn modelId="{9EC650C3-4428-427F-AAD3-02AD47A278E1}" type="presParOf" srcId="{97160ABD-FA72-4BC6-8A8B-C21986AEDF07}" destId="{67C077BB-3FC4-4DF8-A0B0-8FA1B7C996E3}" srcOrd="1" destOrd="0" presId="urn:microsoft.com/office/officeart/2005/8/layout/hierarchy1"/>
    <dgm:cxn modelId="{F20B1556-D66A-40D7-A28A-81DBB85CCFC8}" type="presParOf" srcId="{09A46819-9500-435A-AC31-59BFA8050CF4}" destId="{7419F4AF-FA5F-4964-8432-838040C90A47}" srcOrd="6" destOrd="0" presId="urn:microsoft.com/office/officeart/2005/8/layout/hierarchy1"/>
    <dgm:cxn modelId="{77E0827E-9539-4C16-A381-83C36CC92EB8}" type="presParOf" srcId="{09A46819-9500-435A-AC31-59BFA8050CF4}" destId="{04F9FCF1-1CA5-4D1A-859E-A9A20834A763}" srcOrd="7" destOrd="0" presId="urn:microsoft.com/office/officeart/2005/8/layout/hierarchy1"/>
    <dgm:cxn modelId="{4727A30C-36FE-43C7-A4CC-B18FBD097B61}" type="presParOf" srcId="{04F9FCF1-1CA5-4D1A-859E-A9A20834A763}" destId="{B5493C81-55A0-4069-82DC-01F13CA7E6D8}" srcOrd="0" destOrd="0" presId="urn:microsoft.com/office/officeart/2005/8/layout/hierarchy1"/>
    <dgm:cxn modelId="{282D72F4-E7BB-431A-BDA5-B01F4C6B0A9C}" type="presParOf" srcId="{B5493C81-55A0-4069-82DC-01F13CA7E6D8}" destId="{FF1216AA-1C30-4197-BAB4-B2334BB7A07B}" srcOrd="0" destOrd="0" presId="urn:microsoft.com/office/officeart/2005/8/layout/hierarchy1"/>
    <dgm:cxn modelId="{907E5C88-B3A1-4350-BC7A-F010F30EC3A4}" type="presParOf" srcId="{B5493C81-55A0-4069-82DC-01F13CA7E6D8}" destId="{8EBCB40F-86E4-4AEC-9C49-D019CB5EADEA}" srcOrd="1" destOrd="0" presId="urn:microsoft.com/office/officeart/2005/8/layout/hierarchy1"/>
    <dgm:cxn modelId="{CF215B92-C9B6-4D41-A107-B52CBC5F4F67}" type="presParOf" srcId="{04F9FCF1-1CA5-4D1A-859E-A9A20834A763}" destId="{BA8E7C49-4387-4105-8564-EB654D32B193}" srcOrd="1" destOrd="0" presId="urn:microsoft.com/office/officeart/2005/8/layout/hierarchy1"/>
    <dgm:cxn modelId="{AF435BF6-8D71-4AEB-B637-54D2887A0390}" type="presParOf" srcId="{09A46819-9500-435A-AC31-59BFA8050CF4}" destId="{9411DD38-1449-42AC-859D-9D1795609433}" srcOrd="8" destOrd="0" presId="urn:microsoft.com/office/officeart/2005/8/layout/hierarchy1"/>
    <dgm:cxn modelId="{C36227FE-C02B-44B9-9449-98AFC9C912C7}" type="presParOf" srcId="{09A46819-9500-435A-AC31-59BFA8050CF4}" destId="{F172C302-7DC0-41AF-917B-1027A1F15DDF}" srcOrd="9" destOrd="0" presId="urn:microsoft.com/office/officeart/2005/8/layout/hierarchy1"/>
    <dgm:cxn modelId="{6126F34E-57FE-4E18-B42B-66B267ADA2E3}" type="presParOf" srcId="{F172C302-7DC0-41AF-917B-1027A1F15DDF}" destId="{D1143E94-6CE3-460F-866F-4946D1906421}" srcOrd="0" destOrd="0" presId="urn:microsoft.com/office/officeart/2005/8/layout/hierarchy1"/>
    <dgm:cxn modelId="{9609D60C-D933-4909-B011-2FB64F18048E}" type="presParOf" srcId="{D1143E94-6CE3-460F-866F-4946D1906421}" destId="{E9132DEE-17AB-4E91-852F-704079EA5282}" srcOrd="0" destOrd="0" presId="urn:microsoft.com/office/officeart/2005/8/layout/hierarchy1"/>
    <dgm:cxn modelId="{2C7DE862-6D3B-4488-A00D-4F6B1741C33F}" type="presParOf" srcId="{D1143E94-6CE3-460F-866F-4946D1906421}" destId="{913A1327-80EB-4729-8FBA-8BBDDF75243E}" srcOrd="1" destOrd="0" presId="urn:microsoft.com/office/officeart/2005/8/layout/hierarchy1"/>
    <dgm:cxn modelId="{3D7AB3A0-A9C6-4A33-87FC-5941217BBD76}" type="presParOf" srcId="{F172C302-7DC0-41AF-917B-1027A1F15DDF}" destId="{50D74228-C160-4B36-B8F0-B36EF8285B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0D8F72-6C1E-42AA-BA75-0BCEC8C009C7}"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pPr rtl="1"/>
          <a:endParaRPr lang="fa-IR"/>
        </a:p>
      </dgm:t>
    </dgm:pt>
    <dgm:pt modelId="{98D44C55-FA13-42E5-B99F-90E10CC7A23C}">
      <dgm:prSet phldrT="[Text]" custT="1"/>
      <dgm:spPr/>
      <dgm:t>
        <a:bodyPr/>
        <a:lstStyle/>
        <a:p>
          <a:pPr rtl="1"/>
          <a:r>
            <a:rPr lang="fa-IR" sz="4400" dirty="0" smtClean="0">
              <a:cs typeface="B Mitra" panose="00000400000000000000" pitchFamily="2" charset="-78"/>
            </a:rPr>
            <a:t>رکوع </a:t>
          </a:r>
          <a:endParaRPr lang="fa-IR" sz="4400" dirty="0">
            <a:cs typeface="B Mitra" panose="00000400000000000000" pitchFamily="2" charset="-78"/>
          </a:endParaRPr>
        </a:p>
      </dgm:t>
    </dgm:pt>
    <dgm:pt modelId="{81EDAC3B-96A1-40D6-8EFB-DD17FAD17DFB}" type="parTrans" cxnId="{335E59FA-DC95-4E16-9F22-B7B723692DDE}">
      <dgm:prSet/>
      <dgm:spPr/>
      <dgm:t>
        <a:bodyPr/>
        <a:lstStyle/>
        <a:p>
          <a:pPr rtl="1"/>
          <a:endParaRPr lang="fa-IR"/>
        </a:p>
      </dgm:t>
    </dgm:pt>
    <dgm:pt modelId="{D052978B-E663-4CAB-B6FD-91BA92A1C5DE}" type="sibTrans" cxnId="{335E59FA-DC95-4E16-9F22-B7B723692DDE}">
      <dgm:prSet/>
      <dgm:spPr/>
      <dgm:t>
        <a:bodyPr/>
        <a:lstStyle/>
        <a:p>
          <a:pPr rtl="1"/>
          <a:endParaRPr lang="fa-IR"/>
        </a:p>
      </dgm:t>
    </dgm:pt>
    <dgm:pt modelId="{DC764B1A-D39C-4FA3-9ABC-0C87D6457CF3}">
      <dgm:prSet phldrT="[Text]" custT="1"/>
      <dgm:spPr/>
      <dgm:t>
        <a:bodyPr/>
        <a:lstStyle/>
        <a:p>
          <a:pPr rtl="1"/>
          <a:r>
            <a:rPr lang="fa-IR" sz="2400" b="1" dirty="0" smtClean="0"/>
            <a:t>واجبات ركوع</a:t>
          </a:r>
          <a:endParaRPr lang="fa-IR" sz="2400" dirty="0">
            <a:cs typeface="B Mitra" panose="00000400000000000000" pitchFamily="2" charset="-78"/>
          </a:endParaRPr>
        </a:p>
      </dgm:t>
    </dgm:pt>
    <dgm:pt modelId="{AF4A5A4D-6DB6-4EDA-99FD-2BD6DC3D39B6}" type="parTrans" cxnId="{59255C87-10CE-448C-853E-FED0D230EB4E}">
      <dgm:prSet/>
      <dgm:spPr/>
      <dgm:t>
        <a:bodyPr/>
        <a:lstStyle/>
        <a:p>
          <a:pPr rtl="1"/>
          <a:endParaRPr lang="fa-IR" sz="3200"/>
        </a:p>
      </dgm:t>
    </dgm:pt>
    <dgm:pt modelId="{97D61EB3-3C70-482D-B3C7-130605B979C8}" type="sibTrans" cxnId="{59255C87-10CE-448C-853E-FED0D230EB4E}">
      <dgm:prSet/>
      <dgm:spPr/>
      <dgm:t>
        <a:bodyPr/>
        <a:lstStyle/>
        <a:p>
          <a:pPr rtl="1"/>
          <a:endParaRPr lang="fa-IR"/>
        </a:p>
      </dgm:t>
    </dgm:pt>
    <dgm:pt modelId="{04EE1F57-95F0-4303-848E-2C016BC7F5AE}">
      <dgm:prSet phldrT="[Text]" custT="1"/>
      <dgm:spPr/>
      <dgm:t>
        <a:bodyPr/>
        <a:lstStyle/>
        <a:p>
          <a:pPr rtl="1"/>
          <a:r>
            <a:rPr lang="fa-IR" sz="2400" dirty="0" smtClean="0"/>
            <a:t>1 ـ گفتن ذكر</a:t>
          </a:r>
          <a:endParaRPr lang="fa-IR" sz="2400" dirty="0">
            <a:cs typeface="B Mitra" panose="00000400000000000000" pitchFamily="2" charset="-78"/>
          </a:endParaRPr>
        </a:p>
      </dgm:t>
    </dgm:pt>
    <dgm:pt modelId="{240CE348-63DC-4143-8682-DD985206964D}" type="parTrans" cxnId="{CAE5B4E2-234D-4FE9-A1F1-1D7934E5F7F4}">
      <dgm:prSet/>
      <dgm:spPr/>
      <dgm:t>
        <a:bodyPr/>
        <a:lstStyle/>
        <a:p>
          <a:pPr rtl="1"/>
          <a:endParaRPr lang="fa-IR" sz="3200"/>
        </a:p>
      </dgm:t>
    </dgm:pt>
    <dgm:pt modelId="{51925822-5E1B-4DFA-90A5-F4413A6BCEA2}" type="sibTrans" cxnId="{CAE5B4E2-234D-4FE9-A1F1-1D7934E5F7F4}">
      <dgm:prSet/>
      <dgm:spPr/>
      <dgm:t>
        <a:bodyPr/>
        <a:lstStyle/>
        <a:p>
          <a:pPr rtl="1"/>
          <a:endParaRPr lang="fa-IR"/>
        </a:p>
      </dgm:t>
    </dgm:pt>
    <dgm:pt modelId="{B92CB524-86CA-4721-A2CA-3A01E34FEBEF}">
      <dgm:prSet phldrT="[Text]" custT="1"/>
      <dgm:spPr/>
      <dgm:t>
        <a:bodyPr/>
        <a:lstStyle/>
        <a:p>
          <a:pPr rtl="1"/>
          <a:r>
            <a:rPr lang="fa-IR" sz="2400" b="1" dirty="0" smtClean="0"/>
            <a:t>ذكـر ركـوع</a:t>
          </a:r>
          <a:endParaRPr lang="fa-IR" sz="2400" dirty="0">
            <a:cs typeface="B Mitra" panose="00000400000000000000" pitchFamily="2" charset="-78"/>
          </a:endParaRPr>
        </a:p>
      </dgm:t>
    </dgm:pt>
    <dgm:pt modelId="{83E39267-B9BE-4E58-A5E6-F30BDFA5E53E}" type="parTrans" cxnId="{5DE955ED-9551-4372-9BB7-A7EB39813971}">
      <dgm:prSet/>
      <dgm:spPr/>
      <dgm:t>
        <a:bodyPr/>
        <a:lstStyle/>
        <a:p>
          <a:pPr rtl="1"/>
          <a:endParaRPr lang="fa-IR" sz="3200"/>
        </a:p>
      </dgm:t>
    </dgm:pt>
    <dgm:pt modelId="{DFC004B8-9F2D-46AB-B846-25EF2772EEA0}" type="sibTrans" cxnId="{5DE955ED-9551-4372-9BB7-A7EB39813971}">
      <dgm:prSet/>
      <dgm:spPr/>
      <dgm:t>
        <a:bodyPr/>
        <a:lstStyle/>
        <a:p>
          <a:pPr rtl="1"/>
          <a:endParaRPr lang="fa-IR"/>
        </a:p>
      </dgm:t>
    </dgm:pt>
    <dgm:pt modelId="{8051369E-8AB6-43B0-AEC1-1B4842A96FE6}">
      <dgm:prSet custT="1"/>
      <dgm:spPr/>
      <dgm:t>
        <a:bodyPr/>
        <a:lstStyle/>
        <a:p>
          <a:pPr rtl="1"/>
          <a:r>
            <a:rPr lang="fa-IR" sz="2400" dirty="0" smtClean="0"/>
            <a:t>در ركوع، هر ذكرى گفته شود كافى است، </a:t>
          </a:r>
          <a:endParaRPr lang="en-US" sz="2400" dirty="0"/>
        </a:p>
      </dgm:t>
    </dgm:pt>
    <dgm:pt modelId="{B691CE74-FC5C-4B9D-9529-1BBF338A16A9}" type="parTrans" cxnId="{D0F85865-BD7D-4F83-9DBA-F6DCA2781F4E}">
      <dgm:prSet/>
      <dgm:spPr/>
      <dgm:t>
        <a:bodyPr/>
        <a:lstStyle/>
        <a:p>
          <a:pPr rtl="1"/>
          <a:endParaRPr lang="fa-IR" sz="3200"/>
        </a:p>
      </dgm:t>
    </dgm:pt>
    <dgm:pt modelId="{1B3546D1-3135-438A-9458-37303BC8FDDC}" type="sibTrans" cxnId="{D0F85865-BD7D-4F83-9DBA-F6DCA2781F4E}">
      <dgm:prSet/>
      <dgm:spPr/>
      <dgm:t>
        <a:bodyPr/>
        <a:lstStyle/>
        <a:p>
          <a:pPr rtl="1"/>
          <a:endParaRPr lang="fa-IR"/>
        </a:p>
      </dgm:t>
    </dgm:pt>
    <dgm:pt modelId="{48FFBC54-3D97-4A83-BB1E-1F8E88188470}">
      <dgm:prSet custT="1"/>
      <dgm:spPr/>
      <dgm:t>
        <a:bodyPr/>
        <a:lstStyle/>
        <a:p>
          <a:pPr rtl="1"/>
          <a:r>
            <a:rPr lang="fa-IR" sz="2400" dirty="0" smtClean="0"/>
            <a:t>احتياط واجب آن است كه </a:t>
          </a:r>
          <a:endParaRPr lang="en-US" sz="2400" dirty="0"/>
        </a:p>
      </dgm:t>
    </dgm:pt>
    <dgm:pt modelId="{2AC74BFF-5B2E-4206-9F02-751AEB029A96}" type="parTrans" cxnId="{10FC2BB0-7F46-4F2E-AF58-B80FE7034A92}">
      <dgm:prSet/>
      <dgm:spPr/>
      <dgm:t>
        <a:bodyPr/>
        <a:lstStyle/>
        <a:p>
          <a:pPr rtl="1"/>
          <a:endParaRPr lang="fa-IR" sz="3200"/>
        </a:p>
      </dgm:t>
    </dgm:pt>
    <dgm:pt modelId="{2BFCA890-4EF9-4E64-9B18-1C0CE6CE7441}" type="sibTrans" cxnId="{10FC2BB0-7F46-4F2E-AF58-B80FE7034A92}">
      <dgm:prSet/>
      <dgm:spPr/>
      <dgm:t>
        <a:bodyPr/>
        <a:lstStyle/>
        <a:p>
          <a:pPr rtl="1"/>
          <a:endParaRPr lang="fa-IR"/>
        </a:p>
      </dgm:t>
    </dgm:pt>
    <dgm:pt modelId="{BE3F68E5-305B-4F9E-9047-FFAAD8D527C1}">
      <dgm:prSet phldrT="[Text]" custT="1"/>
      <dgm:spPr/>
      <dgm:t>
        <a:bodyPr/>
        <a:lstStyle/>
        <a:p>
          <a:pPr rtl="1"/>
          <a:r>
            <a:rPr lang="fa-IR" sz="2000" dirty="0" smtClean="0"/>
            <a:t> 2 ـ آرامش بدن در حال گفتن ذكر</a:t>
          </a:r>
          <a:endParaRPr lang="fa-IR" sz="2000" dirty="0">
            <a:cs typeface="B Mitra" panose="00000400000000000000" pitchFamily="2" charset="-78"/>
          </a:endParaRPr>
        </a:p>
      </dgm:t>
    </dgm:pt>
    <dgm:pt modelId="{BC422969-A92B-442A-A696-6323F14D45A4}" type="parTrans" cxnId="{388836C1-1880-4D13-AC1A-8BC6DDDBACFF}">
      <dgm:prSet/>
      <dgm:spPr/>
      <dgm:t>
        <a:bodyPr/>
        <a:lstStyle/>
        <a:p>
          <a:pPr rtl="1"/>
          <a:endParaRPr lang="fa-IR" sz="3200"/>
        </a:p>
      </dgm:t>
    </dgm:pt>
    <dgm:pt modelId="{1C3B0F8C-DB5D-47C4-9495-8D4547309B64}" type="sibTrans" cxnId="{388836C1-1880-4D13-AC1A-8BC6DDDBACFF}">
      <dgm:prSet/>
      <dgm:spPr/>
      <dgm:t>
        <a:bodyPr/>
        <a:lstStyle/>
        <a:p>
          <a:pPr rtl="1"/>
          <a:endParaRPr lang="fa-IR"/>
        </a:p>
      </dgm:t>
    </dgm:pt>
    <dgm:pt modelId="{32B05181-40A8-46AE-9F31-1A66F99C43EA}">
      <dgm:prSet phldrT="[Text]" custT="1"/>
      <dgm:spPr/>
      <dgm:t>
        <a:bodyPr/>
        <a:lstStyle/>
        <a:p>
          <a:pPr rtl="1"/>
          <a:r>
            <a:rPr lang="fa-IR" sz="2400" dirty="0" smtClean="0"/>
            <a:t> 3 ـ ايستادن بعد از ركوع.</a:t>
          </a:r>
          <a:endParaRPr lang="fa-IR" sz="2400" dirty="0">
            <a:cs typeface="B Mitra" panose="00000400000000000000" pitchFamily="2" charset="-78"/>
          </a:endParaRPr>
        </a:p>
      </dgm:t>
    </dgm:pt>
    <dgm:pt modelId="{48794688-8AD3-45AB-A5A6-A31F5E695882}" type="parTrans" cxnId="{D40AC542-E2BE-45DC-B560-49CD454093C6}">
      <dgm:prSet/>
      <dgm:spPr/>
      <dgm:t>
        <a:bodyPr/>
        <a:lstStyle/>
        <a:p>
          <a:pPr rtl="1"/>
          <a:endParaRPr lang="fa-IR" sz="3200"/>
        </a:p>
      </dgm:t>
    </dgm:pt>
    <dgm:pt modelId="{8860E083-51E8-4BE7-8AD2-47B62B8CE1C0}" type="sibTrans" cxnId="{D40AC542-E2BE-45DC-B560-49CD454093C6}">
      <dgm:prSet/>
      <dgm:spPr/>
      <dgm:t>
        <a:bodyPr/>
        <a:lstStyle/>
        <a:p>
          <a:pPr rtl="1"/>
          <a:endParaRPr lang="fa-IR"/>
        </a:p>
      </dgm:t>
    </dgm:pt>
    <dgm:pt modelId="{F6679AB9-8E26-4CEC-9EA3-A1DC43FF37E0}">
      <dgm:prSet phldrT="[Text]" custT="1"/>
      <dgm:spPr/>
      <dgm:t>
        <a:bodyPr/>
        <a:lstStyle/>
        <a:p>
          <a:pPr rtl="1"/>
          <a:r>
            <a:rPr lang="fa-IR" sz="2400" dirty="0" smtClean="0"/>
            <a:t> 4 ـ آرامش بدن بعد از ركوع.</a:t>
          </a:r>
          <a:endParaRPr lang="fa-IR" sz="2400" dirty="0">
            <a:cs typeface="B Mitra" panose="00000400000000000000" pitchFamily="2" charset="-78"/>
          </a:endParaRPr>
        </a:p>
      </dgm:t>
    </dgm:pt>
    <dgm:pt modelId="{C747AEBE-4398-4D1A-A885-6FFE86F92F6E}" type="parTrans" cxnId="{80DE8157-15B9-4039-8798-3CD47ECFDC1A}">
      <dgm:prSet/>
      <dgm:spPr/>
      <dgm:t>
        <a:bodyPr/>
        <a:lstStyle/>
        <a:p>
          <a:pPr rtl="1"/>
          <a:endParaRPr lang="fa-IR" sz="3200"/>
        </a:p>
      </dgm:t>
    </dgm:pt>
    <dgm:pt modelId="{244719C0-F6B3-4EC1-BDA4-8D4DF8A3F8F0}" type="sibTrans" cxnId="{80DE8157-15B9-4039-8798-3CD47ECFDC1A}">
      <dgm:prSet/>
      <dgm:spPr/>
      <dgm:t>
        <a:bodyPr/>
        <a:lstStyle/>
        <a:p>
          <a:pPr rtl="1"/>
          <a:endParaRPr lang="fa-IR"/>
        </a:p>
      </dgm:t>
    </dgm:pt>
    <dgm:pt modelId="{AE093857-E657-4F36-8959-2EA87E55648D}">
      <dgm:prSet custT="1"/>
      <dgm:spPr/>
      <dgm:t>
        <a:bodyPr/>
        <a:lstStyle/>
        <a:p>
          <a:pPr rtl="1"/>
          <a:r>
            <a:rPr lang="fa-IR" sz="2400" dirty="0" smtClean="0"/>
            <a:t>به قدر سه مرتبه</a:t>
          </a:r>
          <a:br>
            <a:rPr lang="fa-IR" sz="2400" dirty="0" smtClean="0"/>
          </a:br>
          <a:r>
            <a:rPr lang="fa-IR" sz="2400" b="1" dirty="0" smtClean="0"/>
            <a:t>«سُبْحانَ اللّه‏ِ» </a:t>
          </a:r>
          <a:r>
            <a:rPr lang="fa-IR" sz="2400" dirty="0" smtClean="0"/>
            <a:t>يا</a:t>
          </a:r>
          <a:endParaRPr lang="en-US" sz="2400" dirty="0"/>
        </a:p>
      </dgm:t>
    </dgm:pt>
    <dgm:pt modelId="{6CD54942-24B7-464F-9108-3B66487A0855}" type="parTrans" cxnId="{399494EC-B807-46F8-888B-A2E3B40B575A}">
      <dgm:prSet/>
      <dgm:spPr/>
      <dgm:t>
        <a:bodyPr/>
        <a:lstStyle/>
        <a:p>
          <a:pPr rtl="1"/>
          <a:endParaRPr lang="fa-IR" sz="3200"/>
        </a:p>
      </dgm:t>
    </dgm:pt>
    <dgm:pt modelId="{63CD2AA7-7F03-49FD-9797-7448004D605E}" type="sibTrans" cxnId="{399494EC-B807-46F8-888B-A2E3B40B575A}">
      <dgm:prSet/>
      <dgm:spPr/>
      <dgm:t>
        <a:bodyPr/>
        <a:lstStyle/>
        <a:p>
          <a:pPr rtl="1"/>
          <a:endParaRPr lang="fa-IR"/>
        </a:p>
      </dgm:t>
    </dgm:pt>
    <dgm:pt modelId="{F1E92EEE-803C-473F-ADBC-0A6D58BC3122}">
      <dgm:prSet custT="1"/>
      <dgm:spPr/>
      <dgm:t>
        <a:bodyPr/>
        <a:lstStyle/>
        <a:p>
          <a:pPr rtl="1"/>
          <a:r>
            <a:rPr lang="fa-IR" sz="2400" dirty="0" smtClean="0"/>
            <a:t> يك مرتبه </a:t>
          </a:r>
          <a:r>
            <a:rPr lang="fa-IR" sz="2400" b="1" dirty="0" smtClean="0"/>
            <a:t>«سُبْحانَ رَبِّىَ‏العَظيمِ وَ بِحَمْدِهِ» </a:t>
          </a:r>
          <a:r>
            <a:rPr lang="fa-IR" sz="2400" dirty="0" smtClean="0"/>
            <a:t>كمتر نباشد.</a:t>
          </a:r>
          <a:endParaRPr lang="en-US" sz="2400" dirty="0"/>
        </a:p>
      </dgm:t>
    </dgm:pt>
    <dgm:pt modelId="{CF105DA7-FB52-47D3-B7AC-5EE5AB97FDAD}" type="parTrans" cxnId="{630B1EF9-5898-456E-8609-2F250787079B}">
      <dgm:prSet/>
      <dgm:spPr/>
      <dgm:t>
        <a:bodyPr/>
        <a:lstStyle/>
        <a:p>
          <a:pPr rtl="1"/>
          <a:endParaRPr lang="fa-IR" sz="3200"/>
        </a:p>
      </dgm:t>
    </dgm:pt>
    <dgm:pt modelId="{81B0218A-C21A-4B02-9F0B-03A8982E31EE}" type="sibTrans" cxnId="{630B1EF9-5898-456E-8609-2F250787079B}">
      <dgm:prSet/>
      <dgm:spPr/>
      <dgm:t>
        <a:bodyPr/>
        <a:lstStyle/>
        <a:p>
          <a:pPr rtl="1"/>
          <a:endParaRPr lang="fa-IR"/>
        </a:p>
      </dgm:t>
    </dgm:pt>
    <dgm:pt modelId="{AEDEFC37-FCB2-49B6-B41A-CD73003E10BF}" type="pres">
      <dgm:prSet presAssocID="{2A0D8F72-6C1E-42AA-BA75-0BCEC8C009C7}" presName="hierChild1" presStyleCnt="0">
        <dgm:presLayoutVars>
          <dgm:orgChart val="1"/>
          <dgm:chPref val="1"/>
          <dgm:dir val="rev"/>
          <dgm:animOne val="branch"/>
          <dgm:animLvl val="lvl"/>
          <dgm:resizeHandles/>
        </dgm:presLayoutVars>
      </dgm:prSet>
      <dgm:spPr/>
      <dgm:t>
        <a:bodyPr/>
        <a:lstStyle/>
        <a:p>
          <a:pPr rtl="1"/>
          <a:endParaRPr lang="fa-IR"/>
        </a:p>
      </dgm:t>
    </dgm:pt>
    <dgm:pt modelId="{E4967A22-892B-4BC2-AD63-C8BBD5031438}" type="pres">
      <dgm:prSet presAssocID="{98D44C55-FA13-42E5-B99F-90E10CC7A23C}" presName="hierRoot1" presStyleCnt="0">
        <dgm:presLayoutVars>
          <dgm:hierBranch val="init"/>
        </dgm:presLayoutVars>
      </dgm:prSet>
      <dgm:spPr/>
      <dgm:t>
        <a:bodyPr/>
        <a:lstStyle/>
        <a:p>
          <a:pPr rtl="1"/>
          <a:endParaRPr lang="fa-IR"/>
        </a:p>
      </dgm:t>
    </dgm:pt>
    <dgm:pt modelId="{EF931FBE-B282-4193-8B89-613ADD9451BF}" type="pres">
      <dgm:prSet presAssocID="{98D44C55-FA13-42E5-B99F-90E10CC7A23C}" presName="rootComposite1" presStyleCnt="0"/>
      <dgm:spPr/>
      <dgm:t>
        <a:bodyPr/>
        <a:lstStyle/>
        <a:p>
          <a:pPr rtl="1"/>
          <a:endParaRPr lang="fa-IR"/>
        </a:p>
      </dgm:t>
    </dgm:pt>
    <dgm:pt modelId="{C768FF00-2CB7-45DE-A1E1-BAD249B6ECCE}" type="pres">
      <dgm:prSet presAssocID="{98D44C55-FA13-42E5-B99F-90E10CC7A23C}" presName="rootText1" presStyleLbl="node0" presStyleIdx="0" presStyleCnt="1" custScaleX="87268" custScaleY="148612">
        <dgm:presLayoutVars>
          <dgm:chPref val="3"/>
        </dgm:presLayoutVars>
      </dgm:prSet>
      <dgm:spPr/>
      <dgm:t>
        <a:bodyPr/>
        <a:lstStyle/>
        <a:p>
          <a:pPr rtl="1"/>
          <a:endParaRPr lang="fa-IR"/>
        </a:p>
      </dgm:t>
    </dgm:pt>
    <dgm:pt modelId="{51BFBDED-3BD4-4F1C-B16F-14F69B37CEF6}" type="pres">
      <dgm:prSet presAssocID="{98D44C55-FA13-42E5-B99F-90E10CC7A23C}" presName="rootConnector1" presStyleLbl="node1" presStyleIdx="0" presStyleCnt="0"/>
      <dgm:spPr/>
      <dgm:t>
        <a:bodyPr/>
        <a:lstStyle/>
        <a:p>
          <a:pPr rtl="1"/>
          <a:endParaRPr lang="fa-IR"/>
        </a:p>
      </dgm:t>
    </dgm:pt>
    <dgm:pt modelId="{B847DCC4-86F3-4155-81FE-D1CD51593AD0}" type="pres">
      <dgm:prSet presAssocID="{98D44C55-FA13-42E5-B99F-90E10CC7A23C}" presName="hierChild2" presStyleCnt="0"/>
      <dgm:spPr/>
      <dgm:t>
        <a:bodyPr/>
        <a:lstStyle/>
        <a:p>
          <a:pPr rtl="1"/>
          <a:endParaRPr lang="fa-IR"/>
        </a:p>
      </dgm:t>
    </dgm:pt>
    <dgm:pt modelId="{5C60FEF7-8F40-4A8A-8277-44D4A64D12AD}" type="pres">
      <dgm:prSet presAssocID="{AF4A5A4D-6DB6-4EDA-99FD-2BD6DC3D39B6}" presName="Name66" presStyleLbl="parChTrans1D2" presStyleIdx="0" presStyleCnt="2" custSzX="277442" custSzY="1828169"/>
      <dgm:spPr/>
      <dgm:t>
        <a:bodyPr/>
        <a:lstStyle/>
        <a:p>
          <a:pPr rtl="1"/>
          <a:endParaRPr lang="fa-IR"/>
        </a:p>
      </dgm:t>
    </dgm:pt>
    <dgm:pt modelId="{994F3BD3-CB64-4E7F-9BE3-C57371DDED3B}" type="pres">
      <dgm:prSet presAssocID="{DC764B1A-D39C-4FA3-9ABC-0C87D6457CF3}" presName="hierRoot2" presStyleCnt="0">
        <dgm:presLayoutVars>
          <dgm:hierBranch val="init"/>
        </dgm:presLayoutVars>
      </dgm:prSet>
      <dgm:spPr/>
      <dgm:t>
        <a:bodyPr/>
        <a:lstStyle/>
        <a:p>
          <a:pPr rtl="1"/>
          <a:endParaRPr lang="fa-IR"/>
        </a:p>
      </dgm:t>
    </dgm:pt>
    <dgm:pt modelId="{01C1B29C-87E0-47B9-B4E9-0360C851ACA4}" type="pres">
      <dgm:prSet presAssocID="{DC764B1A-D39C-4FA3-9ABC-0C87D6457CF3}" presName="rootComposite" presStyleCnt="0"/>
      <dgm:spPr/>
      <dgm:t>
        <a:bodyPr/>
        <a:lstStyle/>
        <a:p>
          <a:pPr rtl="1"/>
          <a:endParaRPr lang="fa-IR"/>
        </a:p>
      </dgm:t>
    </dgm:pt>
    <dgm:pt modelId="{E7C8BBA8-219A-441E-9FEC-B99943AFB81B}" type="pres">
      <dgm:prSet presAssocID="{DC764B1A-D39C-4FA3-9ABC-0C87D6457CF3}" presName="rootText" presStyleLbl="node2" presStyleIdx="0" presStyleCnt="2" custScaleX="110573" custScaleY="148612">
        <dgm:presLayoutVars>
          <dgm:chPref val="3"/>
        </dgm:presLayoutVars>
      </dgm:prSet>
      <dgm:spPr/>
      <dgm:t>
        <a:bodyPr/>
        <a:lstStyle/>
        <a:p>
          <a:pPr rtl="1"/>
          <a:endParaRPr lang="fa-IR"/>
        </a:p>
      </dgm:t>
    </dgm:pt>
    <dgm:pt modelId="{ACE0F072-09BE-4E0C-95AB-82CF402CA1DE}" type="pres">
      <dgm:prSet presAssocID="{DC764B1A-D39C-4FA3-9ABC-0C87D6457CF3}" presName="rootConnector" presStyleLbl="node2" presStyleIdx="0" presStyleCnt="2"/>
      <dgm:spPr/>
      <dgm:t>
        <a:bodyPr/>
        <a:lstStyle/>
        <a:p>
          <a:pPr rtl="1"/>
          <a:endParaRPr lang="fa-IR"/>
        </a:p>
      </dgm:t>
    </dgm:pt>
    <dgm:pt modelId="{89308C31-3D8E-4F87-A5BE-4DFDAC1CE7D5}" type="pres">
      <dgm:prSet presAssocID="{DC764B1A-D39C-4FA3-9ABC-0C87D6457CF3}" presName="hierChild4" presStyleCnt="0"/>
      <dgm:spPr/>
      <dgm:t>
        <a:bodyPr/>
        <a:lstStyle/>
        <a:p>
          <a:pPr rtl="1"/>
          <a:endParaRPr lang="fa-IR"/>
        </a:p>
      </dgm:t>
    </dgm:pt>
    <dgm:pt modelId="{7FE6EFBD-3C8C-4D7E-9C55-0074CC11A26F}" type="pres">
      <dgm:prSet presAssocID="{240CE348-63DC-4143-8682-DD985206964D}" presName="Name66" presStyleLbl="parChTrans1D3" presStyleIdx="0" presStyleCnt="6" custSzX="304429" custSzY="1306785"/>
      <dgm:spPr/>
      <dgm:t>
        <a:bodyPr/>
        <a:lstStyle/>
        <a:p>
          <a:pPr rtl="1"/>
          <a:endParaRPr lang="fa-IR"/>
        </a:p>
      </dgm:t>
    </dgm:pt>
    <dgm:pt modelId="{A21E72E3-BF23-41FE-A429-0FBC998A055E}" type="pres">
      <dgm:prSet presAssocID="{04EE1F57-95F0-4303-848E-2C016BC7F5AE}" presName="hierRoot2" presStyleCnt="0">
        <dgm:presLayoutVars>
          <dgm:hierBranch val="init"/>
        </dgm:presLayoutVars>
      </dgm:prSet>
      <dgm:spPr/>
      <dgm:t>
        <a:bodyPr/>
        <a:lstStyle/>
        <a:p>
          <a:pPr rtl="1"/>
          <a:endParaRPr lang="fa-IR"/>
        </a:p>
      </dgm:t>
    </dgm:pt>
    <dgm:pt modelId="{D04629B9-7912-4A72-BD3B-C19B872BD502}" type="pres">
      <dgm:prSet presAssocID="{04EE1F57-95F0-4303-848E-2C016BC7F5AE}" presName="rootComposite" presStyleCnt="0"/>
      <dgm:spPr/>
      <dgm:t>
        <a:bodyPr/>
        <a:lstStyle/>
        <a:p>
          <a:pPr rtl="1"/>
          <a:endParaRPr lang="fa-IR"/>
        </a:p>
      </dgm:t>
    </dgm:pt>
    <dgm:pt modelId="{9256A5D9-6365-4C9B-BFF5-6AE56CBDC676}" type="pres">
      <dgm:prSet presAssocID="{04EE1F57-95F0-4303-848E-2C016BC7F5AE}" presName="rootText" presStyleLbl="node3" presStyleIdx="0" presStyleCnt="6" custScaleX="266576" custScaleY="171671">
        <dgm:presLayoutVars>
          <dgm:chPref val="3"/>
        </dgm:presLayoutVars>
      </dgm:prSet>
      <dgm:spPr/>
      <dgm:t>
        <a:bodyPr/>
        <a:lstStyle/>
        <a:p>
          <a:pPr rtl="1"/>
          <a:endParaRPr lang="fa-IR"/>
        </a:p>
      </dgm:t>
    </dgm:pt>
    <dgm:pt modelId="{3A303D4A-5E4F-4B27-8120-71A77A1010CB}" type="pres">
      <dgm:prSet presAssocID="{04EE1F57-95F0-4303-848E-2C016BC7F5AE}" presName="rootConnector" presStyleLbl="node3" presStyleIdx="0" presStyleCnt="6"/>
      <dgm:spPr/>
      <dgm:t>
        <a:bodyPr/>
        <a:lstStyle/>
        <a:p>
          <a:pPr rtl="1"/>
          <a:endParaRPr lang="fa-IR"/>
        </a:p>
      </dgm:t>
    </dgm:pt>
    <dgm:pt modelId="{2A30FDBB-F6A6-4DA4-87DE-94CBC4D88505}" type="pres">
      <dgm:prSet presAssocID="{04EE1F57-95F0-4303-848E-2C016BC7F5AE}" presName="hierChild4" presStyleCnt="0"/>
      <dgm:spPr/>
      <dgm:t>
        <a:bodyPr/>
        <a:lstStyle/>
        <a:p>
          <a:pPr rtl="1"/>
          <a:endParaRPr lang="fa-IR"/>
        </a:p>
      </dgm:t>
    </dgm:pt>
    <dgm:pt modelId="{853E306F-161D-4ED4-A0FA-293E27852936}" type="pres">
      <dgm:prSet presAssocID="{04EE1F57-95F0-4303-848E-2C016BC7F5AE}" presName="hierChild5" presStyleCnt="0"/>
      <dgm:spPr/>
      <dgm:t>
        <a:bodyPr/>
        <a:lstStyle/>
        <a:p>
          <a:pPr rtl="1"/>
          <a:endParaRPr lang="fa-IR"/>
        </a:p>
      </dgm:t>
    </dgm:pt>
    <dgm:pt modelId="{2DE03CF6-BA00-46A2-9369-3E9192BD91C2}" type="pres">
      <dgm:prSet presAssocID="{BC422969-A92B-442A-A696-6323F14D45A4}" presName="Name66" presStyleLbl="parChTrans1D3" presStyleIdx="1" presStyleCnt="6" custSzX="304429" custSzY="435595"/>
      <dgm:spPr/>
      <dgm:t>
        <a:bodyPr/>
        <a:lstStyle/>
        <a:p>
          <a:pPr rtl="1"/>
          <a:endParaRPr lang="fa-IR"/>
        </a:p>
      </dgm:t>
    </dgm:pt>
    <dgm:pt modelId="{55E82274-DC00-42DA-80D4-40BAA0B8ADE9}" type="pres">
      <dgm:prSet presAssocID="{BE3F68E5-305B-4F9E-9047-FFAAD8D527C1}" presName="hierRoot2" presStyleCnt="0">
        <dgm:presLayoutVars>
          <dgm:hierBranch val="init"/>
        </dgm:presLayoutVars>
      </dgm:prSet>
      <dgm:spPr/>
      <dgm:t>
        <a:bodyPr/>
        <a:lstStyle/>
        <a:p>
          <a:pPr rtl="1"/>
          <a:endParaRPr lang="fa-IR"/>
        </a:p>
      </dgm:t>
    </dgm:pt>
    <dgm:pt modelId="{E2F09283-CE54-4872-BEA3-D308274C10A9}" type="pres">
      <dgm:prSet presAssocID="{BE3F68E5-305B-4F9E-9047-FFAAD8D527C1}" presName="rootComposite" presStyleCnt="0"/>
      <dgm:spPr/>
      <dgm:t>
        <a:bodyPr/>
        <a:lstStyle/>
        <a:p>
          <a:pPr rtl="1"/>
          <a:endParaRPr lang="fa-IR"/>
        </a:p>
      </dgm:t>
    </dgm:pt>
    <dgm:pt modelId="{1CBCB770-21F3-43C0-99E3-DEFC4746F7E2}" type="pres">
      <dgm:prSet presAssocID="{BE3F68E5-305B-4F9E-9047-FFAAD8D527C1}" presName="rootText" presStyleLbl="node3" presStyleIdx="1" presStyleCnt="6" custScaleX="266576" custScaleY="171671">
        <dgm:presLayoutVars>
          <dgm:chPref val="3"/>
        </dgm:presLayoutVars>
      </dgm:prSet>
      <dgm:spPr/>
      <dgm:t>
        <a:bodyPr/>
        <a:lstStyle/>
        <a:p>
          <a:pPr rtl="1"/>
          <a:endParaRPr lang="fa-IR"/>
        </a:p>
      </dgm:t>
    </dgm:pt>
    <dgm:pt modelId="{85D795A9-B7FE-421A-92EA-6864440C5519}" type="pres">
      <dgm:prSet presAssocID="{BE3F68E5-305B-4F9E-9047-FFAAD8D527C1}" presName="rootConnector" presStyleLbl="node3" presStyleIdx="1" presStyleCnt="6"/>
      <dgm:spPr/>
      <dgm:t>
        <a:bodyPr/>
        <a:lstStyle/>
        <a:p>
          <a:pPr rtl="1"/>
          <a:endParaRPr lang="fa-IR"/>
        </a:p>
      </dgm:t>
    </dgm:pt>
    <dgm:pt modelId="{DB2E07B4-4886-4373-B77B-667094F132E8}" type="pres">
      <dgm:prSet presAssocID="{BE3F68E5-305B-4F9E-9047-FFAAD8D527C1}" presName="hierChild4" presStyleCnt="0"/>
      <dgm:spPr/>
      <dgm:t>
        <a:bodyPr/>
        <a:lstStyle/>
        <a:p>
          <a:pPr rtl="1"/>
          <a:endParaRPr lang="fa-IR"/>
        </a:p>
      </dgm:t>
    </dgm:pt>
    <dgm:pt modelId="{30773F79-6115-40DB-8A9D-92C62B4B60FB}" type="pres">
      <dgm:prSet presAssocID="{BE3F68E5-305B-4F9E-9047-FFAAD8D527C1}" presName="hierChild5" presStyleCnt="0"/>
      <dgm:spPr/>
      <dgm:t>
        <a:bodyPr/>
        <a:lstStyle/>
        <a:p>
          <a:pPr rtl="1"/>
          <a:endParaRPr lang="fa-IR"/>
        </a:p>
      </dgm:t>
    </dgm:pt>
    <dgm:pt modelId="{B1EA7CE4-297D-4118-A60E-DECBA1051186}" type="pres">
      <dgm:prSet presAssocID="{48794688-8AD3-45AB-A5A6-A31F5E695882}" presName="Name66" presStyleLbl="parChTrans1D3" presStyleIdx="2" presStyleCnt="6" custSzX="304429" custSzY="435595"/>
      <dgm:spPr/>
      <dgm:t>
        <a:bodyPr/>
        <a:lstStyle/>
        <a:p>
          <a:pPr rtl="1"/>
          <a:endParaRPr lang="fa-IR"/>
        </a:p>
      </dgm:t>
    </dgm:pt>
    <dgm:pt modelId="{BFA4674B-1DD9-4557-A779-42B89AC6DFB5}" type="pres">
      <dgm:prSet presAssocID="{32B05181-40A8-46AE-9F31-1A66F99C43EA}" presName="hierRoot2" presStyleCnt="0">
        <dgm:presLayoutVars>
          <dgm:hierBranch val="init"/>
        </dgm:presLayoutVars>
      </dgm:prSet>
      <dgm:spPr/>
      <dgm:t>
        <a:bodyPr/>
        <a:lstStyle/>
        <a:p>
          <a:pPr rtl="1"/>
          <a:endParaRPr lang="fa-IR"/>
        </a:p>
      </dgm:t>
    </dgm:pt>
    <dgm:pt modelId="{CD1382E7-D9E2-41CC-9123-99B821035D8A}" type="pres">
      <dgm:prSet presAssocID="{32B05181-40A8-46AE-9F31-1A66F99C43EA}" presName="rootComposite" presStyleCnt="0"/>
      <dgm:spPr/>
      <dgm:t>
        <a:bodyPr/>
        <a:lstStyle/>
        <a:p>
          <a:pPr rtl="1"/>
          <a:endParaRPr lang="fa-IR"/>
        </a:p>
      </dgm:t>
    </dgm:pt>
    <dgm:pt modelId="{0705337B-6FAA-4D36-BE06-2326C49F0D4A}" type="pres">
      <dgm:prSet presAssocID="{32B05181-40A8-46AE-9F31-1A66F99C43EA}" presName="rootText" presStyleLbl="node3" presStyleIdx="2" presStyleCnt="6" custScaleX="266576" custScaleY="171671">
        <dgm:presLayoutVars>
          <dgm:chPref val="3"/>
        </dgm:presLayoutVars>
      </dgm:prSet>
      <dgm:spPr/>
      <dgm:t>
        <a:bodyPr/>
        <a:lstStyle/>
        <a:p>
          <a:pPr rtl="1"/>
          <a:endParaRPr lang="fa-IR"/>
        </a:p>
      </dgm:t>
    </dgm:pt>
    <dgm:pt modelId="{75C2E2A1-FFBC-4FE6-B7B7-1DAADB5A4252}" type="pres">
      <dgm:prSet presAssocID="{32B05181-40A8-46AE-9F31-1A66F99C43EA}" presName="rootConnector" presStyleLbl="node3" presStyleIdx="2" presStyleCnt="6"/>
      <dgm:spPr/>
      <dgm:t>
        <a:bodyPr/>
        <a:lstStyle/>
        <a:p>
          <a:pPr rtl="1"/>
          <a:endParaRPr lang="fa-IR"/>
        </a:p>
      </dgm:t>
    </dgm:pt>
    <dgm:pt modelId="{92E9B411-CE97-4FD1-B864-47D16659203F}" type="pres">
      <dgm:prSet presAssocID="{32B05181-40A8-46AE-9F31-1A66F99C43EA}" presName="hierChild4" presStyleCnt="0"/>
      <dgm:spPr/>
      <dgm:t>
        <a:bodyPr/>
        <a:lstStyle/>
        <a:p>
          <a:pPr rtl="1"/>
          <a:endParaRPr lang="fa-IR"/>
        </a:p>
      </dgm:t>
    </dgm:pt>
    <dgm:pt modelId="{19806CF1-5040-4DA9-9428-E21E469B8FC0}" type="pres">
      <dgm:prSet presAssocID="{32B05181-40A8-46AE-9F31-1A66F99C43EA}" presName="hierChild5" presStyleCnt="0"/>
      <dgm:spPr/>
      <dgm:t>
        <a:bodyPr/>
        <a:lstStyle/>
        <a:p>
          <a:pPr rtl="1"/>
          <a:endParaRPr lang="fa-IR"/>
        </a:p>
      </dgm:t>
    </dgm:pt>
    <dgm:pt modelId="{6C19E9D6-3315-4753-8E4B-EE37A47F9511}" type="pres">
      <dgm:prSet presAssocID="{C747AEBE-4398-4D1A-A885-6FFE86F92F6E}" presName="Name66" presStyleLbl="parChTrans1D3" presStyleIdx="3" presStyleCnt="6" custSzX="304429" custSzY="1306785"/>
      <dgm:spPr/>
      <dgm:t>
        <a:bodyPr/>
        <a:lstStyle/>
        <a:p>
          <a:pPr rtl="1"/>
          <a:endParaRPr lang="fa-IR"/>
        </a:p>
      </dgm:t>
    </dgm:pt>
    <dgm:pt modelId="{87823A84-E3CD-43A5-944F-DC2853A41DBA}" type="pres">
      <dgm:prSet presAssocID="{F6679AB9-8E26-4CEC-9EA3-A1DC43FF37E0}" presName="hierRoot2" presStyleCnt="0">
        <dgm:presLayoutVars>
          <dgm:hierBranch val="init"/>
        </dgm:presLayoutVars>
      </dgm:prSet>
      <dgm:spPr/>
      <dgm:t>
        <a:bodyPr/>
        <a:lstStyle/>
        <a:p>
          <a:pPr rtl="1"/>
          <a:endParaRPr lang="fa-IR"/>
        </a:p>
      </dgm:t>
    </dgm:pt>
    <dgm:pt modelId="{4C1185C1-99B9-4CD6-B597-8C74FED9E74E}" type="pres">
      <dgm:prSet presAssocID="{F6679AB9-8E26-4CEC-9EA3-A1DC43FF37E0}" presName="rootComposite" presStyleCnt="0"/>
      <dgm:spPr/>
      <dgm:t>
        <a:bodyPr/>
        <a:lstStyle/>
        <a:p>
          <a:pPr rtl="1"/>
          <a:endParaRPr lang="fa-IR"/>
        </a:p>
      </dgm:t>
    </dgm:pt>
    <dgm:pt modelId="{D4FB7368-DE60-4F6B-B2C3-AA11832F4BBC}" type="pres">
      <dgm:prSet presAssocID="{F6679AB9-8E26-4CEC-9EA3-A1DC43FF37E0}" presName="rootText" presStyleLbl="node3" presStyleIdx="3" presStyleCnt="6" custScaleX="266576" custScaleY="171671">
        <dgm:presLayoutVars>
          <dgm:chPref val="3"/>
        </dgm:presLayoutVars>
      </dgm:prSet>
      <dgm:spPr/>
      <dgm:t>
        <a:bodyPr/>
        <a:lstStyle/>
        <a:p>
          <a:pPr rtl="1"/>
          <a:endParaRPr lang="fa-IR"/>
        </a:p>
      </dgm:t>
    </dgm:pt>
    <dgm:pt modelId="{C9060CB4-8483-4313-A731-1CED7CEE9ABE}" type="pres">
      <dgm:prSet presAssocID="{F6679AB9-8E26-4CEC-9EA3-A1DC43FF37E0}" presName="rootConnector" presStyleLbl="node3" presStyleIdx="3" presStyleCnt="6"/>
      <dgm:spPr/>
      <dgm:t>
        <a:bodyPr/>
        <a:lstStyle/>
        <a:p>
          <a:pPr rtl="1"/>
          <a:endParaRPr lang="fa-IR"/>
        </a:p>
      </dgm:t>
    </dgm:pt>
    <dgm:pt modelId="{E16D7737-CD1E-45D6-A2E3-87982C2B881B}" type="pres">
      <dgm:prSet presAssocID="{F6679AB9-8E26-4CEC-9EA3-A1DC43FF37E0}" presName="hierChild4" presStyleCnt="0"/>
      <dgm:spPr/>
      <dgm:t>
        <a:bodyPr/>
        <a:lstStyle/>
        <a:p>
          <a:pPr rtl="1"/>
          <a:endParaRPr lang="fa-IR"/>
        </a:p>
      </dgm:t>
    </dgm:pt>
    <dgm:pt modelId="{87C35018-B1A5-44BD-B645-86D0632060D9}" type="pres">
      <dgm:prSet presAssocID="{F6679AB9-8E26-4CEC-9EA3-A1DC43FF37E0}" presName="hierChild5" presStyleCnt="0"/>
      <dgm:spPr/>
      <dgm:t>
        <a:bodyPr/>
        <a:lstStyle/>
        <a:p>
          <a:pPr rtl="1"/>
          <a:endParaRPr lang="fa-IR"/>
        </a:p>
      </dgm:t>
    </dgm:pt>
    <dgm:pt modelId="{59B9D7B8-22CB-4275-AC59-46293A3EF12F}" type="pres">
      <dgm:prSet presAssocID="{DC764B1A-D39C-4FA3-9ABC-0C87D6457CF3}" presName="hierChild5" presStyleCnt="0"/>
      <dgm:spPr/>
      <dgm:t>
        <a:bodyPr/>
        <a:lstStyle/>
        <a:p>
          <a:pPr rtl="1"/>
          <a:endParaRPr lang="fa-IR"/>
        </a:p>
      </dgm:t>
    </dgm:pt>
    <dgm:pt modelId="{4FD0C500-95DE-463D-8D55-CF94C77A5610}" type="pres">
      <dgm:prSet presAssocID="{83E39267-B9BE-4E58-A5E6-F30BDFA5E53E}" presName="Name66" presStyleLbl="parChTrans1D2" presStyleIdx="1" presStyleCnt="2" custSzX="277442" custSzY="1828169"/>
      <dgm:spPr/>
      <dgm:t>
        <a:bodyPr/>
        <a:lstStyle/>
        <a:p>
          <a:pPr rtl="1"/>
          <a:endParaRPr lang="fa-IR"/>
        </a:p>
      </dgm:t>
    </dgm:pt>
    <dgm:pt modelId="{8B05E3EB-2E89-4D79-B7AD-861503ADD646}" type="pres">
      <dgm:prSet presAssocID="{B92CB524-86CA-4721-A2CA-3A01E34FEBEF}" presName="hierRoot2" presStyleCnt="0">
        <dgm:presLayoutVars>
          <dgm:hierBranch val="init"/>
        </dgm:presLayoutVars>
      </dgm:prSet>
      <dgm:spPr/>
      <dgm:t>
        <a:bodyPr/>
        <a:lstStyle/>
        <a:p>
          <a:pPr rtl="1"/>
          <a:endParaRPr lang="fa-IR"/>
        </a:p>
      </dgm:t>
    </dgm:pt>
    <dgm:pt modelId="{FB325317-865D-4A27-AA6B-C8245E34620C}" type="pres">
      <dgm:prSet presAssocID="{B92CB524-86CA-4721-A2CA-3A01E34FEBEF}" presName="rootComposite" presStyleCnt="0"/>
      <dgm:spPr/>
      <dgm:t>
        <a:bodyPr/>
        <a:lstStyle/>
        <a:p>
          <a:pPr rtl="1"/>
          <a:endParaRPr lang="fa-IR"/>
        </a:p>
      </dgm:t>
    </dgm:pt>
    <dgm:pt modelId="{53559C3C-18BA-4490-95AB-63DCDB8C9A4A}" type="pres">
      <dgm:prSet presAssocID="{B92CB524-86CA-4721-A2CA-3A01E34FEBEF}" presName="rootText" presStyleLbl="node2" presStyleIdx="1" presStyleCnt="2" custScaleX="110573" custScaleY="148612">
        <dgm:presLayoutVars>
          <dgm:chPref val="3"/>
        </dgm:presLayoutVars>
      </dgm:prSet>
      <dgm:spPr/>
      <dgm:t>
        <a:bodyPr/>
        <a:lstStyle/>
        <a:p>
          <a:pPr rtl="1"/>
          <a:endParaRPr lang="fa-IR"/>
        </a:p>
      </dgm:t>
    </dgm:pt>
    <dgm:pt modelId="{13D59559-3D23-4FEC-AFCA-92112086DDDC}" type="pres">
      <dgm:prSet presAssocID="{B92CB524-86CA-4721-A2CA-3A01E34FEBEF}" presName="rootConnector" presStyleLbl="node2" presStyleIdx="1" presStyleCnt="2"/>
      <dgm:spPr/>
      <dgm:t>
        <a:bodyPr/>
        <a:lstStyle/>
        <a:p>
          <a:pPr rtl="1"/>
          <a:endParaRPr lang="fa-IR"/>
        </a:p>
      </dgm:t>
    </dgm:pt>
    <dgm:pt modelId="{8DFA6E85-9505-4686-B3F4-E169552BF3F6}" type="pres">
      <dgm:prSet presAssocID="{B92CB524-86CA-4721-A2CA-3A01E34FEBEF}" presName="hierChild4" presStyleCnt="0"/>
      <dgm:spPr/>
      <dgm:t>
        <a:bodyPr/>
        <a:lstStyle/>
        <a:p>
          <a:pPr rtl="1"/>
          <a:endParaRPr lang="fa-IR"/>
        </a:p>
      </dgm:t>
    </dgm:pt>
    <dgm:pt modelId="{D62C223C-BB61-456B-86DF-F5D60B470F4F}" type="pres">
      <dgm:prSet presAssocID="{B691CE74-FC5C-4B9D-9529-1BBF338A16A9}" presName="Name66" presStyleLbl="parChTrans1D3" presStyleIdx="4" presStyleCnt="6" custSzX="304429" custSzY="435595"/>
      <dgm:spPr/>
      <dgm:t>
        <a:bodyPr/>
        <a:lstStyle/>
        <a:p>
          <a:pPr rtl="1"/>
          <a:endParaRPr lang="fa-IR"/>
        </a:p>
      </dgm:t>
    </dgm:pt>
    <dgm:pt modelId="{5EF9AFFE-0289-446D-9154-5B83CB952E42}" type="pres">
      <dgm:prSet presAssocID="{8051369E-8AB6-43B0-AEC1-1B4842A96FE6}" presName="hierRoot2" presStyleCnt="0">
        <dgm:presLayoutVars>
          <dgm:hierBranch val="init"/>
        </dgm:presLayoutVars>
      </dgm:prSet>
      <dgm:spPr/>
      <dgm:t>
        <a:bodyPr/>
        <a:lstStyle/>
        <a:p>
          <a:pPr rtl="1"/>
          <a:endParaRPr lang="fa-IR"/>
        </a:p>
      </dgm:t>
    </dgm:pt>
    <dgm:pt modelId="{CBE85194-0584-4BCA-A776-C0886484C24D}" type="pres">
      <dgm:prSet presAssocID="{8051369E-8AB6-43B0-AEC1-1B4842A96FE6}" presName="rootComposite" presStyleCnt="0"/>
      <dgm:spPr/>
      <dgm:t>
        <a:bodyPr/>
        <a:lstStyle/>
        <a:p>
          <a:pPr rtl="1"/>
          <a:endParaRPr lang="fa-IR"/>
        </a:p>
      </dgm:t>
    </dgm:pt>
    <dgm:pt modelId="{C658D51A-691F-412E-9E36-309CE3ACFB97}" type="pres">
      <dgm:prSet presAssocID="{8051369E-8AB6-43B0-AEC1-1B4842A96FE6}" presName="rootText" presStyleLbl="node3" presStyleIdx="4" presStyleCnt="6" custScaleX="266576" custScaleY="171671">
        <dgm:presLayoutVars>
          <dgm:chPref val="3"/>
        </dgm:presLayoutVars>
      </dgm:prSet>
      <dgm:spPr/>
      <dgm:t>
        <a:bodyPr/>
        <a:lstStyle/>
        <a:p>
          <a:pPr rtl="1"/>
          <a:endParaRPr lang="fa-IR"/>
        </a:p>
      </dgm:t>
    </dgm:pt>
    <dgm:pt modelId="{81011D14-DA66-4C85-BAB8-57CCB553907F}" type="pres">
      <dgm:prSet presAssocID="{8051369E-8AB6-43B0-AEC1-1B4842A96FE6}" presName="rootConnector" presStyleLbl="node3" presStyleIdx="4" presStyleCnt="6"/>
      <dgm:spPr/>
      <dgm:t>
        <a:bodyPr/>
        <a:lstStyle/>
        <a:p>
          <a:pPr rtl="1"/>
          <a:endParaRPr lang="fa-IR"/>
        </a:p>
      </dgm:t>
    </dgm:pt>
    <dgm:pt modelId="{A21A4AA9-608D-49D9-8CC3-6790E617BC5E}" type="pres">
      <dgm:prSet presAssocID="{8051369E-8AB6-43B0-AEC1-1B4842A96FE6}" presName="hierChild4" presStyleCnt="0"/>
      <dgm:spPr/>
      <dgm:t>
        <a:bodyPr/>
        <a:lstStyle/>
        <a:p>
          <a:pPr rtl="1"/>
          <a:endParaRPr lang="fa-IR"/>
        </a:p>
      </dgm:t>
    </dgm:pt>
    <dgm:pt modelId="{A6AE9FD3-2C04-47D8-9E0D-1B69A0851134}" type="pres">
      <dgm:prSet presAssocID="{8051369E-8AB6-43B0-AEC1-1B4842A96FE6}" presName="hierChild5" presStyleCnt="0"/>
      <dgm:spPr/>
      <dgm:t>
        <a:bodyPr/>
        <a:lstStyle/>
        <a:p>
          <a:pPr rtl="1"/>
          <a:endParaRPr lang="fa-IR"/>
        </a:p>
      </dgm:t>
    </dgm:pt>
    <dgm:pt modelId="{F4787EB8-8CDA-4FB7-899D-5F1AACFA0C72}" type="pres">
      <dgm:prSet presAssocID="{2AC74BFF-5B2E-4206-9F02-751AEB029A96}" presName="Name66" presStyleLbl="parChTrans1D3" presStyleIdx="5" presStyleCnt="6" custSzX="304429" custSzY="435595"/>
      <dgm:spPr/>
      <dgm:t>
        <a:bodyPr/>
        <a:lstStyle/>
        <a:p>
          <a:pPr rtl="1"/>
          <a:endParaRPr lang="fa-IR"/>
        </a:p>
      </dgm:t>
    </dgm:pt>
    <dgm:pt modelId="{1964F6BD-15B4-4531-94B8-81AC9DE87EF3}" type="pres">
      <dgm:prSet presAssocID="{48FFBC54-3D97-4A83-BB1E-1F8E88188470}" presName="hierRoot2" presStyleCnt="0">
        <dgm:presLayoutVars>
          <dgm:hierBranch val="init"/>
        </dgm:presLayoutVars>
      </dgm:prSet>
      <dgm:spPr/>
      <dgm:t>
        <a:bodyPr/>
        <a:lstStyle/>
        <a:p>
          <a:pPr rtl="1"/>
          <a:endParaRPr lang="fa-IR"/>
        </a:p>
      </dgm:t>
    </dgm:pt>
    <dgm:pt modelId="{9C766240-6C4F-4FE4-928F-5EFD67E13070}" type="pres">
      <dgm:prSet presAssocID="{48FFBC54-3D97-4A83-BB1E-1F8E88188470}" presName="rootComposite" presStyleCnt="0"/>
      <dgm:spPr/>
      <dgm:t>
        <a:bodyPr/>
        <a:lstStyle/>
        <a:p>
          <a:pPr rtl="1"/>
          <a:endParaRPr lang="fa-IR"/>
        </a:p>
      </dgm:t>
    </dgm:pt>
    <dgm:pt modelId="{94F6043F-BD79-434D-A4BA-377C35AC9355}" type="pres">
      <dgm:prSet presAssocID="{48FFBC54-3D97-4A83-BB1E-1F8E88188470}" presName="rootText" presStyleLbl="node3" presStyleIdx="5" presStyleCnt="6" custScaleX="266576" custScaleY="171671">
        <dgm:presLayoutVars>
          <dgm:chPref val="3"/>
        </dgm:presLayoutVars>
      </dgm:prSet>
      <dgm:spPr/>
      <dgm:t>
        <a:bodyPr/>
        <a:lstStyle/>
        <a:p>
          <a:pPr rtl="1"/>
          <a:endParaRPr lang="fa-IR"/>
        </a:p>
      </dgm:t>
    </dgm:pt>
    <dgm:pt modelId="{BCF009FC-5962-49EF-93A5-F62956A58986}" type="pres">
      <dgm:prSet presAssocID="{48FFBC54-3D97-4A83-BB1E-1F8E88188470}" presName="rootConnector" presStyleLbl="node3" presStyleIdx="5" presStyleCnt="6"/>
      <dgm:spPr/>
      <dgm:t>
        <a:bodyPr/>
        <a:lstStyle/>
        <a:p>
          <a:pPr rtl="1"/>
          <a:endParaRPr lang="fa-IR"/>
        </a:p>
      </dgm:t>
    </dgm:pt>
    <dgm:pt modelId="{8AADD9C3-8C8C-4465-9543-FF481BB10C46}" type="pres">
      <dgm:prSet presAssocID="{48FFBC54-3D97-4A83-BB1E-1F8E88188470}" presName="hierChild4" presStyleCnt="0"/>
      <dgm:spPr/>
      <dgm:t>
        <a:bodyPr/>
        <a:lstStyle/>
        <a:p>
          <a:pPr rtl="1"/>
          <a:endParaRPr lang="fa-IR"/>
        </a:p>
      </dgm:t>
    </dgm:pt>
    <dgm:pt modelId="{00CD5675-4469-4FA3-8FEE-EDC730E5CCB4}" type="pres">
      <dgm:prSet presAssocID="{6CD54942-24B7-464F-9108-3B66487A0855}" presName="Name66" presStyleLbl="parChTrans1D4" presStyleIdx="0" presStyleCnt="2" custSzX="304429" custSzY="723112"/>
      <dgm:spPr/>
      <dgm:t>
        <a:bodyPr/>
        <a:lstStyle/>
        <a:p>
          <a:pPr rtl="1"/>
          <a:endParaRPr lang="fa-IR"/>
        </a:p>
      </dgm:t>
    </dgm:pt>
    <dgm:pt modelId="{F448F628-9231-460F-8DA9-CA0F31E5F12C}" type="pres">
      <dgm:prSet presAssocID="{AE093857-E657-4F36-8959-2EA87E55648D}" presName="hierRoot2" presStyleCnt="0">
        <dgm:presLayoutVars>
          <dgm:hierBranch val="init"/>
        </dgm:presLayoutVars>
      </dgm:prSet>
      <dgm:spPr/>
      <dgm:t>
        <a:bodyPr/>
        <a:lstStyle/>
        <a:p>
          <a:pPr rtl="1"/>
          <a:endParaRPr lang="fa-IR"/>
        </a:p>
      </dgm:t>
    </dgm:pt>
    <dgm:pt modelId="{6CFCC323-89F9-4AC1-A799-F59E9FD9D869}" type="pres">
      <dgm:prSet presAssocID="{AE093857-E657-4F36-8959-2EA87E55648D}" presName="rootComposite" presStyleCnt="0"/>
      <dgm:spPr/>
      <dgm:t>
        <a:bodyPr/>
        <a:lstStyle/>
        <a:p>
          <a:pPr rtl="1"/>
          <a:endParaRPr lang="fa-IR"/>
        </a:p>
      </dgm:t>
    </dgm:pt>
    <dgm:pt modelId="{BFA6A057-7EF4-4FA6-A65B-DE2BCC56528E}" type="pres">
      <dgm:prSet presAssocID="{AE093857-E657-4F36-8959-2EA87E55648D}" presName="rootText" presStyleLbl="node4" presStyleIdx="0" presStyleCnt="2" custScaleX="174862" custScaleY="273756">
        <dgm:presLayoutVars>
          <dgm:chPref val="3"/>
        </dgm:presLayoutVars>
      </dgm:prSet>
      <dgm:spPr/>
      <dgm:t>
        <a:bodyPr/>
        <a:lstStyle/>
        <a:p>
          <a:pPr rtl="1"/>
          <a:endParaRPr lang="fa-IR"/>
        </a:p>
      </dgm:t>
    </dgm:pt>
    <dgm:pt modelId="{9B85BBA2-47DB-4658-8FE2-35673854FD74}" type="pres">
      <dgm:prSet presAssocID="{AE093857-E657-4F36-8959-2EA87E55648D}" presName="rootConnector" presStyleLbl="node4" presStyleIdx="0" presStyleCnt="2"/>
      <dgm:spPr/>
      <dgm:t>
        <a:bodyPr/>
        <a:lstStyle/>
        <a:p>
          <a:pPr rtl="1"/>
          <a:endParaRPr lang="fa-IR"/>
        </a:p>
      </dgm:t>
    </dgm:pt>
    <dgm:pt modelId="{75DE74C8-B662-4561-A3CE-1854310C4398}" type="pres">
      <dgm:prSet presAssocID="{AE093857-E657-4F36-8959-2EA87E55648D}" presName="hierChild4" presStyleCnt="0"/>
      <dgm:spPr/>
      <dgm:t>
        <a:bodyPr/>
        <a:lstStyle/>
        <a:p>
          <a:pPr rtl="1"/>
          <a:endParaRPr lang="fa-IR"/>
        </a:p>
      </dgm:t>
    </dgm:pt>
    <dgm:pt modelId="{1F437D11-7F72-4AB7-B9EB-7A9AF04F1E12}" type="pres">
      <dgm:prSet presAssocID="{AE093857-E657-4F36-8959-2EA87E55648D}" presName="hierChild5" presStyleCnt="0"/>
      <dgm:spPr/>
      <dgm:t>
        <a:bodyPr/>
        <a:lstStyle/>
        <a:p>
          <a:pPr rtl="1"/>
          <a:endParaRPr lang="fa-IR"/>
        </a:p>
      </dgm:t>
    </dgm:pt>
    <dgm:pt modelId="{03C60179-FC57-4D1E-BC2D-190ABC7B43D3}" type="pres">
      <dgm:prSet presAssocID="{CF105DA7-FB52-47D3-B7AC-5EE5AB97FDAD}" presName="Name66" presStyleLbl="parChTrans1D4" presStyleIdx="1" presStyleCnt="2" custSzX="304429" custSzY="723112"/>
      <dgm:spPr/>
      <dgm:t>
        <a:bodyPr/>
        <a:lstStyle/>
        <a:p>
          <a:pPr rtl="1"/>
          <a:endParaRPr lang="fa-IR"/>
        </a:p>
      </dgm:t>
    </dgm:pt>
    <dgm:pt modelId="{C5D2AC6C-CFEC-4FAA-B20F-978375BB4B09}" type="pres">
      <dgm:prSet presAssocID="{F1E92EEE-803C-473F-ADBC-0A6D58BC3122}" presName="hierRoot2" presStyleCnt="0">
        <dgm:presLayoutVars>
          <dgm:hierBranch val="init"/>
        </dgm:presLayoutVars>
      </dgm:prSet>
      <dgm:spPr/>
      <dgm:t>
        <a:bodyPr/>
        <a:lstStyle/>
        <a:p>
          <a:pPr rtl="1"/>
          <a:endParaRPr lang="fa-IR"/>
        </a:p>
      </dgm:t>
    </dgm:pt>
    <dgm:pt modelId="{CCA3B138-2D71-40AF-AD66-9DC871AFA739}" type="pres">
      <dgm:prSet presAssocID="{F1E92EEE-803C-473F-ADBC-0A6D58BC3122}" presName="rootComposite" presStyleCnt="0"/>
      <dgm:spPr/>
      <dgm:t>
        <a:bodyPr/>
        <a:lstStyle/>
        <a:p>
          <a:pPr rtl="1"/>
          <a:endParaRPr lang="fa-IR"/>
        </a:p>
      </dgm:t>
    </dgm:pt>
    <dgm:pt modelId="{EE6DB763-0326-4057-B68F-5C1DC6444BDD}" type="pres">
      <dgm:prSet presAssocID="{F1E92EEE-803C-473F-ADBC-0A6D58BC3122}" presName="rootText" presStyleLbl="node4" presStyleIdx="1" presStyleCnt="2" custScaleX="182101" custScaleY="273756">
        <dgm:presLayoutVars>
          <dgm:chPref val="3"/>
        </dgm:presLayoutVars>
      </dgm:prSet>
      <dgm:spPr/>
      <dgm:t>
        <a:bodyPr/>
        <a:lstStyle/>
        <a:p>
          <a:pPr rtl="1"/>
          <a:endParaRPr lang="fa-IR"/>
        </a:p>
      </dgm:t>
    </dgm:pt>
    <dgm:pt modelId="{B0FF4870-1B25-4189-9F94-19887874EF4E}" type="pres">
      <dgm:prSet presAssocID="{F1E92EEE-803C-473F-ADBC-0A6D58BC3122}" presName="rootConnector" presStyleLbl="node4" presStyleIdx="1" presStyleCnt="2"/>
      <dgm:spPr/>
      <dgm:t>
        <a:bodyPr/>
        <a:lstStyle/>
        <a:p>
          <a:pPr rtl="1"/>
          <a:endParaRPr lang="fa-IR"/>
        </a:p>
      </dgm:t>
    </dgm:pt>
    <dgm:pt modelId="{93D0146A-00FE-4EF4-BCC4-F15C875B5655}" type="pres">
      <dgm:prSet presAssocID="{F1E92EEE-803C-473F-ADBC-0A6D58BC3122}" presName="hierChild4" presStyleCnt="0"/>
      <dgm:spPr/>
      <dgm:t>
        <a:bodyPr/>
        <a:lstStyle/>
        <a:p>
          <a:pPr rtl="1"/>
          <a:endParaRPr lang="fa-IR"/>
        </a:p>
      </dgm:t>
    </dgm:pt>
    <dgm:pt modelId="{7E3D17A0-6789-457F-BEBC-CB351F731391}" type="pres">
      <dgm:prSet presAssocID="{F1E92EEE-803C-473F-ADBC-0A6D58BC3122}" presName="hierChild5" presStyleCnt="0"/>
      <dgm:spPr/>
      <dgm:t>
        <a:bodyPr/>
        <a:lstStyle/>
        <a:p>
          <a:pPr rtl="1"/>
          <a:endParaRPr lang="fa-IR"/>
        </a:p>
      </dgm:t>
    </dgm:pt>
    <dgm:pt modelId="{87BC98BE-048B-4C52-AC90-5DE0C2328EB0}" type="pres">
      <dgm:prSet presAssocID="{48FFBC54-3D97-4A83-BB1E-1F8E88188470}" presName="hierChild5" presStyleCnt="0"/>
      <dgm:spPr/>
      <dgm:t>
        <a:bodyPr/>
        <a:lstStyle/>
        <a:p>
          <a:pPr rtl="1"/>
          <a:endParaRPr lang="fa-IR"/>
        </a:p>
      </dgm:t>
    </dgm:pt>
    <dgm:pt modelId="{40FF8B1A-5645-478C-A812-A92506F18390}" type="pres">
      <dgm:prSet presAssocID="{B92CB524-86CA-4721-A2CA-3A01E34FEBEF}" presName="hierChild5" presStyleCnt="0"/>
      <dgm:spPr/>
      <dgm:t>
        <a:bodyPr/>
        <a:lstStyle/>
        <a:p>
          <a:pPr rtl="1"/>
          <a:endParaRPr lang="fa-IR"/>
        </a:p>
      </dgm:t>
    </dgm:pt>
    <dgm:pt modelId="{4E80BA6D-420E-4A0A-B829-B50567AA0349}" type="pres">
      <dgm:prSet presAssocID="{98D44C55-FA13-42E5-B99F-90E10CC7A23C}" presName="hierChild3" presStyleCnt="0"/>
      <dgm:spPr/>
      <dgm:t>
        <a:bodyPr/>
        <a:lstStyle/>
        <a:p>
          <a:pPr rtl="1"/>
          <a:endParaRPr lang="fa-IR"/>
        </a:p>
      </dgm:t>
    </dgm:pt>
  </dgm:ptLst>
  <dgm:cxnLst>
    <dgm:cxn modelId="{AFEBB983-7523-49C3-9ECA-C37D43F698D3}" type="presOf" srcId="{CF105DA7-FB52-47D3-B7AC-5EE5AB97FDAD}" destId="{03C60179-FC57-4D1E-BC2D-190ABC7B43D3}" srcOrd="0" destOrd="0" presId="urn:microsoft.com/office/officeart/2009/3/layout/HorizontalOrganizationChart"/>
    <dgm:cxn modelId="{C762B3E5-A158-4D9A-9CB7-DD9E6B5BB922}" type="presOf" srcId="{48FFBC54-3D97-4A83-BB1E-1F8E88188470}" destId="{BCF009FC-5962-49EF-93A5-F62956A58986}" srcOrd="1" destOrd="0" presId="urn:microsoft.com/office/officeart/2009/3/layout/HorizontalOrganizationChart"/>
    <dgm:cxn modelId="{5DE955ED-9551-4372-9BB7-A7EB39813971}" srcId="{98D44C55-FA13-42E5-B99F-90E10CC7A23C}" destId="{B92CB524-86CA-4721-A2CA-3A01E34FEBEF}" srcOrd="1" destOrd="0" parTransId="{83E39267-B9BE-4E58-A5E6-F30BDFA5E53E}" sibTransId="{DFC004B8-9F2D-46AB-B846-25EF2772EEA0}"/>
    <dgm:cxn modelId="{55F636A6-8EF9-488E-8762-988D1A8DBA71}" type="presOf" srcId="{F1E92EEE-803C-473F-ADBC-0A6D58BC3122}" destId="{EE6DB763-0326-4057-B68F-5C1DC6444BDD}" srcOrd="0" destOrd="0" presId="urn:microsoft.com/office/officeart/2009/3/layout/HorizontalOrganizationChart"/>
    <dgm:cxn modelId="{59255C87-10CE-448C-853E-FED0D230EB4E}" srcId="{98D44C55-FA13-42E5-B99F-90E10CC7A23C}" destId="{DC764B1A-D39C-4FA3-9ABC-0C87D6457CF3}" srcOrd="0" destOrd="0" parTransId="{AF4A5A4D-6DB6-4EDA-99FD-2BD6DC3D39B6}" sibTransId="{97D61EB3-3C70-482D-B3C7-130605B979C8}"/>
    <dgm:cxn modelId="{D5B48FA5-1A05-4968-B906-BCCB615CE73B}" type="presOf" srcId="{32B05181-40A8-46AE-9F31-1A66F99C43EA}" destId="{0705337B-6FAA-4D36-BE06-2326C49F0D4A}" srcOrd="0" destOrd="0" presId="urn:microsoft.com/office/officeart/2009/3/layout/HorizontalOrganizationChart"/>
    <dgm:cxn modelId="{A3E45D7C-9606-4D2E-87A3-61BC442D45C5}" type="presOf" srcId="{48FFBC54-3D97-4A83-BB1E-1F8E88188470}" destId="{94F6043F-BD79-434D-A4BA-377C35AC9355}" srcOrd="0" destOrd="0" presId="urn:microsoft.com/office/officeart/2009/3/layout/HorizontalOrganizationChart"/>
    <dgm:cxn modelId="{2F3AA9EB-0BDD-43EF-A5D6-A74244708517}" type="presOf" srcId="{83E39267-B9BE-4E58-A5E6-F30BDFA5E53E}" destId="{4FD0C500-95DE-463D-8D55-CF94C77A5610}" srcOrd="0" destOrd="0" presId="urn:microsoft.com/office/officeart/2009/3/layout/HorizontalOrganizationChart"/>
    <dgm:cxn modelId="{E8FB46EC-9AA7-4557-A4D0-B28D12D55732}" type="presOf" srcId="{32B05181-40A8-46AE-9F31-1A66F99C43EA}" destId="{75C2E2A1-FFBC-4FE6-B7B7-1DAADB5A4252}" srcOrd="1" destOrd="0" presId="urn:microsoft.com/office/officeart/2009/3/layout/HorizontalOrganizationChart"/>
    <dgm:cxn modelId="{80DE8157-15B9-4039-8798-3CD47ECFDC1A}" srcId="{DC764B1A-D39C-4FA3-9ABC-0C87D6457CF3}" destId="{F6679AB9-8E26-4CEC-9EA3-A1DC43FF37E0}" srcOrd="3" destOrd="0" parTransId="{C747AEBE-4398-4D1A-A885-6FFE86F92F6E}" sibTransId="{244719C0-F6B3-4EC1-BDA4-8D4DF8A3F8F0}"/>
    <dgm:cxn modelId="{1EBACA60-C045-4B83-89BE-F7AB5B7D8FC3}" type="presOf" srcId="{B92CB524-86CA-4721-A2CA-3A01E34FEBEF}" destId="{53559C3C-18BA-4490-95AB-63DCDB8C9A4A}" srcOrd="0" destOrd="0" presId="urn:microsoft.com/office/officeart/2009/3/layout/HorizontalOrganizationChart"/>
    <dgm:cxn modelId="{F4D28F74-8146-4C27-B3CD-5495429751A0}" type="presOf" srcId="{B92CB524-86CA-4721-A2CA-3A01E34FEBEF}" destId="{13D59559-3D23-4FEC-AFCA-92112086DDDC}" srcOrd="1" destOrd="0" presId="urn:microsoft.com/office/officeart/2009/3/layout/HorizontalOrganizationChart"/>
    <dgm:cxn modelId="{D440B998-44FB-4164-9FC5-F6912CCFDB98}" type="presOf" srcId="{AF4A5A4D-6DB6-4EDA-99FD-2BD6DC3D39B6}" destId="{5C60FEF7-8F40-4A8A-8277-44D4A64D12AD}" srcOrd="0" destOrd="0" presId="urn:microsoft.com/office/officeart/2009/3/layout/HorizontalOrganizationChart"/>
    <dgm:cxn modelId="{630B1EF9-5898-456E-8609-2F250787079B}" srcId="{48FFBC54-3D97-4A83-BB1E-1F8E88188470}" destId="{F1E92EEE-803C-473F-ADBC-0A6D58BC3122}" srcOrd="1" destOrd="0" parTransId="{CF105DA7-FB52-47D3-B7AC-5EE5AB97FDAD}" sibTransId="{81B0218A-C21A-4B02-9F0B-03A8982E31EE}"/>
    <dgm:cxn modelId="{C6FB6FDF-BF29-41ED-9C07-9A95648455C2}" type="presOf" srcId="{B691CE74-FC5C-4B9D-9529-1BBF338A16A9}" destId="{D62C223C-BB61-456B-86DF-F5D60B470F4F}" srcOrd="0" destOrd="0" presId="urn:microsoft.com/office/officeart/2009/3/layout/HorizontalOrganizationChart"/>
    <dgm:cxn modelId="{89A0150F-E8D8-4AB5-822F-26B3F37BFE70}" type="presOf" srcId="{6CD54942-24B7-464F-9108-3B66487A0855}" destId="{00CD5675-4469-4FA3-8FEE-EDC730E5CCB4}" srcOrd="0" destOrd="0" presId="urn:microsoft.com/office/officeart/2009/3/layout/HorizontalOrganizationChart"/>
    <dgm:cxn modelId="{0ED478FA-1E61-4844-B5F1-186CC77D9174}" type="presOf" srcId="{AE093857-E657-4F36-8959-2EA87E55648D}" destId="{9B85BBA2-47DB-4658-8FE2-35673854FD74}" srcOrd="1" destOrd="0" presId="urn:microsoft.com/office/officeart/2009/3/layout/HorizontalOrganizationChart"/>
    <dgm:cxn modelId="{D40AC542-E2BE-45DC-B560-49CD454093C6}" srcId="{DC764B1A-D39C-4FA3-9ABC-0C87D6457CF3}" destId="{32B05181-40A8-46AE-9F31-1A66F99C43EA}" srcOrd="2" destOrd="0" parTransId="{48794688-8AD3-45AB-A5A6-A31F5E695882}" sibTransId="{8860E083-51E8-4BE7-8AD2-47B62B8CE1C0}"/>
    <dgm:cxn modelId="{96C22A99-7855-49D4-8339-E5EEDDB7F247}" type="presOf" srcId="{BE3F68E5-305B-4F9E-9047-FFAAD8D527C1}" destId="{1CBCB770-21F3-43C0-99E3-DEFC4746F7E2}" srcOrd="0" destOrd="0" presId="urn:microsoft.com/office/officeart/2009/3/layout/HorizontalOrganizationChart"/>
    <dgm:cxn modelId="{D0F85865-BD7D-4F83-9DBA-F6DCA2781F4E}" srcId="{B92CB524-86CA-4721-A2CA-3A01E34FEBEF}" destId="{8051369E-8AB6-43B0-AEC1-1B4842A96FE6}" srcOrd="0" destOrd="0" parTransId="{B691CE74-FC5C-4B9D-9529-1BBF338A16A9}" sibTransId="{1B3546D1-3135-438A-9458-37303BC8FDDC}"/>
    <dgm:cxn modelId="{388836C1-1880-4D13-AC1A-8BC6DDDBACFF}" srcId="{DC764B1A-D39C-4FA3-9ABC-0C87D6457CF3}" destId="{BE3F68E5-305B-4F9E-9047-FFAAD8D527C1}" srcOrd="1" destOrd="0" parTransId="{BC422969-A92B-442A-A696-6323F14D45A4}" sibTransId="{1C3B0F8C-DB5D-47C4-9495-8D4547309B64}"/>
    <dgm:cxn modelId="{149E8E87-BF8A-4943-B570-07DA94589BAE}" type="presOf" srcId="{AE093857-E657-4F36-8959-2EA87E55648D}" destId="{BFA6A057-7EF4-4FA6-A65B-DE2BCC56528E}" srcOrd="0" destOrd="0" presId="urn:microsoft.com/office/officeart/2009/3/layout/HorizontalOrganizationChart"/>
    <dgm:cxn modelId="{1A4B9576-4599-44A2-85F5-FF119C1757FF}" type="presOf" srcId="{98D44C55-FA13-42E5-B99F-90E10CC7A23C}" destId="{C768FF00-2CB7-45DE-A1E1-BAD249B6ECCE}" srcOrd="0" destOrd="0" presId="urn:microsoft.com/office/officeart/2009/3/layout/HorizontalOrganizationChart"/>
    <dgm:cxn modelId="{87ECD8DF-6F00-4DD7-8B8A-E613411BA8A2}" type="presOf" srcId="{BE3F68E5-305B-4F9E-9047-FFAAD8D527C1}" destId="{85D795A9-B7FE-421A-92EA-6864440C5519}" srcOrd="1" destOrd="0" presId="urn:microsoft.com/office/officeart/2009/3/layout/HorizontalOrganizationChart"/>
    <dgm:cxn modelId="{011CEA0E-2C64-48C9-B5DF-E533FD1BCBCA}" type="presOf" srcId="{04EE1F57-95F0-4303-848E-2C016BC7F5AE}" destId="{3A303D4A-5E4F-4B27-8120-71A77A1010CB}" srcOrd="1" destOrd="0" presId="urn:microsoft.com/office/officeart/2009/3/layout/HorizontalOrganizationChart"/>
    <dgm:cxn modelId="{B613CC3B-8E91-4830-BD41-6EEFD3D41344}" type="presOf" srcId="{8051369E-8AB6-43B0-AEC1-1B4842A96FE6}" destId="{C658D51A-691F-412E-9E36-309CE3ACFB97}" srcOrd="0" destOrd="0" presId="urn:microsoft.com/office/officeart/2009/3/layout/HorizontalOrganizationChart"/>
    <dgm:cxn modelId="{CAE5B4E2-234D-4FE9-A1F1-1D7934E5F7F4}" srcId="{DC764B1A-D39C-4FA3-9ABC-0C87D6457CF3}" destId="{04EE1F57-95F0-4303-848E-2C016BC7F5AE}" srcOrd="0" destOrd="0" parTransId="{240CE348-63DC-4143-8682-DD985206964D}" sibTransId="{51925822-5E1B-4DFA-90A5-F4413A6BCEA2}"/>
    <dgm:cxn modelId="{10FC2BB0-7F46-4F2E-AF58-B80FE7034A92}" srcId="{B92CB524-86CA-4721-A2CA-3A01E34FEBEF}" destId="{48FFBC54-3D97-4A83-BB1E-1F8E88188470}" srcOrd="1" destOrd="0" parTransId="{2AC74BFF-5B2E-4206-9F02-751AEB029A96}" sibTransId="{2BFCA890-4EF9-4E64-9B18-1C0CE6CE7441}"/>
    <dgm:cxn modelId="{A3280C10-50F9-412B-A956-DC88264B3868}" type="presOf" srcId="{F6679AB9-8E26-4CEC-9EA3-A1DC43FF37E0}" destId="{C9060CB4-8483-4313-A731-1CED7CEE9ABE}" srcOrd="1" destOrd="0" presId="urn:microsoft.com/office/officeart/2009/3/layout/HorizontalOrganizationChart"/>
    <dgm:cxn modelId="{00A77CBA-FDF9-43BE-A90F-906C0B0D785F}" type="presOf" srcId="{F6679AB9-8E26-4CEC-9EA3-A1DC43FF37E0}" destId="{D4FB7368-DE60-4F6B-B2C3-AA11832F4BBC}" srcOrd="0" destOrd="0" presId="urn:microsoft.com/office/officeart/2009/3/layout/HorizontalOrganizationChart"/>
    <dgm:cxn modelId="{A3527264-FF6A-43A3-B921-2253336E5365}" type="presOf" srcId="{DC764B1A-D39C-4FA3-9ABC-0C87D6457CF3}" destId="{E7C8BBA8-219A-441E-9FEC-B99943AFB81B}" srcOrd="0" destOrd="0" presId="urn:microsoft.com/office/officeart/2009/3/layout/HorizontalOrganizationChart"/>
    <dgm:cxn modelId="{399494EC-B807-46F8-888B-A2E3B40B575A}" srcId="{48FFBC54-3D97-4A83-BB1E-1F8E88188470}" destId="{AE093857-E657-4F36-8959-2EA87E55648D}" srcOrd="0" destOrd="0" parTransId="{6CD54942-24B7-464F-9108-3B66487A0855}" sibTransId="{63CD2AA7-7F03-49FD-9797-7448004D605E}"/>
    <dgm:cxn modelId="{335E59FA-DC95-4E16-9F22-B7B723692DDE}" srcId="{2A0D8F72-6C1E-42AA-BA75-0BCEC8C009C7}" destId="{98D44C55-FA13-42E5-B99F-90E10CC7A23C}" srcOrd="0" destOrd="0" parTransId="{81EDAC3B-96A1-40D6-8EFB-DD17FAD17DFB}" sibTransId="{D052978B-E663-4CAB-B6FD-91BA92A1C5DE}"/>
    <dgm:cxn modelId="{51FBB58A-9DDC-4D49-847B-FCCC7565F84A}" type="presOf" srcId="{DC764B1A-D39C-4FA3-9ABC-0C87D6457CF3}" destId="{ACE0F072-09BE-4E0C-95AB-82CF402CA1DE}" srcOrd="1" destOrd="0" presId="urn:microsoft.com/office/officeart/2009/3/layout/HorizontalOrganizationChart"/>
    <dgm:cxn modelId="{6A93D1A3-9F13-4319-888C-8B55B9212B04}" type="presOf" srcId="{98D44C55-FA13-42E5-B99F-90E10CC7A23C}" destId="{51BFBDED-3BD4-4F1C-B16F-14F69B37CEF6}" srcOrd="1" destOrd="0" presId="urn:microsoft.com/office/officeart/2009/3/layout/HorizontalOrganizationChart"/>
    <dgm:cxn modelId="{19642F07-40EE-4706-8A1E-BF87BFD567D1}" type="presOf" srcId="{2AC74BFF-5B2E-4206-9F02-751AEB029A96}" destId="{F4787EB8-8CDA-4FB7-899D-5F1AACFA0C72}" srcOrd="0" destOrd="0" presId="urn:microsoft.com/office/officeart/2009/3/layout/HorizontalOrganizationChart"/>
    <dgm:cxn modelId="{EC2E4C1A-A2DA-4360-B33E-C623328DBA88}" type="presOf" srcId="{2A0D8F72-6C1E-42AA-BA75-0BCEC8C009C7}" destId="{AEDEFC37-FCB2-49B6-B41A-CD73003E10BF}" srcOrd="0" destOrd="0" presId="urn:microsoft.com/office/officeart/2009/3/layout/HorizontalOrganizationChart"/>
    <dgm:cxn modelId="{7E691B45-7B77-465B-B38E-2BEED3614F2C}" type="presOf" srcId="{8051369E-8AB6-43B0-AEC1-1B4842A96FE6}" destId="{81011D14-DA66-4C85-BAB8-57CCB553907F}" srcOrd="1" destOrd="0" presId="urn:microsoft.com/office/officeart/2009/3/layout/HorizontalOrganizationChart"/>
    <dgm:cxn modelId="{12386B67-F42A-4834-BDF8-D389188F6F51}" type="presOf" srcId="{F1E92EEE-803C-473F-ADBC-0A6D58BC3122}" destId="{B0FF4870-1B25-4189-9F94-19887874EF4E}" srcOrd="1" destOrd="0" presId="urn:microsoft.com/office/officeart/2009/3/layout/HorizontalOrganizationChart"/>
    <dgm:cxn modelId="{B0CF325B-8857-419A-8BCB-844008F302FF}" type="presOf" srcId="{240CE348-63DC-4143-8682-DD985206964D}" destId="{7FE6EFBD-3C8C-4D7E-9C55-0074CC11A26F}" srcOrd="0" destOrd="0" presId="urn:microsoft.com/office/officeart/2009/3/layout/HorizontalOrganizationChart"/>
    <dgm:cxn modelId="{01DA821F-6D78-4FE0-8555-E6616241D56F}" type="presOf" srcId="{48794688-8AD3-45AB-A5A6-A31F5E695882}" destId="{B1EA7CE4-297D-4118-A60E-DECBA1051186}" srcOrd="0" destOrd="0" presId="urn:microsoft.com/office/officeart/2009/3/layout/HorizontalOrganizationChart"/>
    <dgm:cxn modelId="{091EF13C-C533-40AF-8981-C55C4C38C7E0}" type="presOf" srcId="{C747AEBE-4398-4D1A-A885-6FFE86F92F6E}" destId="{6C19E9D6-3315-4753-8E4B-EE37A47F9511}" srcOrd="0" destOrd="0" presId="urn:microsoft.com/office/officeart/2009/3/layout/HorizontalOrganizationChart"/>
    <dgm:cxn modelId="{8C772E67-E68F-467E-8142-2405F93AF023}" type="presOf" srcId="{04EE1F57-95F0-4303-848E-2C016BC7F5AE}" destId="{9256A5D9-6365-4C9B-BFF5-6AE56CBDC676}" srcOrd="0" destOrd="0" presId="urn:microsoft.com/office/officeart/2009/3/layout/HorizontalOrganizationChart"/>
    <dgm:cxn modelId="{DB9E80C2-0721-4D15-810E-6105C31C341F}" type="presOf" srcId="{BC422969-A92B-442A-A696-6323F14D45A4}" destId="{2DE03CF6-BA00-46A2-9369-3E9192BD91C2}" srcOrd="0" destOrd="0" presId="urn:microsoft.com/office/officeart/2009/3/layout/HorizontalOrganizationChart"/>
    <dgm:cxn modelId="{1BB81B36-4D21-423D-A6D2-54ED12EB2D84}" type="presParOf" srcId="{AEDEFC37-FCB2-49B6-B41A-CD73003E10BF}" destId="{E4967A22-892B-4BC2-AD63-C8BBD5031438}" srcOrd="0" destOrd="0" presId="urn:microsoft.com/office/officeart/2009/3/layout/HorizontalOrganizationChart"/>
    <dgm:cxn modelId="{B49C74BB-BD3D-48B7-BDFC-0F882023F9C2}" type="presParOf" srcId="{E4967A22-892B-4BC2-AD63-C8BBD5031438}" destId="{EF931FBE-B282-4193-8B89-613ADD9451BF}" srcOrd="0" destOrd="0" presId="urn:microsoft.com/office/officeart/2009/3/layout/HorizontalOrganizationChart"/>
    <dgm:cxn modelId="{9D5FA673-E194-4884-B140-8AE0FF5670B6}" type="presParOf" srcId="{EF931FBE-B282-4193-8B89-613ADD9451BF}" destId="{C768FF00-2CB7-45DE-A1E1-BAD249B6ECCE}" srcOrd="0" destOrd="0" presId="urn:microsoft.com/office/officeart/2009/3/layout/HorizontalOrganizationChart"/>
    <dgm:cxn modelId="{16C0BD12-F8EA-4FBA-9E07-ECB3BB966EE6}" type="presParOf" srcId="{EF931FBE-B282-4193-8B89-613ADD9451BF}" destId="{51BFBDED-3BD4-4F1C-B16F-14F69B37CEF6}" srcOrd="1" destOrd="0" presId="urn:microsoft.com/office/officeart/2009/3/layout/HorizontalOrganizationChart"/>
    <dgm:cxn modelId="{87D4BD4E-2354-44C3-A16D-F0309AD70850}" type="presParOf" srcId="{E4967A22-892B-4BC2-AD63-C8BBD5031438}" destId="{B847DCC4-86F3-4155-81FE-D1CD51593AD0}" srcOrd="1" destOrd="0" presId="urn:microsoft.com/office/officeart/2009/3/layout/HorizontalOrganizationChart"/>
    <dgm:cxn modelId="{B33AFA30-D1C3-4C01-B07A-66F343C5C488}" type="presParOf" srcId="{B847DCC4-86F3-4155-81FE-D1CD51593AD0}" destId="{5C60FEF7-8F40-4A8A-8277-44D4A64D12AD}" srcOrd="0" destOrd="0" presId="urn:microsoft.com/office/officeart/2009/3/layout/HorizontalOrganizationChart"/>
    <dgm:cxn modelId="{F3E3DA9E-7C72-43F8-9094-464F72689CD4}" type="presParOf" srcId="{B847DCC4-86F3-4155-81FE-D1CD51593AD0}" destId="{994F3BD3-CB64-4E7F-9BE3-C57371DDED3B}" srcOrd="1" destOrd="0" presId="urn:microsoft.com/office/officeart/2009/3/layout/HorizontalOrganizationChart"/>
    <dgm:cxn modelId="{05F9EBE9-A7AF-49D8-A7AE-84CCD68E6790}" type="presParOf" srcId="{994F3BD3-CB64-4E7F-9BE3-C57371DDED3B}" destId="{01C1B29C-87E0-47B9-B4E9-0360C851ACA4}" srcOrd="0" destOrd="0" presId="urn:microsoft.com/office/officeart/2009/3/layout/HorizontalOrganizationChart"/>
    <dgm:cxn modelId="{146026FA-D73A-4D24-ACE4-B85C43977CFF}" type="presParOf" srcId="{01C1B29C-87E0-47B9-B4E9-0360C851ACA4}" destId="{E7C8BBA8-219A-441E-9FEC-B99943AFB81B}" srcOrd="0" destOrd="0" presId="urn:microsoft.com/office/officeart/2009/3/layout/HorizontalOrganizationChart"/>
    <dgm:cxn modelId="{9616F7DF-CFA8-4DC7-9888-ED10B9BFA4E4}" type="presParOf" srcId="{01C1B29C-87E0-47B9-B4E9-0360C851ACA4}" destId="{ACE0F072-09BE-4E0C-95AB-82CF402CA1DE}" srcOrd="1" destOrd="0" presId="urn:microsoft.com/office/officeart/2009/3/layout/HorizontalOrganizationChart"/>
    <dgm:cxn modelId="{4B98B50F-80F1-4821-9DD7-8589D4212B95}" type="presParOf" srcId="{994F3BD3-CB64-4E7F-9BE3-C57371DDED3B}" destId="{89308C31-3D8E-4F87-A5BE-4DFDAC1CE7D5}" srcOrd="1" destOrd="0" presId="urn:microsoft.com/office/officeart/2009/3/layout/HorizontalOrganizationChart"/>
    <dgm:cxn modelId="{28A2B13B-97AA-480D-8778-1BD68A32864E}" type="presParOf" srcId="{89308C31-3D8E-4F87-A5BE-4DFDAC1CE7D5}" destId="{7FE6EFBD-3C8C-4D7E-9C55-0074CC11A26F}" srcOrd="0" destOrd="0" presId="urn:microsoft.com/office/officeart/2009/3/layout/HorizontalOrganizationChart"/>
    <dgm:cxn modelId="{44F2FD9A-BC2E-4BC3-8541-A5F6A57B836A}" type="presParOf" srcId="{89308C31-3D8E-4F87-A5BE-4DFDAC1CE7D5}" destId="{A21E72E3-BF23-41FE-A429-0FBC998A055E}" srcOrd="1" destOrd="0" presId="urn:microsoft.com/office/officeart/2009/3/layout/HorizontalOrganizationChart"/>
    <dgm:cxn modelId="{62E88B52-58BA-4EE6-80E1-4A49DF8697D8}" type="presParOf" srcId="{A21E72E3-BF23-41FE-A429-0FBC998A055E}" destId="{D04629B9-7912-4A72-BD3B-C19B872BD502}" srcOrd="0" destOrd="0" presId="urn:microsoft.com/office/officeart/2009/3/layout/HorizontalOrganizationChart"/>
    <dgm:cxn modelId="{3C3C9FAC-AC89-4319-A5E7-67B862449F62}" type="presParOf" srcId="{D04629B9-7912-4A72-BD3B-C19B872BD502}" destId="{9256A5D9-6365-4C9B-BFF5-6AE56CBDC676}" srcOrd="0" destOrd="0" presId="urn:microsoft.com/office/officeart/2009/3/layout/HorizontalOrganizationChart"/>
    <dgm:cxn modelId="{41D1E928-0683-4B1F-A720-1567D7E4FC17}" type="presParOf" srcId="{D04629B9-7912-4A72-BD3B-C19B872BD502}" destId="{3A303D4A-5E4F-4B27-8120-71A77A1010CB}" srcOrd="1" destOrd="0" presId="urn:microsoft.com/office/officeart/2009/3/layout/HorizontalOrganizationChart"/>
    <dgm:cxn modelId="{6111C5DB-5BEA-4DAC-983C-31F375447C91}" type="presParOf" srcId="{A21E72E3-BF23-41FE-A429-0FBC998A055E}" destId="{2A30FDBB-F6A6-4DA4-87DE-94CBC4D88505}" srcOrd="1" destOrd="0" presId="urn:microsoft.com/office/officeart/2009/3/layout/HorizontalOrganizationChart"/>
    <dgm:cxn modelId="{2DC975FF-1117-494E-B5B4-32FE5AFAC029}" type="presParOf" srcId="{A21E72E3-BF23-41FE-A429-0FBC998A055E}" destId="{853E306F-161D-4ED4-A0FA-293E27852936}" srcOrd="2" destOrd="0" presId="urn:microsoft.com/office/officeart/2009/3/layout/HorizontalOrganizationChart"/>
    <dgm:cxn modelId="{8B5D073D-FCA0-4731-8D85-E20321FE95F3}" type="presParOf" srcId="{89308C31-3D8E-4F87-A5BE-4DFDAC1CE7D5}" destId="{2DE03CF6-BA00-46A2-9369-3E9192BD91C2}" srcOrd="2" destOrd="0" presId="urn:microsoft.com/office/officeart/2009/3/layout/HorizontalOrganizationChart"/>
    <dgm:cxn modelId="{6E789010-3F2C-47FC-85C0-22C1F9880EB5}" type="presParOf" srcId="{89308C31-3D8E-4F87-A5BE-4DFDAC1CE7D5}" destId="{55E82274-DC00-42DA-80D4-40BAA0B8ADE9}" srcOrd="3" destOrd="0" presId="urn:microsoft.com/office/officeart/2009/3/layout/HorizontalOrganizationChart"/>
    <dgm:cxn modelId="{95E6E333-8B42-4FBD-B92E-BCBD5B7E2B78}" type="presParOf" srcId="{55E82274-DC00-42DA-80D4-40BAA0B8ADE9}" destId="{E2F09283-CE54-4872-BEA3-D308274C10A9}" srcOrd="0" destOrd="0" presId="urn:microsoft.com/office/officeart/2009/3/layout/HorizontalOrganizationChart"/>
    <dgm:cxn modelId="{0AA9A704-614F-4E5C-A1B0-77DDFE7A71EE}" type="presParOf" srcId="{E2F09283-CE54-4872-BEA3-D308274C10A9}" destId="{1CBCB770-21F3-43C0-99E3-DEFC4746F7E2}" srcOrd="0" destOrd="0" presId="urn:microsoft.com/office/officeart/2009/3/layout/HorizontalOrganizationChart"/>
    <dgm:cxn modelId="{F8C58FCA-D839-439C-91B7-2B0E190B53EF}" type="presParOf" srcId="{E2F09283-CE54-4872-BEA3-D308274C10A9}" destId="{85D795A9-B7FE-421A-92EA-6864440C5519}" srcOrd="1" destOrd="0" presId="urn:microsoft.com/office/officeart/2009/3/layout/HorizontalOrganizationChart"/>
    <dgm:cxn modelId="{37AB534F-C120-43CB-B085-20A3E5C908A3}" type="presParOf" srcId="{55E82274-DC00-42DA-80D4-40BAA0B8ADE9}" destId="{DB2E07B4-4886-4373-B77B-667094F132E8}" srcOrd="1" destOrd="0" presId="urn:microsoft.com/office/officeart/2009/3/layout/HorizontalOrganizationChart"/>
    <dgm:cxn modelId="{A9B1AD14-CECD-4386-884F-94D09D05FA7D}" type="presParOf" srcId="{55E82274-DC00-42DA-80D4-40BAA0B8ADE9}" destId="{30773F79-6115-40DB-8A9D-92C62B4B60FB}" srcOrd="2" destOrd="0" presId="urn:microsoft.com/office/officeart/2009/3/layout/HorizontalOrganizationChart"/>
    <dgm:cxn modelId="{FBFFFB96-0A20-443B-B83F-A7682ED6BAB6}" type="presParOf" srcId="{89308C31-3D8E-4F87-A5BE-4DFDAC1CE7D5}" destId="{B1EA7CE4-297D-4118-A60E-DECBA1051186}" srcOrd="4" destOrd="0" presId="urn:microsoft.com/office/officeart/2009/3/layout/HorizontalOrganizationChart"/>
    <dgm:cxn modelId="{97E94B3E-D16A-4DCE-B596-20AB003BE88B}" type="presParOf" srcId="{89308C31-3D8E-4F87-A5BE-4DFDAC1CE7D5}" destId="{BFA4674B-1DD9-4557-A779-42B89AC6DFB5}" srcOrd="5" destOrd="0" presId="urn:microsoft.com/office/officeart/2009/3/layout/HorizontalOrganizationChart"/>
    <dgm:cxn modelId="{427760CA-B676-427B-8164-8637A29B4236}" type="presParOf" srcId="{BFA4674B-1DD9-4557-A779-42B89AC6DFB5}" destId="{CD1382E7-D9E2-41CC-9123-99B821035D8A}" srcOrd="0" destOrd="0" presId="urn:microsoft.com/office/officeart/2009/3/layout/HorizontalOrganizationChart"/>
    <dgm:cxn modelId="{43285C48-8C82-44FF-B9D1-56A6746F17CA}" type="presParOf" srcId="{CD1382E7-D9E2-41CC-9123-99B821035D8A}" destId="{0705337B-6FAA-4D36-BE06-2326C49F0D4A}" srcOrd="0" destOrd="0" presId="urn:microsoft.com/office/officeart/2009/3/layout/HorizontalOrganizationChart"/>
    <dgm:cxn modelId="{82F5BC96-53E6-4F69-8C09-9B1128958A92}" type="presParOf" srcId="{CD1382E7-D9E2-41CC-9123-99B821035D8A}" destId="{75C2E2A1-FFBC-4FE6-B7B7-1DAADB5A4252}" srcOrd="1" destOrd="0" presId="urn:microsoft.com/office/officeart/2009/3/layout/HorizontalOrganizationChart"/>
    <dgm:cxn modelId="{F0B49CD3-319E-48FE-AEA2-432A8AA8099A}" type="presParOf" srcId="{BFA4674B-1DD9-4557-A779-42B89AC6DFB5}" destId="{92E9B411-CE97-4FD1-B864-47D16659203F}" srcOrd="1" destOrd="0" presId="urn:microsoft.com/office/officeart/2009/3/layout/HorizontalOrganizationChart"/>
    <dgm:cxn modelId="{8DDD9563-57AA-406A-A246-0EFD7670B937}" type="presParOf" srcId="{BFA4674B-1DD9-4557-A779-42B89AC6DFB5}" destId="{19806CF1-5040-4DA9-9428-E21E469B8FC0}" srcOrd="2" destOrd="0" presId="urn:microsoft.com/office/officeart/2009/3/layout/HorizontalOrganizationChart"/>
    <dgm:cxn modelId="{3B416470-ACBB-495C-BBED-9062F66519ED}" type="presParOf" srcId="{89308C31-3D8E-4F87-A5BE-4DFDAC1CE7D5}" destId="{6C19E9D6-3315-4753-8E4B-EE37A47F9511}" srcOrd="6" destOrd="0" presId="urn:microsoft.com/office/officeart/2009/3/layout/HorizontalOrganizationChart"/>
    <dgm:cxn modelId="{B63AEE84-F549-4331-BF59-A01CA390FA16}" type="presParOf" srcId="{89308C31-3D8E-4F87-A5BE-4DFDAC1CE7D5}" destId="{87823A84-E3CD-43A5-944F-DC2853A41DBA}" srcOrd="7" destOrd="0" presId="urn:microsoft.com/office/officeart/2009/3/layout/HorizontalOrganizationChart"/>
    <dgm:cxn modelId="{AF9D040E-B33B-4630-B4B7-D3DAE77A7B1E}" type="presParOf" srcId="{87823A84-E3CD-43A5-944F-DC2853A41DBA}" destId="{4C1185C1-99B9-4CD6-B597-8C74FED9E74E}" srcOrd="0" destOrd="0" presId="urn:microsoft.com/office/officeart/2009/3/layout/HorizontalOrganizationChart"/>
    <dgm:cxn modelId="{85615BC0-7279-4C9A-9C59-344CC8794BD5}" type="presParOf" srcId="{4C1185C1-99B9-4CD6-B597-8C74FED9E74E}" destId="{D4FB7368-DE60-4F6B-B2C3-AA11832F4BBC}" srcOrd="0" destOrd="0" presId="urn:microsoft.com/office/officeart/2009/3/layout/HorizontalOrganizationChart"/>
    <dgm:cxn modelId="{5B950F18-E559-4C40-8069-07EAED6D1DDE}" type="presParOf" srcId="{4C1185C1-99B9-4CD6-B597-8C74FED9E74E}" destId="{C9060CB4-8483-4313-A731-1CED7CEE9ABE}" srcOrd="1" destOrd="0" presId="urn:microsoft.com/office/officeart/2009/3/layout/HorizontalOrganizationChart"/>
    <dgm:cxn modelId="{9624C265-0B48-41A3-B424-C920B04AD07D}" type="presParOf" srcId="{87823A84-E3CD-43A5-944F-DC2853A41DBA}" destId="{E16D7737-CD1E-45D6-A2E3-87982C2B881B}" srcOrd="1" destOrd="0" presId="urn:microsoft.com/office/officeart/2009/3/layout/HorizontalOrganizationChart"/>
    <dgm:cxn modelId="{B0099A50-4A04-46EA-8AF8-37C0D6AED64D}" type="presParOf" srcId="{87823A84-E3CD-43A5-944F-DC2853A41DBA}" destId="{87C35018-B1A5-44BD-B645-86D0632060D9}" srcOrd="2" destOrd="0" presId="urn:microsoft.com/office/officeart/2009/3/layout/HorizontalOrganizationChart"/>
    <dgm:cxn modelId="{5A557380-9B13-423E-9197-D9575C273455}" type="presParOf" srcId="{994F3BD3-CB64-4E7F-9BE3-C57371DDED3B}" destId="{59B9D7B8-22CB-4275-AC59-46293A3EF12F}" srcOrd="2" destOrd="0" presId="urn:microsoft.com/office/officeart/2009/3/layout/HorizontalOrganizationChart"/>
    <dgm:cxn modelId="{74A398F0-5BF4-408A-892A-7158058A90C1}" type="presParOf" srcId="{B847DCC4-86F3-4155-81FE-D1CD51593AD0}" destId="{4FD0C500-95DE-463D-8D55-CF94C77A5610}" srcOrd="2" destOrd="0" presId="urn:microsoft.com/office/officeart/2009/3/layout/HorizontalOrganizationChart"/>
    <dgm:cxn modelId="{C9113FF2-9834-4DD1-B996-4D026435E4B4}" type="presParOf" srcId="{B847DCC4-86F3-4155-81FE-D1CD51593AD0}" destId="{8B05E3EB-2E89-4D79-B7AD-861503ADD646}" srcOrd="3" destOrd="0" presId="urn:microsoft.com/office/officeart/2009/3/layout/HorizontalOrganizationChart"/>
    <dgm:cxn modelId="{5F71BADA-5C3B-47C7-824A-0E4F19BAEB1D}" type="presParOf" srcId="{8B05E3EB-2E89-4D79-B7AD-861503ADD646}" destId="{FB325317-865D-4A27-AA6B-C8245E34620C}" srcOrd="0" destOrd="0" presId="urn:microsoft.com/office/officeart/2009/3/layout/HorizontalOrganizationChart"/>
    <dgm:cxn modelId="{46AF4A3A-DDEF-4EBB-9506-9E41EB387906}" type="presParOf" srcId="{FB325317-865D-4A27-AA6B-C8245E34620C}" destId="{53559C3C-18BA-4490-95AB-63DCDB8C9A4A}" srcOrd="0" destOrd="0" presId="urn:microsoft.com/office/officeart/2009/3/layout/HorizontalOrganizationChart"/>
    <dgm:cxn modelId="{C79EEDEA-804B-4557-A034-EA1E0A77BEDB}" type="presParOf" srcId="{FB325317-865D-4A27-AA6B-C8245E34620C}" destId="{13D59559-3D23-4FEC-AFCA-92112086DDDC}" srcOrd="1" destOrd="0" presId="urn:microsoft.com/office/officeart/2009/3/layout/HorizontalOrganizationChart"/>
    <dgm:cxn modelId="{882EBEB3-6C2C-4E2B-8CC5-3C6A7F0BF3D4}" type="presParOf" srcId="{8B05E3EB-2E89-4D79-B7AD-861503ADD646}" destId="{8DFA6E85-9505-4686-B3F4-E169552BF3F6}" srcOrd="1" destOrd="0" presId="urn:microsoft.com/office/officeart/2009/3/layout/HorizontalOrganizationChart"/>
    <dgm:cxn modelId="{7069E40E-BBA4-450A-A7C0-30BD8F56DCDB}" type="presParOf" srcId="{8DFA6E85-9505-4686-B3F4-E169552BF3F6}" destId="{D62C223C-BB61-456B-86DF-F5D60B470F4F}" srcOrd="0" destOrd="0" presId="urn:microsoft.com/office/officeart/2009/3/layout/HorizontalOrganizationChart"/>
    <dgm:cxn modelId="{F3182349-8CCC-44DA-BA30-AC2DE4635D16}" type="presParOf" srcId="{8DFA6E85-9505-4686-B3F4-E169552BF3F6}" destId="{5EF9AFFE-0289-446D-9154-5B83CB952E42}" srcOrd="1" destOrd="0" presId="urn:microsoft.com/office/officeart/2009/3/layout/HorizontalOrganizationChart"/>
    <dgm:cxn modelId="{C6D02BE3-9FA0-48B0-96A6-BE3B21CA1165}" type="presParOf" srcId="{5EF9AFFE-0289-446D-9154-5B83CB952E42}" destId="{CBE85194-0584-4BCA-A776-C0886484C24D}" srcOrd="0" destOrd="0" presId="urn:microsoft.com/office/officeart/2009/3/layout/HorizontalOrganizationChart"/>
    <dgm:cxn modelId="{B5B48156-D93A-45CF-973E-0B72E47E58DB}" type="presParOf" srcId="{CBE85194-0584-4BCA-A776-C0886484C24D}" destId="{C658D51A-691F-412E-9E36-309CE3ACFB97}" srcOrd="0" destOrd="0" presId="urn:microsoft.com/office/officeart/2009/3/layout/HorizontalOrganizationChart"/>
    <dgm:cxn modelId="{D8823337-DCB8-4E6D-8ECF-C41ECEABB2C0}" type="presParOf" srcId="{CBE85194-0584-4BCA-A776-C0886484C24D}" destId="{81011D14-DA66-4C85-BAB8-57CCB553907F}" srcOrd="1" destOrd="0" presId="urn:microsoft.com/office/officeart/2009/3/layout/HorizontalOrganizationChart"/>
    <dgm:cxn modelId="{9C319F97-E31C-4685-891D-EFBBF97E547B}" type="presParOf" srcId="{5EF9AFFE-0289-446D-9154-5B83CB952E42}" destId="{A21A4AA9-608D-49D9-8CC3-6790E617BC5E}" srcOrd="1" destOrd="0" presId="urn:microsoft.com/office/officeart/2009/3/layout/HorizontalOrganizationChart"/>
    <dgm:cxn modelId="{3D969682-BA32-4599-BDBF-68B1F3C68E1B}" type="presParOf" srcId="{5EF9AFFE-0289-446D-9154-5B83CB952E42}" destId="{A6AE9FD3-2C04-47D8-9E0D-1B69A0851134}" srcOrd="2" destOrd="0" presId="urn:microsoft.com/office/officeart/2009/3/layout/HorizontalOrganizationChart"/>
    <dgm:cxn modelId="{35B7859A-7EE7-4B59-9B6E-23EE35798734}" type="presParOf" srcId="{8DFA6E85-9505-4686-B3F4-E169552BF3F6}" destId="{F4787EB8-8CDA-4FB7-899D-5F1AACFA0C72}" srcOrd="2" destOrd="0" presId="urn:microsoft.com/office/officeart/2009/3/layout/HorizontalOrganizationChart"/>
    <dgm:cxn modelId="{DF27C8F4-CC43-4F53-B497-313959E08DFA}" type="presParOf" srcId="{8DFA6E85-9505-4686-B3F4-E169552BF3F6}" destId="{1964F6BD-15B4-4531-94B8-81AC9DE87EF3}" srcOrd="3" destOrd="0" presId="urn:microsoft.com/office/officeart/2009/3/layout/HorizontalOrganizationChart"/>
    <dgm:cxn modelId="{48DE9DD0-52F2-440A-8778-37879F8DB3D1}" type="presParOf" srcId="{1964F6BD-15B4-4531-94B8-81AC9DE87EF3}" destId="{9C766240-6C4F-4FE4-928F-5EFD67E13070}" srcOrd="0" destOrd="0" presId="urn:microsoft.com/office/officeart/2009/3/layout/HorizontalOrganizationChart"/>
    <dgm:cxn modelId="{D284F261-ED47-485D-95F1-947D0DCD9568}" type="presParOf" srcId="{9C766240-6C4F-4FE4-928F-5EFD67E13070}" destId="{94F6043F-BD79-434D-A4BA-377C35AC9355}" srcOrd="0" destOrd="0" presId="urn:microsoft.com/office/officeart/2009/3/layout/HorizontalOrganizationChart"/>
    <dgm:cxn modelId="{4490376D-DFF7-4DA3-B99C-7C947964BEE1}" type="presParOf" srcId="{9C766240-6C4F-4FE4-928F-5EFD67E13070}" destId="{BCF009FC-5962-49EF-93A5-F62956A58986}" srcOrd="1" destOrd="0" presId="urn:microsoft.com/office/officeart/2009/3/layout/HorizontalOrganizationChart"/>
    <dgm:cxn modelId="{1910A487-95CE-4533-B158-22F8156597D1}" type="presParOf" srcId="{1964F6BD-15B4-4531-94B8-81AC9DE87EF3}" destId="{8AADD9C3-8C8C-4465-9543-FF481BB10C46}" srcOrd="1" destOrd="0" presId="urn:microsoft.com/office/officeart/2009/3/layout/HorizontalOrganizationChart"/>
    <dgm:cxn modelId="{72392E1C-EB75-4AA4-9A59-3736ADEEFFC0}" type="presParOf" srcId="{8AADD9C3-8C8C-4465-9543-FF481BB10C46}" destId="{00CD5675-4469-4FA3-8FEE-EDC730E5CCB4}" srcOrd="0" destOrd="0" presId="urn:microsoft.com/office/officeart/2009/3/layout/HorizontalOrganizationChart"/>
    <dgm:cxn modelId="{A8A673E8-BF8A-438E-8CAC-8F2E0C117F77}" type="presParOf" srcId="{8AADD9C3-8C8C-4465-9543-FF481BB10C46}" destId="{F448F628-9231-460F-8DA9-CA0F31E5F12C}" srcOrd="1" destOrd="0" presId="urn:microsoft.com/office/officeart/2009/3/layout/HorizontalOrganizationChart"/>
    <dgm:cxn modelId="{F4D1357D-3ED3-4AFA-BBA9-595FC12B4098}" type="presParOf" srcId="{F448F628-9231-460F-8DA9-CA0F31E5F12C}" destId="{6CFCC323-89F9-4AC1-A799-F59E9FD9D869}" srcOrd="0" destOrd="0" presId="urn:microsoft.com/office/officeart/2009/3/layout/HorizontalOrganizationChart"/>
    <dgm:cxn modelId="{B4A39E62-B73F-4559-AAFF-63BDCF27344F}" type="presParOf" srcId="{6CFCC323-89F9-4AC1-A799-F59E9FD9D869}" destId="{BFA6A057-7EF4-4FA6-A65B-DE2BCC56528E}" srcOrd="0" destOrd="0" presId="urn:microsoft.com/office/officeart/2009/3/layout/HorizontalOrganizationChart"/>
    <dgm:cxn modelId="{F5D84161-056C-4EFE-8FC9-679ED9F69B1E}" type="presParOf" srcId="{6CFCC323-89F9-4AC1-A799-F59E9FD9D869}" destId="{9B85BBA2-47DB-4658-8FE2-35673854FD74}" srcOrd="1" destOrd="0" presId="urn:microsoft.com/office/officeart/2009/3/layout/HorizontalOrganizationChart"/>
    <dgm:cxn modelId="{D54D5D08-367B-49A9-B031-2F37AC72F23E}" type="presParOf" srcId="{F448F628-9231-460F-8DA9-CA0F31E5F12C}" destId="{75DE74C8-B662-4561-A3CE-1854310C4398}" srcOrd="1" destOrd="0" presId="urn:microsoft.com/office/officeart/2009/3/layout/HorizontalOrganizationChart"/>
    <dgm:cxn modelId="{F0C3E2ED-809A-4BA7-9A58-BF4DC2A1FD15}" type="presParOf" srcId="{F448F628-9231-460F-8DA9-CA0F31E5F12C}" destId="{1F437D11-7F72-4AB7-B9EB-7A9AF04F1E12}" srcOrd="2" destOrd="0" presId="urn:microsoft.com/office/officeart/2009/3/layout/HorizontalOrganizationChart"/>
    <dgm:cxn modelId="{BC0D3366-D58E-4C3D-A6D6-42E580A102DD}" type="presParOf" srcId="{8AADD9C3-8C8C-4465-9543-FF481BB10C46}" destId="{03C60179-FC57-4D1E-BC2D-190ABC7B43D3}" srcOrd="2" destOrd="0" presId="urn:microsoft.com/office/officeart/2009/3/layout/HorizontalOrganizationChart"/>
    <dgm:cxn modelId="{FE1BF6CB-F775-497D-8BD0-AF30D9244626}" type="presParOf" srcId="{8AADD9C3-8C8C-4465-9543-FF481BB10C46}" destId="{C5D2AC6C-CFEC-4FAA-B20F-978375BB4B09}" srcOrd="3" destOrd="0" presId="urn:microsoft.com/office/officeart/2009/3/layout/HorizontalOrganizationChart"/>
    <dgm:cxn modelId="{A4B517AB-7925-413E-9FA5-4D516F35F0D8}" type="presParOf" srcId="{C5D2AC6C-CFEC-4FAA-B20F-978375BB4B09}" destId="{CCA3B138-2D71-40AF-AD66-9DC871AFA739}" srcOrd="0" destOrd="0" presId="urn:microsoft.com/office/officeart/2009/3/layout/HorizontalOrganizationChart"/>
    <dgm:cxn modelId="{21DA55E7-1211-4848-8348-F17EE2453D90}" type="presParOf" srcId="{CCA3B138-2D71-40AF-AD66-9DC871AFA739}" destId="{EE6DB763-0326-4057-B68F-5C1DC6444BDD}" srcOrd="0" destOrd="0" presId="urn:microsoft.com/office/officeart/2009/3/layout/HorizontalOrganizationChart"/>
    <dgm:cxn modelId="{30D24D4C-4B15-46E8-AE8F-7770E44307DC}" type="presParOf" srcId="{CCA3B138-2D71-40AF-AD66-9DC871AFA739}" destId="{B0FF4870-1B25-4189-9F94-19887874EF4E}" srcOrd="1" destOrd="0" presId="urn:microsoft.com/office/officeart/2009/3/layout/HorizontalOrganizationChart"/>
    <dgm:cxn modelId="{82A1F220-0F1D-4654-8357-67A116100BEA}" type="presParOf" srcId="{C5D2AC6C-CFEC-4FAA-B20F-978375BB4B09}" destId="{93D0146A-00FE-4EF4-BCC4-F15C875B5655}" srcOrd="1" destOrd="0" presId="urn:microsoft.com/office/officeart/2009/3/layout/HorizontalOrganizationChart"/>
    <dgm:cxn modelId="{1E7DA7C7-9208-49E3-957B-6E117662AC1A}" type="presParOf" srcId="{C5D2AC6C-CFEC-4FAA-B20F-978375BB4B09}" destId="{7E3D17A0-6789-457F-BEBC-CB351F731391}" srcOrd="2" destOrd="0" presId="urn:microsoft.com/office/officeart/2009/3/layout/HorizontalOrganizationChart"/>
    <dgm:cxn modelId="{F1C7683B-6EAC-417A-ABE4-A8891B445629}" type="presParOf" srcId="{1964F6BD-15B4-4531-94B8-81AC9DE87EF3}" destId="{87BC98BE-048B-4C52-AC90-5DE0C2328EB0}" srcOrd="2" destOrd="0" presId="urn:microsoft.com/office/officeart/2009/3/layout/HorizontalOrganizationChart"/>
    <dgm:cxn modelId="{FE25EC3E-02A9-473D-8E1E-1E008F1AD0EF}" type="presParOf" srcId="{8B05E3EB-2E89-4D79-B7AD-861503ADD646}" destId="{40FF8B1A-5645-478C-A812-A92506F18390}" srcOrd="2" destOrd="0" presId="urn:microsoft.com/office/officeart/2009/3/layout/HorizontalOrganizationChart"/>
    <dgm:cxn modelId="{7D86CEAB-27DD-4C2F-BFAD-F4751E03AB7C}" type="presParOf" srcId="{E4967A22-892B-4BC2-AD63-C8BBD5031438}" destId="{4E80BA6D-420E-4A0A-B829-B50567AA03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5" loCatId="hierarchy" qsTypeId="urn:microsoft.com/office/officeart/2005/8/quickstyle/simple5" qsCatId="simple" csTypeId="urn:microsoft.com/office/officeart/2005/8/colors/colorful1#13" csCatId="colorful" phldr="1"/>
      <dgm:spPr/>
      <dgm:t>
        <a:bodyPr/>
        <a:lstStyle/>
        <a:p>
          <a:pPr rtl="1"/>
          <a:endParaRPr lang="fa-IR"/>
        </a:p>
      </dgm:t>
    </dgm:pt>
    <dgm:pt modelId="{98D44C55-FA13-42E5-B99F-90E10CC7A23C}">
      <dgm:prSet phldrT="[Text]" custT="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90000" sy="75000" flip="none" algn="tl"/>
        </a:blipFill>
      </dgm:spPr>
      <dgm:t>
        <a:bodyPr/>
        <a:lstStyle/>
        <a:p>
          <a:pPr rtl="1"/>
          <a:r>
            <a:rPr lang="fa-IR" sz="1600" dirty="0" smtClean="0">
              <a:solidFill>
                <a:schemeClr val="tx1"/>
              </a:solidFill>
              <a:cs typeface="B Mitra" panose="00000400000000000000" pitchFamily="2" charset="-78"/>
            </a:rPr>
            <a:t>2- رکوع </a:t>
          </a:r>
          <a:endParaRPr lang="fa-IR" sz="1600" dirty="0">
            <a:solidFill>
              <a:schemeClr val="tx1"/>
            </a:solidFill>
            <a:cs typeface="B Mitra" panose="00000400000000000000" pitchFamily="2" charset="-78"/>
          </a:endParaRPr>
        </a:p>
      </dgm:t>
    </dgm:pt>
    <dgm:pt modelId="{D052978B-E663-4CAB-B6FD-91BA92A1C5DE}" type="sibTrans" cxnId="{335E59FA-DC95-4E16-9F22-B7B723692DDE}">
      <dgm:prSet/>
      <dgm:spPr/>
      <dgm:t>
        <a:bodyPr/>
        <a:lstStyle/>
        <a:p>
          <a:pPr rtl="1"/>
          <a:endParaRPr lang="fa-IR"/>
        </a:p>
      </dgm:t>
    </dgm:pt>
    <dgm:pt modelId="{81EDAC3B-96A1-40D6-8EFB-DD17FAD17DFB}" type="parTrans" cxnId="{335E59FA-DC95-4E16-9F22-B7B723692DDE}">
      <dgm:prSet/>
      <dgm:spPr/>
      <dgm:t>
        <a:bodyPr/>
        <a:lstStyle/>
        <a:p>
          <a:pPr rtl="1"/>
          <a:endParaRPr lang="fa-IR"/>
        </a:p>
      </dgm:t>
    </dgm:pt>
    <dgm:pt modelId="{972F5D87-C9CA-4D68-ACD4-D3C248BB504B}">
      <dgm:prSet custT="1"/>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90000" sy="75000" flip="none" algn="tl"/>
        </a:blipFill>
      </dgm:spPr>
      <dgm:t>
        <a:bodyPr/>
        <a:lstStyle/>
        <a:p>
          <a:pPr rtl="1"/>
          <a:r>
            <a:rPr lang="fa-IR" sz="1800" dirty="0" smtClean="0">
              <a:solidFill>
                <a:schemeClr val="tx1"/>
              </a:solidFill>
            </a:rPr>
            <a:t>1 ـ اگر پيش از آن‏كه پيشانى را بر زمين بگذارد يادش بيايد، </a:t>
          </a:r>
          <a:endParaRPr lang="en-US" sz="1800" dirty="0">
            <a:solidFill>
              <a:schemeClr val="tx1"/>
            </a:solidFill>
          </a:endParaRPr>
        </a:p>
      </dgm:t>
    </dgm:pt>
    <dgm:pt modelId="{986569AA-0AB5-4628-AED1-6E59F7B77330}">
      <dgm:prSet custT="1"/>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90000" sy="75000" flip="none" algn="tl"/>
        </a:blipFill>
      </dgm:spPr>
      <dgm:t>
        <a:bodyPr/>
        <a:lstStyle/>
        <a:p>
          <a:pPr rtl="1"/>
          <a:r>
            <a:rPr lang="fa-IR" sz="2000" b="1" smtClean="0">
              <a:solidFill>
                <a:schemeClr val="tx1"/>
              </a:solidFill>
            </a:rPr>
            <a:t>فراموش كردن ركوع</a:t>
          </a:r>
          <a:endParaRPr lang="en-US" sz="2000" dirty="0">
            <a:solidFill>
              <a:schemeClr val="tx1"/>
            </a:solidFill>
          </a:endParaRPr>
        </a:p>
      </dgm:t>
    </dgm:pt>
    <dgm:pt modelId="{B895E52B-A0DD-4E86-8C32-1F9FFAAF4FC5}" type="sibTrans" cxnId="{3A1A0AC9-E8EA-4F4A-960B-622798E16990}">
      <dgm:prSet/>
      <dgm:spPr/>
      <dgm:t>
        <a:bodyPr/>
        <a:lstStyle/>
        <a:p>
          <a:pPr rtl="1"/>
          <a:endParaRPr lang="fa-IR"/>
        </a:p>
      </dgm:t>
    </dgm:pt>
    <dgm:pt modelId="{984AD98C-8E4F-4A02-B450-A410C56D195B}" type="parTrans" cxnId="{3A1A0AC9-E8EA-4F4A-960B-622798E16990}">
      <dgm:prSet custT="1"/>
      <dgm:spPr/>
      <dgm:t>
        <a:bodyPr/>
        <a:lstStyle/>
        <a:p>
          <a:pPr rtl="1"/>
          <a:endParaRPr lang="fa-IR" sz="700"/>
        </a:p>
      </dgm:t>
    </dgm:pt>
    <dgm:pt modelId="{10E7D37D-4EE3-4AE6-8285-F72A336F1E41}" type="sibTrans" cxnId="{1715A62E-3417-486D-BA0B-769F465A1640}">
      <dgm:prSet/>
      <dgm:spPr/>
      <dgm:t>
        <a:bodyPr/>
        <a:lstStyle/>
        <a:p>
          <a:pPr rtl="1"/>
          <a:endParaRPr lang="fa-IR"/>
        </a:p>
      </dgm:t>
    </dgm:pt>
    <dgm:pt modelId="{A848422C-2EED-4817-9A32-D0BC734E2B39}" type="parTrans" cxnId="{1715A62E-3417-486D-BA0B-769F465A1640}">
      <dgm:prSet custT="1"/>
      <dgm:spPr/>
      <dgm:t>
        <a:bodyPr/>
        <a:lstStyle/>
        <a:p>
          <a:pPr rtl="1"/>
          <a:endParaRPr lang="fa-IR" sz="700"/>
        </a:p>
      </dgm:t>
    </dgm:pt>
    <dgm:pt modelId="{DA27375B-206E-41C1-8EF3-8AB3A8F55823}">
      <dgm:prSet custT="1"/>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90000" sy="75000" flip="none" algn="tl"/>
        </a:blipFill>
      </dgm:spPr>
      <dgm:t>
        <a:bodyPr/>
        <a:lstStyle/>
        <a:p>
          <a:pPr rtl="1"/>
          <a:r>
            <a:rPr lang="fa-IR" sz="1800" dirty="0" smtClean="0">
              <a:solidFill>
                <a:schemeClr val="tx1"/>
              </a:solidFill>
            </a:rPr>
            <a:t>2 ـ اگر پس از رسيدن پيشانى به زمين، يادش بيايد كه ركوع نكرده، بنابر احتياط واجب بايد بايستد و ركوع را بجا آورد و نماز را تمام كند و دوباره بخواند.</a:t>
          </a:r>
          <a:endParaRPr lang="en-US" sz="1800" dirty="0">
            <a:solidFill>
              <a:schemeClr val="tx1"/>
            </a:solidFill>
          </a:endParaRPr>
        </a:p>
      </dgm:t>
    </dgm:pt>
    <dgm:pt modelId="{1E459734-26A0-4A1B-A9A3-A4E2F1D7BE41}" type="parTrans" cxnId="{AA26D037-81B5-4923-B544-CEB14258D8DC}">
      <dgm:prSet custT="1"/>
      <dgm:spPr/>
      <dgm:t>
        <a:bodyPr/>
        <a:lstStyle/>
        <a:p>
          <a:pPr rtl="1"/>
          <a:endParaRPr lang="fa-IR" sz="700"/>
        </a:p>
      </dgm:t>
    </dgm:pt>
    <dgm:pt modelId="{C0690A90-E7DC-4B0F-849E-147A6D558220}" type="sibTrans" cxnId="{AA26D037-81B5-4923-B544-CEB14258D8DC}">
      <dgm:prSet/>
      <dgm:spPr/>
      <dgm:t>
        <a:bodyPr/>
        <a:lstStyle/>
        <a:p>
          <a:pPr rtl="1"/>
          <a:endParaRPr lang="fa-IR"/>
        </a:p>
      </dgm:t>
    </dgm:pt>
    <dgm:pt modelId="{488638F6-B712-4539-8D4A-118224A638E4}">
      <dgm:prSet custT="1"/>
      <dgm:spPr>
        <a:blipFill rotWithShape="0">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90000" sy="75000" flip="none" algn="tl"/>
        </a:blipFill>
      </dgm:spPr>
      <dgm:t>
        <a:bodyPr/>
        <a:lstStyle/>
        <a:p>
          <a:pPr rtl="1"/>
          <a:r>
            <a:rPr lang="fa-IR" sz="1800" smtClean="0">
              <a:solidFill>
                <a:schemeClr val="tx1"/>
              </a:solidFill>
            </a:rPr>
            <a:t>بايد بايستد بعد به ركوع رود و چنانچه نايستد و از همان حال به ركوع برگردد، نمازش باطل است، </a:t>
          </a:r>
          <a:endParaRPr lang="en-US" sz="1800" dirty="0">
            <a:solidFill>
              <a:schemeClr val="tx1"/>
            </a:solidFill>
          </a:endParaRPr>
        </a:p>
      </dgm:t>
    </dgm:pt>
    <dgm:pt modelId="{5A0E4FA4-94CF-4D3A-86E0-E08EC635773E}" type="parTrans" cxnId="{D7434669-67B8-4B56-B9F1-BFB585160625}">
      <dgm:prSet custT="1"/>
      <dgm:spPr/>
      <dgm:t>
        <a:bodyPr/>
        <a:lstStyle/>
        <a:p>
          <a:pPr rtl="1"/>
          <a:endParaRPr lang="fa-IR" sz="700"/>
        </a:p>
      </dgm:t>
    </dgm:pt>
    <dgm:pt modelId="{BEED8DCA-3B48-449E-89FF-7BCFD405D02E}" type="sibTrans" cxnId="{D7434669-67B8-4B56-B9F1-BFB585160625}">
      <dgm:prSet/>
      <dgm:spPr/>
      <dgm:t>
        <a:bodyPr/>
        <a:lstStyle/>
        <a:p>
          <a:pPr rtl="1"/>
          <a:endParaRPr lang="fa-IR"/>
        </a:p>
      </dgm:t>
    </dgm:pt>
    <dgm:pt modelId="{E7E33368-B90A-49B3-8A86-0D388EB822DF}">
      <dgm:prSet custT="1"/>
      <dgm:spPr>
        <a:blipFill rotWithShape="0">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90000" sy="75000" flip="none" algn="tl"/>
        </a:blipFill>
      </dgm:spPr>
      <dgm:t>
        <a:bodyPr/>
        <a:lstStyle/>
        <a:p>
          <a:pPr rtl="1"/>
          <a:r>
            <a:rPr lang="fa-IR" sz="1800" smtClean="0">
              <a:solidFill>
                <a:schemeClr val="tx1"/>
              </a:solidFill>
            </a:rPr>
            <a:t>چون قيام متصل به ركوع ترك شده است.</a:t>
          </a:r>
          <a:endParaRPr lang="en-US" sz="1800" dirty="0">
            <a:solidFill>
              <a:schemeClr val="tx1"/>
            </a:solidFill>
          </a:endParaRPr>
        </a:p>
      </dgm:t>
    </dgm:pt>
    <dgm:pt modelId="{864D2EAF-9F4A-4B09-ADBF-31BAF7E29B43}" type="parTrans" cxnId="{717DA090-5F2D-47E6-B10A-A970B014F928}">
      <dgm:prSet custT="1"/>
      <dgm:spPr/>
      <dgm:t>
        <a:bodyPr/>
        <a:lstStyle/>
        <a:p>
          <a:pPr rtl="1"/>
          <a:endParaRPr lang="fa-IR" sz="700"/>
        </a:p>
      </dgm:t>
    </dgm:pt>
    <dgm:pt modelId="{BEF9FC10-9CD9-49B0-B17A-6AD6043458A8}" type="sibTrans" cxnId="{717DA090-5F2D-47E6-B10A-A970B014F928}">
      <dgm:prSet/>
      <dgm:spPr/>
      <dgm:t>
        <a:bodyPr/>
        <a:lstStyle/>
        <a:p>
          <a:pPr rtl="1"/>
          <a:endParaRPr lang="fa-IR"/>
        </a:p>
      </dgm:t>
    </dgm:pt>
    <dgm:pt modelId="{2DFBC2D5-1BF6-4DEE-B191-AE5FC5449C95}" type="pres">
      <dgm:prSet presAssocID="{2A0D8F72-6C1E-42AA-BA75-0BCEC8C009C7}" presName="mainComposite" presStyleCnt="0">
        <dgm:presLayoutVars>
          <dgm:chPref val="1"/>
          <dgm:dir val="rev"/>
          <dgm:animOne val="branch"/>
          <dgm:animLvl val="lvl"/>
          <dgm:resizeHandles val="exact"/>
        </dgm:presLayoutVars>
      </dgm:prSet>
      <dgm:spPr/>
      <dgm:t>
        <a:bodyPr/>
        <a:lstStyle/>
        <a:p>
          <a:pPr rtl="1"/>
          <a:endParaRPr lang="fa-IR"/>
        </a:p>
      </dgm:t>
    </dgm:pt>
    <dgm:pt modelId="{912BD39D-9EE7-4C7F-9ED9-02304C5E3BF9}" type="pres">
      <dgm:prSet presAssocID="{2A0D8F72-6C1E-42AA-BA75-0BCEC8C009C7}" presName="hierFlow" presStyleCnt="0"/>
      <dgm:spPr/>
      <dgm:t>
        <a:bodyPr/>
        <a:lstStyle/>
        <a:p>
          <a:pPr rtl="1"/>
          <a:endParaRPr lang="fa-IR"/>
        </a:p>
      </dgm:t>
    </dgm:pt>
    <dgm:pt modelId="{BFE30B78-52B1-4EE0-8B5B-1ADBF1DABC73}" type="pres">
      <dgm:prSet presAssocID="{2A0D8F72-6C1E-42AA-BA75-0BCEC8C009C7}" presName="hierChild1" presStyleCnt="0">
        <dgm:presLayoutVars>
          <dgm:chPref val="1"/>
          <dgm:animOne val="branch"/>
          <dgm:animLvl val="lvl"/>
        </dgm:presLayoutVars>
      </dgm:prSet>
      <dgm:spPr/>
      <dgm:t>
        <a:bodyPr/>
        <a:lstStyle/>
        <a:p>
          <a:pPr rtl="1"/>
          <a:endParaRPr lang="fa-IR"/>
        </a:p>
      </dgm:t>
    </dgm:pt>
    <dgm:pt modelId="{8BB37251-BFFF-421A-B662-C3DBE001DA1E}" type="pres">
      <dgm:prSet presAssocID="{98D44C55-FA13-42E5-B99F-90E10CC7A23C}" presName="Name17" presStyleCnt="0"/>
      <dgm:spPr/>
      <dgm:t>
        <a:bodyPr/>
        <a:lstStyle/>
        <a:p>
          <a:pPr rtl="1"/>
          <a:endParaRPr lang="fa-IR"/>
        </a:p>
      </dgm:t>
    </dgm:pt>
    <dgm:pt modelId="{FC98A109-633D-48D3-BBF7-8246FAEAB125}" type="pres">
      <dgm:prSet presAssocID="{98D44C55-FA13-42E5-B99F-90E10CC7A23C}" presName="level1Shape" presStyleLbl="node0" presStyleIdx="0" presStyleCnt="1" custScaleX="123330" custScaleY="178649">
        <dgm:presLayoutVars>
          <dgm:chPref val="3"/>
        </dgm:presLayoutVars>
      </dgm:prSet>
      <dgm:spPr/>
      <dgm:t>
        <a:bodyPr/>
        <a:lstStyle/>
        <a:p>
          <a:pPr rtl="1"/>
          <a:endParaRPr lang="fa-IR"/>
        </a:p>
      </dgm:t>
    </dgm:pt>
    <dgm:pt modelId="{3F2083BB-833D-4A2C-B13E-62297995DF55}" type="pres">
      <dgm:prSet presAssocID="{98D44C55-FA13-42E5-B99F-90E10CC7A23C}" presName="hierChild2" presStyleCnt="0"/>
      <dgm:spPr/>
      <dgm:t>
        <a:bodyPr/>
        <a:lstStyle/>
        <a:p>
          <a:pPr rtl="1"/>
          <a:endParaRPr lang="fa-IR"/>
        </a:p>
      </dgm:t>
    </dgm:pt>
    <dgm:pt modelId="{B9FCE81D-8142-41EF-89FA-ECFFAF7A3BFD}" type="pres">
      <dgm:prSet presAssocID="{984AD98C-8E4F-4A02-B450-A410C56D195B}" presName="Name25" presStyleLbl="parChTrans1D2" presStyleIdx="0" presStyleCnt="1"/>
      <dgm:spPr/>
      <dgm:t>
        <a:bodyPr/>
        <a:lstStyle/>
        <a:p>
          <a:pPr rtl="1"/>
          <a:endParaRPr lang="fa-IR"/>
        </a:p>
      </dgm:t>
    </dgm:pt>
    <dgm:pt modelId="{05F91E00-0EDA-4939-9225-46F4940626B2}" type="pres">
      <dgm:prSet presAssocID="{984AD98C-8E4F-4A02-B450-A410C56D195B}" presName="connTx" presStyleLbl="parChTrans1D2" presStyleIdx="0" presStyleCnt="1"/>
      <dgm:spPr/>
      <dgm:t>
        <a:bodyPr/>
        <a:lstStyle/>
        <a:p>
          <a:pPr rtl="1"/>
          <a:endParaRPr lang="fa-IR"/>
        </a:p>
      </dgm:t>
    </dgm:pt>
    <dgm:pt modelId="{A7867F17-42A0-4254-A666-6E0900FE9E1B}" type="pres">
      <dgm:prSet presAssocID="{986569AA-0AB5-4628-AED1-6E59F7B77330}" presName="Name30" presStyleCnt="0"/>
      <dgm:spPr/>
      <dgm:t>
        <a:bodyPr/>
        <a:lstStyle/>
        <a:p>
          <a:pPr rtl="1"/>
          <a:endParaRPr lang="fa-IR"/>
        </a:p>
      </dgm:t>
    </dgm:pt>
    <dgm:pt modelId="{A9BFB9A4-D731-48AC-9E65-4EC0B554918E}" type="pres">
      <dgm:prSet presAssocID="{986569AA-0AB5-4628-AED1-6E59F7B77330}" presName="level2Shape" presStyleLbl="node2" presStyleIdx="0" presStyleCnt="1" custScaleX="123330" custScaleY="178649"/>
      <dgm:spPr/>
      <dgm:t>
        <a:bodyPr/>
        <a:lstStyle/>
        <a:p>
          <a:pPr rtl="1"/>
          <a:endParaRPr lang="fa-IR"/>
        </a:p>
      </dgm:t>
    </dgm:pt>
    <dgm:pt modelId="{350CEDD6-E352-4C27-B835-B07268315185}" type="pres">
      <dgm:prSet presAssocID="{986569AA-0AB5-4628-AED1-6E59F7B77330}" presName="hierChild3" presStyleCnt="0"/>
      <dgm:spPr/>
      <dgm:t>
        <a:bodyPr/>
        <a:lstStyle/>
        <a:p>
          <a:pPr rtl="1"/>
          <a:endParaRPr lang="fa-IR"/>
        </a:p>
      </dgm:t>
    </dgm:pt>
    <dgm:pt modelId="{772CA66C-5D8C-4C7A-B943-5E983C212EEB}" type="pres">
      <dgm:prSet presAssocID="{A848422C-2EED-4817-9A32-D0BC734E2B39}" presName="Name25" presStyleLbl="parChTrans1D3" presStyleIdx="0" presStyleCnt="2"/>
      <dgm:spPr/>
      <dgm:t>
        <a:bodyPr/>
        <a:lstStyle/>
        <a:p>
          <a:pPr rtl="1"/>
          <a:endParaRPr lang="fa-IR"/>
        </a:p>
      </dgm:t>
    </dgm:pt>
    <dgm:pt modelId="{228C45D5-2E09-4543-8771-468D30470C90}" type="pres">
      <dgm:prSet presAssocID="{A848422C-2EED-4817-9A32-D0BC734E2B39}" presName="connTx" presStyleLbl="parChTrans1D3" presStyleIdx="0" presStyleCnt="2"/>
      <dgm:spPr/>
      <dgm:t>
        <a:bodyPr/>
        <a:lstStyle/>
        <a:p>
          <a:pPr rtl="1"/>
          <a:endParaRPr lang="fa-IR"/>
        </a:p>
      </dgm:t>
    </dgm:pt>
    <dgm:pt modelId="{CED28295-7A74-4328-80D7-7F420ED5385D}" type="pres">
      <dgm:prSet presAssocID="{972F5D87-C9CA-4D68-ACD4-D3C248BB504B}" presName="Name30" presStyleCnt="0"/>
      <dgm:spPr/>
      <dgm:t>
        <a:bodyPr/>
        <a:lstStyle/>
        <a:p>
          <a:pPr rtl="1"/>
          <a:endParaRPr lang="fa-IR"/>
        </a:p>
      </dgm:t>
    </dgm:pt>
    <dgm:pt modelId="{DC35512D-FED9-4304-9EFB-7073EF8FA47C}" type="pres">
      <dgm:prSet presAssocID="{972F5D87-C9CA-4D68-ACD4-D3C248BB504B}" presName="level2Shape" presStyleLbl="node3" presStyleIdx="0" presStyleCnt="2" custScaleX="178015" custScaleY="340192"/>
      <dgm:spPr/>
      <dgm:t>
        <a:bodyPr/>
        <a:lstStyle/>
        <a:p>
          <a:pPr rtl="1"/>
          <a:endParaRPr lang="fa-IR"/>
        </a:p>
      </dgm:t>
    </dgm:pt>
    <dgm:pt modelId="{48A6BFDF-9536-4ACA-8266-3EA9AAEC6521}" type="pres">
      <dgm:prSet presAssocID="{972F5D87-C9CA-4D68-ACD4-D3C248BB504B}" presName="hierChild3" presStyleCnt="0"/>
      <dgm:spPr/>
      <dgm:t>
        <a:bodyPr/>
        <a:lstStyle/>
        <a:p>
          <a:pPr rtl="1"/>
          <a:endParaRPr lang="fa-IR"/>
        </a:p>
      </dgm:t>
    </dgm:pt>
    <dgm:pt modelId="{41B2685D-EE2E-4729-A8A0-5EF434E30903}" type="pres">
      <dgm:prSet presAssocID="{5A0E4FA4-94CF-4D3A-86E0-E08EC635773E}" presName="Name25" presStyleLbl="parChTrans1D4" presStyleIdx="0" presStyleCnt="2"/>
      <dgm:spPr/>
      <dgm:t>
        <a:bodyPr/>
        <a:lstStyle/>
        <a:p>
          <a:pPr rtl="1"/>
          <a:endParaRPr lang="fa-IR"/>
        </a:p>
      </dgm:t>
    </dgm:pt>
    <dgm:pt modelId="{34FC10C0-6FFF-4CEB-8EC2-4931076547D8}" type="pres">
      <dgm:prSet presAssocID="{5A0E4FA4-94CF-4D3A-86E0-E08EC635773E}" presName="connTx" presStyleLbl="parChTrans1D4" presStyleIdx="0" presStyleCnt="2"/>
      <dgm:spPr/>
      <dgm:t>
        <a:bodyPr/>
        <a:lstStyle/>
        <a:p>
          <a:pPr rtl="1"/>
          <a:endParaRPr lang="fa-IR"/>
        </a:p>
      </dgm:t>
    </dgm:pt>
    <dgm:pt modelId="{EE53B1B6-BE16-4F21-B5A6-A87C0250E022}" type="pres">
      <dgm:prSet presAssocID="{488638F6-B712-4539-8D4A-118224A638E4}" presName="Name30" presStyleCnt="0"/>
      <dgm:spPr/>
      <dgm:t>
        <a:bodyPr/>
        <a:lstStyle/>
        <a:p>
          <a:pPr rtl="1"/>
          <a:endParaRPr lang="fa-IR"/>
        </a:p>
      </dgm:t>
    </dgm:pt>
    <dgm:pt modelId="{BF0544DA-C46B-4926-8657-C684869EB3B5}" type="pres">
      <dgm:prSet presAssocID="{488638F6-B712-4539-8D4A-118224A638E4}" presName="level2Shape" presStyleLbl="node4" presStyleIdx="0" presStyleCnt="2" custScaleX="178015" custScaleY="391899"/>
      <dgm:spPr/>
      <dgm:t>
        <a:bodyPr/>
        <a:lstStyle/>
        <a:p>
          <a:pPr rtl="1"/>
          <a:endParaRPr lang="fa-IR"/>
        </a:p>
      </dgm:t>
    </dgm:pt>
    <dgm:pt modelId="{D15D6E85-B929-466E-A1B5-893244333CC9}" type="pres">
      <dgm:prSet presAssocID="{488638F6-B712-4539-8D4A-118224A638E4}" presName="hierChild3" presStyleCnt="0"/>
      <dgm:spPr/>
      <dgm:t>
        <a:bodyPr/>
        <a:lstStyle/>
        <a:p>
          <a:pPr rtl="1"/>
          <a:endParaRPr lang="fa-IR"/>
        </a:p>
      </dgm:t>
    </dgm:pt>
    <dgm:pt modelId="{FFB8F60A-447E-40AD-B02F-74E1B20F78CC}" type="pres">
      <dgm:prSet presAssocID="{864D2EAF-9F4A-4B09-ADBF-31BAF7E29B43}" presName="Name25" presStyleLbl="parChTrans1D4" presStyleIdx="1" presStyleCnt="2"/>
      <dgm:spPr/>
      <dgm:t>
        <a:bodyPr/>
        <a:lstStyle/>
        <a:p>
          <a:pPr rtl="1"/>
          <a:endParaRPr lang="fa-IR"/>
        </a:p>
      </dgm:t>
    </dgm:pt>
    <dgm:pt modelId="{34D3FA2C-7C21-421D-89DE-67C9A932ED6C}" type="pres">
      <dgm:prSet presAssocID="{864D2EAF-9F4A-4B09-ADBF-31BAF7E29B43}" presName="connTx" presStyleLbl="parChTrans1D4" presStyleIdx="1" presStyleCnt="2"/>
      <dgm:spPr/>
      <dgm:t>
        <a:bodyPr/>
        <a:lstStyle/>
        <a:p>
          <a:pPr rtl="1"/>
          <a:endParaRPr lang="fa-IR"/>
        </a:p>
      </dgm:t>
    </dgm:pt>
    <dgm:pt modelId="{E661C9DE-A8BA-43DF-A82E-15EC3F608510}" type="pres">
      <dgm:prSet presAssocID="{E7E33368-B90A-49B3-8A86-0D388EB822DF}" presName="Name30" presStyleCnt="0"/>
      <dgm:spPr/>
      <dgm:t>
        <a:bodyPr/>
        <a:lstStyle/>
        <a:p>
          <a:pPr rtl="1"/>
          <a:endParaRPr lang="fa-IR"/>
        </a:p>
      </dgm:t>
    </dgm:pt>
    <dgm:pt modelId="{A00F3228-FF66-4367-94E0-200CD34CFEDE}" type="pres">
      <dgm:prSet presAssocID="{E7E33368-B90A-49B3-8A86-0D388EB822DF}" presName="level2Shape" presStyleLbl="node4" presStyleIdx="1" presStyleCnt="2" custScaleX="178015" custScaleY="391899"/>
      <dgm:spPr/>
      <dgm:t>
        <a:bodyPr/>
        <a:lstStyle/>
        <a:p>
          <a:pPr rtl="1"/>
          <a:endParaRPr lang="fa-IR"/>
        </a:p>
      </dgm:t>
    </dgm:pt>
    <dgm:pt modelId="{E24AD055-B435-4547-A62D-E9351F88209D}" type="pres">
      <dgm:prSet presAssocID="{E7E33368-B90A-49B3-8A86-0D388EB822DF}" presName="hierChild3" presStyleCnt="0"/>
      <dgm:spPr/>
      <dgm:t>
        <a:bodyPr/>
        <a:lstStyle/>
        <a:p>
          <a:pPr rtl="1"/>
          <a:endParaRPr lang="fa-IR"/>
        </a:p>
      </dgm:t>
    </dgm:pt>
    <dgm:pt modelId="{9FF86FE1-AD39-4636-8360-305BF32331B3}" type="pres">
      <dgm:prSet presAssocID="{1E459734-26A0-4A1B-A9A3-A4E2F1D7BE41}" presName="Name25" presStyleLbl="parChTrans1D3" presStyleIdx="1" presStyleCnt="2"/>
      <dgm:spPr/>
      <dgm:t>
        <a:bodyPr/>
        <a:lstStyle/>
        <a:p>
          <a:pPr rtl="1"/>
          <a:endParaRPr lang="fa-IR"/>
        </a:p>
      </dgm:t>
    </dgm:pt>
    <dgm:pt modelId="{5E4435BB-C4DF-4786-9384-28D39E7416DB}" type="pres">
      <dgm:prSet presAssocID="{1E459734-26A0-4A1B-A9A3-A4E2F1D7BE41}" presName="connTx" presStyleLbl="parChTrans1D3" presStyleIdx="1" presStyleCnt="2"/>
      <dgm:spPr/>
      <dgm:t>
        <a:bodyPr/>
        <a:lstStyle/>
        <a:p>
          <a:pPr rtl="1"/>
          <a:endParaRPr lang="fa-IR"/>
        </a:p>
      </dgm:t>
    </dgm:pt>
    <dgm:pt modelId="{D462F9C4-C8F4-4A68-BB5F-D0CFF1AAF610}" type="pres">
      <dgm:prSet presAssocID="{DA27375B-206E-41C1-8EF3-8AB3A8F55823}" presName="Name30" presStyleCnt="0"/>
      <dgm:spPr/>
      <dgm:t>
        <a:bodyPr/>
        <a:lstStyle/>
        <a:p>
          <a:pPr rtl="1"/>
          <a:endParaRPr lang="fa-IR"/>
        </a:p>
      </dgm:t>
    </dgm:pt>
    <dgm:pt modelId="{1DF2C79B-30B1-407D-AA31-6221D9E05F54}" type="pres">
      <dgm:prSet presAssocID="{DA27375B-206E-41C1-8EF3-8AB3A8F55823}" presName="level2Shape" presStyleLbl="node3" presStyleIdx="1" presStyleCnt="2" custScaleX="439277" custScaleY="263444"/>
      <dgm:spPr/>
      <dgm:t>
        <a:bodyPr/>
        <a:lstStyle/>
        <a:p>
          <a:pPr rtl="1"/>
          <a:endParaRPr lang="fa-IR"/>
        </a:p>
      </dgm:t>
    </dgm:pt>
    <dgm:pt modelId="{55E2E6E4-7737-431D-95AD-102134F2671E}" type="pres">
      <dgm:prSet presAssocID="{DA27375B-206E-41C1-8EF3-8AB3A8F55823}" presName="hierChild3" presStyleCnt="0"/>
      <dgm:spPr/>
      <dgm:t>
        <a:bodyPr/>
        <a:lstStyle/>
        <a:p>
          <a:pPr rtl="1"/>
          <a:endParaRPr lang="fa-IR"/>
        </a:p>
      </dgm:t>
    </dgm:pt>
    <dgm:pt modelId="{F161998B-B9A6-44B6-8368-A556AF4B94D7}" type="pres">
      <dgm:prSet presAssocID="{2A0D8F72-6C1E-42AA-BA75-0BCEC8C009C7}" presName="bgShapesFlow" presStyleCnt="0"/>
      <dgm:spPr/>
      <dgm:t>
        <a:bodyPr/>
        <a:lstStyle/>
        <a:p>
          <a:pPr rtl="1"/>
          <a:endParaRPr lang="fa-IR"/>
        </a:p>
      </dgm:t>
    </dgm:pt>
  </dgm:ptLst>
  <dgm:cxnLst>
    <dgm:cxn modelId="{335E59FA-DC95-4E16-9F22-B7B723692DDE}" srcId="{2A0D8F72-6C1E-42AA-BA75-0BCEC8C009C7}" destId="{98D44C55-FA13-42E5-B99F-90E10CC7A23C}" srcOrd="0" destOrd="0" parTransId="{81EDAC3B-96A1-40D6-8EFB-DD17FAD17DFB}" sibTransId="{D052978B-E663-4CAB-B6FD-91BA92A1C5DE}"/>
    <dgm:cxn modelId="{33830BA4-4809-4A22-B624-96381634C9AF}" type="presOf" srcId="{DA27375B-206E-41C1-8EF3-8AB3A8F55823}" destId="{1DF2C79B-30B1-407D-AA31-6221D9E05F54}" srcOrd="0" destOrd="0" presId="urn:microsoft.com/office/officeart/2005/8/layout/hierarchy5"/>
    <dgm:cxn modelId="{ECA1D33A-3B0E-4A4C-84D3-11E8148768F5}" type="presOf" srcId="{864D2EAF-9F4A-4B09-ADBF-31BAF7E29B43}" destId="{FFB8F60A-447E-40AD-B02F-74E1B20F78CC}" srcOrd="0" destOrd="0" presId="urn:microsoft.com/office/officeart/2005/8/layout/hierarchy5"/>
    <dgm:cxn modelId="{AA26D037-81B5-4923-B544-CEB14258D8DC}" srcId="{986569AA-0AB5-4628-AED1-6E59F7B77330}" destId="{DA27375B-206E-41C1-8EF3-8AB3A8F55823}" srcOrd="1" destOrd="0" parTransId="{1E459734-26A0-4A1B-A9A3-A4E2F1D7BE41}" sibTransId="{C0690A90-E7DC-4B0F-849E-147A6D558220}"/>
    <dgm:cxn modelId="{FB07C574-B7A0-485B-A85F-41D49826314A}" type="presOf" srcId="{98D44C55-FA13-42E5-B99F-90E10CC7A23C}" destId="{FC98A109-633D-48D3-BBF7-8246FAEAB125}" srcOrd="0" destOrd="0" presId="urn:microsoft.com/office/officeart/2005/8/layout/hierarchy5"/>
    <dgm:cxn modelId="{D7434669-67B8-4B56-B9F1-BFB585160625}" srcId="{972F5D87-C9CA-4D68-ACD4-D3C248BB504B}" destId="{488638F6-B712-4539-8D4A-118224A638E4}" srcOrd="0" destOrd="0" parTransId="{5A0E4FA4-94CF-4D3A-86E0-E08EC635773E}" sibTransId="{BEED8DCA-3B48-449E-89FF-7BCFD405D02E}"/>
    <dgm:cxn modelId="{67419EC6-EDDC-490C-AC59-0DE2EAECCD13}" type="presOf" srcId="{984AD98C-8E4F-4A02-B450-A410C56D195B}" destId="{B9FCE81D-8142-41EF-89FA-ECFFAF7A3BFD}" srcOrd="0" destOrd="0" presId="urn:microsoft.com/office/officeart/2005/8/layout/hierarchy5"/>
    <dgm:cxn modelId="{3A1A0AC9-E8EA-4F4A-960B-622798E16990}" srcId="{98D44C55-FA13-42E5-B99F-90E10CC7A23C}" destId="{986569AA-0AB5-4628-AED1-6E59F7B77330}" srcOrd="0" destOrd="0" parTransId="{984AD98C-8E4F-4A02-B450-A410C56D195B}" sibTransId="{B895E52B-A0DD-4E86-8C32-1F9FFAAF4FC5}"/>
    <dgm:cxn modelId="{536EABEF-5218-47EA-A575-A418A0E78E37}" type="presOf" srcId="{972F5D87-C9CA-4D68-ACD4-D3C248BB504B}" destId="{DC35512D-FED9-4304-9EFB-7073EF8FA47C}" srcOrd="0" destOrd="0" presId="urn:microsoft.com/office/officeart/2005/8/layout/hierarchy5"/>
    <dgm:cxn modelId="{717DA090-5F2D-47E6-B10A-A970B014F928}" srcId="{488638F6-B712-4539-8D4A-118224A638E4}" destId="{E7E33368-B90A-49B3-8A86-0D388EB822DF}" srcOrd="0" destOrd="0" parTransId="{864D2EAF-9F4A-4B09-ADBF-31BAF7E29B43}" sibTransId="{BEF9FC10-9CD9-49B0-B17A-6AD6043458A8}"/>
    <dgm:cxn modelId="{3FFA23A7-560C-451B-94D8-2E3B1574159A}" type="presOf" srcId="{1E459734-26A0-4A1B-A9A3-A4E2F1D7BE41}" destId="{9FF86FE1-AD39-4636-8360-305BF32331B3}" srcOrd="0" destOrd="0" presId="urn:microsoft.com/office/officeart/2005/8/layout/hierarchy5"/>
    <dgm:cxn modelId="{EE272BF8-7248-4E0F-8CDC-7840C6271974}" type="presOf" srcId="{A848422C-2EED-4817-9A32-D0BC734E2B39}" destId="{228C45D5-2E09-4543-8771-468D30470C90}" srcOrd="1" destOrd="0" presId="urn:microsoft.com/office/officeart/2005/8/layout/hierarchy5"/>
    <dgm:cxn modelId="{815D4907-3718-40D0-9F90-EBCE4FBEA5A0}" type="presOf" srcId="{5A0E4FA4-94CF-4D3A-86E0-E08EC635773E}" destId="{34FC10C0-6FFF-4CEB-8EC2-4931076547D8}" srcOrd="1" destOrd="0" presId="urn:microsoft.com/office/officeart/2005/8/layout/hierarchy5"/>
    <dgm:cxn modelId="{444E7779-035F-4970-9E0F-7215B9008185}" type="presOf" srcId="{986569AA-0AB5-4628-AED1-6E59F7B77330}" destId="{A9BFB9A4-D731-48AC-9E65-4EC0B554918E}" srcOrd="0" destOrd="0" presId="urn:microsoft.com/office/officeart/2005/8/layout/hierarchy5"/>
    <dgm:cxn modelId="{B5CA9B61-DD5C-468E-8DED-C9CFE82EB64C}" type="presOf" srcId="{E7E33368-B90A-49B3-8A86-0D388EB822DF}" destId="{A00F3228-FF66-4367-94E0-200CD34CFEDE}" srcOrd="0" destOrd="0" presId="urn:microsoft.com/office/officeart/2005/8/layout/hierarchy5"/>
    <dgm:cxn modelId="{9CDF37FB-7FA8-4104-8FA0-E2715AD79B16}" type="presOf" srcId="{2A0D8F72-6C1E-42AA-BA75-0BCEC8C009C7}" destId="{2DFBC2D5-1BF6-4DEE-B191-AE5FC5449C95}" srcOrd="0" destOrd="0" presId="urn:microsoft.com/office/officeart/2005/8/layout/hierarchy5"/>
    <dgm:cxn modelId="{165A2029-4E8A-422E-8606-DD76FEA26620}" type="presOf" srcId="{488638F6-B712-4539-8D4A-118224A638E4}" destId="{BF0544DA-C46B-4926-8657-C684869EB3B5}" srcOrd="0" destOrd="0" presId="urn:microsoft.com/office/officeart/2005/8/layout/hierarchy5"/>
    <dgm:cxn modelId="{A4118AB1-66CD-4A9A-AAA1-0AFC0F7CD1DC}" type="presOf" srcId="{5A0E4FA4-94CF-4D3A-86E0-E08EC635773E}" destId="{41B2685D-EE2E-4729-A8A0-5EF434E30903}" srcOrd="0" destOrd="0" presId="urn:microsoft.com/office/officeart/2005/8/layout/hierarchy5"/>
    <dgm:cxn modelId="{F0906716-78A1-4E57-8E8E-81DB102B283E}" type="presOf" srcId="{1E459734-26A0-4A1B-A9A3-A4E2F1D7BE41}" destId="{5E4435BB-C4DF-4786-9384-28D39E7416DB}" srcOrd="1" destOrd="0" presId="urn:microsoft.com/office/officeart/2005/8/layout/hierarchy5"/>
    <dgm:cxn modelId="{1715A62E-3417-486D-BA0B-769F465A1640}" srcId="{986569AA-0AB5-4628-AED1-6E59F7B77330}" destId="{972F5D87-C9CA-4D68-ACD4-D3C248BB504B}" srcOrd="0" destOrd="0" parTransId="{A848422C-2EED-4817-9A32-D0BC734E2B39}" sibTransId="{10E7D37D-4EE3-4AE6-8285-F72A336F1E41}"/>
    <dgm:cxn modelId="{72560E32-8F32-48F2-91F1-9EC4CD208344}" type="presOf" srcId="{984AD98C-8E4F-4A02-B450-A410C56D195B}" destId="{05F91E00-0EDA-4939-9225-46F4940626B2}" srcOrd="1" destOrd="0" presId="urn:microsoft.com/office/officeart/2005/8/layout/hierarchy5"/>
    <dgm:cxn modelId="{E6C92744-2FDB-4F6F-BFD3-A5B3709BB907}" type="presOf" srcId="{A848422C-2EED-4817-9A32-D0BC734E2B39}" destId="{772CA66C-5D8C-4C7A-B943-5E983C212EEB}" srcOrd="0" destOrd="0" presId="urn:microsoft.com/office/officeart/2005/8/layout/hierarchy5"/>
    <dgm:cxn modelId="{CF06AB4C-7411-47AF-BE62-07C1184CAE38}" type="presOf" srcId="{864D2EAF-9F4A-4B09-ADBF-31BAF7E29B43}" destId="{34D3FA2C-7C21-421D-89DE-67C9A932ED6C}" srcOrd="1" destOrd="0" presId="urn:microsoft.com/office/officeart/2005/8/layout/hierarchy5"/>
    <dgm:cxn modelId="{244658BC-55C1-41FB-92A0-5F6F83BA7720}" type="presParOf" srcId="{2DFBC2D5-1BF6-4DEE-B191-AE5FC5449C95}" destId="{912BD39D-9EE7-4C7F-9ED9-02304C5E3BF9}" srcOrd="0" destOrd="0" presId="urn:microsoft.com/office/officeart/2005/8/layout/hierarchy5"/>
    <dgm:cxn modelId="{6B3DF5D8-EF3B-4AF9-AFAA-C129659A2459}" type="presParOf" srcId="{912BD39D-9EE7-4C7F-9ED9-02304C5E3BF9}" destId="{BFE30B78-52B1-4EE0-8B5B-1ADBF1DABC73}" srcOrd="0" destOrd="0" presId="urn:microsoft.com/office/officeart/2005/8/layout/hierarchy5"/>
    <dgm:cxn modelId="{50727D0B-5CF6-4A2F-828F-5652C0251D75}" type="presParOf" srcId="{BFE30B78-52B1-4EE0-8B5B-1ADBF1DABC73}" destId="{8BB37251-BFFF-421A-B662-C3DBE001DA1E}" srcOrd="0" destOrd="0" presId="urn:microsoft.com/office/officeart/2005/8/layout/hierarchy5"/>
    <dgm:cxn modelId="{538C93B9-B99F-4CF2-B14E-66D825C36672}" type="presParOf" srcId="{8BB37251-BFFF-421A-B662-C3DBE001DA1E}" destId="{FC98A109-633D-48D3-BBF7-8246FAEAB125}" srcOrd="0" destOrd="0" presId="urn:microsoft.com/office/officeart/2005/8/layout/hierarchy5"/>
    <dgm:cxn modelId="{ECA7EA40-00B7-4F65-A631-3FD081F0D2C0}" type="presParOf" srcId="{8BB37251-BFFF-421A-B662-C3DBE001DA1E}" destId="{3F2083BB-833D-4A2C-B13E-62297995DF55}" srcOrd="1" destOrd="0" presId="urn:microsoft.com/office/officeart/2005/8/layout/hierarchy5"/>
    <dgm:cxn modelId="{FB24FCF2-CEE9-4BC1-8ABE-081B8E86128A}" type="presParOf" srcId="{3F2083BB-833D-4A2C-B13E-62297995DF55}" destId="{B9FCE81D-8142-41EF-89FA-ECFFAF7A3BFD}" srcOrd="0" destOrd="0" presId="urn:microsoft.com/office/officeart/2005/8/layout/hierarchy5"/>
    <dgm:cxn modelId="{9BBE56E2-6BDE-4C78-A005-0072D172BFF6}" type="presParOf" srcId="{B9FCE81D-8142-41EF-89FA-ECFFAF7A3BFD}" destId="{05F91E00-0EDA-4939-9225-46F4940626B2}" srcOrd="0" destOrd="0" presId="urn:microsoft.com/office/officeart/2005/8/layout/hierarchy5"/>
    <dgm:cxn modelId="{9D7D5301-7778-499D-B17D-776A687EE90E}" type="presParOf" srcId="{3F2083BB-833D-4A2C-B13E-62297995DF55}" destId="{A7867F17-42A0-4254-A666-6E0900FE9E1B}" srcOrd="1" destOrd="0" presId="urn:microsoft.com/office/officeart/2005/8/layout/hierarchy5"/>
    <dgm:cxn modelId="{4A95A45A-57B8-43AA-B9FC-D5F1962D3E7C}" type="presParOf" srcId="{A7867F17-42A0-4254-A666-6E0900FE9E1B}" destId="{A9BFB9A4-D731-48AC-9E65-4EC0B554918E}" srcOrd="0" destOrd="0" presId="urn:microsoft.com/office/officeart/2005/8/layout/hierarchy5"/>
    <dgm:cxn modelId="{23895DBF-E3D3-4612-ABED-7ED77684F46F}" type="presParOf" srcId="{A7867F17-42A0-4254-A666-6E0900FE9E1B}" destId="{350CEDD6-E352-4C27-B835-B07268315185}" srcOrd="1" destOrd="0" presId="urn:microsoft.com/office/officeart/2005/8/layout/hierarchy5"/>
    <dgm:cxn modelId="{3055AEE9-D709-48D4-BA86-35B3A94EF2B5}" type="presParOf" srcId="{350CEDD6-E352-4C27-B835-B07268315185}" destId="{772CA66C-5D8C-4C7A-B943-5E983C212EEB}" srcOrd="0" destOrd="0" presId="urn:microsoft.com/office/officeart/2005/8/layout/hierarchy5"/>
    <dgm:cxn modelId="{B5579AE1-A32A-4145-A1AC-F0DC83646BC3}" type="presParOf" srcId="{772CA66C-5D8C-4C7A-B943-5E983C212EEB}" destId="{228C45D5-2E09-4543-8771-468D30470C90}" srcOrd="0" destOrd="0" presId="urn:microsoft.com/office/officeart/2005/8/layout/hierarchy5"/>
    <dgm:cxn modelId="{C2125064-8317-4BDC-BF80-6FAAA6E89250}" type="presParOf" srcId="{350CEDD6-E352-4C27-B835-B07268315185}" destId="{CED28295-7A74-4328-80D7-7F420ED5385D}" srcOrd="1" destOrd="0" presId="urn:microsoft.com/office/officeart/2005/8/layout/hierarchy5"/>
    <dgm:cxn modelId="{81B2C00E-A7DA-4CE1-94F8-4D1A03A64E51}" type="presParOf" srcId="{CED28295-7A74-4328-80D7-7F420ED5385D}" destId="{DC35512D-FED9-4304-9EFB-7073EF8FA47C}" srcOrd="0" destOrd="0" presId="urn:microsoft.com/office/officeart/2005/8/layout/hierarchy5"/>
    <dgm:cxn modelId="{DDE0AFEE-CAEF-4BE0-8B65-E19A591E032D}" type="presParOf" srcId="{CED28295-7A74-4328-80D7-7F420ED5385D}" destId="{48A6BFDF-9536-4ACA-8266-3EA9AAEC6521}" srcOrd="1" destOrd="0" presId="urn:microsoft.com/office/officeart/2005/8/layout/hierarchy5"/>
    <dgm:cxn modelId="{6D609D20-9C3D-4A70-8BEF-AAF60F9BEC20}" type="presParOf" srcId="{48A6BFDF-9536-4ACA-8266-3EA9AAEC6521}" destId="{41B2685D-EE2E-4729-A8A0-5EF434E30903}" srcOrd="0" destOrd="0" presId="urn:microsoft.com/office/officeart/2005/8/layout/hierarchy5"/>
    <dgm:cxn modelId="{0140E16C-66ED-43FD-BC6D-4E84089CB51E}" type="presParOf" srcId="{41B2685D-EE2E-4729-A8A0-5EF434E30903}" destId="{34FC10C0-6FFF-4CEB-8EC2-4931076547D8}" srcOrd="0" destOrd="0" presId="urn:microsoft.com/office/officeart/2005/8/layout/hierarchy5"/>
    <dgm:cxn modelId="{FB604646-1AC5-43E9-A839-E098EC0F8DCE}" type="presParOf" srcId="{48A6BFDF-9536-4ACA-8266-3EA9AAEC6521}" destId="{EE53B1B6-BE16-4F21-B5A6-A87C0250E022}" srcOrd="1" destOrd="0" presId="urn:microsoft.com/office/officeart/2005/8/layout/hierarchy5"/>
    <dgm:cxn modelId="{67DC74A7-8D77-4362-ADED-00FC289017A1}" type="presParOf" srcId="{EE53B1B6-BE16-4F21-B5A6-A87C0250E022}" destId="{BF0544DA-C46B-4926-8657-C684869EB3B5}" srcOrd="0" destOrd="0" presId="urn:microsoft.com/office/officeart/2005/8/layout/hierarchy5"/>
    <dgm:cxn modelId="{6E5F2917-F5D3-496D-835A-CB250839F27D}" type="presParOf" srcId="{EE53B1B6-BE16-4F21-B5A6-A87C0250E022}" destId="{D15D6E85-B929-466E-A1B5-893244333CC9}" srcOrd="1" destOrd="0" presId="urn:microsoft.com/office/officeart/2005/8/layout/hierarchy5"/>
    <dgm:cxn modelId="{7183D6D3-BAF6-423E-BE1E-F1E075F07157}" type="presParOf" srcId="{D15D6E85-B929-466E-A1B5-893244333CC9}" destId="{FFB8F60A-447E-40AD-B02F-74E1B20F78CC}" srcOrd="0" destOrd="0" presId="urn:microsoft.com/office/officeart/2005/8/layout/hierarchy5"/>
    <dgm:cxn modelId="{72175389-84E7-4FA4-A406-FC7D6E0FEBA1}" type="presParOf" srcId="{FFB8F60A-447E-40AD-B02F-74E1B20F78CC}" destId="{34D3FA2C-7C21-421D-89DE-67C9A932ED6C}" srcOrd="0" destOrd="0" presId="urn:microsoft.com/office/officeart/2005/8/layout/hierarchy5"/>
    <dgm:cxn modelId="{2F61AD7C-B527-4BF8-85EE-96A25FEAA501}" type="presParOf" srcId="{D15D6E85-B929-466E-A1B5-893244333CC9}" destId="{E661C9DE-A8BA-43DF-A82E-15EC3F608510}" srcOrd="1" destOrd="0" presId="urn:microsoft.com/office/officeart/2005/8/layout/hierarchy5"/>
    <dgm:cxn modelId="{85E6176F-6134-4630-9617-59C9F9C329E7}" type="presParOf" srcId="{E661C9DE-A8BA-43DF-A82E-15EC3F608510}" destId="{A00F3228-FF66-4367-94E0-200CD34CFEDE}" srcOrd="0" destOrd="0" presId="urn:microsoft.com/office/officeart/2005/8/layout/hierarchy5"/>
    <dgm:cxn modelId="{BE62CC87-79B7-4685-BCA8-306FBD2CB775}" type="presParOf" srcId="{E661C9DE-A8BA-43DF-A82E-15EC3F608510}" destId="{E24AD055-B435-4547-A62D-E9351F88209D}" srcOrd="1" destOrd="0" presId="urn:microsoft.com/office/officeart/2005/8/layout/hierarchy5"/>
    <dgm:cxn modelId="{0D213FBA-AFB5-4CB3-9D77-B564562550CB}" type="presParOf" srcId="{350CEDD6-E352-4C27-B835-B07268315185}" destId="{9FF86FE1-AD39-4636-8360-305BF32331B3}" srcOrd="2" destOrd="0" presId="urn:microsoft.com/office/officeart/2005/8/layout/hierarchy5"/>
    <dgm:cxn modelId="{E894E579-5981-4974-843E-D0F9BA3C9F4A}" type="presParOf" srcId="{9FF86FE1-AD39-4636-8360-305BF32331B3}" destId="{5E4435BB-C4DF-4786-9384-28D39E7416DB}" srcOrd="0" destOrd="0" presId="urn:microsoft.com/office/officeart/2005/8/layout/hierarchy5"/>
    <dgm:cxn modelId="{425422C6-A0C9-41B8-8828-84D0623156F9}" type="presParOf" srcId="{350CEDD6-E352-4C27-B835-B07268315185}" destId="{D462F9C4-C8F4-4A68-BB5F-D0CFF1AAF610}" srcOrd="3" destOrd="0" presId="urn:microsoft.com/office/officeart/2005/8/layout/hierarchy5"/>
    <dgm:cxn modelId="{7A211400-4845-465E-9D3C-6BDED491934B}" type="presParOf" srcId="{D462F9C4-C8F4-4A68-BB5F-D0CFF1AAF610}" destId="{1DF2C79B-30B1-407D-AA31-6221D9E05F54}" srcOrd="0" destOrd="0" presId="urn:microsoft.com/office/officeart/2005/8/layout/hierarchy5"/>
    <dgm:cxn modelId="{EDACDFC9-5F43-4610-BD74-41167371E4B2}" type="presParOf" srcId="{D462F9C4-C8F4-4A68-BB5F-D0CFF1AAF610}" destId="{55E2E6E4-7737-431D-95AD-102134F2671E}" srcOrd="1" destOrd="0" presId="urn:microsoft.com/office/officeart/2005/8/layout/hierarchy5"/>
    <dgm:cxn modelId="{92A4A104-5DFC-42BF-A140-0DBAB40CDB83}" type="presParOf" srcId="{2DFBC2D5-1BF6-4DEE-B191-AE5FC5449C95}" destId="{F161998B-B9A6-44B6-8368-A556AF4B94D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BBA22A-50F1-4DC4-AA32-EEF08D2BDFCD}"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pPr rtl="1"/>
          <a:endParaRPr lang="fa-IR"/>
        </a:p>
      </dgm:t>
    </dgm:pt>
    <dgm:pt modelId="{61B4DCCC-C60B-43B5-AFEB-B8578DD52729}">
      <dgm:prSet phldrT="[Text]"/>
      <dgm:spPr/>
      <dgm:t>
        <a:bodyPr/>
        <a:lstStyle/>
        <a:p>
          <a:pPr rtl="1"/>
          <a:r>
            <a:rPr lang="fa-IR" smtClean="0"/>
            <a:t>اذان و اقامه</a:t>
          </a:r>
          <a:endParaRPr lang="fa-IR" dirty="0"/>
        </a:p>
      </dgm:t>
    </dgm:pt>
    <dgm:pt modelId="{E236A871-24E9-4A65-ACA8-0810773CEDE5}" type="parTrans" cxnId="{AF454ABD-5603-439F-9FE4-0435985760A1}">
      <dgm:prSet/>
      <dgm:spPr/>
      <dgm:t>
        <a:bodyPr/>
        <a:lstStyle/>
        <a:p>
          <a:pPr rtl="1"/>
          <a:endParaRPr lang="fa-IR"/>
        </a:p>
      </dgm:t>
    </dgm:pt>
    <dgm:pt modelId="{53C37E69-FFD7-4870-A3FD-810CF3D40BA2}" type="sibTrans" cxnId="{AF454ABD-5603-439F-9FE4-0435985760A1}">
      <dgm:prSet/>
      <dgm:spPr/>
      <dgm:t>
        <a:bodyPr/>
        <a:lstStyle/>
        <a:p>
          <a:pPr rtl="1"/>
          <a:endParaRPr lang="fa-IR"/>
        </a:p>
      </dgm:t>
    </dgm:pt>
    <dgm:pt modelId="{1C7B6944-F919-475B-9580-73C8F0D6CA00}">
      <dgm:prSet custT="1"/>
      <dgm:spPr/>
      <dgm:t>
        <a:bodyPr/>
        <a:lstStyle/>
        <a:p>
          <a:pPr rtl="1"/>
          <a:r>
            <a:rPr lang="fa-IR" sz="2400" smtClean="0">
              <a:solidFill>
                <a:sysClr val="windowText" lastClr="000000"/>
              </a:solidFill>
            </a:rPr>
            <a:t>اگر براى نماز جماعتى اذان و اقامه گفته باشند، كسى كه با آن جماعت نماز مى‏خواند، نبايد براى نماز خود اذان و اقامه بگويد.</a:t>
          </a:r>
          <a:endParaRPr lang="fa-IR" sz="2400" dirty="0">
            <a:solidFill>
              <a:sysClr val="windowText" lastClr="000000"/>
            </a:solidFill>
          </a:endParaRPr>
        </a:p>
      </dgm:t>
    </dgm:pt>
    <dgm:pt modelId="{6A9796E9-4C44-46BE-BD6F-3797B25C53E1}" type="parTrans" cxnId="{17464F0E-752A-4B9D-A5C8-BF8123A2D213}">
      <dgm:prSet custT="1"/>
      <dgm:spPr/>
      <dgm:t>
        <a:bodyPr/>
        <a:lstStyle/>
        <a:p>
          <a:pPr rtl="1"/>
          <a:endParaRPr lang="fa-IR" sz="3200">
            <a:solidFill>
              <a:sysClr val="windowText" lastClr="000000"/>
            </a:solidFill>
          </a:endParaRPr>
        </a:p>
      </dgm:t>
    </dgm:pt>
    <dgm:pt modelId="{5E3F8CF7-9F6B-4961-830E-52E73B9F37E3}" type="sibTrans" cxnId="{17464F0E-752A-4B9D-A5C8-BF8123A2D213}">
      <dgm:prSet/>
      <dgm:spPr/>
      <dgm:t>
        <a:bodyPr/>
        <a:lstStyle/>
        <a:p>
          <a:pPr rtl="1"/>
          <a:endParaRPr lang="fa-IR"/>
        </a:p>
      </dgm:t>
    </dgm:pt>
    <dgm:pt modelId="{5D7F24EA-3C83-4FCD-A6FC-D02ECB6D69B3}">
      <dgm:prSet custT="1"/>
      <dgm:spPr/>
      <dgm:t>
        <a:bodyPr/>
        <a:lstStyle/>
        <a:p>
          <a:pPr rtl="1"/>
          <a:r>
            <a:rPr lang="fa-IR" sz="2000" smtClean="0">
              <a:solidFill>
                <a:sysClr val="windowText" lastClr="000000"/>
              </a:solidFill>
            </a:rPr>
            <a:t>مستحب است كسى را كه براى گفتن اذان معين مى‏كنند، عادل، وقت شناس و صدايش بلند باشد.</a:t>
          </a:r>
          <a:endParaRPr lang="fa-IR" sz="2000" dirty="0" smtClean="0">
            <a:solidFill>
              <a:sysClr val="windowText" lastClr="000000"/>
            </a:solidFill>
          </a:endParaRPr>
        </a:p>
      </dgm:t>
    </dgm:pt>
    <dgm:pt modelId="{6D9F2DDF-F204-45F0-A8A5-4762240450C0}" type="parTrans" cxnId="{42D9C97D-38F7-4AB1-940A-002807799636}">
      <dgm:prSet custT="1"/>
      <dgm:spPr/>
      <dgm:t>
        <a:bodyPr/>
        <a:lstStyle/>
        <a:p>
          <a:pPr rtl="1"/>
          <a:endParaRPr lang="fa-IR" sz="600">
            <a:solidFill>
              <a:sysClr val="windowText" lastClr="000000"/>
            </a:solidFill>
          </a:endParaRPr>
        </a:p>
      </dgm:t>
    </dgm:pt>
    <dgm:pt modelId="{12E5FB9D-8A4C-4DF9-AA5F-893824CA796C}" type="sibTrans" cxnId="{42D9C97D-38F7-4AB1-940A-002807799636}">
      <dgm:prSet/>
      <dgm:spPr/>
      <dgm:t>
        <a:bodyPr/>
        <a:lstStyle/>
        <a:p>
          <a:pPr rtl="1"/>
          <a:endParaRPr lang="fa-IR"/>
        </a:p>
      </dgm:t>
    </dgm:pt>
    <dgm:pt modelId="{47884874-E104-49F8-A6D8-B2833CFDBB6A}">
      <dgm:prSet custT="1"/>
      <dgm:spPr/>
      <dgm:t>
        <a:bodyPr/>
        <a:lstStyle/>
        <a:p>
          <a:pPr rtl="1"/>
          <a:r>
            <a:rPr lang="fa-IR" sz="2000" smtClean="0">
              <a:solidFill>
                <a:sysClr val="windowText" lastClr="000000"/>
              </a:solidFill>
            </a:rPr>
            <a:t>مستحب است در روزى كه بچه به دنيا مى‏آيد، در گوش راست او اذان و در گوش چپش اقامه بگويند</a:t>
          </a:r>
          <a:endParaRPr lang="fa-IR" sz="2000" dirty="0" smtClean="0">
            <a:solidFill>
              <a:sysClr val="windowText" lastClr="000000"/>
            </a:solidFill>
          </a:endParaRPr>
        </a:p>
      </dgm:t>
    </dgm:pt>
    <dgm:pt modelId="{145112FB-FE5E-42FA-804C-77D1F90415B7}" type="parTrans" cxnId="{F88F3595-4BA0-4742-9DD1-1402A96B58A4}">
      <dgm:prSet custT="1"/>
      <dgm:spPr/>
      <dgm:t>
        <a:bodyPr/>
        <a:lstStyle/>
        <a:p>
          <a:pPr rtl="1"/>
          <a:endParaRPr lang="fa-IR" sz="3200">
            <a:solidFill>
              <a:sysClr val="windowText" lastClr="000000"/>
            </a:solidFill>
          </a:endParaRPr>
        </a:p>
      </dgm:t>
    </dgm:pt>
    <dgm:pt modelId="{0689804F-E9B9-4316-B16E-F0A73736B98A}" type="sibTrans" cxnId="{F88F3595-4BA0-4742-9DD1-1402A96B58A4}">
      <dgm:prSet/>
      <dgm:spPr/>
      <dgm:t>
        <a:bodyPr/>
        <a:lstStyle/>
        <a:p>
          <a:pPr rtl="1"/>
          <a:endParaRPr lang="fa-IR"/>
        </a:p>
      </dgm:t>
    </dgm:pt>
    <dgm:pt modelId="{19961345-77D2-4055-8BAC-7860592F9075}" type="pres">
      <dgm:prSet presAssocID="{7DBBA22A-50F1-4DC4-AA32-EEF08D2BDFCD}" presName="Name0" presStyleCnt="0">
        <dgm:presLayoutVars>
          <dgm:chPref val="1"/>
          <dgm:dir val="rev"/>
          <dgm:animOne val="branch"/>
          <dgm:animLvl val="lvl"/>
          <dgm:resizeHandles val="exact"/>
        </dgm:presLayoutVars>
      </dgm:prSet>
      <dgm:spPr/>
      <dgm:t>
        <a:bodyPr/>
        <a:lstStyle/>
        <a:p>
          <a:pPr rtl="1"/>
          <a:endParaRPr lang="fa-IR"/>
        </a:p>
      </dgm:t>
    </dgm:pt>
    <dgm:pt modelId="{AF3007BE-6652-4C8F-BE75-D3841EA5F8AE}" type="pres">
      <dgm:prSet presAssocID="{61B4DCCC-C60B-43B5-AFEB-B8578DD52729}" presName="root1" presStyleCnt="0"/>
      <dgm:spPr/>
      <dgm:t>
        <a:bodyPr/>
        <a:lstStyle/>
        <a:p>
          <a:pPr rtl="1"/>
          <a:endParaRPr lang="fa-IR"/>
        </a:p>
      </dgm:t>
    </dgm:pt>
    <dgm:pt modelId="{18FCA84E-978B-4101-A870-10DC874851A0}" type="pres">
      <dgm:prSet presAssocID="{61B4DCCC-C60B-43B5-AFEB-B8578DD52729}" presName="LevelOneTextNode" presStyleLbl="node0" presStyleIdx="0" presStyleCnt="1" custScaleX="70633" custScaleY="90909">
        <dgm:presLayoutVars>
          <dgm:chPref val="3"/>
        </dgm:presLayoutVars>
      </dgm:prSet>
      <dgm:spPr/>
      <dgm:t>
        <a:bodyPr/>
        <a:lstStyle/>
        <a:p>
          <a:pPr rtl="1"/>
          <a:endParaRPr lang="fa-IR"/>
        </a:p>
      </dgm:t>
    </dgm:pt>
    <dgm:pt modelId="{28102EB8-3D4E-4556-92F0-35A05B66DC80}" type="pres">
      <dgm:prSet presAssocID="{61B4DCCC-C60B-43B5-AFEB-B8578DD52729}" presName="level2hierChild" presStyleCnt="0"/>
      <dgm:spPr/>
      <dgm:t>
        <a:bodyPr/>
        <a:lstStyle/>
        <a:p>
          <a:pPr rtl="1"/>
          <a:endParaRPr lang="fa-IR"/>
        </a:p>
      </dgm:t>
    </dgm:pt>
    <dgm:pt modelId="{1FA32706-D1C5-43D5-A450-6915E19CAE24}" type="pres">
      <dgm:prSet presAssocID="{6A9796E9-4C44-46BE-BD6F-3797B25C53E1}" presName="conn2-1" presStyleLbl="parChTrans1D2" presStyleIdx="0" presStyleCnt="3" custScaleX="2000000" custScaleY="910103"/>
      <dgm:spPr/>
      <dgm:t>
        <a:bodyPr/>
        <a:lstStyle/>
        <a:p>
          <a:pPr rtl="1"/>
          <a:endParaRPr lang="fa-IR"/>
        </a:p>
      </dgm:t>
    </dgm:pt>
    <dgm:pt modelId="{EECED119-829D-4644-8EDA-EFC29C88382E}" type="pres">
      <dgm:prSet presAssocID="{6A9796E9-4C44-46BE-BD6F-3797B25C53E1}" presName="connTx" presStyleLbl="parChTrans1D2" presStyleIdx="0" presStyleCnt="3"/>
      <dgm:spPr/>
      <dgm:t>
        <a:bodyPr/>
        <a:lstStyle/>
        <a:p>
          <a:pPr rtl="1"/>
          <a:endParaRPr lang="fa-IR"/>
        </a:p>
      </dgm:t>
    </dgm:pt>
    <dgm:pt modelId="{18743E15-105D-4DA4-AA4C-03E95C866952}" type="pres">
      <dgm:prSet presAssocID="{1C7B6944-F919-475B-9580-73C8F0D6CA00}" presName="root2" presStyleCnt="0"/>
      <dgm:spPr/>
      <dgm:t>
        <a:bodyPr/>
        <a:lstStyle/>
        <a:p>
          <a:pPr rtl="1"/>
          <a:endParaRPr lang="fa-IR"/>
        </a:p>
      </dgm:t>
    </dgm:pt>
    <dgm:pt modelId="{53377E53-5EF1-4059-8C42-41F195EA1465}" type="pres">
      <dgm:prSet presAssocID="{1C7B6944-F919-475B-9580-73C8F0D6CA00}" presName="LevelTwoTextNode" presStyleLbl="node2" presStyleIdx="0" presStyleCnt="3" custScaleX="173631" custScaleY="108852">
        <dgm:presLayoutVars>
          <dgm:chPref val="3"/>
        </dgm:presLayoutVars>
      </dgm:prSet>
      <dgm:spPr/>
      <dgm:t>
        <a:bodyPr/>
        <a:lstStyle/>
        <a:p>
          <a:pPr rtl="1"/>
          <a:endParaRPr lang="fa-IR"/>
        </a:p>
      </dgm:t>
    </dgm:pt>
    <dgm:pt modelId="{8577E9A0-9336-47EC-B889-4D4162DED2C2}" type="pres">
      <dgm:prSet presAssocID="{1C7B6944-F919-475B-9580-73C8F0D6CA00}" presName="level3hierChild" presStyleCnt="0"/>
      <dgm:spPr/>
      <dgm:t>
        <a:bodyPr/>
        <a:lstStyle/>
        <a:p>
          <a:pPr rtl="1"/>
          <a:endParaRPr lang="fa-IR"/>
        </a:p>
      </dgm:t>
    </dgm:pt>
    <dgm:pt modelId="{64525533-1F70-40C3-B055-71FB541AFAC9}" type="pres">
      <dgm:prSet presAssocID="{6D9F2DDF-F204-45F0-A8A5-4762240450C0}" presName="conn2-1" presStyleLbl="parChTrans1D2" presStyleIdx="1" presStyleCnt="3" custScaleX="2000000" custScaleY="55297"/>
      <dgm:spPr/>
      <dgm:t>
        <a:bodyPr/>
        <a:lstStyle/>
        <a:p>
          <a:pPr rtl="1"/>
          <a:endParaRPr lang="fa-IR"/>
        </a:p>
      </dgm:t>
    </dgm:pt>
    <dgm:pt modelId="{E2797837-EEF1-4264-8F48-4FD735278218}" type="pres">
      <dgm:prSet presAssocID="{6D9F2DDF-F204-45F0-A8A5-4762240450C0}" presName="connTx" presStyleLbl="parChTrans1D2" presStyleIdx="1" presStyleCnt="3"/>
      <dgm:spPr/>
      <dgm:t>
        <a:bodyPr/>
        <a:lstStyle/>
        <a:p>
          <a:pPr rtl="1"/>
          <a:endParaRPr lang="fa-IR"/>
        </a:p>
      </dgm:t>
    </dgm:pt>
    <dgm:pt modelId="{39B4CBCC-F136-4F7F-A512-C2671F59DECC}" type="pres">
      <dgm:prSet presAssocID="{5D7F24EA-3C83-4FCD-A6FC-D02ECB6D69B3}" presName="root2" presStyleCnt="0"/>
      <dgm:spPr/>
      <dgm:t>
        <a:bodyPr/>
        <a:lstStyle/>
        <a:p>
          <a:pPr rtl="1"/>
          <a:endParaRPr lang="fa-IR"/>
        </a:p>
      </dgm:t>
    </dgm:pt>
    <dgm:pt modelId="{FAC51768-ED0A-43C7-A7AE-A5800BCD1B12}" type="pres">
      <dgm:prSet presAssocID="{5D7F24EA-3C83-4FCD-A6FC-D02ECB6D69B3}" presName="LevelTwoTextNode" presStyleLbl="node2" presStyleIdx="1" presStyleCnt="3" custScaleX="173631" custScaleY="108852">
        <dgm:presLayoutVars>
          <dgm:chPref val="3"/>
        </dgm:presLayoutVars>
      </dgm:prSet>
      <dgm:spPr/>
      <dgm:t>
        <a:bodyPr/>
        <a:lstStyle/>
        <a:p>
          <a:pPr rtl="1"/>
          <a:endParaRPr lang="fa-IR"/>
        </a:p>
      </dgm:t>
    </dgm:pt>
    <dgm:pt modelId="{B62C5AA0-97DF-4276-A38E-E1FD34836DB3}" type="pres">
      <dgm:prSet presAssocID="{5D7F24EA-3C83-4FCD-A6FC-D02ECB6D69B3}" presName="level3hierChild" presStyleCnt="0"/>
      <dgm:spPr/>
      <dgm:t>
        <a:bodyPr/>
        <a:lstStyle/>
        <a:p>
          <a:pPr rtl="1"/>
          <a:endParaRPr lang="fa-IR"/>
        </a:p>
      </dgm:t>
    </dgm:pt>
    <dgm:pt modelId="{99D456C2-5F13-4A67-938B-CAFCA24CFB0D}" type="pres">
      <dgm:prSet presAssocID="{145112FB-FE5E-42FA-804C-77D1F90415B7}" presName="conn2-1" presStyleLbl="parChTrans1D2" presStyleIdx="2" presStyleCnt="3" custScaleX="2000000" custScaleY="910103"/>
      <dgm:spPr/>
      <dgm:t>
        <a:bodyPr/>
        <a:lstStyle/>
        <a:p>
          <a:pPr rtl="1"/>
          <a:endParaRPr lang="fa-IR"/>
        </a:p>
      </dgm:t>
    </dgm:pt>
    <dgm:pt modelId="{1AC99167-8881-4394-925D-2DD870883090}" type="pres">
      <dgm:prSet presAssocID="{145112FB-FE5E-42FA-804C-77D1F90415B7}" presName="connTx" presStyleLbl="parChTrans1D2" presStyleIdx="2" presStyleCnt="3"/>
      <dgm:spPr/>
      <dgm:t>
        <a:bodyPr/>
        <a:lstStyle/>
        <a:p>
          <a:pPr rtl="1"/>
          <a:endParaRPr lang="fa-IR"/>
        </a:p>
      </dgm:t>
    </dgm:pt>
    <dgm:pt modelId="{D2845166-4CDA-455A-902A-49DF73072682}" type="pres">
      <dgm:prSet presAssocID="{47884874-E104-49F8-A6D8-B2833CFDBB6A}" presName="root2" presStyleCnt="0"/>
      <dgm:spPr/>
      <dgm:t>
        <a:bodyPr/>
        <a:lstStyle/>
        <a:p>
          <a:pPr rtl="1"/>
          <a:endParaRPr lang="fa-IR"/>
        </a:p>
      </dgm:t>
    </dgm:pt>
    <dgm:pt modelId="{2E0C41C0-E6C3-49BA-A65C-7E055A671335}" type="pres">
      <dgm:prSet presAssocID="{47884874-E104-49F8-A6D8-B2833CFDBB6A}" presName="LevelTwoTextNode" presStyleLbl="node2" presStyleIdx="2" presStyleCnt="3" custScaleX="173631" custScaleY="108852">
        <dgm:presLayoutVars>
          <dgm:chPref val="3"/>
        </dgm:presLayoutVars>
      </dgm:prSet>
      <dgm:spPr/>
      <dgm:t>
        <a:bodyPr/>
        <a:lstStyle/>
        <a:p>
          <a:pPr rtl="1"/>
          <a:endParaRPr lang="fa-IR"/>
        </a:p>
      </dgm:t>
    </dgm:pt>
    <dgm:pt modelId="{5146F82A-9A18-48A5-B87B-6B3256BFC011}" type="pres">
      <dgm:prSet presAssocID="{47884874-E104-49F8-A6D8-B2833CFDBB6A}" presName="level3hierChild" presStyleCnt="0"/>
      <dgm:spPr/>
      <dgm:t>
        <a:bodyPr/>
        <a:lstStyle/>
        <a:p>
          <a:pPr rtl="1"/>
          <a:endParaRPr lang="fa-IR"/>
        </a:p>
      </dgm:t>
    </dgm:pt>
  </dgm:ptLst>
  <dgm:cxnLst>
    <dgm:cxn modelId="{9FBAF7C4-D568-453C-8787-E6E2058D3634}" type="presOf" srcId="{6D9F2DDF-F204-45F0-A8A5-4762240450C0}" destId="{E2797837-EEF1-4264-8F48-4FD735278218}" srcOrd="1" destOrd="0" presId="urn:microsoft.com/office/officeart/2008/layout/HorizontalMultiLevelHierarchy"/>
    <dgm:cxn modelId="{9A757683-80E4-49F9-B65F-4D7A25A9B7AE}" type="presOf" srcId="{145112FB-FE5E-42FA-804C-77D1F90415B7}" destId="{1AC99167-8881-4394-925D-2DD870883090}" srcOrd="1" destOrd="0" presId="urn:microsoft.com/office/officeart/2008/layout/HorizontalMultiLevelHierarchy"/>
    <dgm:cxn modelId="{42D9C97D-38F7-4AB1-940A-002807799636}" srcId="{61B4DCCC-C60B-43B5-AFEB-B8578DD52729}" destId="{5D7F24EA-3C83-4FCD-A6FC-D02ECB6D69B3}" srcOrd="1" destOrd="0" parTransId="{6D9F2DDF-F204-45F0-A8A5-4762240450C0}" sibTransId="{12E5FB9D-8A4C-4DF9-AA5F-893824CA796C}"/>
    <dgm:cxn modelId="{172598FE-86D3-446A-A321-FBE3C64B7FD1}" type="presOf" srcId="{1C7B6944-F919-475B-9580-73C8F0D6CA00}" destId="{53377E53-5EF1-4059-8C42-41F195EA1465}" srcOrd="0" destOrd="0" presId="urn:microsoft.com/office/officeart/2008/layout/HorizontalMultiLevelHierarchy"/>
    <dgm:cxn modelId="{F88F3595-4BA0-4742-9DD1-1402A96B58A4}" srcId="{61B4DCCC-C60B-43B5-AFEB-B8578DD52729}" destId="{47884874-E104-49F8-A6D8-B2833CFDBB6A}" srcOrd="2" destOrd="0" parTransId="{145112FB-FE5E-42FA-804C-77D1F90415B7}" sibTransId="{0689804F-E9B9-4316-B16E-F0A73736B98A}"/>
    <dgm:cxn modelId="{6ECEAFD9-597A-4BF0-9B74-271DC398B361}" type="presOf" srcId="{7DBBA22A-50F1-4DC4-AA32-EEF08D2BDFCD}" destId="{19961345-77D2-4055-8BAC-7860592F9075}" srcOrd="0" destOrd="0" presId="urn:microsoft.com/office/officeart/2008/layout/HorizontalMultiLevelHierarchy"/>
    <dgm:cxn modelId="{EB36703A-A52F-494A-B7DC-85F1EAE63F86}" type="presOf" srcId="{47884874-E104-49F8-A6D8-B2833CFDBB6A}" destId="{2E0C41C0-E6C3-49BA-A65C-7E055A671335}" srcOrd="0" destOrd="0" presId="urn:microsoft.com/office/officeart/2008/layout/HorizontalMultiLevelHierarchy"/>
    <dgm:cxn modelId="{AF454ABD-5603-439F-9FE4-0435985760A1}" srcId="{7DBBA22A-50F1-4DC4-AA32-EEF08D2BDFCD}" destId="{61B4DCCC-C60B-43B5-AFEB-B8578DD52729}" srcOrd="0" destOrd="0" parTransId="{E236A871-24E9-4A65-ACA8-0810773CEDE5}" sibTransId="{53C37E69-FFD7-4870-A3FD-810CF3D40BA2}"/>
    <dgm:cxn modelId="{17464F0E-752A-4B9D-A5C8-BF8123A2D213}" srcId="{61B4DCCC-C60B-43B5-AFEB-B8578DD52729}" destId="{1C7B6944-F919-475B-9580-73C8F0D6CA00}" srcOrd="0" destOrd="0" parTransId="{6A9796E9-4C44-46BE-BD6F-3797B25C53E1}" sibTransId="{5E3F8CF7-9F6B-4961-830E-52E73B9F37E3}"/>
    <dgm:cxn modelId="{A7B5E3B7-B3EF-460B-8EAB-E0BD9EEE9F07}" type="presOf" srcId="{6D9F2DDF-F204-45F0-A8A5-4762240450C0}" destId="{64525533-1F70-40C3-B055-71FB541AFAC9}" srcOrd="0" destOrd="0" presId="urn:microsoft.com/office/officeart/2008/layout/HorizontalMultiLevelHierarchy"/>
    <dgm:cxn modelId="{9FC55179-E559-4C52-BAB2-71CE976D427E}" type="presOf" srcId="{145112FB-FE5E-42FA-804C-77D1F90415B7}" destId="{99D456C2-5F13-4A67-938B-CAFCA24CFB0D}" srcOrd="0" destOrd="0" presId="urn:microsoft.com/office/officeart/2008/layout/HorizontalMultiLevelHierarchy"/>
    <dgm:cxn modelId="{B81B0F2B-7864-454D-9312-B7C82E3C6145}" type="presOf" srcId="{5D7F24EA-3C83-4FCD-A6FC-D02ECB6D69B3}" destId="{FAC51768-ED0A-43C7-A7AE-A5800BCD1B12}" srcOrd="0" destOrd="0" presId="urn:microsoft.com/office/officeart/2008/layout/HorizontalMultiLevelHierarchy"/>
    <dgm:cxn modelId="{95F47BDE-77F0-4B7C-A719-2D29A80E60E9}" type="presOf" srcId="{6A9796E9-4C44-46BE-BD6F-3797B25C53E1}" destId="{EECED119-829D-4644-8EDA-EFC29C88382E}" srcOrd="1" destOrd="0" presId="urn:microsoft.com/office/officeart/2008/layout/HorizontalMultiLevelHierarchy"/>
    <dgm:cxn modelId="{C32D841E-E721-4ED0-9E23-9AF1A7E43B1B}" type="presOf" srcId="{6A9796E9-4C44-46BE-BD6F-3797B25C53E1}" destId="{1FA32706-D1C5-43D5-A450-6915E19CAE24}" srcOrd="0" destOrd="0" presId="urn:microsoft.com/office/officeart/2008/layout/HorizontalMultiLevelHierarchy"/>
    <dgm:cxn modelId="{A5BB7B4B-428E-4FED-BAE6-F105C8260FE6}" type="presOf" srcId="{61B4DCCC-C60B-43B5-AFEB-B8578DD52729}" destId="{18FCA84E-978B-4101-A870-10DC874851A0}" srcOrd="0" destOrd="0" presId="urn:microsoft.com/office/officeart/2008/layout/HorizontalMultiLevelHierarchy"/>
    <dgm:cxn modelId="{C96053BD-F2DA-450B-884A-AC28A08BC44E}" type="presParOf" srcId="{19961345-77D2-4055-8BAC-7860592F9075}" destId="{AF3007BE-6652-4C8F-BE75-D3841EA5F8AE}" srcOrd="0" destOrd="0" presId="urn:microsoft.com/office/officeart/2008/layout/HorizontalMultiLevelHierarchy"/>
    <dgm:cxn modelId="{4CE4B703-0C66-4C6C-AFCC-43960E57B459}" type="presParOf" srcId="{AF3007BE-6652-4C8F-BE75-D3841EA5F8AE}" destId="{18FCA84E-978B-4101-A870-10DC874851A0}" srcOrd="0" destOrd="0" presId="urn:microsoft.com/office/officeart/2008/layout/HorizontalMultiLevelHierarchy"/>
    <dgm:cxn modelId="{0DE61D60-1729-4E0D-A3A5-8743F20A64E7}" type="presParOf" srcId="{AF3007BE-6652-4C8F-BE75-D3841EA5F8AE}" destId="{28102EB8-3D4E-4556-92F0-35A05B66DC80}" srcOrd="1" destOrd="0" presId="urn:microsoft.com/office/officeart/2008/layout/HorizontalMultiLevelHierarchy"/>
    <dgm:cxn modelId="{E1E80376-B9A6-40DC-ACF2-A5F13B4AE858}" type="presParOf" srcId="{28102EB8-3D4E-4556-92F0-35A05B66DC80}" destId="{1FA32706-D1C5-43D5-A450-6915E19CAE24}" srcOrd="0" destOrd="0" presId="urn:microsoft.com/office/officeart/2008/layout/HorizontalMultiLevelHierarchy"/>
    <dgm:cxn modelId="{60A441AC-71FB-4FA9-B5B9-86278C633E6F}" type="presParOf" srcId="{1FA32706-D1C5-43D5-A450-6915E19CAE24}" destId="{EECED119-829D-4644-8EDA-EFC29C88382E}" srcOrd="0" destOrd="0" presId="urn:microsoft.com/office/officeart/2008/layout/HorizontalMultiLevelHierarchy"/>
    <dgm:cxn modelId="{5711C446-A27D-44B4-ADEF-7916F1178938}" type="presParOf" srcId="{28102EB8-3D4E-4556-92F0-35A05B66DC80}" destId="{18743E15-105D-4DA4-AA4C-03E95C866952}" srcOrd="1" destOrd="0" presId="urn:microsoft.com/office/officeart/2008/layout/HorizontalMultiLevelHierarchy"/>
    <dgm:cxn modelId="{E6AC4BD3-4B48-4CF7-8E2D-2687BC505004}" type="presParOf" srcId="{18743E15-105D-4DA4-AA4C-03E95C866952}" destId="{53377E53-5EF1-4059-8C42-41F195EA1465}" srcOrd="0" destOrd="0" presId="urn:microsoft.com/office/officeart/2008/layout/HorizontalMultiLevelHierarchy"/>
    <dgm:cxn modelId="{D7236827-84DA-4210-B376-6C7892E778A2}" type="presParOf" srcId="{18743E15-105D-4DA4-AA4C-03E95C866952}" destId="{8577E9A0-9336-47EC-B889-4D4162DED2C2}" srcOrd="1" destOrd="0" presId="urn:microsoft.com/office/officeart/2008/layout/HorizontalMultiLevelHierarchy"/>
    <dgm:cxn modelId="{84CA7337-B58F-4A60-8BC4-BC4FEB4406B0}" type="presParOf" srcId="{28102EB8-3D4E-4556-92F0-35A05B66DC80}" destId="{64525533-1F70-40C3-B055-71FB541AFAC9}" srcOrd="2" destOrd="0" presId="urn:microsoft.com/office/officeart/2008/layout/HorizontalMultiLevelHierarchy"/>
    <dgm:cxn modelId="{D500A888-6C7E-429C-966F-46EE98421FDA}" type="presParOf" srcId="{64525533-1F70-40C3-B055-71FB541AFAC9}" destId="{E2797837-EEF1-4264-8F48-4FD735278218}" srcOrd="0" destOrd="0" presId="urn:microsoft.com/office/officeart/2008/layout/HorizontalMultiLevelHierarchy"/>
    <dgm:cxn modelId="{870D8FDA-AF87-47AE-B6A7-CD0BA3C40FF3}" type="presParOf" srcId="{28102EB8-3D4E-4556-92F0-35A05B66DC80}" destId="{39B4CBCC-F136-4F7F-A512-C2671F59DECC}" srcOrd="3" destOrd="0" presId="urn:microsoft.com/office/officeart/2008/layout/HorizontalMultiLevelHierarchy"/>
    <dgm:cxn modelId="{02BE4FD5-E5A0-40C2-82AD-8BE5A6FCDF0D}" type="presParOf" srcId="{39B4CBCC-F136-4F7F-A512-C2671F59DECC}" destId="{FAC51768-ED0A-43C7-A7AE-A5800BCD1B12}" srcOrd="0" destOrd="0" presId="urn:microsoft.com/office/officeart/2008/layout/HorizontalMultiLevelHierarchy"/>
    <dgm:cxn modelId="{F430AE47-7221-4625-836C-E49A30FD904A}" type="presParOf" srcId="{39B4CBCC-F136-4F7F-A512-C2671F59DECC}" destId="{B62C5AA0-97DF-4276-A38E-E1FD34836DB3}" srcOrd="1" destOrd="0" presId="urn:microsoft.com/office/officeart/2008/layout/HorizontalMultiLevelHierarchy"/>
    <dgm:cxn modelId="{A464DACD-8594-4CEA-813F-3E21680E17D3}" type="presParOf" srcId="{28102EB8-3D4E-4556-92F0-35A05B66DC80}" destId="{99D456C2-5F13-4A67-938B-CAFCA24CFB0D}" srcOrd="4" destOrd="0" presId="urn:microsoft.com/office/officeart/2008/layout/HorizontalMultiLevelHierarchy"/>
    <dgm:cxn modelId="{237552CF-21F9-4445-8C52-48161B0CDB32}" type="presParOf" srcId="{99D456C2-5F13-4A67-938B-CAFCA24CFB0D}" destId="{1AC99167-8881-4394-925D-2DD870883090}" srcOrd="0" destOrd="0" presId="urn:microsoft.com/office/officeart/2008/layout/HorizontalMultiLevelHierarchy"/>
    <dgm:cxn modelId="{E5C9D5F1-8B62-405F-824C-70653B58FBEC}" type="presParOf" srcId="{28102EB8-3D4E-4556-92F0-35A05B66DC80}" destId="{D2845166-4CDA-455A-902A-49DF73072682}" srcOrd="5" destOrd="0" presId="urn:microsoft.com/office/officeart/2008/layout/HorizontalMultiLevelHierarchy"/>
    <dgm:cxn modelId="{CC9321BA-523D-4C16-AA76-356F9BCF3B2C}" type="presParOf" srcId="{D2845166-4CDA-455A-902A-49DF73072682}" destId="{2E0C41C0-E6C3-49BA-A65C-7E055A671335}" srcOrd="0" destOrd="0" presId="urn:microsoft.com/office/officeart/2008/layout/HorizontalMultiLevelHierarchy"/>
    <dgm:cxn modelId="{87979F73-06F9-40C8-B473-CDEC310238F4}" type="presParOf" srcId="{D2845166-4CDA-455A-902A-49DF73072682}" destId="{5146F82A-9A18-48A5-B87B-6B3256BFC01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2" loCatId="hierarchy" qsTypeId="urn:microsoft.com/office/officeart/2005/8/quickstyle/3d3" qsCatId="3D" csTypeId="urn:microsoft.com/office/officeart/2005/8/colors/colorful2" csCatId="colorful" phldr="1"/>
      <dgm:spPr/>
      <dgm:t>
        <a:bodyPr/>
        <a:lstStyle/>
        <a:p>
          <a:pPr rtl="1"/>
          <a:endParaRPr lang="fa-IR"/>
        </a:p>
      </dgm:t>
    </dgm:pt>
    <dgm:pt modelId="{DD15F8D8-BBAD-453A-8EC7-0F4298D05CB7}">
      <dgm:prSet custT="1"/>
      <dgm:spPr>
        <a:ln>
          <a:solidFill>
            <a:schemeClr val="accent1"/>
          </a:solidFill>
        </a:ln>
      </dgm:spPr>
      <dgm:t>
        <a:bodyPr/>
        <a:lstStyle/>
        <a:p>
          <a:pPr rtl="1"/>
          <a:r>
            <a:rPr lang="fa-IR" sz="2000" dirty="0" smtClean="0">
              <a:solidFill>
                <a:sysClr val="windowText" lastClr="000000"/>
              </a:solidFill>
            </a:rPr>
            <a:t>1 ـ 7 عضو روی زمین باشد: </a:t>
          </a:r>
        </a:p>
        <a:p>
          <a:pPr rtl="1"/>
          <a:r>
            <a:rPr lang="fa-IR" sz="2400" dirty="0" smtClean="0">
              <a:solidFill>
                <a:sysClr val="windowText" lastClr="000000"/>
              </a:solidFill>
            </a:rPr>
            <a:t>پيشانى ، كف دو دست ، سر زانوها ،</a:t>
          </a:r>
        </a:p>
        <a:p>
          <a:pPr rtl="1"/>
          <a:r>
            <a:rPr lang="fa-IR" sz="2400" dirty="0" smtClean="0">
              <a:solidFill>
                <a:sysClr val="windowText" lastClr="000000"/>
              </a:solidFill>
            </a:rPr>
            <a:t> سر دو انگشت بزرگ پاها (شست)</a:t>
          </a:r>
          <a:endParaRPr lang="en-US" sz="2400" dirty="0">
            <a:solidFill>
              <a:sysClr val="windowText" lastClr="000000"/>
            </a:solidFill>
          </a:endParaRPr>
        </a:p>
      </dgm:t>
    </dgm:pt>
    <dgm:pt modelId="{8FEDCD8E-C57E-4151-8869-CD66CE0ED79A}" type="parTrans" cxnId="{CC20FBFC-1668-43C4-AEE8-3D6A7E6E31CD}">
      <dgm:prSet custT="1"/>
      <dgm:spPr>
        <a:ln>
          <a:solidFill>
            <a:schemeClr val="accent1"/>
          </a:solidFill>
        </a:ln>
      </dgm:spPr>
      <dgm:t>
        <a:bodyPr/>
        <a:lstStyle/>
        <a:p>
          <a:pPr rtl="1"/>
          <a:endParaRPr lang="fa-IR" sz="1000">
            <a:solidFill>
              <a:sysClr val="windowText" lastClr="000000"/>
            </a:solidFill>
          </a:endParaRPr>
        </a:p>
      </dgm:t>
    </dgm:pt>
    <dgm:pt modelId="{BBD18BE2-EDD8-435D-AE11-304D251372C4}" type="sibTrans" cxnId="{CC20FBFC-1668-43C4-AEE8-3D6A7E6E31CD}">
      <dgm:prSet/>
      <dgm:spPr/>
      <dgm:t>
        <a:bodyPr/>
        <a:lstStyle/>
        <a:p>
          <a:pPr rtl="1"/>
          <a:endParaRPr lang="fa-IR">
            <a:solidFill>
              <a:sysClr val="windowText" lastClr="000000"/>
            </a:solidFill>
          </a:endParaRPr>
        </a:p>
      </dgm:t>
    </dgm:pt>
    <dgm:pt modelId="{EEA99754-CDA2-46E5-A90D-D58A79020B60}">
      <dgm:prSet phldrT="[Text]" custT="1"/>
      <dgm:spPr>
        <a:solidFill>
          <a:schemeClr val="bg2">
            <a:lumMod val="75000"/>
          </a:schemeClr>
        </a:solidFill>
        <a:ln>
          <a:solidFill>
            <a:schemeClr val="accent1"/>
          </a:solidFill>
        </a:ln>
      </dgm:spPr>
      <dgm:t>
        <a:bodyPr/>
        <a:lstStyle/>
        <a:p>
          <a:pPr rtl="1"/>
          <a:r>
            <a:rPr lang="fa-IR" sz="3600" b="1" smtClean="0">
              <a:solidFill>
                <a:sysClr val="windowText" lastClr="000000"/>
              </a:solidFill>
            </a:rPr>
            <a:t>سجـود</a:t>
          </a:r>
          <a:endParaRPr lang="en-US" sz="3600" dirty="0">
            <a:solidFill>
              <a:sysClr val="windowText" lastClr="000000"/>
            </a:solidFill>
          </a:endParaRPr>
        </a:p>
      </dgm:t>
    </dgm:pt>
    <dgm:pt modelId="{37DD4D41-06A9-448C-9507-0C3548577F22}" type="parTrans" cxnId="{AAD1F398-18E5-48BA-BFF5-3215328BCE11}">
      <dgm:prSet/>
      <dgm:spPr/>
      <dgm:t>
        <a:bodyPr/>
        <a:lstStyle/>
        <a:p>
          <a:pPr rtl="1"/>
          <a:endParaRPr lang="fa-IR">
            <a:solidFill>
              <a:sysClr val="windowText" lastClr="000000"/>
            </a:solidFill>
          </a:endParaRPr>
        </a:p>
      </dgm:t>
    </dgm:pt>
    <dgm:pt modelId="{63A427B0-4D50-4160-9C17-DD91A4A02198}" type="sibTrans" cxnId="{AAD1F398-18E5-48BA-BFF5-3215328BCE11}">
      <dgm:prSet/>
      <dgm:spPr/>
      <dgm:t>
        <a:bodyPr/>
        <a:lstStyle/>
        <a:p>
          <a:pPr rtl="1"/>
          <a:endParaRPr lang="fa-IR">
            <a:solidFill>
              <a:sysClr val="windowText" lastClr="000000"/>
            </a:solidFill>
          </a:endParaRPr>
        </a:p>
      </dgm:t>
    </dgm:pt>
    <dgm:pt modelId="{EB85F627-A00A-4F4F-8450-9B732F95D9D6}">
      <dgm:prSet custT="1"/>
      <dgm:spPr>
        <a:ln>
          <a:solidFill>
            <a:schemeClr val="accent1"/>
          </a:solidFill>
        </a:ln>
      </dgm:spPr>
      <dgm:t>
        <a:bodyPr/>
        <a:lstStyle/>
        <a:p>
          <a:pPr rtl="1"/>
          <a:r>
            <a:rPr lang="fa-IR" sz="2000" smtClean="0">
              <a:solidFill>
                <a:sysClr val="windowText" lastClr="000000"/>
              </a:solidFill>
            </a:rPr>
            <a:t>3 ـ سجده كردن براى غير خداوند حرام است؛ </a:t>
          </a:r>
        </a:p>
        <a:p>
          <a:pPr rtl="1"/>
          <a:r>
            <a:rPr lang="fa-IR" sz="2000" smtClean="0">
              <a:solidFill>
                <a:sysClr val="windowText" lastClr="000000"/>
              </a:solidFill>
            </a:rPr>
            <a:t>* پس سجده در مقابل هر چيز و هر كس حتى در مقابل قبور معصومين عليهم‏السلام جايز نيست؛ مگر آنكه سجده براى خداوند و جهت شكر توفيق زيارت باشد.*</a:t>
          </a:r>
          <a:endParaRPr lang="en-US" sz="2000" dirty="0">
            <a:solidFill>
              <a:sysClr val="windowText" lastClr="000000"/>
            </a:solidFill>
          </a:endParaRPr>
        </a:p>
      </dgm:t>
    </dgm:pt>
    <dgm:pt modelId="{8B2FEF0D-EBD7-41C9-8138-E07DF519A114}" type="parTrans" cxnId="{AAB9C0C2-912A-4A69-AF16-688EEF14C319}">
      <dgm:prSet custT="1"/>
      <dgm:spPr>
        <a:ln>
          <a:solidFill>
            <a:schemeClr val="accent1"/>
          </a:solidFill>
        </a:ln>
      </dgm:spPr>
      <dgm:t>
        <a:bodyPr/>
        <a:lstStyle/>
        <a:p>
          <a:pPr rtl="1"/>
          <a:endParaRPr lang="fa-IR" sz="1000">
            <a:solidFill>
              <a:sysClr val="windowText" lastClr="000000"/>
            </a:solidFill>
          </a:endParaRPr>
        </a:p>
      </dgm:t>
    </dgm:pt>
    <dgm:pt modelId="{0975A264-A907-455D-8D7B-9DEA9FBE3329}" type="sibTrans" cxnId="{AAB9C0C2-912A-4A69-AF16-688EEF14C319}">
      <dgm:prSet/>
      <dgm:spPr/>
      <dgm:t>
        <a:bodyPr/>
        <a:lstStyle/>
        <a:p>
          <a:pPr rtl="1"/>
          <a:endParaRPr lang="fa-IR">
            <a:solidFill>
              <a:sysClr val="windowText" lastClr="000000"/>
            </a:solidFill>
          </a:endParaRPr>
        </a:p>
      </dgm:t>
    </dgm:pt>
    <dgm:pt modelId="{6622CD61-18CB-4428-BBCA-BBB4005EB98D}">
      <dgm:prSet custT="1"/>
      <dgm:spPr>
        <a:ln>
          <a:solidFill>
            <a:schemeClr val="accent1"/>
          </a:solidFill>
        </a:ln>
      </dgm:spPr>
      <dgm:t>
        <a:bodyPr/>
        <a:lstStyle/>
        <a:p>
          <a:pPr rtl="1"/>
          <a:r>
            <a:rPr lang="fa-IR" sz="2400" dirty="0" smtClean="0">
              <a:solidFill>
                <a:sysClr val="windowText" lastClr="000000"/>
              </a:solidFill>
            </a:rPr>
            <a:t>2 ـ بعد از ركوع دو سجده بجاآورد. </a:t>
          </a:r>
        </a:p>
      </dgm:t>
    </dgm:pt>
    <dgm:pt modelId="{D38A6477-14AC-4D03-8EB8-6A1A2A8D4E7C}" type="parTrans" cxnId="{524632B0-095F-478B-A00F-CBADF658E017}">
      <dgm:prSet custT="1"/>
      <dgm:spPr>
        <a:ln>
          <a:solidFill>
            <a:schemeClr val="accent1"/>
          </a:solidFill>
        </a:ln>
      </dgm:spPr>
      <dgm:t>
        <a:bodyPr/>
        <a:lstStyle/>
        <a:p>
          <a:pPr rtl="1"/>
          <a:endParaRPr lang="fa-IR" sz="600">
            <a:solidFill>
              <a:sysClr val="windowText" lastClr="000000"/>
            </a:solidFill>
          </a:endParaRPr>
        </a:p>
      </dgm:t>
    </dgm:pt>
    <dgm:pt modelId="{6EF36FDE-1316-472C-9099-72189F00B3B5}" type="sibTrans" cxnId="{524632B0-095F-478B-A00F-CBADF658E017}">
      <dgm:prSet/>
      <dgm:spPr/>
      <dgm:t>
        <a:bodyPr/>
        <a:lstStyle/>
        <a:p>
          <a:pPr rtl="1"/>
          <a:endParaRPr lang="fa-IR">
            <a:solidFill>
              <a:sysClr val="windowText" lastClr="000000"/>
            </a:solidFill>
          </a:endParaRPr>
        </a:p>
      </dgm:t>
    </dgm:pt>
    <dgm:pt modelId="{DFD200E0-B8CF-4486-83D5-2DF291B6AC32}" type="pres">
      <dgm:prSet presAssocID="{2A0D8F72-6C1E-42AA-BA75-0BCEC8C009C7}" presName="diagram" presStyleCnt="0">
        <dgm:presLayoutVars>
          <dgm:chPref val="1"/>
          <dgm:dir val="rev"/>
          <dgm:animOne val="branch"/>
          <dgm:animLvl val="lvl"/>
          <dgm:resizeHandles val="exact"/>
        </dgm:presLayoutVars>
      </dgm:prSet>
      <dgm:spPr/>
      <dgm:t>
        <a:bodyPr/>
        <a:lstStyle/>
        <a:p>
          <a:pPr rtl="1"/>
          <a:endParaRPr lang="fa-IR"/>
        </a:p>
      </dgm:t>
    </dgm:pt>
    <dgm:pt modelId="{5281F8D4-3090-42B6-89A2-0D7458B2222B}" type="pres">
      <dgm:prSet presAssocID="{EEA99754-CDA2-46E5-A90D-D58A79020B60}" presName="root1" presStyleCnt="0"/>
      <dgm:spPr/>
      <dgm:t>
        <a:bodyPr/>
        <a:lstStyle/>
        <a:p>
          <a:pPr rtl="1"/>
          <a:endParaRPr lang="fa-IR"/>
        </a:p>
      </dgm:t>
    </dgm:pt>
    <dgm:pt modelId="{2DD5F40A-A75B-45FA-AE2B-0D51E5D6A5C6}" type="pres">
      <dgm:prSet presAssocID="{EEA99754-CDA2-46E5-A90D-D58A79020B60}" presName="LevelOneTextNode" presStyleLbl="node0" presStyleIdx="0" presStyleCnt="1" custScaleX="175811" custScaleY="203329">
        <dgm:presLayoutVars>
          <dgm:chPref val="3"/>
        </dgm:presLayoutVars>
      </dgm:prSet>
      <dgm:spPr/>
      <dgm:t>
        <a:bodyPr/>
        <a:lstStyle/>
        <a:p>
          <a:pPr rtl="1"/>
          <a:endParaRPr lang="fa-IR"/>
        </a:p>
      </dgm:t>
    </dgm:pt>
    <dgm:pt modelId="{311DE679-1B5C-420E-8FD1-70B0E56A0262}" type="pres">
      <dgm:prSet presAssocID="{EEA99754-CDA2-46E5-A90D-D58A79020B60}" presName="level2hierChild" presStyleCnt="0"/>
      <dgm:spPr/>
      <dgm:t>
        <a:bodyPr/>
        <a:lstStyle/>
        <a:p>
          <a:pPr rtl="1"/>
          <a:endParaRPr lang="fa-IR"/>
        </a:p>
      </dgm:t>
    </dgm:pt>
    <dgm:pt modelId="{90B3ABE2-4247-462A-8745-37104583CFED}" type="pres">
      <dgm:prSet presAssocID="{8FEDCD8E-C57E-4151-8869-CD66CE0ED79A}" presName="conn2-1" presStyleLbl="parChTrans1D2" presStyleIdx="0" presStyleCnt="3" custScaleX="2000000" custScaleY="167637"/>
      <dgm:spPr/>
      <dgm:t>
        <a:bodyPr/>
        <a:lstStyle/>
        <a:p>
          <a:pPr rtl="1"/>
          <a:endParaRPr lang="fa-IR"/>
        </a:p>
      </dgm:t>
    </dgm:pt>
    <dgm:pt modelId="{A6399096-9022-4AC5-B283-D0AE73289479}" type="pres">
      <dgm:prSet presAssocID="{8FEDCD8E-C57E-4151-8869-CD66CE0ED79A}" presName="connTx" presStyleLbl="parChTrans1D2" presStyleIdx="0" presStyleCnt="3"/>
      <dgm:spPr/>
      <dgm:t>
        <a:bodyPr/>
        <a:lstStyle/>
        <a:p>
          <a:pPr rtl="1"/>
          <a:endParaRPr lang="fa-IR"/>
        </a:p>
      </dgm:t>
    </dgm:pt>
    <dgm:pt modelId="{D612B1DD-6561-410E-AB4B-86A2FC5C1C1E}" type="pres">
      <dgm:prSet presAssocID="{DD15F8D8-BBAD-453A-8EC7-0F4298D05CB7}" presName="root2" presStyleCnt="0"/>
      <dgm:spPr/>
      <dgm:t>
        <a:bodyPr/>
        <a:lstStyle/>
        <a:p>
          <a:pPr rtl="1"/>
          <a:endParaRPr lang="fa-IR"/>
        </a:p>
      </dgm:t>
    </dgm:pt>
    <dgm:pt modelId="{0F8FFA14-DE88-4A67-A098-E9EACD1D3817}" type="pres">
      <dgm:prSet presAssocID="{DD15F8D8-BBAD-453A-8EC7-0F4298D05CB7}" presName="LevelTwoTextNode" presStyleLbl="node2" presStyleIdx="0" presStyleCnt="3" custScaleX="665834" custScaleY="358681">
        <dgm:presLayoutVars>
          <dgm:chPref val="3"/>
        </dgm:presLayoutVars>
      </dgm:prSet>
      <dgm:spPr/>
      <dgm:t>
        <a:bodyPr/>
        <a:lstStyle/>
        <a:p>
          <a:pPr rtl="1"/>
          <a:endParaRPr lang="fa-IR"/>
        </a:p>
      </dgm:t>
    </dgm:pt>
    <dgm:pt modelId="{C8B24A30-DF14-40E9-BB59-7493C781BBAC}" type="pres">
      <dgm:prSet presAssocID="{DD15F8D8-BBAD-453A-8EC7-0F4298D05CB7}" presName="level3hierChild" presStyleCnt="0"/>
      <dgm:spPr/>
      <dgm:t>
        <a:bodyPr/>
        <a:lstStyle/>
        <a:p>
          <a:pPr rtl="1"/>
          <a:endParaRPr lang="fa-IR"/>
        </a:p>
      </dgm:t>
    </dgm:pt>
    <dgm:pt modelId="{25983A6B-22DD-44C5-B724-44BC6B1A29A5}" type="pres">
      <dgm:prSet presAssocID="{D38A6477-14AC-4D03-8EB8-6A1A2A8D4E7C}" presName="conn2-1" presStyleLbl="parChTrans1D2" presStyleIdx="1" presStyleCnt="3" custScaleX="2000000" custScaleY="167637"/>
      <dgm:spPr/>
      <dgm:t>
        <a:bodyPr/>
        <a:lstStyle/>
        <a:p>
          <a:pPr rtl="1"/>
          <a:endParaRPr lang="fa-IR"/>
        </a:p>
      </dgm:t>
    </dgm:pt>
    <dgm:pt modelId="{CEE01904-B02A-437A-8B3A-8064169F6AA4}" type="pres">
      <dgm:prSet presAssocID="{D38A6477-14AC-4D03-8EB8-6A1A2A8D4E7C}" presName="connTx" presStyleLbl="parChTrans1D2" presStyleIdx="1" presStyleCnt="3"/>
      <dgm:spPr/>
      <dgm:t>
        <a:bodyPr/>
        <a:lstStyle/>
        <a:p>
          <a:pPr rtl="1"/>
          <a:endParaRPr lang="fa-IR"/>
        </a:p>
      </dgm:t>
    </dgm:pt>
    <dgm:pt modelId="{E6C3B653-C5B7-4715-B827-8E41358E8656}" type="pres">
      <dgm:prSet presAssocID="{6622CD61-18CB-4428-BBCA-BBB4005EB98D}" presName="root2" presStyleCnt="0"/>
      <dgm:spPr/>
      <dgm:t>
        <a:bodyPr/>
        <a:lstStyle/>
        <a:p>
          <a:pPr rtl="1"/>
          <a:endParaRPr lang="fa-IR"/>
        </a:p>
      </dgm:t>
    </dgm:pt>
    <dgm:pt modelId="{0D23E7C3-A628-4768-8E36-A5425DC624D4}" type="pres">
      <dgm:prSet presAssocID="{6622CD61-18CB-4428-BBCA-BBB4005EB98D}" presName="LevelTwoTextNode" presStyleLbl="node2" presStyleIdx="1" presStyleCnt="3" custScaleX="665834" custScaleY="358681">
        <dgm:presLayoutVars>
          <dgm:chPref val="3"/>
        </dgm:presLayoutVars>
      </dgm:prSet>
      <dgm:spPr/>
      <dgm:t>
        <a:bodyPr/>
        <a:lstStyle/>
        <a:p>
          <a:pPr rtl="1"/>
          <a:endParaRPr lang="fa-IR"/>
        </a:p>
      </dgm:t>
    </dgm:pt>
    <dgm:pt modelId="{856E9A34-BF24-41B2-A04F-9D7272F44FEA}" type="pres">
      <dgm:prSet presAssocID="{6622CD61-18CB-4428-BBCA-BBB4005EB98D}" presName="level3hierChild" presStyleCnt="0"/>
      <dgm:spPr/>
      <dgm:t>
        <a:bodyPr/>
        <a:lstStyle/>
        <a:p>
          <a:pPr rtl="1"/>
          <a:endParaRPr lang="fa-IR"/>
        </a:p>
      </dgm:t>
    </dgm:pt>
    <dgm:pt modelId="{EB896369-7C32-4F7E-B883-A322F350AFE9}" type="pres">
      <dgm:prSet presAssocID="{8B2FEF0D-EBD7-41C9-8138-E07DF519A114}" presName="conn2-1" presStyleLbl="parChTrans1D2" presStyleIdx="2" presStyleCnt="3" custScaleX="2000000" custScaleY="167637"/>
      <dgm:spPr/>
      <dgm:t>
        <a:bodyPr/>
        <a:lstStyle/>
        <a:p>
          <a:pPr rtl="1"/>
          <a:endParaRPr lang="fa-IR"/>
        </a:p>
      </dgm:t>
    </dgm:pt>
    <dgm:pt modelId="{C4BC412A-B330-4438-B16D-1EF4E1BE3B03}" type="pres">
      <dgm:prSet presAssocID="{8B2FEF0D-EBD7-41C9-8138-E07DF519A114}" presName="connTx" presStyleLbl="parChTrans1D2" presStyleIdx="2" presStyleCnt="3"/>
      <dgm:spPr/>
      <dgm:t>
        <a:bodyPr/>
        <a:lstStyle/>
        <a:p>
          <a:pPr rtl="1"/>
          <a:endParaRPr lang="fa-IR"/>
        </a:p>
      </dgm:t>
    </dgm:pt>
    <dgm:pt modelId="{C747AAC0-8EBE-4B25-9ABD-3BF844275E53}" type="pres">
      <dgm:prSet presAssocID="{EB85F627-A00A-4F4F-8450-9B732F95D9D6}" presName="root2" presStyleCnt="0"/>
      <dgm:spPr/>
      <dgm:t>
        <a:bodyPr/>
        <a:lstStyle/>
        <a:p>
          <a:pPr rtl="1"/>
          <a:endParaRPr lang="fa-IR"/>
        </a:p>
      </dgm:t>
    </dgm:pt>
    <dgm:pt modelId="{0ADFB741-0741-4853-9082-736F2F8906F5}" type="pres">
      <dgm:prSet presAssocID="{EB85F627-A00A-4F4F-8450-9B732F95D9D6}" presName="LevelTwoTextNode" presStyleLbl="node2" presStyleIdx="2" presStyleCnt="3" custScaleX="665834" custScaleY="358681">
        <dgm:presLayoutVars>
          <dgm:chPref val="3"/>
        </dgm:presLayoutVars>
      </dgm:prSet>
      <dgm:spPr/>
      <dgm:t>
        <a:bodyPr/>
        <a:lstStyle/>
        <a:p>
          <a:pPr rtl="1"/>
          <a:endParaRPr lang="fa-IR"/>
        </a:p>
      </dgm:t>
    </dgm:pt>
    <dgm:pt modelId="{847C2731-3DBA-49EE-B5FA-262B2D954AB1}" type="pres">
      <dgm:prSet presAssocID="{EB85F627-A00A-4F4F-8450-9B732F95D9D6}" presName="level3hierChild" presStyleCnt="0"/>
      <dgm:spPr/>
      <dgm:t>
        <a:bodyPr/>
        <a:lstStyle/>
        <a:p>
          <a:pPr rtl="1"/>
          <a:endParaRPr lang="fa-IR"/>
        </a:p>
      </dgm:t>
    </dgm:pt>
  </dgm:ptLst>
  <dgm:cxnLst>
    <dgm:cxn modelId="{524632B0-095F-478B-A00F-CBADF658E017}" srcId="{EEA99754-CDA2-46E5-A90D-D58A79020B60}" destId="{6622CD61-18CB-4428-BBCA-BBB4005EB98D}" srcOrd="1" destOrd="0" parTransId="{D38A6477-14AC-4D03-8EB8-6A1A2A8D4E7C}" sibTransId="{6EF36FDE-1316-472C-9099-72189F00B3B5}"/>
    <dgm:cxn modelId="{AAD1F398-18E5-48BA-BFF5-3215328BCE11}" srcId="{2A0D8F72-6C1E-42AA-BA75-0BCEC8C009C7}" destId="{EEA99754-CDA2-46E5-A90D-D58A79020B60}" srcOrd="0" destOrd="0" parTransId="{37DD4D41-06A9-448C-9507-0C3548577F22}" sibTransId="{63A427B0-4D50-4160-9C17-DD91A4A02198}"/>
    <dgm:cxn modelId="{82D14631-E989-4DFA-AA2D-8E640862B152}" type="presOf" srcId="{D38A6477-14AC-4D03-8EB8-6A1A2A8D4E7C}" destId="{CEE01904-B02A-437A-8B3A-8064169F6AA4}" srcOrd="1" destOrd="0" presId="urn:microsoft.com/office/officeart/2005/8/layout/hierarchy2"/>
    <dgm:cxn modelId="{AAB9C0C2-912A-4A69-AF16-688EEF14C319}" srcId="{EEA99754-CDA2-46E5-A90D-D58A79020B60}" destId="{EB85F627-A00A-4F4F-8450-9B732F95D9D6}" srcOrd="2" destOrd="0" parTransId="{8B2FEF0D-EBD7-41C9-8138-E07DF519A114}" sibTransId="{0975A264-A907-455D-8D7B-9DEA9FBE3329}"/>
    <dgm:cxn modelId="{CC20FBFC-1668-43C4-AEE8-3D6A7E6E31CD}" srcId="{EEA99754-CDA2-46E5-A90D-D58A79020B60}" destId="{DD15F8D8-BBAD-453A-8EC7-0F4298D05CB7}" srcOrd="0" destOrd="0" parTransId="{8FEDCD8E-C57E-4151-8869-CD66CE0ED79A}" sibTransId="{BBD18BE2-EDD8-435D-AE11-304D251372C4}"/>
    <dgm:cxn modelId="{62320150-C4A4-44A0-AF65-ABAEDE8B2F1E}" type="presOf" srcId="{DD15F8D8-BBAD-453A-8EC7-0F4298D05CB7}" destId="{0F8FFA14-DE88-4A67-A098-E9EACD1D3817}" srcOrd="0" destOrd="0" presId="urn:microsoft.com/office/officeart/2005/8/layout/hierarchy2"/>
    <dgm:cxn modelId="{E04ED677-78C5-4E88-B29C-E34EE4ED1727}" type="presOf" srcId="{8FEDCD8E-C57E-4151-8869-CD66CE0ED79A}" destId="{A6399096-9022-4AC5-B283-D0AE73289479}" srcOrd="1" destOrd="0" presId="urn:microsoft.com/office/officeart/2005/8/layout/hierarchy2"/>
    <dgm:cxn modelId="{1C3C3F00-C47E-4BEF-9D25-D3360F5262C5}" type="presOf" srcId="{6622CD61-18CB-4428-BBCA-BBB4005EB98D}" destId="{0D23E7C3-A628-4768-8E36-A5425DC624D4}" srcOrd="0" destOrd="0" presId="urn:microsoft.com/office/officeart/2005/8/layout/hierarchy2"/>
    <dgm:cxn modelId="{22522C34-B5B1-4304-8A8A-68A57DC30611}" type="presOf" srcId="{2A0D8F72-6C1E-42AA-BA75-0BCEC8C009C7}" destId="{DFD200E0-B8CF-4486-83D5-2DF291B6AC32}" srcOrd="0" destOrd="0" presId="urn:microsoft.com/office/officeart/2005/8/layout/hierarchy2"/>
    <dgm:cxn modelId="{C8F4FA72-D458-4268-BB96-12A7F9F01AFA}" type="presOf" srcId="{8B2FEF0D-EBD7-41C9-8138-E07DF519A114}" destId="{C4BC412A-B330-4438-B16D-1EF4E1BE3B03}" srcOrd="1" destOrd="0" presId="urn:microsoft.com/office/officeart/2005/8/layout/hierarchy2"/>
    <dgm:cxn modelId="{A0F22DD4-7AA7-4A4F-97BF-B08DDA974DF3}" type="presOf" srcId="{8FEDCD8E-C57E-4151-8869-CD66CE0ED79A}" destId="{90B3ABE2-4247-462A-8745-37104583CFED}" srcOrd="0" destOrd="0" presId="urn:microsoft.com/office/officeart/2005/8/layout/hierarchy2"/>
    <dgm:cxn modelId="{86BE0860-2B14-495B-9884-0F4BB7BC7CE3}" type="presOf" srcId="{D38A6477-14AC-4D03-8EB8-6A1A2A8D4E7C}" destId="{25983A6B-22DD-44C5-B724-44BC6B1A29A5}" srcOrd="0" destOrd="0" presId="urn:microsoft.com/office/officeart/2005/8/layout/hierarchy2"/>
    <dgm:cxn modelId="{8A0F66A2-BAD2-4A86-869C-1C7833CBC43E}" type="presOf" srcId="{8B2FEF0D-EBD7-41C9-8138-E07DF519A114}" destId="{EB896369-7C32-4F7E-B883-A322F350AFE9}" srcOrd="0" destOrd="0" presId="urn:microsoft.com/office/officeart/2005/8/layout/hierarchy2"/>
    <dgm:cxn modelId="{C31C42F0-B0C8-4EEA-B82A-AF623000A4CB}" type="presOf" srcId="{EEA99754-CDA2-46E5-A90D-D58A79020B60}" destId="{2DD5F40A-A75B-45FA-AE2B-0D51E5D6A5C6}" srcOrd="0" destOrd="0" presId="urn:microsoft.com/office/officeart/2005/8/layout/hierarchy2"/>
    <dgm:cxn modelId="{A0C8356E-B0CD-4E10-87EF-CEF408EABEEE}" type="presOf" srcId="{EB85F627-A00A-4F4F-8450-9B732F95D9D6}" destId="{0ADFB741-0741-4853-9082-736F2F8906F5}" srcOrd="0" destOrd="0" presId="urn:microsoft.com/office/officeart/2005/8/layout/hierarchy2"/>
    <dgm:cxn modelId="{FCBA354A-A892-445D-9F21-A08F400E8C4B}" type="presParOf" srcId="{DFD200E0-B8CF-4486-83D5-2DF291B6AC32}" destId="{5281F8D4-3090-42B6-89A2-0D7458B2222B}" srcOrd="0" destOrd="0" presId="urn:microsoft.com/office/officeart/2005/8/layout/hierarchy2"/>
    <dgm:cxn modelId="{7B9B007D-5F6D-418B-B56B-83ADBD8FB64F}" type="presParOf" srcId="{5281F8D4-3090-42B6-89A2-0D7458B2222B}" destId="{2DD5F40A-A75B-45FA-AE2B-0D51E5D6A5C6}" srcOrd="0" destOrd="0" presId="urn:microsoft.com/office/officeart/2005/8/layout/hierarchy2"/>
    <dgm:cxn modelId="{BF6CDEB1-6B94-4C29-BD9C-CD0FBF0FF690}" type="presParOf" srcId="{5281F8D4-3090-42B6-89A2-0D7458B2222B}" destId="{311DE679-1B5C-420E-8FD1-70B0E56A0262}" srcOrd="1" destOrd="0" presId="urn:microsoft.com/office/officeart/2005/8/layout/hierarchy2"/>
    <dgm:cxn modelId="{84568214-8201-43E2-B4B3-C4F74A113E47}" type="presParOf" srcId="{311DE679-1B5C-420E-8FD1-70B0E56A0262}" destId="{90B3ABE2-4247-462A-8745-37104583CFED}" srcOrd="0" destOrd="0" presId="urn:microsoft.com/office/officeart/2005/8/layout/hierarchy2"/>
    <dgm:cxn modelId="{788C620D-CE5D-43DC-B480-3038D5123B37}" type="presParOf" srcId="{90B3ABE2-4247-462A-8745-37104583CFED}" destId="{A6399096-9022-4AC5-B283-D0AE73289479}" srcOrd="0" destOrd="0" presId="urn:microsoft.com/office/officeart/2005/8/layout/hierarchy2"/>
    <dgm:cxn modelId="{A04B0BF8-96E1-4A85-9A24-C0B8C1BEE11C}" type="presParOf" srcId="{311DE679-1B5C-420E-8FD1-70B0E56A0262}" destId="{D612B1DD-6561-410E-AB4B-86A2FC5C1C1E}" srcOrd="1" destOrd="0" presId="urn:microsoft.com/office/officeart/2005/8/layout/hierarchy2"/>
    <dgm:cxn modelId="{4CCF79A7-178C-4B88-9E46-368312D17B9F}" type="presParOf" srcId="{D612B1DD-6561-410E-AB4B-86A2FC5C1C1E}" destId="{0F8FFA14-DE88-4A67-A098-E9EACD1D3817}" srcOrd="0" destOrd="0" presId="urn:microsoft.com/office/officeart/2005/8/layout/hierarchy2"/>
    <dgm:cxn modelId="{2DDCF09F-B6C1-4BDB-AA8B-C7DD561FF2BA}" type="presParOf" srcId="{D612B1DD-6561-410E-AB4B-86A2FC5C1C1E}" destId="{C8B24A30-DF14-40E9-BB59-7493C781BBAC}" srcOrd="1" destOrd="0" presId="urn:microsoft.com/office/officeart/2005/8/layout/hierarchy2"/>
    <dgm:cxn modelId="{1B278F56-0C4A-4F12-AED1-A1ACF19CB9C4}" type="presParOf" srcId="{311DE679-1B5C-420E-8FD1-70B0E56A0262}" destId="{25983A6B-22DD-44C5-B724-44BC6B1A29A5}" srcOrd="2" destOrd="0" presId="urn:microsoft.com/office/officeart/2005/8/layout/hierarchy2"/>
    <dgm:cxn modelId="{01AB3757-31CD-4E78-93F6-424E3281D192}" type="presParOf" srcId="{25983A6B-22DD-44C5-B724-44BC6B1A29A5}" destId="{CEE01904-B02A-437A-8B3A-8064169F6AA4}" srcOrd="0" destOrd="0" presId="urn:microsoft.com/office/officeart/2005/8/layout/hierarchy2"/>
    <dgm:cxn modelId="{3E1ECE18-2042-429C-8415-78E91FC16FD0}" type="presParOf" srcId="{311DE679-1B5C-420E-8FD1-70B0E56A0262}" destId="{E6C3B653-C5B7-4715-B827-8E41358E8656}" srcOrd="3" destOrd="0" presId="urn:microsoft.com/office/officeart/2005/8/layout/hierarchy2"/>
    <dgm:cxn modelId="{5C0279ED-77DC-49DD-9627-783EAF985BA4}" type="presParOf" srcId="{E6C3B653-C5B7-4715-B827-8E41358E8656}" destId="{0D23E7C3-A628-4768-8E36-A5425DC624D4}" srcOrd="0" destOrd="0" presId="urn:microsoft.com/office/officeart/2005/8/layout/hierarchy2"/>
    <dgm:cxn modelId="{F4CDBCB0-9EAD-4A00-AAA9-427CA4BD6009}" type="presParOf" srcId="{E6C3B653-C5B7-4715-B827-8E41358E8656}" destId="{856E9A34-BF24-41B2-A04F-9D7272F44FEA}" srcOrd="1" destOrd="0" presId="urn:microsoft.com/office/officeart/2005/8/layout/hierarchy2"/>
    <dgm:cxn modelId="{D638556A-367C-4902-AFC2-69F5013EAE72}" type="presParOf" srcId="{311DE679-1B5C-420E-8FD1-70B0E56A0262}" destId="{EB896369-7C32-4F7E-B883-A322F350AFE9}" srcOrd="4" destOrd="0" presId="urn:microsoft.com/office/officeart/2005/8/layout/hierarchy2"/>
    <dgm:cxn modelId="{3590CD61-2EF4-4E41-B2F8-0D1294262B9A}" type="presParOf" srcId="{EB896369-7C32-4F7E-B883-A322F350AFE9}" destId="{C4BC412A-B330-4438-B16D-1EF4E1BE3B03}" srcOrd="0" destOrd="0" presId="urn:microsoft.com/office/officeart/2005/8/layout/hierarchy2"/>
    <dgm:cxn modelId="{6F00B505-3B62-404B-AA3D-11A841CEF1AD}" type="presParOf" srcId="{311DE679-1B5C-420E-8FD1-70B0E56A0262}" destId="{C747AAC0-8EBE-4B25-9ABD-3BF844275E53}" srcOrd="5" destOrd="0" presId="urn:microsoft.com/office/officeart/2005/8/layout/hierarchy2"/>
    <dgm:cxn modelId="{84C77FA9-AB30-443F-8C7B-006AF74837DC}" type="presParOf" srcId="{C747AAC0-8EBE-4B25-9ABD-3BF844275E53}" destId="{0ADFB741-0741-4853-9082-736F2F8906F5}" srcOrd="0" destOrd="0" presId="urn:microsoft.com/office/officeart/2005/8/layout/hierarchy2"/>
    <dgm:cxn modelId="{234802F5-863D-4FEC-9741-4ECFD2489642}" type="presParOf" srcId="{C747AAC0-8EBE-4B25-9ABD-3BF844275E53}" destId="{847C2731-3DBA-49EE-B5FA-262B2D954AB1}" srcOrd="1" destOrd="0" presId="urn:microsoft.com/office/officeart/2005/8/layout/hierarchy2"/>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A0D8F72-6C1E-42AA-BA75-0BCEC8C009C7}" type="doc">
      <dgm:prSet loTypeId="urn:microsoft.com/office/officeart/2008/layout/RadialCluster" loCatId="cycle" qsTypeId="urn:microsoft.com/office/officeart/2005/8/quickstyle/3d3" qsCatId="3D" csTypeId="urn:microsoft.com/office/officeart/2005/8/colors/colorful2" csCatId="colorful" phldr="1"/>
      <dgm:spPr/>
      <dgm:t>
        <a:bodyPr/>
        <a:lstStyle/>
        <a:p>
          <a:pPr rtl="1"/>
          <a:endParaRPr lang="fa-IR"/>
        </a:p>
      </dgm:t>
    </dgm:pt>
    <dgm:pt modelId="{B6502EC4-2241-44A3-A24E-FB86864C824E}">
      <dgm:prSet phldrT="[Text]" custT="1"/>
      <dgm:spPr>
        <a:solidFill>
          <a:schemeClr val="bg2"/>
        </a:solidFill>
      </dgm:spPr>
      <dgm:t>
        <a:bodyPr/>
        <a:lstStyle/>
        <a:p>
          <a:pPr rtl="1"/>
          <a:r>
            <a:rPr lang="fa-IR" sz="3600" b="1" dirty="0" smtClean="0">
              <a:solidFill>
                <a:schemeClr val="tx1"/>
              </a:solidFill>
            </a:rPr>
            <a:t>واجبات سجده:</a:t>
          </a:r>
          <a:endParaRPr lang="en-US" sz="3600" dirty="0">
            <a:solidFill>
              <a:schemeClr val="tx1"/>
            </a:solidFill>
          </a:endParaRPr>
        </a:p>
      </dgm:t>
    </dgm:pt>
    <dgm:pt modelId="{4BC283F2-D4C4-4719-A3AC-2E492508B232}" type="parTrans" cxnId="{1A30DCCC-1E71-450B-9355-10D16595ABA9}">
      <dgm:prSet/>
      <dgm:spPr/>
      <dgm:t>
        <a:bodyPr/>
        <a:lstStyle/>
        <a:p>
          <a:pPr rtl="1"/>
          <a:endParaRPr lang="fa-IR"/>
        </a:p>
      </dgm:t>
    </dgm:pt>
    <dgm:pt modelId="{3A044919-5E36-425F-B72E-BFB78A5448B1}" type="sibTrans" cxnId="{1A30DCCC-1E71-450B-9355-10D16595ABA9}">
      <dgm:prSet/>
      <dgm:spPr/>
      <dgm:t>
        <a:bodyPr/>
        <a:lstStyle/>
        <a:p>
          <a:pPr rtl="1"/>
          <a:endParaRPr lang="fa-IR"/>
        </a:p>
      </dgm:t>
    </dgm:pt>
    <dgm:pt modelId="{40EA8E81-5CBB-4014-8DD5-865E8E3F1F84}">
      <dgm:prSet custT="1"/>
      <dgm:spPr/>
      <dgm:t>
        <a:bodyPr/>
        <a:lstStyle/>
        <a:p>
          <a:pPr rtl="1"/>
          <a:r>
            <a:rPr lang="fa-IR" sz="1800" dirty="0" smtClean="0">
              <a:solidFill>
                <a:schemeClr val="tx1"/>
              </a:solidFill>
            </a:rPr>
            <a:t>1 ـ گذاشتن پيشانى بر چيزى كه سجده بر آن صحيح است.</a:t>
          </a:r>
          <a:endParaRPr lang="en-US" sz="1800" dirty="0">
            <a:solidFill>
              <a:schemeClr val="tx1"/>
            </a:solidFill>
          </a:endParaRPr>
        </a:p>
      </dgm:t>
    </dgm:pt>
    <dgm:pt modelId="{6992D487-1DA6-43AA-99F5-4EFA2F74173A}" type="parTrans" cxnId="{420F8FFB-AD8D-47B0-A574-73EBA425CDBC}">
      <dgm:prSet/>
      <dgm:spPr/>
      <dgm:t>
        <a:bodyPr/>
        <a:lstStyle/>
        <a:p>
          <a:pPr rtl="1"/>
          <a:endParaRPr lang="fa-IR" sz="2400">
            <a:solidFill>
              <a:schemeClr val="tx1"/>
            </a:solidFill>
          </a:endParaRPr>
        </a:p>
      </dgm:t>
    </dgm:pt>
    <dgm:pt modelId="{15B0D2C4-79DA-45A7-8B4A-600CB9C094CC}" type="sibTrans" cxnId="{420F8FFB-AD8D-47B0-A574-73EBA425CDBC}">
      <dgm:prSet/>
      <dgm:spPr/>
      <dgm:t>
        <a:bodyPr/>
        <a:lstStyle/>
        <a:p>
          <a:pPr rtl="1"/>
          <a:endParaRPr lang="fa-IR"/>
        </a:p>
      </dgm:t>
    </dgm:pt>
    <dgm:pt modelId="{DED5FCB3-9F9C-4991-8517-BB4D0DFB1153}">
      <dgm:prSet custT="1"/>
      <dgm:spPr/>
      <dgm:t>
        <a:bodyPr/>
        <a:lstStyle/>
        <a:p>
          <a:pPr rtl="1"/>
          <a:r>
            <a:rPr lang="fa-IR" sz="1800" dirty="0" smtClean="0">
              <a:solidFill>
                <a:schemeClr val="tx1"/>
              </a:solidFill>
            </a:rPr>
            <a:t>2 ـ گفتن ذكــر.</a:t>
          </a:r>
          <a:endParaRPr lang="en-US" sz="1800" dirty="0">
            <a:solidFill>
              <a:schemeClr val="tx1"/>
            </a:solidFill>
          </a:endParaRPr>
        </a:p>
      </dgm:t>
    </dgm:pt>
    <dgm:pt modelId="{6607D7FE-2BEF-471D-9FA8-AD43A02EA36B}" type="parTrans" cxnId="{2EB4FA4E-4A91-4E99-9D7B-925CC88BF6C6}">
      <dgm:prSet/>
      <dgm:spPr/>
      <dgm:t>
        <a:bodyPr/>
        <a:lstStyle/>
        <a:p>
          <a:pPr rtl="1"/>
          <a:endParaRPr lang="fa-IR" sz="2400">
            <a:solidFill>
              <a:schemeClr val="tx1"/>
            </a:solidFill>
          </a:endParaRPr>
        </a:p>
      </dgm:t>
    </dgm:pt>
    <dgm:pt modelId="{5BEB5BFA-3F80-4428-89D1-88641DB1B82F}" type="sibTrans" cxnId="{2EB4FA4E-4A91-4E99-9D7B-925CC88BF6C6}">
      <dgm:prSet/>
      <dgm:spPr/>
      <dgm:t>
        <a:bodyPr/>
        <a:lstStyle/>
        <a:p>
          <a:pPr rtl="1"/>
          <a:endParaRPr lang="fa-IR"/>
        </a:p>
      </dgm:t>
    </dgm:pt>
    <dgm:pt modelId="{40A80DB7-EDE6-4294-A704-25C0A7F28B10}">
      <dgm:prSet custT="1"/>
      <dgm:spPr/>
      <dgm:t>
        <a:bodyPr/>
        <a:lstStyle/>
        <a:p>
          <a:pPr rtl="1"/>
          <a:r>
            <a:rPr lang="fa-IR" sz="1800" dirty="0" smtClean="0">
              <a:solidFill>
                <a:schemeClr val="tx1"/>
              </a:solidFill>
            </a:rPr>
            <a:t>3 ـ آرامش بدن در حال ذكر سجده.</a:t>
          </a:r>
          <a:endParaRPr lang="en-US" sz="1800" dirty="0">
            <a:solidFill>
              <a:schemeClr val="tx1"/>
            </a:solidFill>
          </a:endParaRPr>
        </a:p>
      </dgm:t>
    </dgm:pt>
    <dgm:pt modelId="{3AB084A6-91EE-4EAF-B605-29CBC66AD8B5}" type="parTrans" cxnId="{D4D9EF50-2A06-4507-A70A-70268C7BED14}">
      <dgm:prSet/>
      <dgm:spPr/>
      <dgm:t>
        <a:bodyPr/>
        <a:lstStyle/>
        <a:p>
          <a:pPr rtl="1"/>
          <a:endParaRPr lang="fa-IR" sz="2400">
            <a:solidFill>
              <a:schemeClr val="tx1"/>
            </a:solidFill>
          </a:endParaRPr>
        </a:p>
      </dgm:t>
    </dgm:pt>
    <dgm:pt modelId="{59978810-E51B-4BE3-980C-46809DBCF0DE}" type="sibTrans" cxnId="{D4D9EF50-2A06-4507-A70A-70268C7BED14}">
      <dgm:prSet/>
      <dgm:spPr/>
      <dgm:t>
        <a:bodyPr/>
        <a:lstStyle/>
        <a:p>
          <a:pPr rtl="1"/>
          <a:endParaRPr lang="fa-IR"/>
        </a:p>
      </dgm:t>
    </dgm:pt>
    <dgm:pt modelId="{5CF59E41-9ECF-4591-A9A2-629DBBEDC6FA}">
      <dgm:prSet custT="1"/>
      <dgm:spPr/>
      <dgm:t>
        <a:bodyPr/>
        <a:lstStyle/>
        <a:p>
          <a:pPr rtl="1"/>
          <a:r>
            <a:rPr lang="fa-IR" sz="1800" dirty="0" smtClean="0">
              <a:solidFill>
                <a:schemeClr val="tx1"/>
              </a:solidFill>
            </a:rPr>
            <a:t>4 ـ بر زمين بودن هفت عضو در هنگام ذكر.</a:t>
          </a:r>
          <a:endParaRPr lang="en-US" sz="1800" dirty="0">
            <a:solidFill>
              <a:schemeClr val="tx1"/>
            </a:solidFill>
          </a:endParaRPr>
        </a:p>
      </dgm:t>
    </dgm:pt>
    <dgm:pt modelId="{22CA7AE4-0CF2-4B66-A401-B7151DAA91CD}" type="parTrans" cxnId="{CEC94729-6076-4FC3-BFA6-5CEB85146DE7}">
      <dgm:prSet/>
      <dgm:spPr/>
      <dgm:t>
        <a:bodyPr/>
        <a:lstStyle/>
        <a:p>
          <a:pPr rtl="1"/>
          <a:endParaRPr lang="fa-IR" sz="2400">
            <a:solidFill>
              <a:schemeClr val="tx1"/>
            </a:solidFill>
          </a:endParaRPr>
        </a:p>
      </dgm:t>
    </dgm:pt>
    <dgm:pt modelId="{F5396E08-CA33-4A9F-A930-9DDB2A3AFD27}" type="sibTrans" cxnId="{CEC94729-6076-4FC3-BFA6-5CEB85146DE7}">
      <dgm:prSet/>
      <dgm:spPr/>
      <dgm:t>
        <a:bodyPr/>
        <a:lstStyle/>
        <a:p>
          <a:pPr rtl="1"/>
          <a:endParaRPr lang="fa-IR"/>
        </a:p>
      </dgm:t>
    </dgm:pt>
    <dgm:pt modelId="{AD43B4FA-39CD-4D1D-8F96-8705DE05B00D}">
      <dgm:prSet custT="1"/>
      <dgm:spPr/>
      <dgm:t>
        <a:bodyPr/>
        <a:lstStyle/>
        <a:p>
          <a:pPr rtl="1"/>
          <a:r>
            <a:rPr lang="fa-IR" sz="1800" dirty="0" smtClean="0">
              <a:solidFill>
                <a:schemeClr val="tx1"/>
              </a:solidFill>
            </a:rPr>
            <a:t>5 ـ مساوى بودن جاهاى سجده (پست و بلند نبودن).</a:t>
          </a:r>
          <a:endParaRPr lang="en-US" sz="1800" dirty="0">
            <a:solidFill>
              <a:schemeClr val="tx1"/>
            </a:solidFill>
          </a:endParaRPr>
        </a:p>
      </dgm:t>
    </dgm:pt>
    <dgm:pt modelId="{3DDD0289-9D94-4B74-8C6F-D0025B724A3B}" type="parTrans" cxnId="{81F0ACBE-257A-48BA-A3C7-2F62E081EB8A}">
      <dgm:prSet/>
      <dgm:spPr/>
      <dgm:t>
        <a:bodyPr/>
        <a:lstStyle/>
        <a:p>
          <a:pPr rtl="1"/>
          <a:endParaRPr lang="fa-IR" sz="2400">
            <a:solidFill>
              <a:schemeClr val="tx1"/>
            </a:solidFill>
          </a:endParaRPr>
        </a:p>
      </dgm:t>
    </dgm:pt>
    <dgm:pt modelId="{F206645C-4B93-4C78-9755-CDE2DC56FD45}" type="sibTrans" cxnId="{81F0ACBE-257A-48BA-A3C7-2F62E081EB8A}">
      <dgm:prSet/>
      <dgm:spPr/>
      <dgm:t>
        <a:bodyPr/>
        <a:lstStyle/>
        <a:p>
          <a:pPr rtl="1"/>
          <a:endParaRPr lang="fa-IR"/>
        </a:p>
      </dgm:t>
    </dgm:pt>
    <dgm:pt modelId="{92AC1479-B5C3-45FE-9824-5B67B802C236}">
      <dgm:prSet custT="1"/>
      <dgm:spPr/>
      <dgm:t>
        <a:bodyPr/>
        <a:lstStyle/>
        <a:p>
          <a:pPr rtl="1"/>
          <a:r>
            <a:rPr lang="fa-IR" sz="1800" dirty="0" smtClean="0">
              <a:solidFill>
                <a:schemeClr val="tx1"/>
              </a:solidFill>
            </a:rPr>
            <a:t>6 ـ پاك بودن جايى كه پيشانى را مى‏گذارد.</a:t>
          </a:r>
          <a:endParaRPr lang="en-US" sz="1800" dirty="0">
            <a:solidFill>
              <a:schemeClr val="tx1"/>
            </a:solidFill>
          </a:endParaRPr>
        </a:p>
      </dgm:t>
    </dgm:pt>
    <dgm:pt modelId="{13405D34-7303-4F14-B20D-18F7CE02EB11}" type="parTrans" cxnId="{2FF54D8A-11C3-4D90-A232-73DBD1AB37CD}">
      <dgm:prSet/>
      <dgm:spPr/>
      <dgm:t>
        <a:bodyPr/>
        <a:lstStyle/>
        <a:p>
          <a:pPr rtl="1"/>
          <a:endParaRPr lang="fa-IR" sz="2400">
            <a:solidFill>
              <a:schemeClr val="tx1"/>
            </a:solidFill>
          </a:endParaRPr>
        </a:p>
      </dgm:t>
    </dgm:pt>
    <dgm:pt modelId="{6A9F9435-820D-4E0C-B34C-D8747701521F}" type="sibTrans" cxnId="{2FF54D8A-11C3-4D90-A232-73DBD1AB37CD}">
      <dgm:prSet/>
      <dgm:spPr/>
      <dgm:t>
        <a:bodyPr/>
        <a:lstStyle/>
        <a:p>
          <a:pPr rtl="1"/>
          <a:endParaRPr lang="fa-IR"/>
        </a:p>
      </dgm:t>
    </dgm:pt>
    <dgm:pt modelId="{58652986-0BDF-4029-8458-507542F2369F}">
      <dgm:prSet custT="1"/>
      <dgm:spPr/>
      <dgm:t>
        <a:bodyPr/>
        <a:lstStyle/>
        <a:p>
          <a:pPr rtl="1"/>
          <a:r>
            <a:rPr lang="fa-IR" sz="1800" dirty="0" smtClean="0">
              <a:solidFill>
                <a:schemeClr val="tx1"/>
              </a:solidFill>
            </a:rPr>
            <a:t>7 ـ سر برداشتن و نشستن و آرامش بين دو سجده.</a:t>
          </a:r>
          <a:endParaRPr lang="en-US" sz="1800" dirty="0">
            <a:solidFill>
              <a:schemeClr val="tx1"/>
            </a:solidFill>
          </a:endParaRPr>
        </a:p>
      </dgm:t>
    </dgm:pt>
    <dgm:pt modelId="{426F3BCD-F8FB-4835-9470-02B0B76EF2D3}" type="parTrans" cxnId="{B9869C0A-8BBC-43B6-8562-5A909B168BAF}">
      <dgm:prSet/>
      <dgm:spPr/>
      <dgm:t>
        <a:bodyPr/>
        <a:lstStyle/>
        <a:p>
          <a:pPr rtl="1"/>
          <a:endParaRPr lang="fa-IR" sz="2400">
            <a:solidFill>
              <a:schemeClr val="tx1"/>
            </a:solidFill>
          </a:endParaRPr>
        </a:p>
      </dgm:t>
    </dgm:pt>
    <dgm:pt modelId="{FB8039D3-55A9-420F-91A2-306B4B254EA1}" type="sibTrans" cxnId="{B9869C0A-8BBC-43B6-8562-5A909B168BAF}">
      <dgm:prSet/>
      <dgm:spPr/>
      <dgm:t>
        <a:bodyPr/>
        <a:lstStyle/>
        <a:p>
          <a:pPr rtl="1"/>
          <a:endParaRPr lang="fa-IR"/>
        </a:p>
      </dgm:t>
    </dgm:pt>
    <dgm:pt modelId="{7621EA18-5768-4100-882A-BCD257BD2D08}">
      <dgm:prSet custT="1"/>
      <dgm:spPr/>
      <dgm:t>
        <a:bodyPr/>
        <a:lstStyle/>
        <a:p>
          <a:pPr rtl="1"/>
          <a:endParaRPr lang="fa-IR"/>
        </a:p>
      </dgm:t>
    </dgm:pt>
    <dgm:pt modelId="{C4C7F1A2-C4DD-4A71-8462-12E69A969C4D}" type="parTrans" cxnId="{B86BFE82-74A3-409A-BD3D-72BB55ABCE5D}">
      <dgm:prSet/>
      <dgm:spPr/>
      <dgm:t>
        <a:bodyPr/>
        <a:lstStyle/>
        <a:p>
          <a:pPr rtl="1"/>
          <a:endParaRPr lang="fa-IR"/>
        </a:p>
      </dgm:t>
    </dgm:pt>
    <dgm:pt modelId="{8B9B76E4-3DD7-498A-94F1-E63DEEE73609}" type="sibTrans" cxnId="{B86BFE82-74A3-409A-BD3D-72BB55ABCE5D}">
      <dgm:prSet/>
      <dgm:spPr/>
      <dgm:t>
        <a:bodyPr/>
        <a:lstStyle/>
        <a:p>
          <a:pPr rtl="1"/>
          <a:endParaRPr lang="fa-IR"/>
        </a:p>
      </dgm:t>
    </dgm:pt>
    <dgm:pt modelId="{0170AF76-62CC-4998-9E5F-B78B99F9118E}" type="pres">
      <dgm:prSet presAssocID="{2A0D8F72-6C1E-42AA-BA75-0BCEC8C009C7}" presName="Name0" presStyleCnt="0">
        <dgm:presLayoutVars>
          <dgm:chMax val="1"/>
          <dgm:chPref val="1"/>
          <dgm:dir/>
          <dgm:animOne val="branch"/>
          <dgm:animLvl val="lvl"/>
        </dgm:presLayoutVars>
      </dgm:prSet>
      <dgm:spPr/>
      <dgm:t>
        <a:bodyPr/>
        <a:lstStyle/>
        <a:p>
          <a:pPr rtl="1"/>
          <a:endParaRPr lang="fa-IR"/>
        </a:p>
      </dgm:t>
    </dgm:pt>
    <dgm:pt modelId="{D55C2BAB-7EB5-40D5-8E76-0B2ED97CDD84}" type="pres">
      <dgm:prSet presAssocID="{B6502EC4-2241-44A3-A24E-FB86864C824E}" presName="singleCycle" presStyleCnt="0"/>
      <dgm:spPr/>
      <dgm:t>
        <a:bodyPr/>
        <a:lstStyle/>
        <a:p>
          <a:pPr rtl="1"/>
          <a:endParaRPr lang="fa-IR"/>
        </a:p>
      </dgm:t>
    </dgm:pt>
    <dgm:pt modelId="{EA958BAC-45F1-4A96-BC80-450E343F72F2}" type="pres">
      <dgm:prSet presAssocID="{B6502EC4-2241-44A3-A24E-FB86864C824E}" presName="singleCenter" presStyleLbl="node1" presStyleIdx="0" presStyleCnt="8">
        <dgm:presLayoutVars>
          <dgm:chMax val="7"/>
          <dgm:chPref val="7"/>
        </dgm:presLayoutVars>
      </dgm:prSet>
      <dgm:spPr/>
      <dgm:t>
        <a:bodyPr/>
        <a:lstStyle/>
        <a:p>
          <a:pPr rtl="1"/>
          <a:endParaRPr lang="fa-IR"/>
        </a:p>
      </dgm:t>
    </dgm:pt>
    <dgm:pt modelId="{AAAE2029-B27D-45F2-BCA0-AC4B8A37197D}" type="pres">
      <dgm:prSet presAssocID="{6992D487-1DA6-43AA-99F5-4EFA2F74173A}" presName="Name56" presStyleLbl="parChTrans1D2" presStyleIdx="0" presStyleCnt="7" custSzX="1331803"/>
      <dgm:spPr/>
      <dgm:t>
        <a:bodyPr/>
        <a:lstStyle/>
        <a:p>
          <a:pPr rtl="1"/>
          <a:endParaRPr lang="fa-IR"/>
        </a:p>
      </dgm:t>
    </dgm:pt>
    <dgm:pt modelId="{6EB8B61A-AF03-4810-BB7A-D0045CA33AA7}" type="pres">
      <dgm:prSet presAssocID="{40EA8E81-5CBB-4014-8DD5-865E8E3F1F84}" presName="text0" presStyleLbl="node1" presStyleIdx="1" presStyleCnt="8" custScaleX="133911" custScaleY="130767">
        <dgm:presLayoutVars>
          <dgm:bulletEnabled val="1"/>
        </dgm:presLayoutVars>
      </dgm:prSet>
      <dgm:spPr/>
      <dgm:t>
        <a:bodyPr/>
        <a:lstStyle/>
        <a:p>
          <a:pPr rtl="1"/>
          <a:endParaRPr lang="fa-IR"/>
        </a:p>
      </dgm:t>
    </dgm:pt>
    <dgm:pt modelId="{DE4CD8A3-0515-4ACE-ADBC-CE01E01EEBC8}" type="pres">
      <dgm:prSet presAssocID="{6607D7FE-2BEF-471D-9FA8-AD43A02EA36B}" presName="Name56" presStyleLbl="parChTrans1D2" presStyleIdx="1" presStyleCnt="7" custSzX="746917"/>
      <dgm:spPr/>
      <dgm:t>
        <a:bodyPr/>
        <a:lstStyle/>
        <a:p>
          <a:pPr rtl="1"/>
          <a:endParaRPr lang="fa-IR"/>
        </a:p>
      </dgm:t>
    </dgm:pt>
    <dgm:pt modelId="{75223F2C-A955-4565-8E0B-F87856060C90}" type="pres">
      <dgm:prSet presAssocID="{DED5FCB3-9F9C-4991-8517-BB4D0DFB1153}" presName="text0" presStyleLbl="node1" presStyleIdx="2" presStyleCnt="8" custScaleX="133911" custScaleY="130767">
        <dgm:presLayoutVars>
          <dgm:bulletEnabled val="1"/>
        </dgm:presLayoutVars>
      </dgm:prSet>
      <dgm:spPr/>
      <dgm:t>
        <a:bodyPr/>
        <a:lstStyle/>
        <a:p>
          <a:pPr rtl="1"/>
          <a:endParaRPr lang="fa-IR"/>
        </a:p>
      </dgm:t>
    </dgm:pt>
    <dgm:pt modelId="{A9E213E9-9AAF-418E-B7FD-FF6268A244A5}" type="pres">
      <dgm:prSet presAssocID="{3AB084A6-91EE-4EAF-B605-29CBC66AD8B5}" presName="Name56" presStyleLbl="parChTrans1D2" presStyleIdx="2" presStyleCnt="7" custSzX="1277901"/>
      <dgm:spPr/>
      <dgm:t>
        <a:bodyPr/>
        <a:lstStyle/>
        <a:p>
          <a:pPr rtl="1"/>
          <a:endParaRPr lang="fa-IR"/>
        </a:p>
      </dgm:t>
    </dgm:pt>
    <dgm:pt modelId="{FB5319A2-8C8A-4B2F-990A-CBFCE576DAD9}" type="pres">
      <dgm:prSet presAssocID="{40A80DB7-EDE6-4294-A704-25C0A7F28B10}" presName="text0" presStyleLbl="node1" presStyleIdx="3" presStyleCnt="8" custScaleX="133911" custScaleY="130767">
        <dgm:presLayoutVars>
          <dgm:bulletEnabled val="1"/>
        </dgm:presLayoutVars>
      </dgm:prSet>
      <dgm:spPr/>
      <dgm:t>
        <a:bodyPr/>
        <a:lstStyle/>
        <a:p>
          <a:pPr rtl="1"/>
          <a:endParaRPr lang="fa-IR"/>
        </a:p>
      </dgm:t>
    </dgm:pt>
    <dgm:pt modelId="{F62CD3AC-4798-488A-8325-39536866DF81}" type="pres">
      <dgm:prSet presAssocID="{22CA7AE4-0CF2-4B66-A401-B7151DAA91CD}" presName="Name56" presStyleLbl="parChTrans1D2" presStyleIdx="3" presStyleCnt="7" custSzX="1101418"/>
      <dgm:spPr/>
      <dgm:t>
        <a:bodyPr/>
        <a:lstStyle/>
        <a:p>
          <a:pPr rtl="1"/>
          <a:endParaRPr lang="fa-IR"/>
        </a:p>
      </dgm:t>
    </dgm:pt>
    <dgm:pt modelId="{60461784-E19E-4C7E-AA93-17F22217B032}" type="pres">
      <dgm:prSet presAssocID="{5CF59E41-9ECF-4591-A9A2-629DBBEDC6FA}" presName="text0" presStyleLbl="node1" presStyleIdx="4" presStyleCnt="8" custScaleX="133911" custScaleY="130767">
        <dgm:presLayoutVars>
          <dgm:bulletEnabled val="1"/>
        </dgm:presLayoutVars>
      </dgm:prSet>
      <dgm:spPr/>
      <dgm:t>
        <a:bodyPr/>
        <a:lstStyle/>
        <a:p>
          <a:pPr rtl="1"/>
          <a:endParaRPr lang="fa-IR"/>
        </a:p>
      </dgm:t>
    </dgm:pt>
    <dgm:pt modelId="{0E65CE02-0E53-4112-83AD-B945EBAF3E27}" type="pres">
      <dgm:prSet presAssocID="{3DDD0289-9D94-4B74-8C6F-D0025B724A3B}" presName="Name56" presStyleLbl="parChTrans1D2" presStyleIdx="4" presStyleCnt="7" custSzX="1101418"/>
      <dgm:spPr/>
      <dgm:t>
        <a:bodyPr/>
        <a:lstStyle/>
        <a:p>
          <a:pPr rtl="1"/>
          <a:endParaRPr lang="fa-IR"/>
        </a:p>
      </dgm:t>
    </dgm:pt>
    <dgm:pt modelId="{3A5030F3-E6A9-4AC5-BC56-4BDF2D9F6915}" type="pres">
      <dgm:prSet presAssocID="{AD43B4FA-39CD-4D1D-8F96-8705DE05B00D}" presName="text0" presStyleLbl="node1" presStyleIdx="5" presStyleCnt="8" custScaleX="133911" custScaleY="130767">
        <dgm:presLayoutVars>
          <dgm:bulletEnabled val="1"/>
        </dgm:presLayoutVars>
      </dgm:prSet>
      <dgm:spPr/>
      <dgm:t>
        <a:bodyPr/>
        <a:lstStyle/>
        <a:p>
          <a:pPr rtl="1"/>
          <a:endParaRPr lang="fa-IR"/>
        </a:p>
      </dgm:t>
    </dgm:pt>
    <dgm:pt modelId="{20AFA9E5-8769-4688-B782-520FB2D710E2}" type="pres">
      <dgm:prSet presAssocID="{13405D34-7303-4F14-B20D-18F7CE02EB11}" presName="Name56" presStyleLbl="parChTrans1D2" presStyleIdx="5" presStyleCnt="7" custSzX="1277901"/>
      <dgm:spPr/>
      <dgm:t>
        <a:bodyPr/>
        <a:lstStyle/>
        <a:p>
          <a:pPr rtl="1"/>
          <a:endParaRPr lang="fa-IR"/>
        </a:p>
      </dgm:t>
    </dgm:pt>
    <dgm:pt modelId="{91F4F7C0-AAFB-4AB1-8DB1-18F7866DB5BF}" type="pres">
      <dgm:prSet presAssocID="{92AC1479-B5C3-45FE-9824-5B67B802C236}" presName="text0" presStyleLbl="node1" presStyleIdx="6" presStyleCnt="8" custScaleX="133911" custScaleY="130767">
        <dgm:presLayoutVars>
          <dgm:bulletEnabled val="1"/>
        </dgm:presLayoutVars>
      </dgm:prSet>
      <dgm:spPr/>
      <dgm:t>
        <a:bodyPr/>
        <a:lstStyle/>
        <a:p>
          <a:pPr rtl="1"/>
          <a:endParaRPr lang="fa-IR"/>
        </a:p>
      </dgm:t>
    </dgm:pt>
    <dgm:pt modelId="{1B0FDFFD-BFA4-48DA-B67F-B75A4DD83B08}" type="pres">
      <dgm:prSet presAssocID="{426F3BCD-F8FB-4835-9470-02B0B76EF2D3}" presName="Name56" presStyleLbl="parChTrans1D2" presStyleIdx="6" presStyleCnt="7" custSzX="746917"/>
      <dgm:spPr/>
      <dgm:t>
        <a:bodyPr/>
        <a:lstStyle/>
        <a:p>
          <a:pPr rtl="1"/>
          <a:endParaRPr lang="fa-IR"/>
        </a:p>
      </dgm:t>
    </dgm:pt>
    <dgm:pt modelId="{6EC17D61-983E-426C-BCB1-C23F0F1FCCE2}" type="pres">
      <dgm:prSet presAssocID="{58652986-0BDF-4029-8458-507542F2369F}" presName="text0" presStyleLbl="node1" presStyleIdx="7" presStyleCnt="8" custScaleX="133911" custScaleY="130767">
        <dgm:presLayoutVars>
          <dgm:bulletEnabled val="1"/>
        </dgm:presLayoutVars>
      </dgm:prSet>
      <dgm:spPr/>
      <dgm:t>
        <a:bodyPr/>
        <a:lstStyle/>
        <a:p>
          <a:pPr rtl="1"/>
          <a:endParaRPr lang="fa-IR"/>
        </a:p>
      </dgm:t>
    </dgm:pt>
  </dgm:ptLst>
  <dgm:cxnLst>
    <dgm:cxn modelId="{CEC94729-6076-4FC3-BFA6-5CEB85146DE7}" srcId="{B6502EC4-2241-44A3-A24E-FB86864C824E}" destId="{5CF59E41-9ECF-4591-A9A2-629DBBEDC6FA}" srcOrd="3" destOrd="0" parTransId="{22CA7AE4-0CF2-4B66-A401-B7151DAA91CD}" sibTransId="{F5396E08-CA33-4A9F-A930-9DDB2A3AFD27}"/>
    <dgm:cxn modelId="{B9869C0A-8BBC-43B6-8562-5A909B168BAF}" srcId="{B6502EC4-2241-44A3-A24E-FB86864C824E}" destId="{58652986-0BDF-4029-8458-507542F2369F}" srcOrd="6" destOrd="0" parTransId="{426F3BCD-F8FB-4835-9470-02B0B76EF2D3}" sibTransId="{FB8039D3-55A9-420F-91A2-306B4B254EA1}"/>
    <dgm:cxn modelId="{4A3B1C1D-05EA-475E-8450-C9F38556946E}" type="presOf" srcId="{40EA8E81-5CBB-4014-8DD5-865E8E3F1F84}" destId="{6EB8B61A-AF03-4810-BB7A-D0045CA33AA7}" srcOrd="0" destOrd="0" presId="urn:microsoft.com/office/officeart/2008/layout/RadialCluster"/>
    <dgm:cxn modelId="{74891F92-4452-4140-A019-E8205995AE59}" type="presOf" srcId="{AD43B4FA-39CD-4D1D-8F96-8705DE05B00D}" destId="{3A5030F3-E6A9-4AC5-BC56-4BDF2D9F6915}" srcOrd="0" destOrd="0" presId="urn:microsoft.com/office/officeart/2008/layout/RadialCluster"/>
    <dgm:cxn modelId="{1A30DCCC-1E71-450B-9355-10D16595ABA9}" srcId="{2A0D8F72-6C1E-42AA-BA75-0BCEC8C009C7}" destId="{B6502EC4-2241-44A3-A24E-FB86864C824E}" srcOrd="0" destOrd="0" parTransId="{4BC283F2-D4C4-4719-A3AC-2E492508B232}" sibTransId="{3A044919-5E36-425F-B72E-BFB78A5448B1}"/>
    <dgm:cxn modelId="{C31F19CB-6138-41E5-8773-9C206D174F73}" type="presOf" srcId="{3DDD0289-9D94-4B74-8C6F-D0025B724A3B}" destId="{0E65CE02-0E53-4112-83AD-B945EBAF3E27}" srcOrd="0" destOrd="0" presId="urn:microsoft.com/office/officeart/2008/layout/RadialCluster"/>
    <dgm:cxn modelId="{2D152A9D-68C2-4613-8645-50A9652797E5}" type="presOf" srcId="{92AC1479-B5C3-45FE-9824-5B67B802C236}" destId="{91F4F7C0-AAFB-4AB1-8DB1-18F7866DB5BF}" srcOrd="0" destOrd="0" presId="urn:microsoft.com/office/officeart/2008/layout/RadialCluster"/>
    <dgm:cxn modelId="{420F8FFB-AD8D-47B0-A574-73EBA425CDBC}" srcId="{B6502EC4-2241-44A3-A24E-FB86864C824E}" destId="{40EA8E81-5CBB-4014-8DD5-865E8E3F1F84}" srcOrd="0" destOrd="0" parTransId="{6992D487-1DA6-43AA-99F5-4EFA2F74173A}" sibTransId="{15B0D2C4-79DA-45A7-8B4A-600CB9C094CC}"/>
    <dgm:cxn modelId="{CE7B4363-EE5E-48BD-BA95-F775EE5D7F3F}" type="presOf" srcId="{2A0D8F72-6C1E-42AA-BA75-0BCEC8C009C7}" destId="{0170AF76-62CC-4998-9E5F-B78B99F9118E}" srcOrd="0" destOrd="0" presId="urn:microsoft.com/office/officeart/2008/layout/RadialCluster"/>
    <dgm:cxn modelId="{21807179-29BC-4E4F-8F5D-E94AED27CA71}" type="presOf" srcId="{22CA7AE4-0CF2-4B66-A401-B7151DAA91CD}" destId="{F62CD3AC-4798-488A-8325-39536866DF81}" srcOrd="0" destOrd="0" presId="urn:microsoft.com/office/officeart/2008/layout/RadialCluster"/>
    <dgm:cxn modelId="{0E23FC11-A7C8-46CB-8AA3-B56E0A821EB4}" type="presOf" srcId="{426F3BCD-F8FB-4835-9470-02B0B76EF2D3}" destId="{1B0FDFFD-BFA4-48DA-B67F-B75A4DD83B08}" srcOrd="0" destOrd="0" presId="urn:microsoft.com/office/officeart/2008/layout/RadialCluster"/>
    <dgm:cxn modelId="{BFC154A6-6977-412C-A609-C3A18E13BBE6}" type="presOf" srcId="{58652986-0BDF-4029-8458-507542F2369F}" destId="{6EC17D61-983E-426C-BCB1-C23F0F1FCCE2}" srcOrd="0" destOrd="0" presId="urn:microsoft.com/office/officeart/2008/layout/RadialCluster"/>
    <dgm:cxn modelId="{2EB4FA4E-4A91-4E99-9D7B-925CC88BF6C6}" srcId="{B6502EC4-2241-44A3-A24E-FB86864C824E}" destId="{DED5FCB3-9F9C-4991-8517-BB4D0DFB1153}" srcOrd="1" destOrd="0" parTransId="{6607D7FE-2BEF-471D-9FA8-AD43A02EA36B}" sibTransId="{5BEB5BFA-3F80-4428-89D1-88641DB1B82F}"/>
    <dgm:cxn modelId="{80B4FC34-2FFB-4CD3-8F6C-507F5AA7D75D}" type="presOf" srcId="{13405D34-7303-4F14-B20D-18F7CE02EB11}" destId="{20AFA9E5-8769-4688-B782-520FB2D710E2}" srcOrd="0" destOrd="0" presId="urn:microsoft.com/office/officeart/2008/layout/RadialCluster"/>
    <dgm:cxn modelId="{AE18A287-3BE5-44F1-8C43-02AF8CF9378E}" type="presOf" srcId="{DED5FCB3-9F9C-4991-8517-BB4D0DFB1153}" destId="{75223F2C-A955-4565-8E0B-F87856060C90}" srcOrd="0" destOrd="0" presId="urn:microsoft.com/office/officeart/2008/layout/RadialCluster"/>
    <dgm:cxn modelId="{D1B887ED-EEBC-42A4-9A03-50A65BDE0742}" type="presOf" srcId="{3AB084A6-91EE-4EAF-B605-29CBC66AD8B5}" destId="{A9E213E9-9AAF-418E-B7FD-FF6268A244A5}" srcOrd="0" destOrd="0" presId="urn:microsoft.com/office/officeart/2008/layout/RadialCluster"/>
    <dgm:cxn modelId="{D4D9EF50-2A06-4507-A70A-70268C7BED14}" srcId="{B6502EC4-2241-44A3-A24E-FB86864C824E}" destId="{40A80DB7-EDE6-4294-A704-25C0A7F28B10}" srcOrd="2" destOrd="0" parTransId="{3AB084A6-91EE-4EAF-B605-29CBC66AD8B5}" sibTransId="{59978810-E51B-4BE3-980C-46809DBCF0DE}"/>
    <dgm:cxn modelId="{2FF54D8A-11C3-4D90-A232-73DBD1AB37CD}" srcId="{B6502EC4-2241-44A3-A24E-FB86864C824E}" destId="{92AC1479-B5C3-45FE-9824-5B67B802C236}" srcOrd="5" destOrd="0" parTransId="{13405D34-7303-4F14-B20D-18F7CE02EB11}" sibTransId="{6A9F9435-820D-4E0C-B34C-D8747701521F}"/>
    <dgm:cxn modelId="{882BADDA-9D08-40A6-BD0A-DC5601B68D02}" type="presOf" srcId="{6992D487-1DA6-43AA-99F5-4EFA2F74173A}" destId="{AAAE2029-B27D-45F2-BCA0-AC4B8A37197D}" srcOrd="0" destOrd="0" presId="urn:microsoft.com/office/officeart/2008/layout/RadialCluster"/>
    <dgm:cxn modelId="{81F0ACBE-257A-48BA-A3C7-2F62E081EB8A}" srcId="{B6502EC4-2241-44A3-A24E-FB86864C824E}" destId="{AD43B4FA-39CD-4D1D-8F96-8705DE05B00D}" srcOrd="4" destOrd="0" parTransId="{3DDD0289-9D94-4B74-8C6F-D0025B724A3B}" sibTransId="{F206645C-4B93-4C78-9755-CDE2DC56FD45}"/>
    <dgm:cxn modelId="{7C499C92-3985-41FB-9CFA-5E0CCB1807D7}" type="presOf" srcId="{6607D7FE-2BEF-471D-9FA8-AD43A02EA36B}" destId="{DE4CD8A3-0515-4ACE-ADBC-CE01E01EEBC8}" srcOrd="0" destOrd="0" presId="urn:microsoft.com/office/officeart/2008/layout/RadialCluster"/>
    <dgm:cxn modelId="{25C4EA3E-372D-47FA-BA9E-83163398D8C4}" type="presOf" srcId="{5CF59E41-9ECF-4591-A9A2-629DBBEDC6FA}" destId="{60461784-E19E-4C7E-AA93-17F22217B032}" srcOrd="0" destOrd="0" presId="urn:microsoft.com/office/officeart/2008/layout/RadialCluster"/>
    <dgm:cxn modelId="{8E4BEBE3-268C-459B-8C16-B8FE6E7B5646}" type="presOf" srcId="{40A80DB7-EDE6-4294-A704-25C0A7F28B10}" destId="{FB5319A2-8C8A-4B2F-990A-CBFCE576DAD9}" srcOrd="0" destOrd="0" presId="urn:microsoft.com/office/officeart/2008/layout/RadialCluster"/>
    <dgm:cxn modelId="{B86BFE82-74A3-409A-BD3D-72BB55ABCE5D}" srcId="{B6502EC4-2241-44A3-A24E-FB86864C824E}" destId="{7621EA18-5768-4100-882A-BCD257BD2D08}" srcOrd="7" destOrd="0" parTransId="{C4C7F1A2-C4DD-4A71-8462-12E69A969C4D}" sibTransId="{8B9B76E4-3DD7-498A-94F1-E63DEEE73609}"/>
    <dgm:cxn modelId="{A7044047-B803-457A-AB25-5E54F4F843B5}" type="presOf" srcId="{B6502EC4-2241-44A3-A24E-FB86864C824E}" destId="{EA958BAC-45F1-4A96-BC80-450E343F72F2}" srcOrd="0" destOrd="0" presId="urn:microsoft.com/office/officeart/2008/layout/RadialCluster"/>
    <dgm:cxn modelId="{220B3FF2-80B7-4376-9A03-F62637562A45}" type="presParOf" srcId="{0170AF76-62CC-4998-9E5F-B78B99F9118E}" destId="{D55C2BAB-7EB5-40D5-8E76-0B2ED97CDD84}" srcOrd="0" destOrd="0" presId="urn:microsoft.com/office/officeart/2008/layout/RadialCluster"/>
    <dgm:cxn modelId="{4697C8C1-A21F-485B-910A-E308D9C1E814}" type="presParOf" srcId="{D55C2BAB-7EB5-40D5-8E76-0B2ED97CDD84}" destId="{EA958BAC-45F1-4A96-BC80-450E343F72F2}" srcOrd="0" destOrd="0" presId="urn:microsoft.com/office/officeart/2008/layout/RadialCluster"/>
    <dgm:cxn modelId="{67CB45B4-9FBD-47E1-8F72-6EA17755718D}" type="presParOf" srcId="{D55C2BAB-7EB5-40D5-8E76-0B2ED97CDD84}" destId="{AAAE2029-B27D-45F2-BCA0-AC4B8A37197D}" srcOrd="1" destOrd="0" presId="urn:microsoft.com/office/officeart/2008/layout/RadialCluster"/>
    <dgm:cxn modelId="{D9A44EE4-296B-46C1-A8F9-C5D7416B0E58}" type="presParOf" srcId="{D55C2BAB-7EB5-40D5-8E76-0B2ED97CDD84}" destId="{6EB8B61A-AF03-4810-BB7A-D0045CA33AA7}" srcOrd="2" destOrd="0" presId="urn:microsoft.com/office/officeart/2008/layout/RadialCluster"/>
    <dgm:cxn modelId="{3C34D217-F115-45C4-AF56-AAA24686F1CB}" type="presParOf" srcId="{D55C2BAB-7EB5-40D5-8E76-0B2ED97CDD84}" destId="{DE4CD8A3-0515-4ACE-ADBC-CE01E01EEBC8}" srcOrd="3" destOrd="0" presId="urn:microsoft.com/office/officeart/2008/layout/RadialCluster"/>
    <dgm:cxn modelId="{A830EBAC-29FB-4447-B340-D10DDA1017B6}" type="presParOf" srcId="{D55C2BAB-7EB5-40D5-8E76-0B2ED97CDD84}" destId="{75223F2C-A955-4565-8E0B-F87856060C90}" srcOrd="4" destOrd="0" presId="urn:microsoft.com/office/officeart/2008/layout/RadialCluster"/>
    <dgm:cxn modelId="{3D551946-A72D-4FBD-9A3B-8C5C502445BD}" type="presParOf" srcId="{D55C2BAB-7EB5-40D5-8E76-0B2ED97CDD84}" destId="{A9E213E9-9AAF-418E-B7FD-FF6268A244A5}" srcOrd="5" destOrd="0" presId="urn:microsoft.com/office/officeart/2008/layout/RadialCluster"/>
    <dgm:cxn modelId="{A9069D86-F4BD-4475-9250-5D83CC480140}" type="presParOf" srcId="{D55C2BAB-7EB5-40D5-8E76-0B2ED97CDD84}" destId="{FB5319A2-8C8A-4B2F-990A-CBFCE576DAD9}" srcOrd="6" destOrd="0" presId="urn:microsoft.com/office/officeart/2008/layout/RadialCluster"/>
    <dgm:cxn modelId="{3371FC2F-DC30-4BAA-A15D-19BB7C546CE0}" type="presParOf" srcId="{D55C2BAB-7EB5-40D5-8E76-0B2ED97CDD84}" destId="{F62CD3AC-4798-488A-8325-39536866DF81}" srcOrd="7" destOrd="0" presId="urn:microsoft.com/office/officeart/2008/layout/RadialCluster"/>
    <dgm:cxn modelId="{6B69FEA0-D229-4714-866D-52192F83C069}" type="presParOf" srcId="{D55C2BAB-7EB5-40D5-8E76-0B2ED97CDD84}" destId="{60461784-E19E-4C7E-AA93-17F22217B032}" srcOrd="8" destOrd="0" presId="urn:microsoft.com/office/officeart/2008/layout/RadialCluster"/>
    <dgm:cxn modelId="{C49DC93B-1F66-4557-9091-73BCBBD5B9D2}" type="presParOf" srcId="{D55C2BAB-7EB5-40D5-8E76-0B2ED97CDD84}" destId="{0E65CE02-0E53-4112-83AD-B945EBAF3E27}" srcOrd="9" destOrd="0" presId="urn:microsoft.com/office/officeart/2008/layout/RadialCluster"/>
    <dgm:cxn modelId="{381E1E9F-422E-4C22-AB84-9CBD3F1386BE}" type="presParOf" srcId="{D55C2BAB-7EB5-40D5-8E76-0B2ED97CDD84}" destId="{3A5030F3-E6A9-4AC5-BC56-4BDF2D9F6915}" srcOrd="10" destOrd="0" presId="urn:microsoft.com/office/officeart/2008/layout/RadialCluster"/>
    <dgm:cxn modelId="{D8D82B2B-E01E-471E-B4EF-9D608B59C252}" type="presParOf" srcId="{D55C2BAB-7EB5-40D5-8E76-0B2ED97CDD84}" destId="{20AFA9E5-8769-4688-B782-520FB2D710E2}" srcOrd="11" destOrd="0" presId="urn:microsoft.com/office/officeart/2008/layout/RadialCluster"/>
    <dgm:cxn modelId="{B56E774B-1CC5-4280-8CBA-16DD47DB2940}" type="presParOf" srcId="{D55C2BAB-7EB5-40D5-8E76-0B2ED97CDD84}" destId="{91F4F7C0-AAFB-4AB1-8DB1-18F7866DB5BF}" srcOrd="12" destOrd="0" presId="urn:microsoft.com/office/officeart/2008/layout/RadialCluster"/>
    <dgm:cxn modelId="{A88D225B-62FB-48F1-BE3E-89A4E5E5514A}" type="presParOf" srcId="{D55C2BAB-7EB5-40D5-8E76-0B2ED97CDD84}" destId="{1B0FDFFD-BFA4-48DA-B67F-B75A4DD83B08}" srcOrd="13" destOrd="0" presId="urn:microsoft.com/office/officeart/2008/layout/RadialCluster"/>
    <dgm:cxn modelId="{9C047E2D-9A3D-42EA-8743-24755D849AFC}" type="presParOf" srcId="{D55C2BAB-7EB5-40D5-8E76-0B2ED97CDD84}" destId="{6EC17D61-983E-426C-BCB1-C23F0F1FCCE2}"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0D8F72-6C1E-42AA-BA75-0BCEC8C009C7}" type="doc">
      <dgm:prSet loTypeId="urn:microsoft.com/office/officeart/2008/layout/RadialCluster" loCatId="cycle" qsTypeId="urn:microsoft.com/office/officeart/2005/8/quickstyle/simple2" qsCatId="simple" csTypeId="urn:microsoft.com/office/officeart/2005/8/colors/accent2_1" csCatId="accent2" phldr="1"/>
      <dgm:spPr/>
      <dgm:t>
        <a:bodyPr/>
        <a:lstStyle/>
        <a:p>
          <a:pPr rtl="1"/>
          <a:endParaRPr lang="fa-IR"/>
        </a:p>
      </dgm:t>
    </dgm:pt>
    <dgm:pt modelId="{96B3AB71-E32A-4150-955A-12C20402D98A}">
      <dgm:prSet custT="1"/>
      <dgm:spPr/>
      <dgm:t>
        <a:bodyPr/>
        <a:lstStyle/>
        <a:p>
          <a:pPr rtl="1"/>
          <a:r>
            <a:rPr lang="fa-IR" sz="2000" dirty="0" smtClean="0"/>
            <a:t> اگر ذكر سجده را مى‏گويد، يكى از هفت عضو را عمدا از زمين بردارد، نماز باطل مى‏شود، ولى موقعى كه مشغول گفتن ذكر نيست اگر غير از پيشانى، جاهاى ديگر را از زمين بردارد و دوباره بگذارد، اشكال ندارد.</a:t>
          </a:r>
          <a:endParaRPr lang="en-US" sz="2000" dirty="0"/>
        </a:p>
      </dgm:t>
    </dgm:pt>
    <dgm:pt modelId="{60483681-6A42-46DA-9229-53018BEF160F}" type="parTrans" cxnId="{DC2AAF74-68AB-4F25-B8DC-01A21DF3AD00}">
      <dgm:prSet/>
      <dgm:spPr/>
      <dgm:t>
        <a:bodyPr/>
        <a:lstStyle/>
        <a:p>
          <a:pPr rtl="1"/>
          <a:endParaRPr lang="fa-IR"/>
        </a:p>
      </dgm:t>
    </dgm:pt>
    <dgm:pt modelId="{B41466F8-6A36-4D61-AE59-CA49C0E6B95B}" type="sibTrans" cxnId="{DC2AAF74-68AB-4F25-B8DC-01A21DF3AD00}">
      <dgm:prSet/>
      <dgm:spPr/>
      <dgm:t>
        <a:bodyPr/>
        <a:lstStyle/>
        <a:p>
          <a:pPr rtl="1"/>
          <a:endParaRPr lang="fa-IR"/>
        </a:p>
      </dgm:t>
    </dgm:pt>
    <dgm:pt modelId="{0503CCCE-EE73-46A1-A115-B3C340F20F77}">
      <dgm:prSet custT="1"/>
      <dgm:spPr/>
      <dgm:t>
        <a:bodyPr/>
        <a:lstStyle/>
        <a:p>
          <a:pPr rtl="1"/>
          <a:r>
            <a:rPr lang="fa-IR" sz="1800" dirty="0" smtClean="0"/>
            <a:t> اگر همراه با انگشتان شست پا، انگشتان ديگر هم بر زمين باشد مانع ندارد.</a:t>
          </a:r>
          <a:endParaRPr lang="en-US" sz="1800" dirty="0"/>
        </a:p>
      </dgm:t>
    </dgm:pt>
    <dgm:pt modelId="{18C2005F-7E11-4942-98FA-381B5CBFF5E2}" type="parTrans" cxnId="{CA6CF559-3B84-4589-92E1-0AC9202FD2A8}">
      <dgm:prSet/>
      <dgm:spPr/>
      <dgm:t>
        <a:bodyPr/>
        <a:lstStyle/>
        <a:p>
          <a:pPr rtl="1"/>
          <a:endParaRPr lang="fa-IR"/>
        </a:p>
      </dgm:t>
    </dgm:pt>
    <dgm:pt modelId="{1B7909A6-4E3F-41FB-A8AF-744B59284909}" type="sibTrans" cxnId="{CA6CF559-3B84-4589-92E1-0AC9202FD2A8}">
      <dgm:prSet/>
      <dgm:spPr/>
      <dgm:t>
        <a:bodyPr/>
        <a:lstStyle/>
        <a:p>
          <a:pPr rtl="1"/>
          <a:endParaRPr lang="fa-IR"/>
        </a:p>
      </dgm:t>
    </dgm:pt>
    <dgm:pt modelId="{BF9CB35C-4273-49BF-AE53-B50135F2D1CA}">
      <dgm:prSet/>
      <dgm:spPr/>
      <dgm:t>
        <a:bodyPr/>
        <a:lstStyle/>
        <a:p>
          <a:pPr rtl="1"/>
          <a:r>
            <a:rPr lang="fa-IR" dirty="0" smtClean="0"/>
            <a:t>درسجده</a:t>
          </a:r>
          <a:endParaRPr lang="fa-IR" dirty="0"/>
        </a:p>
      </dgm:t>
    </dgm:pt>
    <dgm:pt modelId="{3E513031-87BF-4F4A-84DE-BF4BE19658FE}" type="parTrans" cxnId="{14362A7C-2E8A-446B-97FB-69E92EE01CC0}">
      <dgm:prSet/>
      <dgm:spPr/>
      <dgm:t>
        <a:bodyPr/>
        <a:lstStyle/>
        <a:p>
          <a:pPr rtl="1"/>
          <a:endParaRPr lang="fa-IR"/>
        </a:p>
      </dgm:t>
    </dgm:pt>
    <dgm:pt modelId="{D83883A5-D5D9-4F1C-98AB-A5FEC2905C79}" type="sibTrans" cxnId="{14362A7C-2E8A-446B-97FB-69E92EE01CC0}">
      <dgm:prSet/>
      <dgm:spPr/>
      <dgm:t>
        <a:bodyPr/>
        <a:lstStyle/>
        <a:p>
          <a:pPr rtl="1"/>
          <a:endParaRPr lang="fa-IR"/>
        </a:p>
      </dgm:t>
    </dgm:pt>
    <dgm:pt modelId="{02F02B6B-7DCE-48F0-9EC2-18A19396A927}">
      <dgm:prSet/>
      <dgm:spPr/>
      <dgm:t>
        <a:bodyPr/>
        <a:lstStyle/>
        <a:p>
          <a:pPr rtl="1"/>
          <a:r>
            <a:rPr lang="fa-IR" b="1" dirty="0" smtClean="0"/>
            <a:t>بر زمين بودن هفت عضو:</a:t>
          </a:r>
          <a:endParaRPr lang="fa-IR" dirty="0"/>
        </a:p>
      </dgm:t>
    </dgm:pt>
    <dgm:pt modelId="{07796CE1-1EF4-45A1-9566-04E2922A0514}" type="sibTrans" cxnId="{6AE22814-D6F8-4141-8066-C25E3D74A360}">
      <dgm:prSet/>
      <dgm:spPr/>
      <dgm:t>
        <a:bodyPr/>
        <a:lstStyle/>
        <a:p>
          <a:pPr rtl="1"/>
          <a:endParaRPr lang="fa-IR"/>
        </a:p>
      </dgm:t>
    </dgm:pt>
    <dgm:pt modelId="{71275B16-1A94-4A78-BBE1-50F53179DDD8}" type="parTrans" cxnId="{6AE22814-D6F8-4141-8066-C25E3D74A360}">
      <dgm:prSet/>
      <dgm:spPr/>
      <dgm:t>
        <a:bodyPr/>
        <a:lstStyle/>
        <a:p>
          <a:pPr rtl="1"/>
          <a:endParaRPr lang="fa-IR"/>
        </a:p>
      </dgm:t>
    </dgm:pt>
    <dgm:pt modelId="{B3356EE0-EE0D-4DCE-ADA8-E981771F1E31}" type="pres">
      <dgm:prSet presAssocID="{2A0D8F72-6C1E-42AA-BA75-0BCEC8C009C7}" presName="Name0" presStyleCnt="0">
        <dgm:presLayoutVars>
          <dgm:chMax val="1"/>
          <dgm:chPref val="1"/>
          <dgm:dir val="rev"/>
          <dgm:animOne val="branch"/>
          <dgm:animLvl val="lvl"/>
        </dgm:presLayoutVars>
      </dgm:prSet>
      <dgm:spPr/>
      <dgm:t>
        <a:bodyPr/>
        <a:lstStyle/>
        <a:p>
          <a:pPr rtl="1"/>
          <a:endParaRPr lang="fa-IR"/>
        </a:p>
      </dgm:t>
    </dgm:pt>
    <dgm:pt modelId="{2C05C57E-13A5-48D6-A61B-5D817CC0ED11}" type="pres">
      <dgm:prSet presAssocID="{02F02B6B-7DCE-48F0-9EC2-18A19396A927}" presName="textCenter" presStyleLbl="node1" presStyleIdx="0" presStyleCnt="4" custLinFactNeighborX="36372" custLinFactNeighborY="-418"/>
      <dgm:spPr/>
      <dgm:t>
        <a:bodyPr/>
        <a:lstStyle/>
        <a:p>
          <a:pPr rtl="1"/>
          <a:endParaRPr lang="fa-IR"/>
        </a:p>
      </dgm:t>
    </dgm:pt>
    <dgm:pt modelId="{CE82B73B-EDE7-484F-939B-7969B390E2E6}" type="pres">
      <dgm:prSet presAssocID="{02F02B6B-7DCE-48F0-9EC2-18A19396A927}" presName="cycle_1" presStyleCnt="0"/>
      <dgm:spPr/>
      <dgm:t>
        <a:bodyPr/>
        <a:lstStyle/>
        <a:p>
          <a:pPr rtl="1"/>
          <a:endParaRPr lang="fa-IR"/>
        </a:p>
      </dgm:t>
    </dgm:pt>
    <dgm:pt modelId="{AF321353-3AD7-46E3-83F8-429373F747CC}" type="pres">
      <dgm:prSet presAssocID="{BF9CB35C-4273-49BF-AE53-B50135F2D1CA}" presName="childCenter1" presStyleLbl="node1" presStyleIdx="1" presStyleCnt="4"/>
      <dgm:spPr/>
      <dgm:t>
        <a:bodyPr/>
        <a:lstStyle/>
        <a:p>
          <a:pPr rtl="1"/>
          <a:endParaRPr lang="fa-IR"/>
        </a:p>
      </dgm:t>
    </dgm:pt>
    <dgm:pt modelId="{DE2C1C92-AA3A-430A-998D-E418B4D2CDBA}" type="pres">
      <dgm:prSet presAssocID="{60483681-6A42-46DA-9229-53018BEF160F}" presName="Name141" presStyleLbl="parChTrans1D3" presStyleIdx="0" presStyleCnt="2"/>
      <dgm:spPr/>
      <dgm:t>
        <a:bodyPr/>
        <a:lstStyle/>
        <a:p>
          <a:pPr rtl="1"/>
          <a:endParaRPr lang="fa-IR"/>
        </a:p>
      </dgm:t>
    </dgm:pt>
    <dgm:pt modelId="{34C0AC7E-498E-4EA6-B0EE-FFA74097743F}" type="pres">
      <dgm:prSet presAssocID="{96B3AB71-E32A-4150-955A-12C20402D98A}" presName="text1" presStyleLbl="node1" presStyleIdx="2" presStyleCnt="4" custScaleX="333590" custScaleY="152041" custRadScaleRad="120392" custRadScaleInc="-13210">
        <dgm:presLayoutVars>
          <dgm:bulletEnabled val="1"/>
        </dgm:presLayoutVars>
      </dgm:prSet>
      <dgm:spPr/>
      <dgm:t>
        <a:bodyPr/>
        <a:lstStyle/>
        <a:p>
          <a:pPr rtl="1"/>
          <a:endParaRPr lang="fa-IR"/>
        </a:p>
      </dgm:t>
    </dgm:pt>
    <dgm:pt modelId="{FE00A7B5-C61E-461C-A4B8-46240762F6CF}" type="pres">
      <dgm:prSet presAssocID="{18C2005F-7E11-4942-98FA-381B5CBFF5E2}" presName="Name141" presStyleLbl="parChTrans1D3" presStyleIdx="1" presStyleCnt="2"/>
      <dgm:spPr/>
      <dgm:t>
        <a:bodyPr/>
        <a:lstStyle/>
        <a:p>
          <a:pPr rtl="1"/>
          <a:endParaRPr lang="fa-IR"/>
        </a:p>
      </dgm:t>
    </dgm:pt>
    <dgm:pt modelId="{AFC714BC-9635-434D-97F9-C2D286C72B2C}" type="pres">
      <dgm:prSet presAssocID="{0503CCCE-EE73-46A1-A115-B3C340F20F77}" presName="text1" presStyleLbl="node1" presStyleIdx="3" presStyleCnt="4" custScaleX="348170" custScaleY="152832" custRadScaleRad="117693" custRadScaleInc="14640">
        <dgm:presLayoutVars>
          <dgm:bulletEnabled val="1"/>
        </dgm:presLayoutVars>
      </dgm:prSet>
      <dgm:spPr/>
      <dgm:t>
        <a:bodyPr/>
        <a:lstStyle/>
        <a:p>
          <a:pPr rtl="1"/>
          <a:endParaRPr lang="fa-IR"/>
        </a:p>
      </dgm:t>
    </dgm:pt>
    <dgm:pt modelId="{F20FF224-8190-4450-9E64-8F6A342D3241}" type="pres">
      <dgm:prSet presAssocID="{3E513031-87BF-4F4A-84DE-BF4BE19658FE}" presName="Name144" presStyleLbl="parChTrans1D2" presStyleIdx="0" presStyleCnt="1"/>
      <dgm:spPr/>
      <dgm:t>
        <a:bodyPr/>
        <a:lstStyle/>
        <a:p>
          <a:pPr rtl="1"/>
          <a:endParaRPr lang="fa-IR"/>
        </a:p>
      </dgm:t>
    </dgm:pt>
  </dgm:ptLst>
  <dgm:cxnLst>
    <dgm:cxn modelId="{2D0C2B62-DE27-4206-9079-CAA9101816C4}" type="presOf" srcId="{BF9CB35C-4273-49BF-AE53-B50135F2D1CA}" destId="{AF321353-3AD7-46E3-83F8-429373F747CC}" srcOrd="0" destOrd="0" presId="urn:microsoft.com/office/officeart/2008/layout/RadialCluster"/>
    <dgm:cxn modelId="{33EBDD54-6D56-4FE1-A15A-6B2BBC1E0161}" type="presOf" srcId="{60483681-6A42-46DA-9229-53018BEF160F}" destId="{DE2C1C92-AA3A-430A-998D-E418B4D2CDBA}" srcOrd="0" destOrd="0" presId="urn:microsoft.com/office/officeart/2008/layout/RadialCluster"/>
    <dgm:cxn modelId="{CA6CF559-3B84-4589-92E1-0AC9202FD2A8}" srcId="{BF9CB35C-4273-49BF-AE53-B50135F2D1CA}" destId="{0503CCCE-EE73-46A1-A115-B3C340F20F77}" srcOrd="1" destOrd="0" parTransId="{18C2005F-7E11-4942-98FA-381B5CBFF5E2}" sibTransId="{1B7909A6-4E3F-41FB-A8AF-744B59284909}"/>
    <dgm:cxn modelId="{14362A7C-2E8A-446B-97FB-69E92EE01CC0}" srcId="{02F02B6B-7DCE-48F0-9EC2-18A19396A927}" destId="{BF9CB35C-4273-49BF-AE53-B50135F2D1CA}" srcOrd="0" destOrd="0" parTransId="{3E513031-87BF-4F4A-84DE-BF4BE19658FE}" sibTransId="{D83883A5-D5D9-4F1C-98AB-A5FEC2905C79}"/>
    <dgm:cxn modelId="{AD78A62C-B389-4BBA-981C-200FE0853EAB}" type="presOf" srcId="{3E513031-87BF-4F4A-84DE-BF4BE19658FE}" destId="{F20FF224-8190-4450-9E64-8F6A342D3241}" srcOrd="0" destOrd="0" presId="urn:microsoft.com/office/officeart/2008/layout/RadialCluster"/>
    <dgm:cxn modelId="{79DC9F25-AE12-486B-8070-0F2F02939322}" type="presOf" srcId="{02F02B6B-7DCE-48F0-9EC2-18A19396A927}" destId="{2C05C57E-13A5-48D6-A61B-5D817CC0ED11}" srcOrd="0" destOrd="0" presId="urn:microsoft.com/office/officeart/2008/layout/RadialCluster"/>
    <dgm:cxn modelId="{DC2AAF74-68AB-4F25-B8DC-01A21DF3AD00}" srcId="{BF9CB35C-4273-49BF-AE53-B50135F2D1CA}" destId="{96B3AB71-E32A-4150-955A-12C20402D98A}" srcOrd="0" destOrd="0" parTransId="{60483681-6A42-46DA-9229-53018BEF160F}" sibTransId="{B41466F8-6A36-4D61-AE59-CA49C0E6B95B}"/>
    <dgm:cxn modelId="{86AE6832-0890-45C4-B722-EC7A1BE55B42}" type="presOf" srcId="{0503CCCE-EE73-46A1-A115-B3C340F20F77}" destId="{AFC714BC-9635-434D-97F9-C2D286C72B2C}" srcOrd="0" destOrd="0" presId="urn:microsoft.com/office/officeart/2008/layout/RadialCluster"/>
    <dgm:cxn modelId="{EAC1EB85-1A8A-47DA-A4B5-A93AA871D1AA}" type="presOf" srcId="{96B3AB71-E32A-4150-955A-12C20402D98A}" destId="{34C0AC7E-498E-4EA6-B0EE-FFA74097743F}" srcOrd="0" destOrd="0" presId="urn:microsoft.com/office/officeart/2008/layout/RadialCluster"/>
    <dgm:cxn modelId="{BEC1D1F8-2E9B-442E-A5B1-131A0922FBF1}" type="presOf" srcId="{2A0D8F72-6C1E-42AA-BA75-0BCEC8C009C7}" destId="{B3356EE0-EE0D-4DCE-ADA8-E981771F1E31}" srcOrd="0" destOrd="0" presId="urn:microsoft.com/office/officeart/2008/layout/RadialCluster"/>
    <dgm:cxn modelId="{60896F57-E522-470A-9C6E-0A10546425EF}" type="presOf" srcId="{18C2005F-7E11-4942-98FA-381B5CBFF5E2}" destId="{FE00A7B5-C61E-461C-A4B8-46240762F6CF}" srcOrd="0" destOrd="0" presId="urn:microsoft.com/office/officeart/2008/layout/RadialCluster"/>
    <dgm:cxn modelId="{6AE22814-D6F8-4141-8066-C25E3D74A360}" srcId="{2A0D8F72-6C1E-42AA-BA75-0BCEC8C009C7}" destId="{02F02B6B-7DCE-48F0-9EC2-18A19396A927}" srcOrd="0" destOrd="0" parTransId="{71275B16-1A94-4A78-BBE1-50F53179DDD8}" sibTransId="{07796CE1-1EF4-45A1-9566-04E2922A0514}"/>
    <dgm:cxn modelId="{49D39F09-0B2B-4F68-A416-B88984F086A0}" type="presParOf" srcId="{B3356EE0-EE0D-4DCE-ADA8-E981771F1E31}" destId="{2C05C57E-13A5-48D6-A61B-5D817CC0ED11}" srcOrd="0" destOrd="0" presId="urn:microsoft.com/office/officeart/2008/layout/RadialCluster"/>
    <dgm:cxn modelId="{FFFCB6C5-9CED-4DD9-B005-1B81E6CC43C9}" type="presParOf" srcId="{B3356EE0-EE0D-4DCE-ADA8-E981771F1E31}" destId="{CE82B73B-EDE7-484F-939B-7969B390E2E6}" srcOrd="1" destOrd="0" presId="urn:microsoft.com/office/officeart/2008/layout/RadialCluster"/>
    <dgm:cxn modelId="{8E46CFF5-DB12-4E10-A1C4-B034877C9343}" type="presParOf" srcId="{CE82B73B-EDE7-484F-939B-7969B390E2E6}" destId="{AF321353-3AD7-46E3-83F8-429373F747CC}" srcOrd="0" destOrd="0" presId="urn:microsoft.com/office/officeart/2008/layout/RadialCluster"/>
    <dgm:cxn modelId="{A78D078B-24A1-4833-8069-443A762D8EAF}" type="presParOf" srcId="{CE82B73B-EDE7-484F-939B-7969B390E2E6}" destId="{DE2C1C92-AA3A-430A-998D-E418B4D2CDBA}" srcOrd="1" destOrd="0" presId="urn:microsoft.com/office/officeart/2008/layout/RadialCluster"/>
    <dgm:cxn modelId="{8F6B170A-B2DF-41FB-AD30-578CBD08B41D}" type="presParOf" srcId="{CE82B73B-EDE7-484F-939B-7969B390E2E6}" destId="{34C0AC7E-498E-4EA6-B0EE-FFA74097743F}" srcOrd="2" destOrd="0" presId="urn:microsoft.com/office/officeart/2008/layout/RadialCluster"/>
    <dgm:cxn modelId="{BB5CE14A-739E-499D-AFCF-B15152CA25CF}" type="presParOf" srcId="{CE82B73B-EDE7-484F-939B-7969B390E2E6}" destId="{FE00A7B5-C61E-461C-A4B8-46240762F6CF}" srcOrd="3" destOrd="0" presId="urn:microsoft.com/office/officeart/2008/layout/RadialCluster"/>
    <dgm:cxn modelId="{AF90A67D-CB61-4AE8-91EB-FBBCD23ACC07}" type="presParOf" srcId="{CE82B73B-EDE7-484F-939B-7969B390E2E6}" destId="{AFC714BC-9635-434D-97F9-C2D286C72B2C}" srcOrd="4" destOrd="0" presId="urn:microsoft.com/office/officeart/2008/layout/RadialCluster"/>
    <dgm:cxn modelId="{B7E050F1-5912-4BA7-9438-55ABA123803C}" type="presParOf" srcId="{B3356EE0-EE0D-4DCE-ADA8-E981771F1E31}" destId="{F20FF224-8190-4450-9E64-8F6A342D3241}"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A0D8F72-6C1E-42AA-BA75-0BCEC8C009C7}" type="doc">
      <dgm:prSet loTypeId="urn:microsoft.com/office/officeart/2005/8/layout/lProcess2" loCatId="relationship" qsTypeId="urn:microsoft.com/office/officeart/2005/8/quickstyle/simple3" qsCatId="simple" csTypeId="urn:microsoft.com/office/officeart/2005/8/colors/colorful2" csCatId="colorful" phldr="1"/>
      <dgm:spPr/>
      <dgm:t>
        <a:bodyPr/>
        <a:lstStyle/>
        <a:p>
          <a:pPr rtl="1"/>
          <a:endParaRPr lang="fa-IR"/>
        </a:p>
      </dgm:t>
    </dgm:pt>
    <dgm:pt modelId="{9B318C97-C91A-4724-9FB3-878C46CE6FD8}">
      <dgm:prSet custT="1"/>
      <dgm:spPr>
        <a:gradFill rotWithShape="0">
          <a:gsLst>
            <a:gs pos="0">
              <a:schemeClr val="accent3">
                <a:lumMod val="75000"/>
              </a:schemeClr>
            </a:gs>
            <a:gs pos="43000">
              <a:schemeClr val="bg1"/>
            </a:gs>
            <a:gs pos="93000">
              <a:schemeClr val="accent2">
                <a:hueOff val="-4093770"/>
                <a:satOff val="-5435"/>
                <a:lumOff val="11430"/>
                <a:alphaOff val="0"/>
                <a:tint val="15000"/>
                <a:satMod val="165000"/>
              </a:schemeClr>
            </a:gs>
            <a:gs pos="100000">
              <a:schemeClr val="accent2">
                <a:hueOff val="-4093770"/>
                <a:satOff val="-5435"/>
                <a:lumOff val="11430"/>
                <a:alphaOff val="0"/>
                <a:tint val="5000"/>
                <a:satMod val="250000"/>
              </a:schemeClr>
            </a:gs>
          </a:gsLst>
        </a:gradFill>
      </dgm:spPr>
      <dgm:t>
        <a:bodyPr/>
        <a:lstStyle/>
        <a:p>
          <a:pPr rtl="1"/>
          <a:r>
            <a:rPr lang="fa-IR" sz="1400" dirty="0" smtClean="0"/>
            <a:t>1 ـ در سجده بايد پيشانى را بر زمين، يا آنچه از زمين مى‏رويد ولى خوراكى و پوشاكى نيست قرار دهد پس سجده بر روييدنى‏هايى كه انسان آن را مى‏خورد؛ مثل سبزى‏هاى خوراكى و ميوه‏ها، يا در پوشاك از آنها استفاده مى‏كنند مثل پنبه، صحيح نيست.</a:t>
          </a:r>
          <a:endParaRPr lang="en-US" sz="1400" dirty="0"/>
        </a:p>
      </dgm:t>
    </dgm:pt>
    <dgm:pt modelId="{9C45FE40-15B2-4ADC-A165-A8AD78AC688E}" type="parTrans" cxnId="{3BBEA73E-F0DB-40C7-A38A-8F40209D6ADF}">
      <dgm:prSet/>
      <dgm:spPr/>
      <dgm:t>
        <a:bodyPr/>
        <a:lstStyle/>
        <a:p>
          <a:pPr rtl="1"/>
          <a:endParaRPr lang="fa-IR"/>
        </a:p>
      </dgm:t>
    </dgm:pt>
    <dgm:pt modelId="{8EC4F994-450F-4D55-9952-B955EEC22193}" type="sibTrans" cxnId="{3BBEA73E-F0DB-40C7-A38A-8F40209D6ADF}">
      <dgm:prSet/>
      <dgm:spPr/>
      <dgm:t>
        <a:bodyPr/>
        <a:lstStyle/>
        <a:p>
          <a:pPr rtl="1"/>
          <a:endParaRPr lang="fa-IR"/>
        </a:p>
      </dgm:t>
    </dgm:pt>
    <dgm:pt modelId="{AF9BA6E7-CB75-4DD7-B7C2-9094AA84A819}">
      <dgm:prSet custT="1"/>
      <dgm:spPr>
        <a:gradFill rotWithShape="0">
          <a:gsLst>
            <a:gs pos="0">
              <a:srgbClr val="FFFF00"/>
            </a:gs>
            <a:gs pos="43000">
              <a:schemeClr val="bg1"/>
            </a:gs>
            <a:gs pos="93000">
              <a:schemeClr val="accent2">
                <a:hueOff val="-5117212"/>
                <a:satOff val="-6794"/>
                <a:lumOff val="14288"/>
                <a:alphaOff val="0"/>
                <a:tint val="15000"/>
                <a:satMod val="165000"/>
              </a:schemeClr>
            </a:gs>
            <a:gs pos="100000">
              <a:schemeClr val="accent2">
                <a:hueOff val="-5117212"/>
                <a:satOff val="-6794"/>
                <a:lumOff val="14288"/>
                <a:alphaOff val="0"/>
                <a:tint val="5000"/>
                <a:satMod val="250000"/>
              </a:schemeClr>
            </a:gs>
          </a:gsLst>
        </a:gradFill>
      </dgm:spPr>
      <dgm:t>
        <a:bodyPr/>
        <a:lstStyle/>
        <a:p>
          <a:pPr rtl="1"/>
          <a:r>
            <a:rPr lang="fa-IR" sz="1400" dirty="0" smtClean="0"/>
            <a:t>2 ـ سجده بر گِل پخته؛ مانند آجر و كوزه گِلى اشكال ندارد.</a:t>
          </a:r>
          <a:endParaRPr lang="en-US" sz="1400" dirty="0"/>
        </a:p>
      </dgm:t>
    </dgm:pt>
    <dgm:pt modelId="{83EDA8C0-7862-4D16-8F40-20D386C76D55}" type="parTrans" cxnId="{EF636A09-D480-429F-BB7F-F1424D95C146}">
      <dgm:prSet/>
      <dgm:spPr/>
      <dgm:t>
        <a:bodyPr/>
        <a:lstStyle/>
        <a:p>
          <a:pPr rtl="1"/>
          <a:endParaRPr lang="fa-IR"/>
        </a:p>
      </dgm:t>
    </dgm:pt>
    <dgm:pt modelId="{CE9138DC-382A-47DE-8140-AF265C7B3534}" type="sibTrans" cxnId="{EF636A09-D480-429F-BB7F-F1424D95C146}">
      <dgm:prSet/>
      <dgm:spPr/>
      <dgm:t>
        <a:bodyPr/>
        <a:lstStyle/>
        <a:p>
          <a:pPr rtl="1"/>
          <a:endParaRPr lang="fa-IR"/>
        </a:p>
      </dgm:t>
    </dgm:pt>
    <dgm:pt modelId="{C8815F72-8EC4-49DE-9A76-2C241447B29D}">
      <dgm:prSet custT="1"/>
      <dgm:spPr>
        <a:gradFill rotWithShape="0">
          <a:gsLst>
            <a:gs pos="0">
              <a:schemeClr val="accent5">
                <a:lumMod val="75000"/>
              </a:schemeClr>
            </a:gs>
            <a:gs pos="43000">
              <a:schemeClr val="bg1"/>
            </a:gs>
            <a:gs pos="93000">
              <a:schemeClr val="accent2">
                <a:hueOff val="-6140655"/>
                <a:satOff val="-8152"/>
                <a:lumOff val="17145"/>
                <a:alphaOff val="0"/>
                <a:tint val="15000"/>
                <a:satMod val="165000"/>
              </a:schemeClr>
            </a:gs>
            <a:gs pos="100000">
              <a:schemeClr val="accent2">
                <a:hueOff val="-6140655"/>
                <a:satOff val="-8152"/>
                <a:lumOff val="17145"/>
                <a:alphaOff val="0"/>
                <a:tint val="5000"/>
                <a:satMod val="250000"/>
              </a:schemeClr>
            </a:gs>
          </a:gsLst>
        </a:gradFill>
      </dgm:spPr>
      <dgm:t>
        <a:bodyPr/>
        <a:lstStyle/>
        <a:p>
          <a:pPr rtl="1"/>
          <a:r>
            <a:rPr lang="fa-IR" sz="1400" dirty="0" smtClean="0"/>
            <a:t>       3 ـ جايى كه انسان بايد تقيّه كند مى‏تواند بر فرش و مانند آن سجده نمايد و لازم نيست براى نماز به جاى ديگر برود.</a:t>
          </a:r>
          <a:endParaRPr lang="en-US" sz="1400" dirty="0"/>
        </a:p>
      </dgm:t>
    </dgm:pt>
    <dgm:pt modelId="{A85DBFBB-08D5-4DBB-9F2F-9EC1055C4AEB}" type="parTrans" cxnId="{0BFF22D2-5E72-45D0-9079-59624A777A82}">
      <dgm:prSet/>
      <dgm:spPr/>
      <dgm:t>
        <a:bodyPr/>
        <a:lstStyle/>
        <a:p>
          <a:pPr rtl="1"/>
          <a:endParaRPr lang="fa-IR"/>
        </a:p>
      </dgm:t>
    </dgm:pt>
    <dgm:pt modelId="{D25604D2-8CC1-49BC-8A7C-5DAB456D969C}" type="sibTrans" cxnId="{0BFF22D2-5E72-45D0-9079-59624A777A82}">
      <dgm:prSet/>
      <dgm:spPr/>
      <dgm:t>
        <a:bodyPr/>
        <a:lstStyle/>
        <a:p>
          <a:pPr rtl="1"/>
          <a:endParaRPr lang="fa-IR"/>
        </a:p>
      </dgm:t>
    </dgm:pt>
    <dgm:pt modelId="{C18BEB61-0382-44CC-B5E0-6BBA6EF4CD44}">
      <dgm:prSet custT="1"/>
      <dgm:spPr>
        <a:gradFill rotWithShape="0">
          <a:gsLst>
            <a:gs pos="0">
              <a:schemeClr val="accent6">
                <a:lumMod val="75000"/>
              </a:schemeClr>
            </a:gs>
            <a:gs pos="43000">
              <a:schemeClr val="bg1"/>
            </a:gs>
            <a:gs pos="93000">
              <a:schemeClr val="accent2">
                <a:hueOff val="-7164097"/>
                <a:satOff val="-9511"/>
                <a:lumOff val="20003"/>
                <a:alphaOff val="0"/>
                <a:tint val="15000"/>
                <a:satMod val="165000"/>
              </a:schemeClr>
            </a:gs>
            <a:gs pos="100000">
              <a:schemeClr val="accent2">
                <a:hueOff val="-7164097"/>
                <a:satOff val="-9511"/>
                <a:lumOff val="20003"/>
                <a:alphaOff val="0"/>
                <a:tint val="5000"/>
                <a:satMod val="250000"/>
              </a:schemeClr>
            </a:gs>
          </a:gsLst>
        </a:gradFill>
      </dgm:spPr>
      <dgm:t>
        <a:bodyPr/>
        <a:lstStyle/>
        <a:p>
          <a:pPr rtl="1"/>
          <a:r>
            <a:rPr lang="fa-IR" sz="1400" dirty="0" smtClean="0"/>
            <a:t>4 ـ سجده بر چيزهاى معدنى؛ مانند طلا و نقره و عقيق و فيروزه، صحيح نيست.</a:t>
          </a:r>
          <a:endParaRPr lang="en-US" sz="1400" dirty="0"/>
        </a:p>
      </dgm:t>
    </dgm:pt>
    <dgm:pt modelId="{9F7561A2-5766-4387-BBC7-42EF41D499AE}" type="parTrans" cxnId="{8F09E899-889E-42B9-8624-2E333433F08D}">
      <dgm:prSet/>
      <dgm:spPr/>
      <dgm:t>
        <a:bodyPr/>
        <a:lstStyle/>
        <a:p>
          <a:pPr rtl="1"/>
          <a:endParaRPr lang="fa-IR"/>
        </a:p>
      </dgm:t>
    </dgm:pt>
    <dgm:pt modelId="{47F52961-4471-4001-8987-F150CFF568B6}" type="sibTrans" cxnId="{8F09E899-889E-42B9-8624-2E333433F08D}">
      <dgm:prSet/>
      <dgm:spPr/>
      <dgm:t>
        <a:bodyPr/>
        <a:lstStyle/>
        <a:p>
          <a:pPr rtl="1"/>
          <a:endParaRPr lang="fa-IR"/>
        </a:p>
      </dgm:t>
    </dgm:pt>
    <dgm:pt modelId="{AD00F793-8010-40DA-8075-63A734F6C8C0}">
      <dgm:prSet custT="1"/>
      <dgm:spPr>
        <a:gradFill rotWithShape="0">
          <a:gsLst>
            <a:gs pos="0">
              <a:schemeClr val="bg2">
                <a:lumMod val="90000"/>
              </a:schemeClr>
            </a:gs>
            <a:gs pos="43000">
              <a:schemeClr val="bg1"/>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gradFill>
      </dgm:spPr>
      <dgm:t>
        <a:bodyPr/>
        <a:lstStyle/>
        <a:p>
          <a:pPr rtl="1"/>
          <a:r>
            <a:rPr lang="fa-IR" sz="1400" dirty="0" smtClean="0"/>
            <a:t>5 ـ سجده بر چيزهايى كه از زمين مى‏رويد و خوراك حيوان است؛ مثل علف و كاه، صحيح است.</a:t>
          </a:r>
          <a:endParaRPr lang="en-US" sz="1400" dirty="0"/>
        </a:p>
      </dgm:t>
    </dgm:pt>
    <dgm:pt modelId="{F20D2C37-8770-4233-B7C9-326F4371468E}" type="parTrans" cxnId="{805767B4-7999-4531-AEBD-ED09771F1EAD}">
      <dgm:prSet/>
      <dgm:spPr/>
      <dgm:t>
        <a:bodyPr/>
        <a:lstStyle/>
        <a:p>
          <a:pPr rtl="1"/>
          <a:endParaRPr lang="fa-IR"/>
        </a:p>
      </dgm:t>
    </dgm:pt>
    <dgm:pt modelId="{88E006DA-A88E-446F-8018-478DB1A8C6BC}" type="sibTrans" cxnId="{805767B4-7999-4531-AEBD-ED09771F1EAD}">
      <dgm:prSet/>
      <dgm:spPr/>
      <dgm:t>
        <a:bodyPr/>
        <a:lstStyle/>
        <a:p>
          <a:pPr rtl="1"/>
          <a:endParaRPr lang="fa-IR"/>
        </a:p>
      </dgm:t>
    </dgm:pt>
    <dgm:pt modelId="{911D6DDE-A9D2-4CA8-BCE8-B7A25ABF4D3A}">
      <dgm:prSet custT="1"/>
      <dgm:spPr>
        <a:gradFill rotWithShape="0">
          <a:gsLst>
            <a:gs pos="0">
              <a:schemeClr val="accent3">
                <a:lumMod val="75000"/>
              </a:schemeClr>
            </a:gs>
            <a:gs pos="43000">
              <a:schemeClr val="bg1"/>
            </a:gs>
            <a:gs pos="93000">
              <a:schemeClr val="accent2">
                <a:hueOff val="-1023442"/>
                <a:satOff val="-1359"/>
                <a:lumOff val="2858"/>
                <a:alphaOff val="0"/>
                <a:tint val="15000"/>
                <a:satMod val="165000"/>
              </a:schemeClr>
            </a:gs>
            <a:gs pos="100000">
              <a:schemeClr val="accent2">
                <a:hueOff val="-1023442"/>
                <a:satOff val="-1359"/>
                <a:lumOff val="2858"/>
                <a:alphaOff val="0"/>
                <a:tint val="5000"/>
                <a:satMod val="250000"/>
              </a:schemeClr>
            </a:gs>
          </a:gsLst>
        </a:gradFill>
      </dgm:spPr>
      <dgm:t>
        <a:bodyPr/>
        <a:lstStyle/>
        <a:p>
          <a:pPr rtl="1"/>
          <a:r>
            <a:rPr lang="fa-IR" sz="1400" dirty="0" smtClean="0"/>
            <a:t>6 ـ سجده بر كاغذ، اگر چه از پنبه و مانند آن ساخته شده باشد صحيح است.</a:t>
          </a:r>
          <a:endParaRPr lang="en-US" sz="1400" dirty="0"/>
        </a:p>
      </dgm:t>
    </dgm:pt>
    <dgm:pt modelId="{D0B195B6-4DB0-41D7-B62A-039A056D0C8F}" type="parTrans" cxnId="{FC5B167D-C3E1-43DA-9874-DB9B83FB7C77}">
      <dgm:prSet/>
      <dgm:spPr/>
      <dgm:t>
        <a:bodyPr/>
        <a:lstStyle/>
        <a:p>
          <a:pPr rtl="1"/>
          <a:endParaRPr lang="fa-IR"/>
        </a:p>
      </dgm:t>
    </dgm:pt>
    <dgm:pt modelId="{D9C9755E-5433-43DC-BA6C-E76DCF011012}" type="sibTrans" cxnId="{FC5B167D-C3E1-43DA-9874-DB9B83FB7C77}">
      <dgm:prSet/>
      <dgm:spPr/>
      <dgm:t>
        <a:bodyPr/>
        <a:lstStyle/>
        <a:p>
          <a:pPr rtl="1"/>
          <a:endParaRPr lang="fa-IR"/>
        </a:p>
      </dgm:t>
    </dgm:pt>
    <dgm:pt modelId="{E1A51BF6-250C-464F-91AC-7204475544E8}">
      <dgm:prSet custT="1"/>
      <dgm:spPr>
        <a:gradFill rotWithShape="0">
          <a:gsLst>
            <a:gs pos="0">
              <a:schemeClr val="accent6">
                <a:lumMod val="40000"/>
                <a:lumOff val="60000"/>
              </a:schemeClr>
            </a:gs>
            <a:gs pos="43000">
              <a:schemeClr val="bg1"/>
            </a:gs>
            <a:gs pos="93000">
              <a:schemeClr val="accent2">
                <a:hueOff val="-2046885"/>
                <a:satOff val="-2717"/>
                <a:lumOff val="5715"/>
                <a:alphaOff val="0"/>
                <a:tint val="15000"/>
                <a:satMod val="165000"/>
              </a:schemeClr>
            </a:gs>
            <a:gs pos="100000">
              <a:schemeClr val="accent2">
                <a:hueOff val="-2046885"/>
                <a:satOff val="-2717"/>
                <a:lumOff val="5715"/>
                <a:alphaOff val="0"/>
                <a:tint val="5000"/>
                <a:satMod val="250000"/>
              </a:schemeClr>
            </a:gs>
          </a:gsLst>
        </a:gradFill>
      </dgm:spPr>
      <dgm:t>
        <a:bodyPr/>
        <a:lstStyle/>
        <a:p>
          <a:pPr rtl="1"/>
          <a:r>
            <a:rPr lang="fa-IR" sz="1400" dirty="0" smtClean="0"/>
            <a:t>7 ـ براى سجده، بهتر از هر چيز تربت حضرت سيدالشهداء  عليه‏السلام است و بعد از آن بدين ترتيب:</a:t>
          </a:r>
          <a:br>
            <a:rPr lang="fa-IR" sz="1400" dirty="0" smtClean="0"/>
          </a:br>
          <a:r>
            <a:rPr lang="fa-IR" sz="1400" dirty="0" smtClean="0"/>
            <a:t>خاك؛ سنگ؛ گياه.</a:t>
          </a:r>
          <a:endParaRPr lang="en-US" sz="1400" dirty="0"/>
        </a:p>
      </dgm:t>
    </dgm:pt>
    <dgm:pt modelId="{E305F0B8-E7D0-4D64-9E98-B859DBFF47EF}" type="parTrans" cxnId="{CBB992E7-81D2-4978-A4B1-3FA0D1DFC97C}">
      <dgm:prSet/>
      <dgm:spPr/>
      <dgm:t>
        <a:bodyPr/>
        <a:lstStyle/>
        <a:p>
          <a:pPr rtl="1"/>
          <a:endParaRPr lang="fa-IR"/>
        </a:p>
      </dgm:t>
    </dgm:pt>
    <dgm:pt modelId="{7FA5B740-9F8E-4FF2-8099-DD845201BB37}" type="sibTrans" cxnId="{CBB992E7-81D2-4978-A4B1-3FA0D1DFC97C}">
      <dgm:prSet/>
      <dgm:spPr/>
      <dgm:t>
        <a:bodyPr/>
        <a:lstStyle/>
        <a:p>
          <a:pPr rtl="1"/>
          <a:endParaRPr lang="fa-IR"/>
        </a:p>
      </dgm:t>
    </dgm:pt>
    <dgm:pt modelId="{44CFB09C-0CE1-48B7-843E-62BCD05D3616}">
      <dgm:prSet custT="1"/>
      <dgm:spPr>
        <a:gradFill rotWithShape="0">
          <a:gsLst>
            <a:gs pos="0">
              <a:schemeClr val="tx1">
                <a:lumMod val="65000"/>
                <a:lumOff val="35000"/>
              </a:schemeClr>
            </a:gs>
            <a:gs pos="43000">
              <a:schemeClr val="bg1"/>
            </a:gs>
            <a:gs pos="93000">
              <a:schemeClr val="accent2">
                <a:hueOff val="-3070327"/>
                <a:satOff val="-4076"/>
                <a:lumOff val="8573"/>
                <a:alphaOff val="0"/>
                <a:tint val="15000"/>
                <a:satMod val="165000"/>
              </a:schemeClr>
            </a:gs>
            <a:gs pos="100000">
              <a:schemeClr val="accent2">
                <a:hueOff val="-3070327"/>
                <a:satOff val="-4076"/>
                <a:lumOff val="8573"/>
                <a:alphaOff val="0"/>
                <a:tint val="5000"/>
                <a:satMod val="250000"/>
              </a:schemeClr>
            </a:gs>
          </a:gsLst>
        </a:gradFill>
      </dgm:spPr>
      <dgm:t>
        <a:bodyPr/>
        <a:lstStyle/>
        <a:p>
          <a:pPr rtl="1"/>
          <a:r>
            <a:rPr lang="fa-IR" sz="1400" dirty="0" smtClean="0"/>
            <a:t>    8 ـ اگر در سجده اول، مُهر به پيشانى بچسبد و بدون اينكه مُهر را بردارد دوباره به سجده رود</a:t>
          </a:r>
          <a:br>
            <a:rPr lang="fa-IR" sz="1400" dirty="0" smtClean="0"/>
          </a:br>
          <a:r>
            <a:rPr lang="fa-IR" sz="1400" dirty="0" smtClean="0"/>
            <a:t>نماز باطل است.</a:t>
          </a:r>
          <a:endParaRPr lang="fa-IR" sz="1400" dirty="0"/>
        </a:p>
      </dgm:t>
    </dgm:pt>
    <dgm:pt modelId="{29910274-B062-4755-8AD8-24546B5CF3A8}" type="parTrans" cxnId="{3ECE14AF-78C2-4E06-85C6-8E7B6FA0E39B}">
      <dgm:prSet/>
      <dgm:spPr/>
      <dgm:t>
        <a:bodyPr/>
        <a:lstStyle/>
        <a:p>
          <a:pPr rtl="1"/>
          <a:endParaRPr lang="fa-IR"/>
        </a:p>
      </dgm:t>
    </dgm:pt>
    <dgm:pt modelId="{5747E420-E457-42D1-B4FC-2E89EADE7B69}" type="sibTrans" cxnId="{3ECE14AF-78C2-4E06-85C6-8E7B6FA0E39B}">
      <dgm:prSet/>
      <dgm:spPr/>
      <dgm:t>
        <a:bodyPr/>
        <a:lstStyle/>
        <a:p>
          <a:pPr rtl="1"/>
          <a:endParaRPr lang="fa-IR"/>
        </a:p>
      </dgm:t>
    </dgm:pt>
    <dgm:pt modelId="{1F7B429F-D273-4058-9F6A-A6D923A9F67D}">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3200" b="1" dirty="0" smtClean="0"/>
            <a:t>گذاشتن پيشانى بر چيزى كه سجده بر آن صحيح است:</a:t>
          </a:r>
          <a:endParaRPr lang="en-US" sz="3200" dirty="0"/>
        </a:p>
      </dgm:t>
    </dgm:pt>
    <dgm:pt modelId="{475454BB-AF56-4E46-A2DD-5CF05F35AC97}" type="parTrans" cxnId="{C12C34A9-5BB5-45B2-9720-E04249846C78}">
      <dgm:prSet/>
      <dgm:spPr/>
      <dgm:t>
        <a:bodyPr/>
        <a:lstStyle/>
        <a:p>
          <a:pPr rtl="1"/>
          <a:endParaRPr lang="fa-IR"/>
        </a:p>
      </dgm:t>
    </dgm:pt>
    <dgm:pt modelId="{A53DF2E1-03F8-4FE0-9A58-9AED974F8DED}" type="sibTrans" cxnId="{C12C34A9-5BB5-45B2-9720-E04249846C78}">
      <dgm:prSet/>
      <dgm:spPr/>
      <dgm:t>
        <a:bodyPr/>
        <a:lstStyle/>
        <a:p>
          <a:pPr rtl="1"/>
          <a:endParaRPr lang="fa-IR"/>
        </a:p>
      </dgm:t>
    </dgm:pt>
    <dgm:pt modelId="{BE11BF25-955B-4EFD-9015-F32A2A92E249}">
      <dgm:prSet>
        <dgm:style>
          <a:lnRef idx="1">
            <a:schemeClr val="accent4"/>
          </a:lnRef>
          <a:fillRef idx="2">
            <a:schemeClr val="accent4"/>
          </a:fillRef>
          <a:effectRef idx="1">
            <a:schemeClr val="accent4"/>
          </a:effectRef>
          <a:fontRef idx="minor">
            <a:schemeClr val="dk1"/>
          </a:fontRef>
        </dgm:style>
      </dgm:prSet>
      <dgm:spPr/>
      <dgm:t>
        <a:bodyPr/>
        <a:lstStyle/>
        <a:p>
          <a:pPr rtl="1"/>
          <a:endParaRPr lang="en-US" dirty="0"/>
        </a:p>
      </dgm:t>
    </dgm:pt>
    <dgm:pt modelId="{D2FB3913-3B9F-4A5C-89D3-C10F2A2B9C38}" type="sibTrans" cxnId="{B272D221-7E63-4426-9CF3-A33CCEA5154B}">
      <dgm:prSet/>
      <dgm:spPr/>
      <dgm:t>
        <a:bodyPr/>
        <a:lstStyle/>
        <a:p>
          <a:pPr rtl="1"/>
          <a:endParaRPr lang="fa-IR"/>
        </a:p>
      </dgm:t>
    </dgm:pt>
    <dgm:pt modelId="{FB07EB39-DEC6-4754-8C7D-DEDD4489AAED}" type="parTrans" cxnId="{B272D221-7E63-4426-9CF3-A33CCEA5154B}">
      <dgm:prSet/>
      <dgm:spPr/>
      <dgm:t>
        <a:bodyPr/>
        <a:lstStyle/>
        <a:p>
          <a:pPr rtl="1"/>
          <a:endParaRPr lang="fa-IR"/>
        </a:p>
      </dgm:t>
    </dgm:pt>
    <dgm:pt modelId="{39B50419-726A-4D51-90CC-A03B16B3F2D4}" type="pres">
      <dgm:prSet presAssocID="{2A0D8F72-6C1E-42AA-BA75-0BCEC8C009C7}" presName="theList" presStyleCnt="0">
        <dgm:presLayoutVars>
          <dgm:dir val="rev"/>
          <dgm:animLvl val="lvl"/>
          <dgm:resizeHandles val="exact"/>
        </dgm:presLayoutVars>
      </dgm:prSet>
      <dgm:spPr/>
      <dgm:t>
        <a:bodyPr/>
        <a:lstStyle/>
        <a:p>
          <a:pPr rtl="1"/>
          <a:endParaRPr lang="fa-IR"/>
        </a:p>
      </dgm:t>
    </dgm:pt>
    <dgm:pt modelId="{E6237C3C-B54F-4208-AF8E-41A5264B84C8}" type="pres">
      <dgm:prSet presAssocID="{1F7B429F-D273-4058-9F6A-A6D923A9F67D}" presName="compNode" presStyleCnt="0"/>
      <dgm:spPr/>
    </dgm:pt>
    <dgm:pt modelId="{B6B06090-F836-4E5C-B444-E0F975A40685}" type="pres">
      <dgm:prSet presAssocID="{1F7B429F-D273-4058-9F6A-A6D923A9F67D}" presName="aNode" presStyleLbl="bgShp" presStyleIdx="0" presStyleCnt="2"/>
      <dgm:spPr/>
      <dgm:t>
        <a:bodyPr/>
        <a:lstStyle/>
        <a:p>
          <a:pPr rtl="1"/>
          <a:endParaRPr lang="fa-IR"/>
        </a:p>
      </dgm:t>
    </dgm:pt>
    <dgm:pt modelId="{618B5628-D64C-4B50-B649-4931FA049944}" type="pres">
      <dgm:prSet presAssocID="{1F7B429F-D273-4058-9F6A-A6D923A9F67D}" presName="textNode" presStyleLbl="bgShp" presStyleIdx="0" presStyleCnt="2"/>
      <dgm:spPr/>
      <dgm:t>
        <a:bodyPr/>
        <a:lstStyle/>
        <a:p>
          <a:pPr rtl="1"/>
          <a:endParaRPr lang="fa-IR"/>
        </a:p>
      </dgm:t>
    </dgm:pt>
    <dgm:pt modelId="{0977E0C1-E05C-4105-9435-33608ED5329C}" type="pres">
      <dgm:prSet presAssocID="{1F7B429F-D273-4058-9F6A-A6D923A9F67D}" presName="compChildNode" presStyleCnt="0"/>
      <dgm:spPr/>
    </dgm:pt>
    <dgm:pt modelId="{32249A1B-9ABB-487C-9156-B42E516D682C}" type="pres">
      <dgm:prSet presAssocID="{1F7B429F-D273-4058-9F6A-A6D923A9F67D}" presName="theInnerList" presStyleCnt="0"/>
      <dgm:spPr/>
    </dgm:pt>
    <dgm:pt modelId="{F246E25B-45E0-4431-A490-9543FF5BFB66}" type="pres">
      <dgm:prSet presAssocID="{9B318C97-C91A-4724-9FB3-878C46CE6FD8}" presName="childNode" presStyleLbl="node1" presStyleIdx="0" presStyleCnt="8" custScaleY="220330">
        <dgm:presLayoutVars>
          <dgm:bulletEnabled val="1"/>
        </dgm:presLayoutVars>
      </dgm:prSet>
      <dgm:spPr/>
      <dgm:t>
        <a:bodyPr/>
        <a:lstStyle/>
        <a:p>
          <a:pPr rtl="1"/>
          <a:endParaRPr lang="fa-IR"/>
        </a:p>
      </dgm:t>
    </dgm:pt>
    <dgm:pt modelId="{C736D949-9E45-4798-A0D1-4781AEADD3A1}" type="pres">
      <dgm:prSet presAssocID="{9B318C97-C91A-4724-9FB3-878C46CE6FD8}" presName="aSpace2" presStyleCnt="0"/>
      <dgm:spPr/>
    </dgm:pt>
    <dgm:pt modelId="{2041839E-DCB9-4DF1-B374-58C07F4DAA12}" type="pres">
      <dgm:prSet presAssocID="{AF9BA6E7-CB75-4DD7-B7C2-9094AA84A819}" presName="childNode" presStyleLbl="node1" presStyleIdx="1" presStyleCnt="8">
        <dgm:presLayoutVars>
          <dgm:bulletEnabled val="1"/>
        </dgm:presLayoutVars>
      </dgm:prSet>
      <dgm:spPr/>
      <dgm:t>
        <a:bodyPr/>
        <a:lstStyle/>
        <a:p>
          <a:pPr rtl="1"/>
          <a:endParaRPr lang="fa-IR"/>
        </a:p>
      </dgm:t>
    </dgm:pt>
    <dgm:pt modelId="{0742225A-92B4-4936-96C8-8450A996E2AA}" type="pres">
      <dgm:prSet presAssocID="{AF9BA6E7-CB75-4DD7-B7C2-9094AA84A819}" presName="aSpace2" presStyleCnt="0"/>
      <dgm:spPr/>
    </dgm:pt>
    <dgm:pt modelId="{F6FDD445-7F46-460F-998E-CFA564668BF8}" type="pres">
      <dgm:prSet presAssocID="{C8815F72-8EC4-49DE-9A76-2C241447B29D}" presName="childNode" presStyleLbl="node1" presStyleIdx="2" presStyleCnt="8">
        <dgm:presLayoutVars>
          <dgm:bulletEnabled val="1"/>
        </dgm:presLayoutVars>
      </dgm:prSet>
      <dgm:spPr/>
      <dgm:t>
        <a:bodyPr/>
        <a:lstStyle/>
        <a:p>
          <a:pPr rtl="1"/>
          <a:endParaRPr lang="fa-IR"/>
        </a:p>
      </dgm:t>
    </dgm:pt>
    <dgm:pt modelId="{57267173-E8A4-4F41-8D9C-E6E43206D47D}" type="pres">
      <dgm:prSet presAssocID="{C8815F72-8EC4-49DE-9A76-2C241447B29D}" presName="aSpace2" presStyleCnt="0"/>
      <dgm:spPr/>
    </dgm:pt>
    <dgm:pt modelId="{C5EBD6DD-FDAA-4153-A3F0-15F17C6126BF}" type="pres">
      <dgm:prSet presAssocID="{C18BEB61-0382-44CC-B5E0-6BBA6EF4CD44}" presName="childNode" presStyleLbl="node1" presStyleIdx="3" presStyleCnt="8">
        <dgm:presLayoutVars>
          <dgm:bulletEnabled val="1"/>
        </dgm:presLayoutVars>
      </dgm:prSet>
      <dgm:spPr/>
      <dgm:t>
        <a:bodyPr/>
        <a:lstStyle/>
        <a:p>
          <a:pPr rtl="1"/>
          <a:endParaRPr lang="fa-IR"/>
        </a:p>
      </dgm:t>
    </dgm:pt>
    <dgm:pt modelId="{3E1E492A-0DD9-4291-9815-4BDE9CEE1257}" type="pres">
      <dgm:prSet presAssocID="{1F7B429F-D273-4058-9F6A-A6D923A9F67D}" presName="aSpace" presStyleCnt="0"/>
      <dgm:spPr/>
    </dgm:pt>
    <dgm:pt modelId="{5CC53417-860E-44BE-ADAC-E162608E5B5F}" type="pres">
      <dgm:prSet presAssocID="{BE11BF25-955B-4EFD-9015-F32A2A92E249}" presName="compNode" presStyleCnt="0"/>
      <dgm:spPr/>
    </dgm:pt>
    <dgm:pt modelId="{8C94C5CE-5180-4771-A812-6B334F4F9462}" type="pres">
      <dgm:prSet presAssocID="{BE11BF25-955B-4EFD-9015-F32A2A92E249}" presName="aNode" presStyleLbl="bgShp" presStyleIdx="1" presStyleCnt="2"/>
      <dgm:spPr/>
      <dgm:t>
        <a:bodyPr/>
        <a:lstStyle/>
        <a:p>
          <a:pPr rtl="1"/>
          <a:endParaRPr lang="fa-IR"/>
        </a:p>
      </dgm:t>
    </dgm:pt>
    <dgm:pt modelId="{FC8AC190-638C-4F69-9CA0-551663A3ABF7}" type="pres">
      <dgm:prSet presAssocID="{BE11BF25-955B-4EFD-9015-F32A2A92E249}" presName="textNode" presStyleLbl="bgShp" presStyleIdx="1" presStyleCnt="2"/>
      <dgm:spPr/>
      <dgm:t>
        <a:bodyPr/>
        <a:lstStyle/>
        <a:p>
          <a:pPr rtl="1"/>
          <a:endParaRPr lang="fa-IR"/>
        </a:p>
      </dgm:t>
    </dgm:pt>
    <dgm:pt modelId="{C61C2E55-945E-42C6-A4C5-DC4351907104}" type="pres">
      <dgm:prSet presAssocID="{BE11BF25-955B-4EFD-9015-F32A2A92E249}" presName="compChildNode" presStyleCnt="0"/>
      <dgm:spPr/>
    </dgm:pt>
    <dgm:pt modelId="{0ED136B2-8A8B-4473-99D6-F4AFA7BB588D}" type="pres">
      <dgm:prSet presAssocID="{BE11BF25-955B-4EFD-9015-F32A2A92E249}" presName="theInnerList" presStyleCnt="0"/>
      <dgm:spPr/>
    </dgm:pt>
    <dgm:pt modelId="{592E8793-3C47-4A81-9CC5-91C77A2F1F9D}" type="pres">
      <dgm:prSet presAssocID="{AD00F793-8010-40DA-8075-63A734F6C8C0}" presName="childNode" presStyleLbl="node1" presStyleIdx="4" presStyleCnt="8">
        <dgm:presLayoutVars>
          <dgm:bulletEnabled val="1"/>
        </dgm:presLayoutVars>
      </dgm:prSet>
      <dgm:spPr/>
      <dgm:t>
        <a:bodyPr/>
        <a:lstStyle/>
        <a:p>
          <a:pPr rtl="1"/>
          <a:endParaRPr lang="fa-IR"/>
        </a:p>
      </dgm:t>
    </dgm:pt>
    <dgm:pt modelId="{D3560AD6-B3D0-459B-B394-0952CD16A702}" type="pres">
      <dgm:prSet presAssocID="{AD00F793-8010-40DA-8075-63A734F6C8C0}" presName="aSpace2" presStyleCnt="0"/>
      <dgm:spPr/>
    </dgm:pt>
    <dgm:pt modelId="{B23B95B2-278F-4E7A-9642-3F6E8CB024C7}" type="pres">
      <dgm:prSet presAssocID="{911D6DDE-A9D2-4CA8-BCE8-B7A25ABF4D3A}" presName="childNode" presStyleLbl="node1" presStyleIdx="5" presStyleCnt="8">
        <dgm:presLayoutVars>
          <dgm:bulletEnabled val="1"/>
        </dgm:presLayoutVars>
      </dgm:prSet>
      <dgm:spPr/>
      <dgm:t>
        <a:bodyPr/>
        <a:lstStyle/>
        <a:p>
          <a:pPr rtl="1"/>
          <a:endParaRPr lang="fa-IR"/>
        </a:p>
      </dgm:t>
    </dgm:pt>
    <dgm:pt modelId="{D5CB10F5-03CB-49F6-87F2-0BA2C8D5FD5E}" type="pres">
      <dgm:prSet presAssocID="{911D6DDE-A9D2-4CA8-BCE8-B7A25ABF4D3A}" presName="aSpace2" presStyleCnt="0"/>
      <dgm:spPr/>
    </dgm:pt>
    <dgm:pt modelId="{8A1F4BEA-D577-4B3F-8E8F-D40DB18F96B0}" type="pres">
      <dgm:prSet presAssocID="{E1A51BF6-250C-464F-91AC-7204475544E8}" presName="childNode" presStyleLbl="node1" presStyleIdx="6" presStyleCnt="8">
        <dgm:presLayoutVars>
          <dgm:bulletEnabled val="1"/>
        </dgm:presLayoutVars>
      </dgm:prSet>
      <dgm:spPr/>
      <dgm:t>
        <a:bodyPr/>
        <a:lstStyle/>
        <a:p>
          <a:pPr rtl="1"/>
          <a:endParaRPr lang="fa-IR"/>
        </a:p>
      </dgm:t>
    </dgm:pt>
    <dgm:pt modelId="{61877672-1996-458B-BCBA-F0B1BA134BB6}" type="pres">
      <dgm:prSet presAssocID="{E1A51BF6-250C-464F-91AC-7204475544E8}" presName="aSpace2" presStyleCnt="0"/>
      <dgm:spPr/>
    </dgm:pt>
    <dgm:pt modelId="{CB5FE3D2-C59C-4B51-8A54-88A04E631EE0}" type="pres">
      <dgm:prSet presAssocID="{44CFB09C-0CE1-48B7-843E-62BCD05D3616}" presName="childNode" presStyleLbl="node1" presStyleIdx="7" presStyleCnt="8">
        <dgm:presLayoutVars>
          <dgm:bulletEnabled val="1"/>
        </dgm:presLayoutVars>
      </dgm:prSet>
      <dgm:spPr/>
      <dgm:t>
        <a:bodyPr/>
        <a:lstStyle/>
        <a:p>
          <a:pPr rtl="1"/>
          <a:endParaRPr lang="fa-IR"/>
        </a:p>
      </dgm:t>
    </dgm:pt>
  </dgm:ptLst>
  <dgm:cxnLst>
    <dgm:cxn modelId="{8F09E899-889E-42B9-8624-2E333433F08D}" srcId="{1F7B429F-D273-4058-9F6A-A6D923A9F67D}" destId="{C18BEB61-0382-44CC-B5E0-6BBA6EF4CD44}" srcOrd="3" destOrd="0" parTransId="{9F7561A2-5766-4387-BBC7-42EF41D499AE}" sibTransId="{47F52961-4471-4001-8987-F150CFF568B6}"/>
    <dgm:cxn modelId="{EF636A09-D480-429F-BB7F-F1424D95C146}" srcId="{1F7B429F-D273-4058-9F6A-A6D923A9F67D}" destId="{AF9BA6E7-CB75-4DD7-B7C2-9094AA84A819}" srcOrd="1" destOrd="0" parTransId="{83EDA8C0-7862-4D16-8F40-20D386C76D55}" sibTransId="{CE9138DC-382A-47DE-8140-AF265C7B3534}"/>
    <dgm:cxn modelId="{CBB992E7-81D2-4978-A4B1-3FA0D1DFC97C}" srcId="{BE11BF25-955B-4EFD-9015-F32A2A92E249}" destId="{E1A51BF6-250C-464F-91AC-7204475544E8}" srcOrd="2" destOrd="0" parTransId="{E305F0B8-E7D0-4D64-9E98-B859DBFF47EF}" sibTransId="{7FA5B740-9F8E-4FF2-8099-DD845201BB37}"/>
    <dgm:cxn modelId="{D31989E7-B0A5-459D-8079-B30C3DD34588}" type="presOf" srcId="{BE11BF25-955B-4EFD-9015-F32A2A92E249}" destId="{FC8AC190-638C-4F69-9CA0-551663A3ABF7}" srcOrd="1" destOrd="0" presId="urn:microsoft.com/office/officeart/2005/8/layout/lProcess2"/>
    <dgm:cxn modelId="{F545F0EB-28D9-4532-96AD-4BC5398F3408}" type="presOf" srcId="{E1A51BF6-250C-464F-91AC-7204475544E8}" destId="{8A1F4BEA-D577-4B3F-8E8F-D40DB18F96B0}" srcOrd="0" destOrd="0" presId="urn:microsoft.com/office/officeart/2005/8/layout/lProcess2"/>
    <dgm:cxn modelId="{9F7B69E1-1A4A-437D-AB98-0AA965BB3F0B}" type="presOf" srcId="{911D6DDE-A9D2-4CA8-BCE8-B7A25ABF4D3A}" destId="{B23B95B2-278F-4E7A-9642-3F6E8CB024C7}" srcOrd="0" destOrd="0" presId="urn:microsoft.com/office/officeart/2005/8/layout/lProcess2"/>
    <dgm:cxn modelId="{5CC1F727-73D1-4F14-9C5E-24701DBA0628}" type="presOf" srcId="{1F7B429F-D273-4058-9F6A-A6D923A9F67D}" destId="{618B5628-D64C-4B50-B649-4931FA049944}" srcOrd="1" destOrd="0" presId="urn:microsoft.com/office/officeart/2005/8/layout/lProcess2"/>
    <dgm:cxn modelId="{4CDF64E8-8269-42DE-99F6-B484B0B0EAC5}" type="presOf" srcId="{44CFB09C-0CE1-48B7-843E-62BCD05D3616}" destId="{CB5FE3D2-C59C-4B51-8A54-88A04E631EE0}" srcOrd="0" destOrd="0" presId="urn:microsoft.com/office/officeart/2005/8/layout/lProcess2"/>
    <dgm:cxn modelId="{3BBEA73E-F0DB-40C7-A38A-8F40209D6ADF}" srcId="{1F7B429F-D273-4058-9F6A-A6D923A9F67D}" destId="{9B318C97-C91A-4724-9FB3-878C46CE6FD8}" srcOrd="0" destOrd="0" parTransId="{9C45FE40-15B2-4ADC-A165-A8AD78AC688E}" sibTransId="{8EC4F994-450F-4D55-9952-B955EEC22193}"/>
    <dgm:cxn modelId="{A9469ECC-EB67-4000-815A-3E760018E1FC}" type="presOf" srcId="{2A0D8F72-6C1E-42AA-BA75-0BCEC8C009C7}" destId="{39B50419-726A-4D51-90CC-A03B16B3F2D4}" srcOrd="0" destOrd="0" presId="urn:microsoft.com/office/officeart/2005/8/layout/lProcess2"/>
    <dgm:cxn modelId="{FC5B167D-C3E1-43DA-9874-DB9B83FB7C77}" srcId="{BE11BF25-955B-4EFD-9015-F32A2A92E249}" destId="{911D6DDE-A9D2-4CA8-BCE8-B7A25ABF4D3A}" srcOrd="1" destOrd="0" parTransId="{D0B195B6-4DB0-41D7-B62A-039A056D0C8F}" sibTransId="{D9C9755E-5433-43DC-BA6C-E76DCF011012}"/>
    <dgm:cxn modelId="{B272D221-7E63-4426-9CF3-A33CCEA5154B}" srcId="{2A0D8F72-6C1E-42AA-BA75-0BCEC8C009C7}" destId="{BE11BF25-955B-4EFD-9015-F32A2A92E249}" srcOrd="1" destOrd="0" parTransId="{FB07EB39-DEC6-4754-8C7D-DEDD4489AAED}" sibTransId="{D2FB3913-3B9F-4A5C-89D3-C10F2A2B9C38}"/>
    <dgm:cxn modelId="{5F55FE06-3EF2-4507-9380-C9D3D42D6232}" type="presOf" srcId="{BE11BF25-955B-4EFD-9015-F32A2A92E249}" destId="{8C94C5CE-5180-4771-A812-6B334F4F9462}" srcOrd="0" destOrd="0" presId="urn:microsoft.com/office/officeart/2005/8/layout/lProcess2"/>
    <dgm:cxn modelId="{3CA771C2-0247-4A32-BD1F-2972DA7723D4}" type="presOf" srcId="{AD00F793-8010-40DA-8075-63A734F6C8C0}" destId="{592E8793-3C47-4A81-9CC5-91C77A2F1F9D}" srcOrd="0" destOrd="0" presId="urn:microsoft.com/office/officeart/2005/8/layout/lProcess2"/>
    <dgm:cxn modelId="{C3DCF377-BA8A-4AA8-97AC-39140077674D}" type="presOf" srcId="{1F7B429F-D273-4058-9F6A-A6D923A9F67D}" destId="{B6B06090-F836-4E5C-B444-E0F975A40685}" srcOrd="0" destOrd="0" presId="urn:microsoft.com/office/officeart/2005/8/layout/lProcess2"/>
    <dgm:cxn modelId="{805767B4-7999-4531-AEBD-ED09771F1EAD}" srcId="{BE11BF25-955B-4EFD-9015-F32A2A92E249}" destId="{AD00F793-8010-40DA-8075-63A734F6C8C0}" srcOrd="0" destOrd="0" parTransId="{F20D2C37-8770-4233-B7C9-326F4371468E}" sibTransId="{88E006DA-A88E-446F-8018-478DB1A8C6BC}"/>
    <dgm:cxn modelId="{C12C34A9-5BB5-45B2-9720-E04249846C78}" srcId="{2A0D8F72-6C1E-42AA-BA75-0BCEC8C009C7}" destId="{1F7B429F-D273-4058-9F6A-A6D923A9F67D}" srcOrd="0" destOrd="0" parTransId="{475454BB-AF56-4E46-A2DD-5CF05F35AC97}" sibTransId="{A53DF2E1-03F8-4FE0-9A58-9AED974F8DED}"/>
    <dgm:cxn modelId="{108D844B-EE4E-48D5-BFD3-BD329567D15E}" type="presOf" srcId="{C18BEB61-0382-44CC-B5E0-6BBA6EF4CD44}" destId="{C5EBD6DD-FDAA-4153-A3F0-15F17C6126BF}" srcOrd="0" destOrd="0" presId="urn:microsoft.com/office/officeart/2005/8/layout/lProcess2"/>
    <dgm:cxn modelId="{3ECE14AF-78C2-4E06-85C6-8E7B6FA0E39B}" srcId="{BE11BF25-955B-4EFD-9015-F32A2A92E249}" destId="{44CFB09C-0CE1-48B7-843E-62BCD05D3616}" srcOrd="3" destOrd="0" parTransId="{29910274-B062-4755-8AD8-24546B5CF3A8}" sibTransId="{5747E420-E457-42D1-B4FC-2E89EADE7B69}"/>
    <dgm:cxn modelId="{28A2B7C9-160E-44B1-B348-DF4020144BD4}" type="presOf" srcId="{9B318C97-C91A-4724-9FB3-878C46CE6FD8}" destId="{F246E25B-45E0-4431-A490-9543FF5BFB66}" srcOrd="0" destOrd="0" presId="urn:microsoft.com/office/officeart/2005/8/layout/lProcess2"/>
    <dgm:cxn modelId="{3836BFDB-DDEB-457D-B42F-B128EFE98581}" type="presOf" srcId="{AF9BA6E7-CB75-4DD7-B7C2-9094AA84A819}" destId="{2041839E-DCB9-4DF1-B374-58C07F4DAA12}" srcOrd="0" destOrd="0" presId="urn:microsoft.com/office/officeart/2005/8/layout/lProcess2"/>
    <dgm:cxn modelId="{8A504AF1-EF40-445E-98FC-AA8442CAB881}" type="presOf" srcId="{C8815F72-8EC4-49DE-9A76-2C241447B29D}" destId="{F6FDD445-7F46-460F-998E-CFA564668BF8}" srcOrd="0" destOrd="0" presId="urn:microsoft.com/office/officeart/2005/8/layout/lProcess2"/>
    <dgm:cxn modelId="{0BFF22D2-5E72-45D0-9079-59624A777A82}" srcId="{1F7B429F-D273-4058-9F6A-A6D923A9F67D}" destId="{C8815F72-8EC4-49DE-9A76-2C241447B29D}" srcOrd="2" destOrd="0" parTransId="{A85DBFBB-08D5-4DBB-9F2F-9EC1055C4AEB}" sibTransId="{D25604D2-8CC1-49BC-8A7C-5DAB456D969C}"/>
    <dgm:cxn modelId="{92D631DC-9385-4F5B-88AD-2304B9DCD140}" type="presParOf" srcId="{39B50419-726A-4D51-90CC-A03B16B3F2D4}" destId="{E6237C3C-B54F-4208-AF8E-41A5264B84C8}" srcOrd="0" destOrd="0" presId="urn:microsoft.com/office/officeart/2005/8/layout/lProcess2"/>
    <dgm:cxn modelId="{52501376-63E9-4D95-B31E-422083D93864}" type="presParOf" srcId="{E6237C3C-B54F-4208-AF8E-41A5264B84C8}" destId="{B6B06090-F836-4E5C-B444-E0F975A40685}" srcOrd="0" destOrd="0" presId="urn:microsoft.com/office/officeart/2005/8/layout/lProcess2"/>
    <dgm:cxn modelId="{F559A52E-2594-4090-B89A-9C4E0F77F8C9}" type="presParOf" srcId="{E6237C3C-B54F-4208-AF8E-41A5264B84C8}" destId="{618B5628-D64C-4B50-B649-4931FA049944}" srcOrd="1" destOrd="0" presId="urn:microsoft.com/office/officeart/2005/8/layout/lProcess2"/>
    <dgm:cxn modelId="{BAB53417-7FF8-4C24-9A21-5EDFD51AF970}" type="presParOf" srcId="{E6237C3C-B54F-4208-AF8E-41A5264B84C8}" destId="{0977E0C1-E05C-4105-9435-33608ED5329C}" srcOrd="2" destOrd="0" presId="urn:microsoft.com/office/officeart/2005/8/layout/lProcess2"/>
    <dgm:cxn modelId="{A3669872-BB83-412E-86EB-6802707FBE48}" type="presParOf" srcId="{0977E0C1-E05C-4105-9435-33608ED5329C}" destId="{32249A1B-9ABB-487C-9156-B42E516D682C}" srcOrd="0" destOrd="0" presId="urn:microsoft.com/office/officeart/2005/8/layout/lProcess2"/>
    <dgm:cxn modelId="{52FE9C83-3BC4-491F-8089-C50BE9554F12}" type="presParOf" srcId="{32249A1B-9ABB-487C-9156-B42E516D682C}" destId="{F246E25B-45E0-4431-A490-9543FF5BFB66}" srcOrd="0" destOrd="0" presId="urn:microsoft.com/office/officeart/2005/8/layout/lProcess2"/>
    <dgm:cxn modelId="{5964E7C5-78EB-4CD6-B3DB-5381FDF04CCE}" type="presParOf" srcId="{32249A1B-9ABB-487C-9156-B42E516D682C}" destId="{C736D949-9E45-4798-A0D1-4781AEADD3A1}" srcOrd="1" destOrd="0" presId="urn:microsoft.com/office/officeart/2005/8/layout/lProcess2"/>
    <dgm:cxn modelId="{A001DA88-F2F0-4A23-BDE0-F9139471126F}" type="presParOf" srcId="{32249A1B-9ABB-487C-9156-B42E516D682C}" destId="{2041839E-DCB9-4DF1-B374-58C07F4DAA12}" srcOrd="2" destOrd="0" presId="urn:microsoft.com/office/officeart/2005/8/layout/lProcess2"/>
    <dgm:cxn modelId="{08A7F15C-D7B8-44B5-9D95-19A66E48D586}" type="presParOf" srcId="{32249A1B-9ABB-487C-9156-B42E516D682C}" destId="{0742225A-92B4-4936-96C8-8450A996E2AA}" srcOrd="3" destOrd="0" presId="urn:microsoft.com/office/officeart/2005/8/layout/lProcess2"/>
    <dgm:cxn modelId="{5CC8708B-BC90-466E-9C71-53685E7BE94D}" type="presParOf" srcId="{32249A1B-9ABB-487C-9156-B42E516D682C}" destId="{F6FDD445-7F46-460F-998E-CFA564668BF8}" srcOrd="4" destOrd="0" presId="urn:microsoft.com/office/officeart/2005/8/layout/lProcess2"/>
    <dgm:cxn modelId="{9FE8E27B-01C0-4E6B-9326-0666FF41DF72}" type="presParOf" srcId="{32249A1B-9ABB-487C-9156-B42E516D682C}" destId="{57267173-E8A4-4F41-8D9C-E6E43206D47D}" srcOrd="5" destOrd="0" presId="urn:microsoft.com/office/officeart/2005/8/layout/lProcess2"/>
    <dgm:cxn modelId="{ABA549AE-CA17-41AB-BDF0-D3D6E5623969}" type="presParOf" srcId="{32249A1B-9ABB-487C-9156-B42E516D682C}" destId="{C5EBD6DD-FDAA-4153-A3F0-15F17C6126BF}" srcOrd="6" destOrd="0" presId="urn:microsoft.com/office/officeart/2005/8/layout/lProcess2"/>
    <dgm:cxn modelId="{9F1AEBCE-22B6-43EB-B4B9-BF4ED2016450}" type="presParOf" srcId="{39B50419-726A-4D51-90CC-A03B16B3F2D4}" destId="{3E1E492A-0DD9-4291-9815-4BDE9CEE1257}" srcOrd="1" destOrd="0" presId="urn:microsoft.com/office/officeart/2005/8/layout/lProcess2"/>
    <dgm:cxn modelId="{EF0ED283-8BD6-4A5B-8041-FE9F0AC36FA2}" type="presParOf" srcId="{39B50419-726A-4D51-90CC-A03B16B3F2D4}" destId="{5CC53417-860E-44BE-ADAC-E162608E5B5F}" srcOrd="2" destOrd="0" presId="urn:microsoft.com/office/officeart/2005/8/layout/lProcess2"/>
    <dgm:cxn modelId="{F2A358E8-425D-4254-AC0F-C1350E1F1DED}" type="presParOf" srcId="{5CC53417-860E-44BE-ADAC-E162608E5B5F}" destId="{8C94C5CE-5180-4771-A812-6B334F4F9462}" srcOrd="0" destOrd="0" presId="urn:microsoft.com/office/officeart/2005/8/layout/lProcess2"/>
    <dgm:cxn modelId="{24C6130B-B679-43DB-A043-8A44445D044B}" type="presParOf" srcId="{5CC53417-860E-44BE-ADAC-E162608E5B5F}" destId="{FC8AC190-638C-4F69-9CA0-551663A3ABF7}" srcOrd="1" destOrd="0" presId="urn:microsoft.com/office/officeart/2005/8/layout/lProcess2"/>
    <dgm:cxn modelId="{300BC936-B203-41B2-B166-015C48D1D693}" type="presParOf" srcId="{5CC53417-860E-44BE-ADAC-E162608E5B5F}" destId="{C61C2E55-945E-42C6-A4C5-DC4351907104}" srcOrd="2" destOrd="0" presId="urn:microsoft.com/office/officeart/2005/8/layout/lProcess2"/>
    <dgm:cxn modelId="{5B806D33-D60B-4FCC-9A33-53E6D93ABFD3}" type="presParOf" srcId="{C61C2E55-945E-42C6-A4C5-DC4351907104}" destId="{0ED136B2-8A8B-4473-99D6-F4AFA7BB588D}" srcOrd="0" destOrd="0" presId="urn:microsoft.com/office/officeart/2005/8/layout/lProcess2"/>
    <dgm:cxn modelId="{C372E1AD-EA7C-4616-86A1-3029A6628AD1}" type="presParOf" srcId="{0ED136B2-8A8B-4473-99D6-F4AFA7BB588D}" destId="{592E8793-3C47-4A81-9CC5-91C77A2F1F9D}" srcOrd="0" destOrd="0" presId="urn:microsoft.com/office/officeart/2005/8/layout/lProcess2"/>
    <dgm:cxn modelId="{CB76075B-0DDA-4168-88B0-8B23E7E0AE96}" type="presParOf" srcId="{0ED136B2-8A8B-4473-99D6-F4AFA7BB588D}" destId="{D3560AD6-B3D0-459B-B394-0952CD16A702}" srcOrd="1" destOrd="0" presId="urn:microsoft.com/office/officeart/2005/8/layout/lProcess2"/>
    <dgm:cxn modelId="{13999836-F7B3-4A36-8BAD-060375F1E882}" type="presParOf" srcId="{0ED136B2-8A8B-4473-99D6-F4AFA7BB588D}" destId="{B23B95B2-278F-4E7A-9642-3F6E8CB024C7}" srcOrd="2" destOrd="0" presId="urn:microsoft.com/office/officeart/2005/8/layout/lProcess2"/>
    <dgm:cxn modelId="{252BF116-CA73-4CB7-B956-D4A646EAF4C9}" type="presParOf" srcId="{0ED136B2-8A8B-4473-99D6-F4AFA7BB588D}" destId="{D5CB10F5-03CB-49F6-87F2-0BA2C8D5FD5E}" srcOrd="3" destOrd="0" presId="urn:microsoft.com/office/officeart/2005/8/layout/lProcess2"/>
    <dgm:cxn modelId="{8C8E3D6F-2D1A-418A-B7CC-02AD8879D7D2}" type="presParOf" srcId="{0ED136B2-8A8B-4473-99D6-F4AFA7BB588D}" destId="{8A1F4BEA-D577-4B3F-8E8F-D40DB18F96B0}" srcOrd="4" destOrd="0" presId="urn:microsoft.com/office/officeart/2005/8/layout/lProcess2"/>
    <dgm:cxn modelId="{E6610703-F4F9-4E12-94C5-6FEBF96C70EC}" type="presParOf" srcId="{0ED136B2-8A8B-4473-99D6-F4AFA7BB588D}" destId="{61877672-1996-458B-BCBA-F0B1BA134BB6}" srcOrd="5" destOrd="0" presId="urn:microsoft.com/office/officeart/2005/8/layout/lProcess2"/>
    <dgm:cxn modelId="{F38262ED-E2A4-4149-B22A-93D91919BBD5}" type="presParOf" srcId="{0ED136B2-8A8B-4473-99D6-F4AFA7BB588D}" destId="{CB5FE3D2-C59C-4B51-8A54-88A04E631EE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5" loCatId="hierarchy" qsTypeId="urn:microsoft.com/office/officeart/2005/8/quickstyle/3d3" qsCatId="3D" csTypeId="urn:microsoft.com/office/officeart/2005/8/colors/colorful2" csCatId="colorful" phldr="1"/>
      <dgm:spPr/>
      <dgm:t>
        <a:bodyPr/>
        <a:lstStyle/>
        <a:p>
          <a:pPr rtl="1"/>
          <a:endParaRPr lang="fa-IR"/>
        </a:p>
      </dgm:t>
    </dgm:pt>
    <dgm:pt modelId="{B6502EC4-2241-44A3-A24E-FB86864C824E}">
      <dgm:prSet phldrT="[Text]" custT="1"/>
      <dgm:spPr>
        <a:solidFill>
          <a:schemeClr val="bg2">
            <a:lumMod val="90000"/>
          </a:schemeClr>
        </a:solidFill>
        <a:ln>
          <a:solidFill>
            <a:schemeClr val="accent1"/>
          </a:solidFill>
        </a:ln>
      </dgm:spPr>
      <dgm:t>
        <a:bodyPr/>
        <a:lstStyle/>
        <a:p>
          <a:pPr rtl="1"/>
          <a:r>
            <a:rPr lang="fa-IR" sz="2000" dirty="0" smtClean="0">
              <a:solidFill>
                <a:schemeClr val="tx1"/>
              </a:solidFill>
            </a:rPr>
            <a:t>سجده</a:t>
          </a:r>
          <a:endParaRPr lang="en-US" sz="2000" dirty="0">
            <a:solidFill>
              <a:schemeClr val="tx1"/>
            </a:solidFill>
          </a:endParaRPr>
        </a:p>
      </dgm:t>
    </dgm:pt>
    <dgm:pt modelId="{4BC283F2-D4C4-4719-A3AC-2E492508B232}" type="parTrans" cxnId="{1A30DCCC-1E71-450B-9355-10D16595ABA9}">
      <dgm:prSet/>
      <dgm:spPr/>
      <dgm:t>
        <a:bodyPr/>
        <a:lstStyle/>
        <a:p>
          <a:pPr rtl="1"/>
          <a:endParaRPr lang="fa-IR"/>
        </a:p>
      </dgm:t>
    </dgm:pt>
    <dgm:pt modelId="{3A044919-5E36-425F-B72E-BFB78A5448B1}" type="sibTrans" cxnId="{1A30DCCC-1E71-450B-9355-10D16595ABA9}">
      <dgm:prSet/>
      <dgm:spPr/>
      <dgm:t>
        <a:bodyPr/>
        <a:lstStyle/>
        <a:p>
          <a:pPr rtl="1"/>
          <a:endParaRPr lang="fa-IR"/>
        </a:p>
      </dgm:t>
    </dgm:pt>
    <dgm:pt modelId="{B3B0D4A5-2791-4B0A-B0AE-E8E160DE87CB}">
      <dgm:prSet phldrT="[Text]" custT="1"/>
      <dgm:spPr>
        <a:ln>
          <a:solidFill>
            <a:schemeClr val="accent1"/>
          </a:solidFill>
        </a:ln>
      </dgm:spPr>
      <dgm:t>
        <a:bodyPr/>
        <a:lstStyle/>
        <a:p>
          <a:pPr rtl="1"/>
          <a:r>
            <a:rPr lang="fa-IR" sz="2000" dirty="0" smtClean="0">
              <a:solidFill>
                <a:schemeClr val="tx1"/>
              </a:solidFill>
            </a:rPr>
            <a:t>ذکر</a:t>
          </a:r>
          <a:endParaRPr lang="en-US" sz="2000" dirty="0">
            <a:solidFill>
              <a:schemeClr val="tx1"/>
            </a:solidFill>
          </a:endParaRPr>
        </a:p>
      </dgm:t>
    </dgm:pt>
    <dgm:pt modelId="{DAC53FF8-93C4-4EFA-A357-AD5979EE360F}" type="parTrans" cxnId="{FF7417DB-E3AC-4810-B736-428CAB15E5B4}">
      <dgm:prSet custT="1"/>
      <dgm:spPr>
        <a:ln>
          <a:solidFill>
            <a:schemeClr val="accent1"/>
          </a:solidFill>
        </a:ln>
      </dgm:spPr>
      <dgm:t>
        <a:bodyPr/>
        <a:lstStyle/>
        <a:p>
          <a:pPr rtl="1"/>
          <a:endParaRPr lang="fa-IR" sz="800"/>
        </a:p>
      </dgm:t>
    </dgm:pt>
    <dgm:pt modelId="{2D4929C2-83C7-4503-A434-E71C9E7C8D08}" type="sibTrans" cxnId="{FF7417DB-E3AC-4810-B736-428CAB15E5B4}">
      <dgm:prSet/>
      <dgm:spPr/>
      <dgm:t>
        <a:bodyPr/>
        <a:lstStyle/>
        <a:p>
          <a:pPr rtl="1"/>
          <a:endParaRPr lang="fa-IR"/>
        </a:p>
      </dgm:t>
    </dgm:pt>
    <dgm:pt modelId="{A7C4CAE5-DEC3-455A-849A-9546DE41F278}">
      <dgm:prSet phldrT="[Text]" custT="1"/>
      <dgm:spPr>
        <a:ln>
          <a:solidFill>
            <a:schemeClr val="accent1"/>
          </a:solidFill>
        </a:ln>
      </dgm:spPr>
      <dgm:t>
        <a:bodyPr/>
        <a:lstStyle/>
        <a:p>
          <a:pPr rtl="1"/>
          <a:r>
            <a:rPr lang="fa-IR" sz="2000" dirty="0" smtClean="0">
              <a:solidFill>
                <a:schemeClr val="tx1"/>
              </a:solidFill>
            </a:rPr>
            <a:t>هر ذكرى بگويد كافى است</a:t>
          </a:r>
          <a:endParaRPr lang="en-US" sz="2000" dirty="0">
            <a:solidFill>
              <a:schemeClr val="tx1"/>
            </a:solidFill>
          </a:endParaRPr>
        </a:p>
      </dgm:t>
    </dgm:pt>
    <dgm:pt modelId="{C3F1DDCB-E739-495D-9B67-23A564B9B0FD}" type="parTrans" cxnId="{DC1468F7-C386-41AE-A4C7-9FBC0B619661}">
      <dgm:prSet custT="1"/>
      <dgm:spPr>
        <a:ln>
          <a:solidFill>
            <a:schemeClr val="accent1"/>
          </a:solidFill>
        </a:ln>
      </dgm:spPr>
      <dgm:t>
        <a:bodyPr/>
        <a:lstStyle/>
        <a:p>
          <a:pPr rtl="1"/>
          <a:endParaRPr lang="fa-IR" sz="800"/>
        </a:p>
      </dgm:t>
    </dgm:pt>
    <dgm:pt modelId="{DB5E0425-AC23-455E-9D28-49D9129DADF6}" type="sibTrans" cxnId="{DC1468F7-C386-41AE-A4C7-9FBC0B619661}">
      <dgm:prSet/>
      <dgm:spPr/>
      <dgm:t>
        <a:bodyPr/>
        <a:lstStyle/>
        <a:p>
          <a:pPr rtl="1"/>
          <a:endParaRPr lang="fa-IR"/>
        </a:p>
      </dgm:t>
    </dgm:pt>
    <dgm:pt modelId="{FEA79859-197B-4CEB-9021-BDFA139CC2E4}">
      <dgm:prSet phldrT="[Text]" custT="1"/>
      <dgm:spPr>
        <a:ln>
          <a:solidFill>
            <a:schemeClr val="accent1"/>
          </a:solidFill>
        </a:ln>
      </dgm:spPr>
      <dgm:t>
        <a:bodyPr/>
        <a:lstStyle/>
        <a:p>
          <a:pPr rtl="1"/>
          <a:r>
            <a:rPr lang="fa-IR" sz="2000" dirty="0" smtClean="0">
              <a:solidFill>
                <a:schemeClr val="tx1"/>
              </a:solidFill>
            </a:rPr>
            <a:t>احتياط واجب</a:t>
          </a:r>
          <a:endParaRPr lang="en-US" sz="2000" dirty="0">
            <a:solidFill>
              <a:schemeClr val="tx1"/>
            </a:solidFill>
          </a:endParaRPr>
        </a:p>
      </dgm:t>
    </dgm:pt>
    <dgm:pt modelId="{1BF0B6F7-EC18-4E06-BE22-03CE5768EEFE}" type="parTrans" cxnId="{AC9A923E-FE81-45C9-A276-F4284E68B192}">
      <dgm:prSet custT="1"/>
      <dgm:spPr>
        <a:ln>
          <a:solidFill>
            <a:schemeClr val="accent1"/>
          </a:solidFill>
        </a:ln>
      </dgm:spPr>
      <dgm:t>
        <a:bodyPr/>
        <a:lstStyle/>
        <a:p>
          <a:pPr rtl="1"/>
          <a:endParaRPr lang="fa-IR" sz="800"/>
        </a:p>
      </dgm:t>
    </dgm:pt>
    <dgm:pt modelId="{1DE66D3B-B272-4179-9219-6425427697E8}" type="sibTrans" cxnId="{AC9A923E-FE81-45C9-A276-F4284E68B192}">
      <dgm:prSet/>
      <dgm:spPr/>
      <dgm:t>
        <a:bodyPr/>
        <a:lstStyle/>
        <a:p>
          <a:pPr rtl="1"/>
          <a:endParaRPr lang="fa-IR"/>
        </a:p>
      </dgm:t>
    </dgm:pt>
    <dgm:pt modelId="{58DA8D67-A2C3-43B6-A07B-1A4F1F47FC51}">
      <dgm:prSet phldrT="[Text]" custT="1"/>
      <dgm:spPr>
        <a:ln>
          <a:solidFill>
            <a:schemeClr val="accent1"/>
          </a:solidFill>
        </a:ln>
      </dgm:spPr>
      <dgm:t>
        <a:bodyPr/>
        <a:lstStyle/>
        <a:p>
          <a:pPr rtl="1"/>
          <a:r>
            <a:rPr lang="fa-IR" sz="2000" dirty="0" smtClean="0">
              <a:solidFill>
                <a:schemeClr val="tx1"/>
              </a:solidFill>
            </a:rPr>
            <a:t>مقدار ذكر از سه مرتبه</a:t>
          </a:r>
          <a:br>
            <a:rPr lang="fa-IR" sz="2000" dirty="0" smtClean="0">
              <a:solidFill>
                <a:schemeClr val="tx1"/>
              </a:solidFill>
            </a:rPr>
          </a:br>
          <a:r>
            <a:rPr lang="fa-IR" sz="2000" b="1" dirty="0" smtClean="0">
              <a:solidFill>
                <a:schemeClr val="tx1"/>
              </a:solidFill>
            </a:rPr>
            <a:t>«سُبْحانَ اللّه‏ِ»</a:t>
          </a:r>
          <a:r>
            <a:rPr lang="fa-IR" sz="2000" dirty="0" smtClean="0">
              <a:solidFill>
                <a:schemeClr val="tx1"/>
              </a:solidFill>
            </a:rPr>
            <a:t> يا</a:t>
          </a:r>
          <a:endParaRPr lang="en-US" sz="2000" dirty="0">
            <a:solidFill>
              <a:schemeClr val="tx1"/>
            </a:solidFill>
          </a:endParaRPr>
        </a:p>
      </dgm:t>
    </dgm:pt>
    <dgm:pt modelId="{0B46B838-6447-40D1-B0A7-FA9F9B73A39C}" type="parTrans" cxnId="{6016A26D-8C15-4BEA-82B7-0FE6FE11C6BF}">
      <dgm:prSet custT="1"/>
      <dgm:spPr>
        <a:ln>
          <a:solidFill>
            <a:schemeClr val="accent1"/>
          </a:solidFill>
        </a:ln>
      </dgm:spPr>
      <dgm:t>
        <a:bodyPr/>
        <a:lstStyle/>
        <a:p>
          <a:pPr rtl="1"/>
          <a:endParaRPr lang="fa-IR" sz="800"/>
        </a:p>
      </dgm:t>
    </dgm:pt>
    <dgm:pt modelId="{6E5935AA-6965-4BE4-92FD-951364B8956C}" type="sibTrans" cxnId="{6016A26D-8C15-4BEA-82B7-0FE6FE11C6BF}">
      <dgm:prSet/>
      <dgm:spPr/>
      <dgm:t>
        <a:bodyPr/>
        <a:lstStyle/>
        <a:p>
          <a:pPr rtl="1"/>
          <a:endParaRPr lang="fa-IR"/>
        </a:p>
      </dgm:t>
    </dgm:pt>
    <dgm:pt modelId="{7708468D-2E0E-4386-8586-1079E2B9DC25}">
      <dgm:prSet phldrT="[Text]" custT="1"/>
      <dgm:spPr>
        <a:ln>
          <a:solidFill>
            <a:schemeClr val="accent1"/>
          </a:solidFill>
        </a:ln>
      </dgm:spPr>
      <dgm:t>
        <a:bodyPr/>
        <a:lstStyle/>
        <a:p>
          <a:pPr rtl="1"/>
          <a:r>
            <a:rPr lang="fa-IR" sz="2000" dirty="0" smtClean="0">
              <a:solidFill>
                <a:schemeClr val="tx1"/>
              </a:solidFill>
            </a:rPr>
            <a:t>يك مرتبه </a:t>
          </a:r>
          <a:r>
            <a:rPr lang="fa-IR" sz="2000" b="1" dirty="0" smtClean="0">
              <a:solidFill>
                <a:schemeClr val="tx1"/>
              </a:solidFill>
            </a:rPr>
            <a:t>«سُبْحانَ رَبِّىَ الاَعْلى وَ بِحَمْدِهِ»</a:t>
          </a:r>
          <a:r>
            <a:rPr lang="fa-IR" sz="2000" dirty="0" smtClean="0">
              <a:solidFill>
                <a:schemeClr val="tx1"/>
              </a:solidFill>
            </a:rPr>
            <a:t> كمتر نباشد.</a:t>
          </a:r>
          <a:endParaRPr lang="en-US" sz="2000" dirty="0">
            <a:solidFill>
              <a:schemeClr val="tx1"/>
            </a:solidFill>
          </a:endParaRPr>
        </a:p>
      </dgm:t>
    </dgm:pt>
    <dgm:pt modelId="{EB00D364-CCA1-4043-9B0B-36612E37830C}" type="parTrans" cxnId="{AF40B694-414A-407B-8507-EFBFCEDC2AF9}">
      <dgm:prSet custT="1"/>
      <dgm:spPr>
        <a:ln>
          <a:solidFill>
            <a:schemeClr val="accent1"/>
          </a:solidFill>
        </a:ln>
      </dgm:spPr>
      <dgm:t>
        <a:bodyPr/>
        <a:lstStyle/>
        <a:p>
          <a:pPr rtl="1"/>
          <a:endParaRPr lang="fa-IR" sz="800"/>
        </a:p>
      </dgm:t>
    </dgm:pt>
    <dgm:pt modelId="{5837426E-04D3-49A0-AB9C-D0824CFDCF01}" type="sibTrans" cxnId="{AF40B694-414A-407B-8507-EFBFCEDC2AF9}">
      <dgm:prSet/>
      <dgm:spPr/>
      <dgm:t>
        <a:bodyPr/>
        <a:lstStyle/>
        <a:p>
          <a:pPr rtl="1"/>
          <a:endParaRPr lang="fa-IR"/>
        </a:p>
      </dgm:t>
    </dgm:pt>
    <dgm:pt modelId="{B0880CED-F8C1-4E0A-A75F-BC308249B1C4}" type="pres">
      <dgm:prSet presAssocID="{2A0D8F72-6C1E-42AA-BA75-0BCEC8C009C7}" presName="mainComposite" presStyleCnt="0">
        <dgm:presLayoutVars>
          <dgm:chPref val="1"/>
          <dgm:dir val="rev"/>
          <dgm:animOne val="branch"/>
          <dgm:animLvl val="lvl"/>
          <dgm:resizeHandles val="exact"/>
        </dgm:presLayoutVars>
      </dgm:prSet>
      <dgm:spPr/>
      <dgm:t>
        <a:bodyPr/>
        <a:lstStyle/>
        <a:p>
          <a:pPr rtl="1"/>
          <a:endParaRPr lang="fa-IR"/>
        </a:p>
      </dgm:t>
    </dgm:pt>
    <dgm:pt modelId="{EB55C1B2-730E-40F7-BBD0-9E3A2A9F59BA}" type="pres">
      <dgm:prSet presAssocID="{2A0D8F72-6C1E-42AA-BA75-0BCEC8C009C7}" presName="hierFlow" presStyleCnt="0"/>
      <dgm:spPr/>
      <dgm:t>
        <a:bodyPr/>
        <a:lstStyle/>
        <a:p>
          <a:pPr rtl="1"/>
          <a:endParaRPr lang="fa-IR"/>
        </a:p>
      </dgm:t>
    </dgm:pt>
    <dgm:pt modelId="{60C673B0-2DF2-4BF3-9BEB-9E66125DDF4E}" type="pres">
      <dgm:prSet presAssocID="{2A0D8F72-6C1E-42AA-BA75-0BCEC8C009C7}" presName="hierChild1" presStyleCnt="0">
        <dgm:presLayoutVars>
          <dgm:chPref val="1"/>
          <dgm:animOne val="branch"/>
          <dgm:animLvl val="lvl"/>
        </dgm:presLayoutVars>
      </dgm:prSet>
      <dgm:spPr/>
      <dgm:t>
        <a:bodyPr/>
        <a:lstStyle/>
        <a:p>
          <a:pPr rtl="1"/>
          <a:endParaRPr lang="fa-IR"/>
        </a:p>
      </dgm:t>
    </dgm:pt>
    <dgm:pt modelId="{41679EA1-F7A8-4D64-8403-429B139EDE89}" type="pres">
      <dgm:prSet presAssocID="{B6502EC4-2241-44A3-A24E-FB86864C824E}" presName="Name17" presStyleCnt="0"/>
      <dgm:spPr/>
      <dgm:t>
        <a:bodyPr/>
        <a:lstStyle/>
        <a:p>
          <a:pPr rtl="1"/>
          <a:endParaRPr lang="fa-IR"/>
        </a:p>
      </dgm:t>
    </dgm:pt>
    <dgm:pt modelId="{C36CC1AF-E680-48F9-9014-DB87C8096B12}" type="pres">
      <dgm:prSet presAssocID="{B6502EC4-2241-44A3-A24E-FB86864C824E}" presName="level1Shape" presStyleLbl="node0" presStyleIdx="0" presStyleCnt="1">
        <dgm:presLayoutVars>
          <dgm:chPref val="3"/>
        </dgm:presLayoutVars>
      </dgm:prSet>
      <dgm:spPr/>
      <dgm:t>
        <a:bodyPr/>
        <a:lstStyle/>
        <a:p>
          <a:pPr rtl="1"/>
          <a:endParaRPr lang="fa-IR"/>
        </a:p>
      </dgm:t>
    </dgm:pt>
    <dgm:pt modelId="{196AA3E7-BDEE-473B-AEE2-3C7B5ADD7885}" type="pres">
      <dgm:prSet presAssocID="{B6502EC4-2241-44A3-A24E-FB86864C824E}" presName="hierChild2" presStyleCnt="0"/>
      <dgm:spPr/>
      <dgm:t>
        <a:bodyPr/>
        <a:lstStyle/>
        <a:p>
          <a:pPr rtl="1"/>
          <a:endParaRPr lang="fa-IR"/>
        </a:p>
      </dgm:t>
    </dgm:pt>
    <dgm:pt modelId="{2EDD6797-EF8F-4BEC-882C-F201F37B2E31}" type="pres">
      <dgm:prSet presAssocID="{DAC53FF8-93C4-4EFA-A357-AD5979EE360F}" presName="Name25" presStyleLbl="parChTrans1D2" presStyleIdx="0" presStyleCnt="1"/>
      <dgm:spPr/>
      <dgm:t>
        <a:bodyPr/>
        <a:lstStyle/>
        <a:p>
          <a:pPr rtl="1"/>
          <a:endParaRPr lang="fa-IR"/>
        </a:p>
      </dgm:t>
    </dgm:pt>
    <dgm:pt modelId="{3669DA2E-2CC9-414C-A163-5C52880AF996}" type="pres">
      <dgm:prSet presAssocID="{DAC53FF8-93C4-4EFA-A357-AD5979EE360F}" presName="connTx" presStyleLbl="parChTrans1D2" presStyleIdx="0" presStyleCnt="1"/>
      <dgm:spPr/>
      <dgm:t>
        <a:bodyPr/>
        <a:lstStyle/>
        <a:p>
          <a:pPr rtl="1"/>
          <a:endParaRPr lang="fa-IR"/>
        </a:p>
      </dgm:t>
    </dgm:pt>
    <dgm:pt modelId="{B8DED7E8-9ED0-42EC-8989-7E881AB98C08}" type="pres">
      <dgm:prSet presAssocID="{B3B0D4A5-2791-4B0A-B0AE-E8E160DE87CB}" presName="Name30" presStyleCnt="0"/>
      <dgm:spPr/>
      <dgm:t>
        <a:bodyPr/>
        <a:lstStyle/>
        <a:p>
          <a:pPr rtl="1"/>
          <a:endParaRPr lang="fa-IR"/>
        </a:p>
      </dgm:t>
    </dgm:pt>
    <dgm:pt modelId="{0B3B3799-3D70-4291-A735-1BCCF2BF5121}" type="pres">
      <dgm:prSet presAssocID="{B3B0D4A5-2791-4B0A-B0AE-E8E160DE87CB}" presName="level2Shape" presStyleLbl="node2" presStyleIdx="0" presStyleCnt="1"/>
      <dgm:spPr/>
      <dgm:t>
        <a:bodyPr/>
        <a:lstStyle/>
        <a:p>
          <a:pPr rtl="1"/>
          <a:endParaRPr lang="fa-IR"/>
        </a:p>
      </dgm:t>
    </dgm:pt>
    <dgm:pt modelId="{42FAFE2A-2CE8-46CD-90FD-4AB09F6563FF}" type="pres">
      <dgm:prSet presAssocID="{B3B0D4A5-2791-4B0A-B0AE-E8E160DE87CB}" presName="hierChild3" presStyleCnt="0"/>
      <dgm:spPr/>
      <dgm:t>
        <a:bodyPr/>
        <a:lstStyle/>
        <a:p>
          <a:pPr rtl="1"/>
          <a:endParaRPr lang="fa-IR"/>
        </a:p>
      </dgm:t>
    </dgm:pt>
    <dgm:pt modelId="{1DB9B5FE-AF6A-4AF6-98D7-244E07A2FE0A}" type="pres">
      <dgm:prSet presAssocID="{C3F1DDCB-E739-495D-9B67-23A564B9B0FD}" presName="Name25" presStyleLbl="parChTrans1D3" presStyleIdx="0" presStyleCnt="2"/>
      <dgm:spPr/>
      <dgm:t>
        <a:bodyPr/>
        <a:lstStyle/>
        <a:p>
          <a:pPr rtl="1"/>
          <a:endParaRPr lang="fa-IR"/>
        </a:p>
      </dgm:t>
    </dgm:pt>
    <dgm:pt modelId="{FD0E50BE-B3A4-44C2-BA1D-B538402DF6DD}" type="pres">
      <dgm:prSet presAssocID="{C3F1DDCB-E739-495D-9B67-23A564B9B0FD}" presName="connTx" presStyleLbl="parChTrans1D3" presStyleIdx="0" presStyleCnt="2"/>
      <dgm:spPr/>
      <dgm:t>
        <a:bodyPr/>
        <a:lstStyle/>
        <a:p>
          <a:pPr rtl="1"/>
          <a:endParaRPr lang="fa-IR"/>
        </a:p>
      </dgm:t>
    </dgm:pt>
    <dgm:pt modelId="{F56E6DF3-FC77-40FD-9E61-00E58CC2E0F5}" type="pres">
      <dgm:prSet presAssocID="{A7C4CAE5-DEC3-455A-849A-9546DE41F278}" presName="Name30" presStyleCnt="0"/>
      <dgm:spPr/>
      <dgm:t>
        <a:bodyPr/>
        <a:lstStyle/>
        <a:p>
          <a:pPr rtl="1"/>
          <a:endParaRPr lang="fa-IR"/>
        </a:p>
      </dgm:t>
    </dgm:pt>
    <dgm:pt modelId="{CE006CD5-2B0B-4CAC-819F-76EC1B757DA7}" type="pres">
      <dgm:prSet presAssocID="{A7C4CAE5-DEC3-455A-849A-9546DE41F278}" presName="level2Shape" presStyleLbl="node3" presStyleIdx="0" presStyleCnt="2" custScaleX="147643" custLinFactNeighborX="18980" custLinFactNeighborY="-44297"/>
      <dgm:spPr/>
      <dgm:t>
        <a:bodyPr/>
        <a:lstStyle/>
        <a:p>
          <a:pPr rtl="1"/>
          <a:endParaRPr lang="fa-IR"/>
        </a:p>
      </dgm:t>
    </dgm:pt>
    <dgm:pt modelId="{8825F095-37E6-4484-B1CC-36EF227865A0}" type="pres">
      <dgm:prSet presAssocID="{A7C4CAE5-DEC3-455A-849A-9546DE41F278}" presName="hierChild3" presStyleCnt="0"/>
      <dgm:spPr/>
      <dgm:t>
        <a:bodyPr/>
        <a:lstStyle/>
        <a:p>
          <a:pPr rtl="1"/>
          <a:endParaRPr lang="fa-IR"/>
        </a:p>
      </dgm:t>
    </dgm:pt>
    <dgm:pt modelId="{4488AA0E-F79E-467D-B89C-C971DE00D90A}" type="pres">
      <dgm:prSet presAssocID="{1BF0B6F7-EC18-4E06-BE22-03CE5768EEFE}" presName="Name25" presStyleLbl="parChTrans1D3" presStyleIdx="1" presStyleCnt="2"/>
      <dgm:spPr/>
      <dgm:t>
        <a:bodyPr/>
        <a:lstStyle/>
        <a:p>
          <a:pPr rtl="1"/>
          <a:endParaRPr lang="fa-IR"/>
        </a:p>
      </dgm:t>
    </dgm:pt>
    <dgm:pt modelId="{3DE9BADC-4753-46F0-8FB3-B8D88A488B33}" type="pres">
      <dgm:prSet presAssocID="{1BF0B6F7-EC18-4E06-BE22-03CE5768EEFE}" presName="connTx" presStyleLbl="parChTrans1D3" presStyleIdx="1" presStyleCnt="2"/>
      <dgm:spPr/>
      <dgm:t>
        <a:bodyPr/>
        <a:lstStyle/>
        <a:p>
          <a:pPr rtl="1"/>
          <a:endParaRPr lang="fa-IR"/>
        </a:p>
      </dgm:t>
    </dgm:pt>
    <dgm:pt modelId="{001EDE01-BC1D-4FD0-B500-E4F7EE7A762D}" type="pres">
      <dgm:prSet presAssocID="{FEA79859-197B-4CEB-9021-BDFA139CC2E4}" presName="Name30" presStyleCnt="0"/>
      <dgm:spPr/>
      <dgm:t>
        <a:bodyPr/>
        <a:lstStyle/>
        <a:p>
          <a:pPr rtl="1"/>
          <a:endParaRPr lang="fa-IR"/>
        </a:p>
      </dgm:t>
    </dgm:pt>
    <dgm:pt modelId="{4B0A10FA-E12E-4F75-A1F8-560BE7A990F4}" type="pres">
      <dgm:prSet presAssocID="{FEA79859-197B-4CEB-9021-BDFA139CC2E4}" presName="level2Shape" presStyleLbl="node3" presStyleIdx="1" presStyleCnt="2" custScaleX="147643" custLinFactNeighborX="18980" custLinFactNeighborY="64237"/>
      <dgm:spPr/>
      <dgm:t>
        <a:bodyPr/>
        <a:lstStyle/>
        <a:p>
          <a:pPr rtl="1"/>
          <a:endParaRPr lang="fa-IR"/>
        </a:p>
      </dgm:t>
    </dgm:pt>
    <dgm:pt modelId="{A04E8F8A-E99D-4F7B-8377-9DAC6A7B6547}" type="pres">
      <dgm:prSet presAssocID="{FEA79859-197B-4CEB-9021-BDFA139CC2E4}" presName="hierChild3" presStyleCnt="0"/>
      <dgm:spPr/>
      <dgm:t>
        <a:bodyPr/>
        <a:lstStyle/>
        <a:p>
          <a:pPr rtl="1"/>
          <a:endParaRPr lang="fa-IR"/>
        </a:p>
      </dgm:t>
    </dgm:pt>
    <dgm:pt modelId="{0BDAE2A0-25B1-469A-AF8F-A33D0F439143}" type="pres">
      <dgm:prSet presAssocID="{0B46B838-6447-40D1-B0A7-FA9F9B73A39C}" presName="Name25" presStyleLbl="parChTrans1D4" presStyleIdx="0" presStyleCnt="2" custScaleX="2000000"/>
      <dgm:spPr/>
      <dgm:t>
        <a:bodyPr/>
        <a:lstStyle/>
        <a:p>
          <a:pPr rtl="1"/>
          <a:endParaRPr lang="fa-IR"/>
        </a:p>
      </dgm:t>
    </dgm:pt>
    <dgm:pt modelId="{3DB60FB2-20E7-4F75-B535-EE822E05AB9F}" type="pres">
      <dgm:prSet presAssocID="{0B46B838-6447-40D1-B0A7-FA9F9B73A39C}" presName="connTx" presStyleLbl="parChTrans1D4" presStyleIdx="0" presStyleCnt="2"/>
      <dgm:spPr/>
      <dgm:t>
        <a:bodyPr/>
        <a:lstStyle/>
        <a:p>
          <a:pPr rtl="1"/>
          <a:endParaRPr lang="fa-IR"/>
        </a:p>
      </dgm:t>
    </dgm:pt>
    <dgm:pt modelId="{10B865FB-50F5-4325-B814-5830D54F41A3}" type="pres">
      <dgm:prSet presAssocID="{58DA8D67-A2C3-43B6-A07B-1A4F1F47FC51}" presName="Name30" presStyleCnt="0"/>
      <dgm:spPr/>
      <dgm:t>
        <a:bodyPr/>
        <a:lstStyle/>
        <a:p>
          <a:pPr rtl="1"/>
          <a:endParaRPr lang="fa-IR"/>
        </a:p>
      </dgm:t>
    </dgm:pt>
    <dgm:pt modelId="{C13CE2A2-F410-4801-89CA-F948FCEC939E}" type="pres">
      <dgm:prSet presAssocID="{58DA8D67-A2C3-43B6-A07B-1A4F1F47FC51}" presName="level2Shape" presStyleLbl="node4" presStyleIdx="0" presStyleCnt="2" custScaleX="147643" custLinFactNeighborX="38616" custLinFactNeighborY="18568"/>
      <dgm:spPr/>
      <dgm:t>
        <a:bodyPr/>
        <a:lstStyle/>
        <a:p>
          <a:pPr rtl="1"/>
          <a:endParaRPr lang="fa-IR"/>
        </a:p>
      </dgm:t>
    </dgm:pt>
    <dgm:pt modelId="{167E1812-688C-4E07-91D5-746BAE082D51}" type="pres">
      <dgm:prSet presAssocID="{58DA8D67-A2C3-43B6-A07B-1A4F1F47FC51}" presName="hierChild3" presStyleCnt="0"/>
      <dgm:spPr/>
      <dgm:t>
        <a:bodyPr/>
        <a:lstStyle/>
        <a:p>
          <a:pPr rtl="1"/>
          <a:endParaRPr lang="fa-IR"/>
        </a:p>
      </dgm:t>
    </dgm:pt>
    <dgm:pt modelId="{7C4932F7-9BC9-4C37-9D1E-D59372E7C018}" type="pres">
      <dgm:prSet presAssocID="{EB00D364-CCA1-4043-9B0B-36612E37830C}" presName="Name25" presStyleLbl="parChTrans1D4" presStyleIdx="1" presStyleCnt="2" custScaleX="2000000"/>
      <dgm:spPr/>
      <dgm:t>
        <a:bodyPr/>
        <a:lstStyle/>
        <a:p>
          <a:pPr rtl="1"/>
          <a:endParaRPr lang="fa-IR"/>
        </a:p>
      </dgm:t>
    </dgm:pt>
    <dgm:pt modelId="{7B9A3575-C611-4693-9175-C734553E5C30}" type="pres">
      <dgm:prSet presAssocID="{EB00D364-CCA1-4043-9B0B-36612E37830C}" presName="connTx" presStyleLbl="parChTrans1D4" presStyleIdx="1" presStyleCnt="2"/>
      <dgm:spPr/>
      <dgm:t>
        <a:bodyPr/>
        <a:lstStyle/>
        <a:p>
          <a:pPr rtl="1"/>
          <a:endParaRPr lang="fa-IR"/>
        </a:p>
      </dgm:t>
    </dgm:pt>
    <dgm:pt modelId="{94698F46-5CCD-48E8-A000-8624490B5239}" type="pres">
      <dgm:prSet presAssocID="{7708468D-2E0E-4386-8586-1079E2B9DC25}" presName="Name30" presStyleCnt="0"/>
      <dgm:spPr/>
      <dgm:t>
        <a:bodyPr/>
        <a:lstStyle/>
        <a:p>
          <a:pPr rtl="1"/>
          <a:endParaRPr lang="fa-IR"/>
        </a:p>
      </dgm:t>
    </dgm:pt>
    <dgm:pt modelId="{040C1353-86D7-4CAE-A9DC-8F18576C82C5}" type="pres">
      <dgm:prSet presAssocID="{7708468D-2E0E-4386-8586-1079E2B9DC25}" presName="level2Shape" presStyleLbl="node4" presStyleIdx="1" presStyleCnt="2" custScaleX="147643" custScaleY="200040" custLinFactY="9907" custLinFactNeighborX="38616" custLinFactNeighborY="100000"/>
      <dgm:spPr/>
      <dgm:t>
        <a:bodyPr/>
        <a:lstStyle/>
        <a:p>
          <a:pPr rtl="1"/>
          <a:endParaRPr lang="fa-IR"/>
        </a:p>
      </dgm:t>
    </dgm:pt>
    <dgm:pt modelId="{289A9839-55DB-41D1-AE12-84E8D0614CC1}" type="pres">
      <dgm:prSet presAssocID="{7708468D-2E0E-4386-8586-1079E2B9DC25}" presName="hierChild3" presStyleCnt="0"/>
      <dgm:spPr/>
      <dgm:t>
        <a:bodyPr/>
        <a:lstStyle/>
        <a:p>
          <a:pPr rtl="1"/>
          <a:endParaRPr lang="fa-IR"/>
        </a:p>
      </dgm:t>
    </dgm:pt>
    <dgm:pt modelId="{4D1BDB54-CB33-4C2F-857C-7D5132CCEEC6}" type="pres">
      <dgm:prSet presAssocID="{2A0D8F72-6C1E-42AA-BA75-0BCEC8C009C7}" presName="bgShapesFlow" presStyleCnt="0"/>
      <dgm:spPr/>
      <dgm:t>
        <a:bodyPr/>
        <a:lstStyle/>
        <a:p>
          <a:pPr rtl="1"/>
          <a:endParaRPr lang="fa-IR"/>
        </a:p>
      </dgm:t>
    </dgm:pt>
  </dgm:ptLst>
  <dgm:cxnLst>
    <dgm:cxn modelId="{6016A26D-8C15-4BEA-82B7-0FE6FE11C6BF}" srcId="{FEA79859-197B-4CEB-9021-BDFA139CC2E4}" destId="{58DA8D67-A2C3-43B6-A07B-1A4F1F47FC51}" srcOrd="0" destOrd="0" parTransId="{0B46B838-6447-40D1-B0A7-FA9F9B73A39C}" sibTransId="{6E5935AA-6965-4BE4-92FD-951364B8956C}"/>
    <dgm:cxn modelId="{F16ABE71-CB8A-450C-81AE-67ECACD3DE1C}" type="presOf" srcId="{2A0D8F72-6C1E-42AA-BA75-0BCEC8C009C7}" destId="{B0880CED-F8C1-4E0A-A75F-BC308249B1C4}" srcOrd="0" destOrd="0" presId="urn:microsoft.com/office/officeart/2005/8/layout/hierarchy5"/>
    <dgm:cxn modelId="{DC1468F7-C386-41AE-A4C7-9FBC0B619661}" srcId="{B3B0D4A5-2791-4B0A-B0AE-E8E160DE87CB}" destId="{A7C4CAE5-DEC3-455A-849A-9546DE41F278}" srcOrd="0" destOrd="0" parTransId="{C3F1DDCB-E739-495D-9B67-23A564B9B0FD}" sibTransId="{DB5E0425-AC23-455E-9D28-49D9129DADF6}"/>
    <dgm:cxn modelId="{5A57A65C-9F82-49B9-8411-132DEC6400B0}" type="presOf" srcId="{A7C4CAE5-DEC3-455A-849A-9546DE41F278}" destId="{CE006CD5-2B0B-4CAC-819F-76EC1B757DA7}" srcOrd="0" destOrd="0" presId="urn:microsoft.com/office/officeart/2005/8/layout/hierarchy5"/>
    <dgm:cxn modelId="{C28CB121-3E16-43BB-9EE0-133B3CEA87FF}" type="presOf" srcId="{58DA8D67-A2C3-43B6-A07B-1A4F1F47FC51}" destId="{C13CE2A2-F410-4801-89CA-F948FCEC939E}" srcOrd="0" destOrd="0" presId="urn:microsoft.com/office/officeart/2005/8/layout/hierarchy5"/>
    <dgm:cxn modelId="{B0DA7E37-DE67-4D6E-B221-A48B66C7677F}" type="presOf" srcId="{B3B0D4A5-2791-4B0A-B0AE-E8E160DE87CB}" destId="{0B3B3799-3D70-4291-A735-1BCCF2BF5121}" srcOrd="0" destOrd="0" presId="urn:microsoft.com/office/officeart/2005/8/layout/hierarchy5"/>
    <dgm:cxn modelId="{FF7417DB-E3AC-4810-B736-428CAB15E5B4}" srcId="{B6502EC4-2241-44A3-A24E-FB86864C824E}" destId="{B3B0D4A5-2791-4B0A-B0AE-E8E160DE87CB}" srcOrd="0" destOrd="0" parTransId="{DAC53FF8-93C4-4EFA-A357-AD5979EE360F}" sibTransId="{2D4929C2-83C7-4503-A434-E71C9E7C8D08}"/>
    <dgm:cxn modelId="{730F8F92-B321-4D21-A80D-0F07C83BE660}" type="presOf" srcId="{1BF0B6F7-EC18-4E06-BE22-03CE5768EEFE}" destId="{4488AA0E-F79E-467D-B89C-C971DE00D90A}" srcOrd="0" destOrd="0" presId="urn:microsoft.com/office/officeart/2005/8/layout/hierarchy5"/>
    <dgm:cxn modelId="{BB6B18F5-23AC-4612-A8B4-410C6FDFBB84}" type="presOf" srcId="{0B46B838-6447-40D1-B0A7-FA9F9B73A39C}" destId="{3DB60FB2-20E7-4F75-B535-EE822E05AB9F}" srcOrd="1" destOrd="0" presId="urn:microsoft.com/office/officeart/2005/8/layout/hierarchy5"/>
    <dgm:cxn modelId="{AC9A923E-FE81-45C9-A276-F4284E68B192}" srcId="{B3B0D4A5-2791-4B0A-B0AE-E8E160DE87CB}" destId="{FEA79859-197B-4CEB-9021-BDFA139CC2E4}" srcOrd="1" destOrd="0" parTransId="{1BF0B6F7-EC18-4E06-BE22-03CE5768EEFE}" sibTransId="{1DE66D3B-B272-4179-9219-6425427697E8}"/>
    <dgm:cxn modelId="{9CED89D0-5CD9-4CE7-B4BB-DF6E1EE99DE6}" type="presOf" srcId="{EB00D364-CCA1-4043-9B0B-36612E37830C}" destId="{7C4932F7-9BC9-4C37-9D1E-D59372E7C018}" srcOrd="0" destOrd="0" presId="urn:microsoft.com/office/officeart/2005/8/layout/hierarchy5"/>
    <dgm:cxn modelId="{1A30DCCC-1E71-450B-9355-10D16595ABA9}" srcId="{2A0D8F72-6C1E-42AA-BA75-0BCEC8C009C7}" destId="{B6502EC4-2241-44A3-A24E-FB86864C824E}" srcOrd="0" destOrd="0" parTransId="{4BC283F2-D4C4-4719-A3AC-2E492508B232}" sibTransId="{3A044919-5E36-425F-B72E-BFB78A5448B1}"/>
    <dgm:cxn modelId="{719E7147-29D4-4262-9144-0C5DC98F0624}" type="presOf" srcId="{C3F1DDCB-E739-495D-9B67-23A564B9B0FD}" destId="{FD0E50BE-B3A4-44C2-BA1D-B538402DF6DD}" srcOrd="1" destOrd="0" presId="urn:microsoft.com/office/officeart/2005/8/layout/hierarchy5"/>
    <dgm:cxn modelId="{8BE5B2AB-42C6-4B0E-9A9D-AD43F193B9B0}" type="presOf" srcId="{DAC53FF8-93C4-4EFA-A357-AD5979EE360F}" destId="{3669DA2E-2CC9-414C-A163-5C52880AF996}" srcOrd="1" destOrd="0" presId="urn:microsoft.com/office/officeart/2005/8/layout/hierarchy5"/>
    <dgm:cxn modelId="{BD102097-1D1E-46DA-842B-A2484F488D7C}" type="presOf" srcId="{7708468D-2E0E-4386-8586-1079E2B9DC25}" destId="{040C1353-86D7-4CAE-A9DC-8F18576C82C5}" srcOrd="0" destOrd="0" presId="urn:microsoft.com/office/officeart/2005/8/layout/hierarchy5"/>
    <dgm:cxn modelId="{33755F22-6647-4958-B05E-88BCA36A9286}" type="presOf" srcId="{C3F1DDCB-E739-495D-9B67-23A564B9B0FD}" destId="{1DB9B5FE-AF6A-4AF6-98D7-244E07A2FE0A}" srcOrd="0" destOrd="0" presId="urn:microsoft.com/office/officeart/2005/8/layout/hierarchy5"/>
    <dgm:cxn modelId="{67EF8087-8258-4C80-AC8C-FE076C84615B}" type="presOf" srcId="{B6502EC4-2241-44A3-A24E-FB86864C824E}" destId="{C36CC1AF-E680-48F9-9014-DB87C8096B12}" srcOrd="0" destOrd="0" presId="urn:microsoft.com/office/officeart/2005/8/layout/hierarchy5"/>
    <dgm:cxn modelId="{83075921-9059-4AFE-AFBB-051F4F66E374}" type="presOf" srcId="{EB00D364-CCA1-4043-9B0B-36612E37830C}" destId="{7B9A3575-C611-4693-9175-C734553E5C30}" srcOrd="1" destOrd="0" presId="urn:microsoft.com/office/officeart/2005/8/layout/hierarchy5"/>
    <dgm:cxn modelId="{67B7BFE0-E73A-40D7-BA32-455AA7F7F214}" type="presOf" srcId="{0B46B838-6447-40D1-B0A7-FA9F9B73A39C}" destId="{0BDAE2A0-25B1-469A-AF8F-A33D0F439143}" srcOrd="0" destOrd="0" presId="urn:microsoft.com/office/officeart/2005/8/layout/hierarchy5"/>
    <dgm:cxn modelId="{69CCAED8-42A8-43C2-B6CD-68B89CE2B23D}" type="presOf" srcId="{FEA79859-197B-4CEB-9021-BDFA139CC2E4}" destId="{4B0A10FA-E12E-4F75-A1F8-560BE7A990F4}" srcOrd="0" destOrd="0" presId="urn:microsoft.com/office/officeart/2005/8/layout/hierarchy5"/>
    <dgm:cxn modelId="{AF40B694-414A-407B-8507-EFBFCEDC2AF9}" srcId="{FEA79859-197B-4CEB-9021-BDFA139CC2E4}" destId="{7708468D-2E0E-4386-8586-1079E2B9DC25}" srcOrd="1" destOrd="0" parTransId="{EB00D364-CCA1-4043-9B0B-36612E37830C}" sibTransId="{5837426E-04D3-49A0-AB9C-D0824CFDCF01}"/>
    <dgm:cxn modelId="{FDEE0174-A047-4FB2-B353-1C8E644592CC}" type="presOf" srcId="{1BF0B6F7-EC18-4E06-BE22-03CE5768EEFE}" destId="{3DE9BADC-4753-46F0-8FB3-B8D88A488B33}" srcOrd="1" destOrd="0" presId="urn:microsoft.com/office/officeart/2005/8/layout/hierarchy5"/>
    <dgm:cxn modelId="{A57FBD1A-E29F-438D-B7AF-18C0372A2DFA}" type="presOf" srcId="{DAC53FF8-93C4-4EFA-A357-AD5979EE360F}" destId="{2EDD6797-EF8F-4BEC-882C-F201F37B2E31}" srcOrd="0" destOrd="0" presId="urn:microsoft.com/office/officeart/2005/8/layout/hierarchy5"/>
    <dgm:cxn modelId="{BE9A7EC2-717D-458D-8D0E-CB9FAC824668}" type="presParOf" srcId="{B0880CED-F8C1-4E0A-A75F-BC308249B1C4}" destId="{EB55C1B2-730E-40F7-BBD0-9E3A2A9F59BA}" srcOrd="0" destOrd="0" presId="urn:microsoft.com/office/officeart/2005/8/layout/hierarchy5"/>
    <dgm:cxn modelId="{A4D90C61-32F4-4309-92E5-BE05AD37EAE4}" type="presParOf" srcId="{EB55C1B2-730E-40F7-BBD0-9E3A2A9F59BA}" destId="{60C673B0-2DF2-4BF3-9BEB-9E66125DDF4E}" srcOrd="0" destOrd="0" presId="urn:microsoft.com/office/officeart/2005/8/layout/hierarchy5"/>
    <dgm:cxn modelId="{3963911B-B1F4-44A3-ADCA-384D72172744}" type="presParOf" srcId="{60C673B0-2DF2-4BF3-9BEB-9E66125DDF4E}" destId="{41679EA1-F7A8-4D64-8403-429B139EDE89}" srcOrd="0" destOrd="0" presId="urn:microsoft.com/office/officeart/2005/8/layout/hierarchy5"/>
    <dgm:cxn modelId="{658924EB-45E4-4FB1-8506-05ABE88E4A6C}" type="presParOf" srcId="{41679EA1-F7A8-4D64-8403-429B139EDE89}" destId="{C36CC1AF-E680-48F9-9014-DB87C8096B12}" srcOrd="0" destOrd="0" presId="urn:microsoft.com/office/officeart/2005/8/layout/hierarchy5"/>
    <dgm:cxn modelId="{D7F9692E-AC73-45EB-8337-72C1CE08C191}" type="presParOf" srcId="{41679EA1-F7A8-4D64-8403-429B139EDE89}" destId="{196AA3E7-BDEE-473B-AEE2-3C7B5ADD7885}" srcOrd="1" destOrd="0" presId="urn:microsoft.com/office/officeart/2005/8/layout/hierarchy5"/>
    <dgm:cxn modelId="{5B3A5CDB-84F2-4C60-8BBF-4C1C7E89CA46}" type="presParOf" srcId="{196AA3E7-BDEE-473B-AEE2-3C7B5ADD7885}" destId="{2EDD6797-EF8F-4BEC-882C-F201F37B2E31}" srcOrd="0" destOrd="0" presId="urn:microsoft.com/office/officeart/2005/8/layout/hierarchy5"/>
    <dgm:cxn modelId="{FA3B2A02-F643-461B-811A-B123A017E603}" type="presParOf" srcId="{2EDD6797-EF8F-4BEC-882C-F201F37B2E31}" destId="{3669DA2E-2CC9-414C-A163-5C52880AF996}" srcOrd="0" destOrd="0" presId="urn:microsoft.com/office/officeart/2005/8/layout/hierarchy5"/>
    <dgm:cxn modelId="{D497119A-B072-452A-A073-41A9E3023D54}" type="presParOf" srcId="{196AA3E7-BDEE-473B-AEE2-3C7B5ADD7885}" destId="{B8DED7E8-9ED0-42EC-8989-7E881AB98C08}" srcOrd="1" destOrd="0" presId="urn:microsoft.com/office/officeart/2005/8/layout/hierarchy5"/>
    <dgm:cxn modelId="{DE2F9AFF-997A-4E48-9C2B-90196B158049}" type="presParOf" srcId="{B8DED7E8-9ED0-42EC-8989-7E881AB98C08}" destId="{0B3B3799-3D70-4291-A735-1BCCF2BF5121}" srcOrd="0" destOrd="0" presId="urn:microsoft.com/office/officeart/2005/8/layout/hierarchy5"/>
    <dgm:cxn modelId="{FBD8F2F0-6313-498B-A926-0B05D0FF4EE0}" type="presParOf" srcId="{B8DED7E8-9ED0-42EC-8989-7E881AB98C08}" destId="{42FAFE2A-2CE8-46CD-90FD-4AB09F6563FF}" srcOrd="1" destOrd="0" presId="urn:microsoft.com/office/officeart/2005/8/layout/hierarchy5"/>
    <dgm:cxn modelId="{AC1F89E7-E573-4D4E-9399-828139F697BC}" type="presParOf" srcId="{42FAFE2A-2CE8-46CD-90FD-4AB09F6563FF}" destId="{1DB9B5FE-AF6A-4AF6-98D7-244E07A2FE0A}" srcOrd="0" destOrd="0" presId="urn:microsoft.com/office/officeart/2005/8/layout/hierarchy5"/>
    <dgm:cxn modelId="{1AF58A9D-57DF-464E-98AC-72016EFAE710}" type="presParOf" srcId="{1DB9B5FE-AF6A-4AF6-98D7-244E07A2FE0A}" destId="{FD0E50BE-B3A4-44C2-BA1D-B538402DF6DD}" srcOrd="0" destOrd="0" presId="urn:microsoft.com/office/officeart/2005/8/layout/hierarchy5"/>
    <dgm:cxn modelId="{5ACFF354-F52A-40A0-9020-9BE1FAF3E201}" type="presParOf" srcId="{42FAFE2A-2CE8-46CD-90FD-4AB09F6563FF}" destId="{F56E6DF3-FC77-40FD-9E61-00E58CC2E0F5}" srcOrd="1" destOrd="0" presId="urn:microsoft.com/office/officeart/2005/8/layout/hierarchy5"/>
    <dgm:cxn modelId="{FD28F617-D5FF-4913-AD1D-60B4096AF21A}" type="presParOf" srcId="{F56E6DF3-FC77-40FD-9E61-00E58CC2E0F5}" destId="{CE006CD5-2B0B-4CAC-819F-76EC1B757DA7}" srcOrd="0" destOrd="0" presId="urn:microsoft.com/office/officeart/2005/8/layout/hierarchy5"/>
    <dgm:cxn modelId="{EF56D220-285E-443E-89DB-6B9A8E35EFB9}" type="presParOf" srcId="{F56E6DF3-FC77-40FD-9E61-00E58CC2E0F5}" destId="{8825F095-37E6-4484-B1CC-36EF227865A0}" srcOrd="1" destOrd="0" presId="urn:microsoft.com/office/officeart/2005/8/layout/hierarchy5"/>
    <dgm:cxn modelId="{6F4C8639-178A-4E16-B338-BE23F7BD458F}" type="presParOf" srcId="{42FAFE2A-2CE8-46CD-90FD-4AB09F6563FF}" destId="{4488AA0E-F79E-467D-B89C-C971DE00D90A}" srcOrd="2" destOrd="0" presId="urn:microsoft.com/office/officeart/2005/8/layout/hierarchy5"/>
    <dgm:cxn modelId="{A5F0B5F6-7ACC-4087-BCE7-55F53DD9FA33}" type="presParOf" srcId="{4488AA0E-F79E-467D-B89C-C971DE00D90A}" destId="{3DE9BADC-4753-46F0-8FB3-B8D88A488B33}" srcOrd="0" destOrd="0" presId="urn:microsoft.com/office/officeart/2005/8/layout/hierarchy5"/>
    <dgm:cxn modelId="{59CBB4AE-67FC-459A-86D2-F961834CA2E3}" type="presParOf" srcId="{42FAFE2A-2CE8-46CD-90FD-4AB09F6563FF}" destId="{001EDE01-BC1D-4FD0-B500-E4F7EE7A762D}" srcOrd="3" destOrd="0" presId="urn:microsoft.com/office/officeart/2005/8/layout/hierarchy5"/>
    <dgm:cxn modelId="{995A6AF1-6282-43EE-8D0C-2A6575C0314C}" type="presParOf" srcId="{001EDE01-BC1D-4FD0-B500-E4F7EE7A762D}" destId="{4B0A10FA-E12E-4F75-A1F8-560BE7A990F4}" srcOrd="0" destOrd="0" presId="urn:microsoft.com/office/officeart/2005/8/layout/hierarchy5"/>
    <dgm:cxn modelId="{6323CC9C-760E-4AF7-B72F-34F82F8E526C}" type="presParOf" srcId="{001EDE01-BC1D-4FD0-B500-E4F7EE7A762D}" destId="{A04E8F8A-E99D-4F7B-8377-9DAC6A7B6547}" srcOrd="1" destOrd="0" presId="urn:microsoft.com/office/officeart/2005/8/layout/hierarchy5"/>
    <dgm:cxn modelId="{1E6AB347-2B2C-4C14-A0FF-4B39F5473B9C}" type="presParOf" srcId="{A04E8F8A-E99D-4F7B-8377-9DAC6A7B6547}" destId="{0BDAE2A0-25B1-469A-AF8F-A33D0F439143}" srcOrd="0" destOrd="0" presId="urn:microsoft.com/office/officeart/2005/8/layout/hierarchy5"/>
    <dgm:cxn modelId="{07E350D4-1655-455C-805D-96DFA88EC3B8}" type="presParOf" srcId="{0BDAE2A0-25B1-469A-AF8F-A33D0F439143}" destId="{3DB60FB2-20E7-4F75-B535-EE822E05AB9F}" srcOrd="0" destOrd="0" presId="urn:microsoft.com/office/officeart/2005/8/layout/hierarchy5"/>
    <dgm:cxn modelId="{95C83463-D668-4920-ADDD-B68CB49B33E1}" type="presParOf" srcId="{A04E8F8A-E99D-4F7B-8377-9DAC6A7B6547}" destId="{10B865FB-50F5-4325-B814-5830D54F41A3}" srcOrd="1" destOrd="0" presId="urn:microsoft.com/office/officeart/2005/8/layout/hierarchy5"/>
    <dgm:cxn modelId="{61361535-C7D8-469F-87BD-92928122D5AA}" type="presParOf" srcId="{10B865FB-50F5-4325-B814-5830D54F41A3}" destId="{C13CE2A2-F410-4801-89CA-F948FCEC939E}" srcOrd="0" destOrd="0" presId="urn:microsoft.com/office/officeart/2005/8/layout/hierarchy5"/>
    <dgm:cxn modelId="{BF12F1AB-EB85-4F5B-A350-CA2EA782B035}" type="presParOf" srcId="{10B865FB-50F5-4325-B814-5830D54F41A3}" destId="{167E1812-688C-4E07-91D5-746BAE082D51}" srcOrd="1" destOrd="0" presId="urn:microsoft.com/office/officeart/2005/8/layout/hierarchy5"/>
    <dgm:cxn modelId="{16E04B71-3BB4-48CB-A7C0-FFFF70F88143}" type="presParOf" srcId="{A04E8F8A-E99D-4F7B-8377-9DAC6A7B6547}" destId="{7C4932F7-9BC9-4C37-9D1E-D59372E7C018}" srcOrd="2" destOrd="0" presId="urn:microsoft.com/office/officeart/2005/8/layout/hierarchy5"/>
    <dgm:cxn modelId="{8DB66FA7-4AB3-4D4E-BC7C-DEBE470DE001}" type="presParOf" srcId="{7C4932F7-9BC9-4C37-9D1E-D59372E7C018}" destId="{7B9A3575-C611-4693-9175-C734553E5C30}" srcOrd="0" destOrd="0" presId="urn:microsoft.com/office/officeart/2005/8/layout/hierarchy5"/>
    <dgm:cxn modelId="{60BFF38C-415F-4BFD-AA5E-10BC21254EF4}" type="presParOf" srcId="{A04E8F8A-E99D-4F7B-8377-9DAC6A7B6547}" destId="{94698F46-5CCD-48E8-A000-8624490B5239}" srcOrd="3" destOrd="0" presId="urn:microsoft.com/office/officeart/2005/8/layout/hierarchy5"/>
    <dgm:cxn modelId="{072AD244-A4AC-4C41-90D8-706FF4F36A78}" type="presParOf" srcId="{94698F46-5CCD-48E8-A000-8624490B5239}" destId="{040C1353-86D7-4CAE-A9DC-8F18576C82C5}" srcOrd="0" destOrd="0" presId="urn:microsoft.com/office/officeart/2005/8/layout/hierarchy5"/>
    <dgm:cxn modelId="{6A5A63AC-21BC-4049-BEC9-2E9F250A752A}" type="presParOf" srcId="{94698F46-5CCD-48E8-A000-8624490B5239}" destId="{289A9839-55DB-41D1-AE12-84E8D0614CC1}" srcOrd="1" destOrd="0" presId="urn:microsoft.com/office/officeart/2005/8/layout/hierarchy5"/>
    <dgm:cxn modelId="{5BFCFAB4-A4A2-4252-BEC6-CFADA88DD6BA}" type="presParOf" srcId="{B0880CED-F8C1-4E0A-A75F-BC308249B1C4}" destId="{4D1BDB54-CB33-4C2F-857C-7D5132CCEEC6}"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0D8F72-6C1E-42AA-BA75-0BCEC8C009C7}" type="doc">
      <dgm:prSet loTypeId="urn:microsoft.com/office/officeart/2009/3/layout/RandomtoResultProcess" loCatId="process" qsTypeId="urn:microsoft.com/office/officeart/2005/8/quickstyle/simple3" qsCatId="simple" csTypeId="urn:microsoft.com/office/officeart/2005/8/colors/colorful2" csCatId="colorful" phldr="1"/>
      <dgm:spPr/>
      <dgm:t>
        <a:bodyPr/>
        <a:lstStyle/>
        <a:p>
          <a:pPr rtl="1"/>
          <a:endParaRPr lang="fa-IR"/>
        </a:p>
      </dgm:t>
    </dgm:pt>
    <dgm:pt modelId="{CC23FA1B-4CC3-46E2-8B24-5A07C97C9E94}">
      <dgm:prSet/>
      <dgm:spPr/>
      <dgm:t>
        <a:bodyPr/>
        <a:lstStyle/>
        <a:p>
          <a:pPr rtl="1"/>
          <a:r>
            <a:rPr lang="fa-IR" b="1" smtClean="0"/>
            <a:t>آرامــش:</a:t>
          </a:r>
          <a:endParaRPr lang="en-US"/>
        </a:p>
      </dgm:t>
    </dgm:pt>
    <dgm:pt modelId="{FD0A27C9-8B52-4F9C-AB34-469FB6B2D173}" type="parTrans" cxnId="{DFF49EFC-7599-402D-9B4D-282FEFBD0910}">
      <dgm:prSet/>
      <dgm:spPr/>
      <dgm:t>
        <a:bodyPr/>
        <a:lstStyle/>
        <a:p>
          <a:pPr rtl="1"/>
          <a:endParaRPr lang="fa-IR"/>
        </a:p>
      </dgm:t>
    </dgm:pt>
    <dgm:pt modelId="{1709C8E5-D8AF-4E03-A57E-2B03DBDF0393}" type="sibTrans" cxnId="{DFF49EFC-7599-402D-9B4D-282FEFBD0910}">
      <dgm:prSet/>
      <dgm:spPr/>
      <dgm:t>
        <a:bodyPr/>
        <a:lstStyle/>
        <a:p>
          <a:pPr rtl="1"/>
          <a:endParaRPr lang="fa-IR"/>
        </a:p>
      </dgm:t>
    </dgm:pt>
    <dgm:pt modelId="{9AD5AB0B-604D-489A-9126-49DD799D468D}">
      <dgm:prSet custT="1"/>
      <dgm:spPr/>
      <dgm:t>
        <a:bodyPr/>
        <a:lstStyle/>
        <a:p>
          <a:pPr rtl="1"/>
          <a:r>
            <a:rPr lang="fa-IR" sz="1600" dirty="0" smtClean="0"/>
            <a:t>1 ـ در سجده بايد به مقدار ذكر واجب، بدن آرام باشد و موقع گفتن ذكر مستحب نيز اگر آن را به قصد ذكرى كه براى سجده دستور داده‏اند بگويد، آرام بودن بدن لازم است.</a:t>
          </a:r>
          <a:endParaRPr lang="en-US" sz="1600" dirty="0"/>
        </a:p>
      </dgm:t>
    </dgm:pt>
    <dgm:pt modelId="{1B088513-34C6-43D3-88F9-79120E14931D}" type="parTrans" cxnId="{C10D94F0-FE80-485F-B064-D4AF15B64FF8}">
      <dgm:prSet/>
      <dgm:spPr/>
      <dgm:t>
        <a:bodyPr/>
        <a:lstStyle/>
        <a:p>
          <a:pPr rtl="1"/>
          <a:endParaRPr lang="fa-IR"/>
        </a:p>
      </dgm:t>
    </dgm:pt>
    <dgm:pt modelId="{5EE4237E-9FF6-4770-90B7-EB92E149A9A8}" type="sibTrans" cxnId="{C10D94F0-FE80-485F-B064-D4AF15B64FF8}">
      <dgm:prSet/>
      <dgm:spPr/>
      <dgm:t>
        <a:bodyPr/>
        <a:lstStyle/>
        <a:p>
          <a:pPr rtl="1"/>
          <a:endParaRPr lang="fa-IR"/>
        </a:p>
      </dgm:t>
    </dgm:pt>
    <dgm:pt modelId="{58AE9C56-CD1F-4A22-8641-7C3B2772EAF8}">
      <dgm:prSet custT="1"/>
      <dgm:spPr/>
      <dgm:t>
        <a:bodyPr/>
        <a:lstStyle/>
        <a:p>
          <a:pPr rtl="1"/>
          <a:r>
            <a:rPr lang="fa-IR" sz="1600" dirty="0" smtClean="0"/>
            <a:t>2 ـ اگر پيش از آنكه پيشانى به زمين برسد و آرام گيرد، عمدا ذكر را بگويد، نماز باطل است و چنانچه از روى فراموشى باشد، بايد دوباره در حال آرام بودن، ذكر را بگويد.</a:t>
          </a:r>
          <a:endParaRPr lang="en-US" sz="1600" dirty="0"/>
        </a:p>
      </dgm:t>
    </dgm:pt>
    <dgm:pt modelId="{97FBC886-6EA5-4940-93A9-BF049881844A}" type="parTrans" cxnId="{CF9941B3-78F6-4AAF-A483-39EC783267F4}">
      <dgm:prSet/>
      <dgm:spPr/>
      <dgm:t>
        <a:bodyPr/>
        <a:lstStyle/>
        <a:p>
          <a:pPr rtl="1"/>
          <a:endParaRPr lang="fa-IR"/>
        </a:p>
      </dgm:t>
    </dgm:pt>
    <dgm:pt modelId="{3360ECE9-AE3A-42F5-A4F0-99289DEF13AD}" type="sibTrans" cxnId="{CF9941B3-78F6-4AAF-A483-39EC783267F4}">
      <dgm:prSet/>
      <dgm:spPr/>
      <dgm:t>
        <a:bodyPr/>
        <a:lstStyle/>
        <a:p>
          <a:pPr rtl="1"/>
          <a:endParaRPr lang="fa-IR"/>
        </a:p>
      </dgm:t>
    </dgm:pt>
    <dgm:pt modelId="{7E0344E7-D4E6-4602-8E3B-9DCDA53C442B}">
      <dgm:prSet/>
      <dgm:spPr/>
      <dgm:t>
        <a:bodyPr/>
        <a:lstStyle/>
        <a:p>
          <a:pPr rtl="1"/>
          <a:r>
            <a:rPr lang="fa-IR" b="1" smtClean="0"/>
            <a:t>مساوى بودن مواضع سجده:</a:t>
          </a:r>
          <a:endParaRPr lang="en-US"/>
        </a:p>
      </dgm:t>
    </dgm:pt>
    <dgm:pt modelId="{757B71C9-5F48-44C4-A126-20C1788173BD}" type="parTrans" cxnId="{D85ED4A5-3C11-49E2-A887-118ED7F4FD03}">
      <dgm:prSet/>
      <dgm:spPr/>
      <dgm:t>
        <a:bodyPr/>
        <a:lstStyle/>
        <a:p>
          <a:pPr rtl="1"/>
          <a:endParaRPr lang="fa-IR"/>
        </a:p>
      </dgm:t>
    </dgm:pt>
    <dgm:pt modelId="{16B8A7F1-DFDF-4FEB-B98D-4EAA573A3F63}" type="sibTrans" cxnId="{D85ED4A5-3C11-49E2-A887-118ED7F4FD03}">
      <dgm:prSet/>
      <dgm:spPr/>
      <dgm:t>
        <a:bodyPr/>
        <a:lstStyle/>
        <a:p>
          <a:pPr rtl="1"/>
          <a:endParaRPr lang="fa-IR"/>
        </a:p>
      </dgm:t>
    </dgm:pt>
    <dgm:pt modelId="{48A8F926-8EAD-4360-9BE7-4A2860DAA654}">
      <dgm:prSet custT="1"/>
      <dgm:spPr/>
      <dgm:t>
        <a:bodyPr/>
        <a:lstStyle/>
        <a:p>
          <a:pPr rtl="1"/>
          <a:r>
            <a:rPr lang="fa-IR" sz="1800" dirty="0" smtClean="0"/>
            <a:t>1 ـ جاى پيشانىِ نمازگزار بايد از جاى زانوهايش پست‏تر و بلندتر از چهار انگشت بسته نباشد.</a:t>
          </a:r>
          <a:endParaRPr lang="en-US" sz="1800" dirty="0"/>
        </a:p>
      </dgm:t>
    </dgm:pt>
    <dgm:pt modelId="{20241352-DFA2-4D45-9B47-8658DEE3824B}" type="parTrans" cxnId="{EDD8F48C-3107-4E4C-A69F-CA7F5BF8043D}">
      <dgm:prSet/>
      <dgm:spPr/>
      <dgm:t>
        <a:bodyPr/>
        <a:lstStyle/>
        <a:p>
          <a:pPr rtl="1"/>
          <a:endParaRPr lang="fa-IR"/>
        </a:p>
      </dgm:t>
    </dgm:pt>
    <dgm:pt modelId="{A7C2D23D-A423-4A93-B595-90949247F4F5}" type="sibTrans" cxnId="{EDD8F48C-3107-4E4C-A69F-CA7F5BF8043D}">
      <dgm:prSet/>
      <dgm:spPr/>
      <dgm:t>
        <a:bodyPr/>
        <a:lstStyle/>
        <a:p>
          <a:pPr rtl="1"/>
          <a:endParaRPr lang="fa-IR"/>
        </a:p>
      </dgm:t>
    </dgm:pt>
    <dgm:pt modelId="{783FFF8D-F4CD-4C1D-B357-C93E63066916}">
      <dgm:prSet custT="1"/>
      <dgm:spPr/>
      <dgm:t>
        <a:bodyPr/>
        <a:lstStyle/>
        <a:p>
          <a:pPr rtl="1"/>
          <a:r>
            <a:rPr lang="fa-IR" sz="1800" dirty="0" smtClean="0"/>
            <a:t>2 ـ احتياط واجب آن است كه جاى پيشانى نمازگزار از جاى انگشتان پايش هم پست‏تر و بلندتر از چهار انگشت بسته نباشد.</a:t>
          </a:r>
          <a:endParaRPr lang="en-US" sz="1800" dirty="0"/>
        </a:p>
      </dgm:t>
    </dgm:pt>
    <dgm:pt modelId="{00B0EAC4-E5B4-43E0-AFEA-EA82C91277DB}" type="parTrans" cxnId="{2B9D43C3-645A-45D3-A0FF-561580C8478B}">
      <dgm:prSet/>
      <dgm:spPr/>
      <dgm:t>
        <a:bodyPr/>
        <a:lstStyle/>
        <a:p>
          <a:pPr rtl="1"/>
          <a:endParaRPr lang="fa-IR"/>
        </a:p>
      </dgm:t>
    </dgm:pt>
    <dgm:pt modelId="{4242D7DC-3EA2-4AA3-8930-D8B5E1904523}" type="sibTrans" cxnId="{2B9D43C3-645A-45D3-A0FF-561580C8478B}">
      <dgm:prSet/>
      <dgm:spPr/>
      <dgm:t>
        <a:bodyPr/>
        <a:lstStyle/>
        <a:p>
          <a:pPr rtl="1"/>
          <a:endParaRPr lang="fa-IR"/>
        </a:p>
      </dgm:t>
    </dgm:pt>
    <dgm:pt modelId="{9FC3195C-7AB9-4369-891C-296E92DA92C3}" type="pres">
      <dgm:prSet presAssocID="{2A0D8F72-6C1E-42AA-BA75-0BCEC8C009C7}" presName="Name0" presStyleCnt="0">
        <dgm:presLayoutVars>
          <dgm:dir val="rev"/>
          <dgm:animOne val="branch"/>
          <dgm:animLvl val="lvl"/>
        </dgm:presLayoutVars>
      </dgm:prSet>
      <dgm:spPr/>
      <dgm:t>
        <a:bodyPr/>
        <a:lstStyle/>
        <a:p>
          <a:pPr rtl="1"/>
          <a:endParaRPr lang="fa-IR"/>
        </a:p>
      </dgm:t>
    </dgm:pt>
    <dgm:pt modelId="{7D4B3B96-4F8D-434F-BF9E-B82176C74B59}" type="pres">
      <dgm:prSet presAssocID="{CC23FA1B-4CC3-46E2-8B24-5A07C97C9E94}" presName="chaos" presStyleCnt="0"/>
      <dgm:spPr/>
    </dgm:pt>
    <dgm:pt modelId="{FE072262-C103-4B7C-9958-014B3C05C5C3}" type="pres">
      <dgm:prSet presAssocID="{CC23FA1B-4CC3-46E2-8B24-5A07C97C9E94}" presName="parTx1" presStyleLbl="revTx" presStyleIdx="0" presStyleCnt="3"/>
      <dgm:spPr/>
      <dgm:t>
        <a:bodyPr/>
        <a:lstStyle/>
        <a:p>
          <a:pPr rtl="1"/>
          <a:endParaRPr lang="fa-IR"/>
        </a:p>
      </dgm:t>
    </dgm:pt>
    <dgm:pt modelId="{D1EFC96E-7C63-4BCE-9C06-8BBB9C437145}" type="pres">
      <dgm:prSet presAssocID="{CC23FA1B-4CC3-46E2-8B24-5A07C97C9E94}" presName="desTx1" presStyleLbl="revTx" presStyleIdx="1" presStyleCnt="3" custScaleX="136369">
        <dgm:presLayoutVars>
          <dgm:bulletEnabled val="1"/>
        </dgm:presLayoutVars>
      </dgm:prSet>
      <dgm:spPr/>
      <dgm:t>
        <a:bodyPr/>
        <a:lstStyle/>
        <a:p>
          <a:pPr rtl="1"/>
          <a:endParaRPr lang="fa-IR"/>
        </a:p>
      </dgm:t>
    </dgm:pt>
    <dgm:pt modelId="{97A6805C-B457-4E86-8C00-4CBDA40C6825}" type="pres">
      <dgm:prSet presAssocID="{CC23FA1B-4CC3-46E2-8B24-5A07C97C9E94}" presName="c1" presStyleLbl="node1" presStyleIdx="0" presStyleCnt="19"/>
      <dgm:spPr/>
    </dgm:pt>
    <dgm:pt modelId="{23049271-9741-49DB-83B7-20A30F3A8F4F}" type="pres">
      <dgm:prSet presAssocID="{CC23FA1B-4CC3-46E2-8B24-5A07C97C9E94}" presName="c2" presStyleLbl="node1" presStyleIdx="1" presStyleCnt="19"/>
      <dgm:spPr/>
    </dgm:pt>
    <dgm:pt modelId="{E9B8D410-A684-4044-89FB-A0C920E36316}" type="pres">
      <dgm:prSet presAssocID="{CC23FA1B-4CC3-46E2-8B24-5A07C97C9E94}" presName="c3" presStyleLbl="node1" presStyleIdx="2" presStyleCnt="19"/>
      <dgm:spPr/>
    </dgm:pt>
    <dgm:pt modelId="{36A49AF9-A133-4F0F-BAF4-3ABEFCE8F3D7}" type="pres">
      <dgm:prSet presAssocID="{CC23FA1B-4CC3-46E2-8B24-5A07C97C9E94}" presName="c4" presStyleLbl="node1" presStyleIdx="3" presStyleCnt="19"/>
      <dgm:spPr/>
    </dgm:pt>
    <dgm:pt modelId="{0EE91CB5-2C60-4CB0-8C58-450C57E6E4BB}" type="pres">
      <dgm:prSet presAssocID="{CC23FA1B-4CC3-46E2-8B24-5A07C97C9E94}" presName="c5" presStyleLbl="node1" presStyleIdx="4" presStyleCnt="19"/>
      <dgm:spPr/>
    </dgm:pt>
    <dgm:pt modelId="{64E7AE0E-D860-4AE1-A594-1F998EEA0A74}" type="pres">
      <dgm:prSet presAssocID="{CC23FA1B-4CC3-46E2-8B24-5A07C97C9E94}" presName="c6" presStyleLbl="node1" presStyleIdx="5" presStyleCnt="19"/>
      <dgm:spPr/>
    </dgm:pt>
    <dgm:pt modelId="{96A11C47-FDC6-4083-A960-4DD58EF372A9}" type="pres">
      <dgm:prSet presAssocID="{CC23FA1B-4CC3-46E2-8B24-5A07C97C9E94}" presName="c7" presStyleLbl="node1" presStyleIdx="6" presStyleCnt="19"/>
      <dgm:spPr/>
    </dgm:pt>
    <dgm:pt modelId="{36D5223F-9D82-415C-B9BD-743591F441B0}" type="pres">
      <dgm:prSet presAssocID="{CC23FA1B-4CC3-46E2-8B24-5A07C97C9E94}" presName="c8" presStyleLbl="node1" presStyleIdx="7" presStyleCnt="19"/>
      <dgm:spPr/>
    </dgm:pt>
    <dgm:pt modelId="{2D1A800B-341B-441E-869A-1B2468C99837}" type="pres">
      <dgm:prSet presAssocID="{CC23FA1B-4CC3-46E2-8B24-5A07C97C9E94}" presName="c9" presStyleLbl="node1" presStyleIdx="8" presStyleCnt="19"/>
      <dgm:spPr/>
    </dgm:pt>
    <dgm:pt modelId="{B88945F4-9E81-48E4-A694-80A8C14CFD79}" type="pres">
      <dgm:prSet presAssocID="{CC23FA1B-4CC3-46E2-8B24-5A07C97C9E94}" presName="c10" presStyleLbl="node1" presStyleIdx="9" presStyleCnt="19"/>
      <dgm:spPr/>
    </dgm:pt>
    <dgm:pt modelId="{F7E3DA10-222A-49A8-A7A3-F345C7D446A7}" type="pres">
      <dgm:prSet presAssocID="{CC23FA1B-4CC3-46E2-8B24-5A07C97C9E94}" presName="c11" presStyleLbl="node1" presStyleIdx="10" presStyleCnt="19"/>
      <dgm:spPr/>
    </dgm:pt>
    <dgm:pt modelId="{F29F32CF-3591-48CC-8CEC-D658347C2185}" type="pres">
      <dgm:prSet presAssocID="{CC23FA1B-4CC3-46E2-8B24-5A07C97C9E94}" presName="c12" presStyleLbl="node1" presStyleIdx="11" presStyleCnt="19"/>
      <dgm:spPr/>
    </dgm:pt>
    <dgm:pt modelId="{DCD54995-BF2B-48FE-A5F5-4256721CAC3B}" type="pres">
      <dgm:prSet presAssocID="{CC23FA1B-4CC3-46E2-8B24-5A07C97C9E94}" presName="c13" presStyleLbl="node1" presStyleIdx="12" presStyleCnt="19"/>
      <dgm:spPr/>
    </dgm:pt>
    <dgm:pt modelId="{846A55D1-8B8A-49FC-A2CA-65F81B1F6866}" type="pres">
      <dgm:prSet presAssocID="{CC23FA1B-4CC3-46E2-8B24-5A07C97C9E94}" presName="c14" presStyleLbl="node1" presStyleIdx="13" presStyleCnt="19"/>
      <dgm:spPr/>
    </dgm:pt>
    <dgm:pt modelId="{353C166B-9171-4E93-987C-DB0F8AAA8E5A}" type="pres">
      <dgm:prSet presAssocID="{CC23FA1B-4CC3-46E2-8B24-5A07C97C9E94}" presName="c15" presStyleLbl="node1" presStyleIdx="14" presStyleCnt="19"/>
      <dgm:spPr/>
    </dgm:pt>
    <dgm:pt modelId="{46F04A0B-9F45-49B9-9413-C3172399BD27}" type="pres">
      <dgm:prSet presAssocID="{CC23FA1B-4CC3-46E2-8B24-5A07C97C9E94}" presName="c16" presStyleLbl="node1" presStyleIdx="15" presStyleCnt="19"/>
      <dgm:spPr/>
    </dgm:pt>
    <dgm:pt modelId="{DFF5900D-9A89-49FE-BF3C-15A7FCC84D1B}" type="pres">
      <dgm:prSet presAssocID="{CC23FA1B-4CC3-46E2-8B24-5A07C97C9E94}" presName="c17" presStyleLbl="node1" presStyleIdx="16" presStyleCnt="19"/>
      <dgm:spPr/>
    </dgm:pt>
    <dgm:pt modelId="{3F58F981-5091-41A0-8AD1-7CEB535A416F}" type="pres">
      <dgm:prSet presAssocID="{CC23FA1B-4CC3-46E2-8B24-5A07C97C9E94}" presName="c18" presStyleLbl="node1" presStyleIdx="17" presStyleCnt="19"/>
      <dgm:spPr/>
    </dgm:pt>
    <dgm:pt modelId="{C9A63743-3905-4190-B456-DBA2D1C53DA7}" type="pres">
      <dgm:prSet presAssocID="{1709C8E5-D8AF-4E03-A57E-2B03DBDF0393}" presName="chevronComposite1" presStyleCnt="0"/>
      <dgm:spPr/>
    </dgm:pt>
    <dgm:pt modelId="{2EA600F7-62B2-4DB9-AC64-5EB16F4FAE4E}" type="pres">
      <dgm:prSet presAssocID="{1709C8E5-D8AF-4E03-A57E-2B03DBDF0393}" presName="chevron1" presStyleLbl="sibTrans2D1" presStyleIdx="0" presStyleCnt="2"/>
      <dgm:spPr/>
    </dgm:pt>
    <dgm:pt modelId="{0DB79F77-886B-42B5-863F-F1D624B236DF}" type="pres">
      <dgm:prSet presAssocID="{1709C8E5-D8AF-4E03-A57E-2B03DBDF0393}" presName="spChevron1" presStyleCnt="0"/>
      <dgm:spPr/>
    </dgm:pt>
    <dgm:pt modelId="{D6E84597-7C86-4A8D-B243-93B5077AC5D2}" type="pres">
      <dgm:prSet presAssocID="{1709C8E5-D8AF-4E03-A57E-2B03DBDF0393}" presName="overlap" presStyleCnt="0"/>
      <dgm:spPr/>
    </dgm:pt>
    <dgm:pt modelId="{F26C85D8-00F2-417C-AF3C-EBA64CBBB469}" type="pres">
      <dgm:prSet presAssocID="{1709C8E5-D8AF-4E03-A57E-2B03DBDF0393}" presName="chevronComposite2" presStyleCnt="0"/>
      <dgm:spPr/>
    </dgm:pt>
    <dgm:pt modelId="{11339A78-FE8E-4845-93B0-55365B68EC3A}" type="pres">
      <dgm:prSet presAssocID="{1709C8E5-D8AF-4E03-A57E-2B03DBDF0393}" presName="chevron2" presStyleLbl="sibTrans2D1" presStyleIdx="1" presStyleCnt="2"/>
      <dgm:spPr/>
    </dgm:pt>
    <dgm:pt modelId="{B961EFDF-875A-446E-B30E-668F07B18DCD}" type="pres">
      <dgm:prSet presAssocID="{1709C8E5-D8AF-4E03-A57E-2B03DBDF0393}" presName="spChevron2" presStyleCnt="0"/>
      <dgm:spPr/>
    </dgm:pt>
    <dgm:pt modelId="{34557B34-98D3-415A-B808-CE1029274452}" type="pres">
      <dgm:prSet presAssocID="{7E0344E7-D4E6-4602-8E3B-9DCDA53C442B}" presName="last" presStyleCnt="0"/>
      <dgm:spPr/>
    </dgm:pt>
    <dgm:pt modelId="{D3AF0048-FB63-4ABD-959A-7825D26EC002}" type="pres">
      <dgm:prSet presAssocID="{7E0344E7-D4E6-4602-8E3B-9DCDA53C442B}" presName="circleTx" presStyleLbl="node1" presStyleIdx="18" presStyleCnt="19"/>
      <dgm:spPr/>
      <dgm:t>
        <a:bodyPr/>
        <a:lstStyle/>
        <a:p>
          <a:pPr rtl="1"/>
          <a:endParaRPr lang="fa-IR"/>
        </a:p>
      </dgm:t>
    </dgm:pt>
    <dgm:pt modelId="{8FB68AC3-F0E1-46DA-A5EF-BF9E16355D0E}" type="pres">
      <dgm:prSet presAssocID="{7E0344E7-D4E6-4602-8E3B-9DCDA53C442B}" presName="desTxN" presStyleLbl="revTx" presStyleIdx="2" presStyleCnt="3" custScaleX="148232" custScaleY="157928" custLinFactNeighborX="1285" custLinFactNeighborY="26104">
        <dgm:presLayoutVars>
          <dgm:bulletEnabled val="1"/>
        </dgm:presLayoutVars>
      </dgm:prSet>
      <dgm:spPr/>
      <dgm:t>
        <a:bodyPr/>
        <a:lstStyle/>
        <a:p>
          <a:pPr rtl="1"/>
          <a:endParaRPr lang="fa-IR"/>
        </a:p>
      </dgm:t>
    </dgm:pt>
    <dgm:pt modelId="{B4EE09E9-D7FC-4C0D-AD4D-12F6189E4866}" type="pres">
      <dgm:prSet presAssocID="{7E0344E7-D4E6-4602-8E3B-9DCDA53C442B}" presName="spN" presStyleCnt="0"/>
      <dgm:spPr/>
    </dgm:pt>
  </dgm:ptLst>
  <dgm:cxnLst>
    <dgm:cxn modelId="{2B9D43C3-645A-45D3-A0FF-561580C8478B}" srcId="{7E0344E7-D4E6-4602-8E3B-9DCDA53C442B}" destId="{783FFF8D-F4CD-4C1D-B357-C93E63066916}" srcOrd="1" destOrd="0" parTransId="{00B0EAC4-E5B4-43E0-AFEA-EA82C91277DB}" sibTransId="{4242D7DC-3EA2-4AA3-8930-D8B5E1904523}"/>
    <dgm:cxn modelId="{4F93A6C8-0179-47FF-BDED-6B893AA4B635}" type="presOf" srcId="{9AD5AB0B-604D-489A-9126-49DD799D468D}" destId="{D1EFC96E-7C63-4BCE-9C06-8BBB9C437145}" srcOrd="0" destOrd="0" presId="urn:microsoft.com/office/officeart/2009/3/layout/RandomtoResultProcess"/>
    <dgm:cxn modelId="{C2485F06-0521-41C2-ADE4-DC544BC4B7C5}" type="presOf" srcId="{48A8F926-8EAD-4360-9BE7-4A2860DAA654}" destId="{8FB68AC3-F0E1-46DA-A5EF-BF9E16355D0E}" srcOrd="0" destOrd="0" presId="urn:microsoft.com/office/officeart/2009/3/layout/RandomtoResultProcess"/>
    <dgm:cxn modelId="{D85ED4A5-3C11-49E2-A887-118ED7F4FD03}" srcId="{2A0D8F72-6C1E-42AA-BA75-0BCEC8C009C7}" destId="{7E0344E7-D4E6-4602-8E3B-9DCDA53C442B}" srcOrd="1" destOrd="0" parTransId="{757B71C9-5F48-44C4-A126-20C1788173BD}" sibTransId="{16B8A7F1-DFDF-4FEB-B98D-4EAA573A3F63}"/>
    <dgm:cxn modelId="{C10D94F0-FE80-485F-B064-D4AF15B64FF8}" srcId="{CC23FA1B-4CC3-46E2-8B24-5A07C97C9E94}" destId="{9AD5AB0B-604D-489A-9126-49DD799D468D}" srcOrd="0" destOrd="0" parTransId="{1B088513-34C6-43D3-88F9-79120E14931D}" sibTransId="{5EE4237E-9FF6-4770-90B7-EB92E149A9A8}"/>
    <dgm:cxn modelId="{7B9A973B-B369-4AA4-8394-22AA1641DC58}" type="presOf" srcId="{2A0D8F72-6C1E-42AA-BA75-0BCEC8C009C7}" destId="{9FC3195C-7AB9-4369-891C-296E92DA92C3}" srcOrd="0" destOrd="0" presId="urn:microsoft.com/office/officeart/2009/3/layout/RandomtoResultProcess"/>
    <dgm:cxn modelId="{1F582926-81FC-43F0-A2A9-0432CAD5F3A2}" type="presOf" srcId="{7E0344E7-D4E6-4602-8E3B-9DCDA53C442B}" destId="{D3AF0048-FB63-4ABD-959A-7825D26EC002}" srcOrd="0" destOrd="0" presId="urn:microsoft.com/office/officeart/2009/3/layout/RandomtoResultProcess"/>
    <dgm:cxn modelId="{CF9941B3-78F6-4AAF-A483-39EC783267F4}" srcId="{CC23FA1B-4CC3-46E2-8B24-5A07C97C9E94}" destId="{58AE9C56-CD1F-4A22-8641-7C3B2772EAF8}" srcOrd="1" destOrd="0" parTransId="{97FBC886-6EA5-4940-93A9-BF049881844A}" sibTransId="{3360ECE9-AE3A-42F5-A4F0-99289DEF13AD}"/>
    <dgm:cxn modelId="{EDD8F48C-3107-4E4C-A69F-CA7F5BF8043D}" srcId="{7E0344E7-D4E6-4602-8E3B-9DCDA53C442B}" destId="{48A8F926-8EAD-4360-9BE7-4A2860DAA654}" srcOrd="0" destOrd="0" parTransId="{20241352-DFA2-4D45-9B47-8658DEE3824B}" sibTransId="{A7C2D23D-A423-4A93-B595-90949247F4F5}"/>
    <dgm:cxn modelId="{204E3813-88DC-473B-BE0D-B8F51E518202}" type="presOf" srcId="{783FFF8D-F4CD-4C1D-B357-C93E63066916}" destId="{8FB68AC3-F0E1-46DA-A5EF-BF9E16355D0E}" srcOrd="0" destOrd="1" presId="urn:microsoft.com/office/officeart/2009/3/layout/RandomtoResultProcess"/>
    <dgm:cxn modelId="{0A0433F4-36C3-4F9E-9761-A1800E18394A}" type="presOf" srcId="{58AE9C56-CD1F-4A22-8641-7C3B2772EAF8}" destId="{D1EFC96E-7C63-4BCE-9C06-8BBB9C437145}" srcOrd="0" destOrd="1" presId="urn:microsoft.com/office/officeart/2009/3/layout/RandomtoResultProcess"/>
    <dgm:cxn modelId="{DFF49EFC-7599-402D-9B4D-282FEFBD0910}" srcId="{2A0D8F72-6C1E-42AA-BA75-0BCEC8C009C7}" destId="{CC23FA1B-4CC3-46E2-8B24-5A07C97C9E94}" srcOrd="0" destOrd="0" parTransId="{FD0A27C9-8B52-4F9C-AB34-469FB6B2D173}" sibTransId="{1709C8E5-D8AF-4E03-A57E-2B03DBDF0393}"/>
    <dgm:cxn modelId="{EC938513-7AEA-4B25-977F-803358AD1687}" type="presOf" srcId="{CC23FA1B-4CC3-46E2-8B24-5A07C97C9E94}" destId="{FE072262-C103-4B7C-9958-014B3C05C5C3}" srcOrd="0" destOrd="0" presId="urn:microsoft.com/office/officeart/2009/3/layout/RandomtoResultProcess"/>
    <dgm:cxn modelId="{F5611ADF-BB87-469E-9866-F329A89706EE}" type="presParOf" srcId="{9FC3195C-7AB9-4369-891C-296E92DA92C3}" destId="{7D4B3B96-4F8D-434F-BF9E-B82176C74B59}" srcOrd="0" destOrd="0" presId="urn:microsoft.com/office/officeart/2009/3/layout/RandomtoResultProcess"/>
    <dgm:cxn modelId="{FEB645EB-835B-41EB-88BA-5B17BFA48AA7}" type="presParOf" srcId="{7D4B3B96-4F8D-434F-BF9E-B82176C74B59}" destId="{FE072262-C103-4B7C-9958-014B3C05C5C3}" srcOrd="0" destOrd="0" presId="urn:microsoft.com/office/officeart/2009/3/layout/RandomtoResultProcess"/>
    <dgm:cxn modelId="{093FE107-D241-44D9-84A1-D2577643BCDF}" type="presParOf" srcId="{7D4B3B96-4F8D-434F-BF9E-B82176C74B59}" destId="{D1EFC96E-7C63-4BCE-9C06-8BBB9C437145}" srcOrd="1" destOrd="0" presId="urn:microsoft.com/office/officeart/2009/3/layout/RandomtoResultProcess"/>
    <dgm:cxn modelId="{71E80C53-8DDB-4CA3-92B2-E3759FB87EE2}" type="presParOf" srcId="{7D4B3B96-4F8D-434F-BF9E-B82176C74B59}" destId="{97A6805C-B457-4E86-8C00-4CBDA40C6825}" srcOrd="2" destOrd="0" presId="urn:microsoft.com/office/officeart/2009/3/layout/RandomtoResultProcess"/>
    <dgm:cxn modelId="{59781081-63E0-4E21-99A1-F03EC1557F19}" type="presParOf" srcId="{7D4B3B96-4F8D-434F-BF9E-B82176C74B59}" destId="{23049271-9741-49DB-83B7-20A30F3A8F4F}" srcOrd="3" destOrd="0" presId="urn:microsoft.com/office/officeart/2009/3/layout/RandomtoResultProcess"/>
    <dgm:cxn modelId="{8FCB678C-A6F5-45EF-B8D8-E1BA95FDE183}" type="presParOf" srcId="{7D4B3B96-4F8D-434F-BF9E-B82176C74B59}" destId="{E9B8D410-A684-4044-89FB-A0C920E36316}" srcOrd="4" destOrd="0" presId="urn:microsoft.com/office/officeart/2009/3/layout/RandomtoResultProcess"/>
    <dgm:cxn modelId="{AA5D0AD2-E818-46B6-9811-17E104B81B10}" type="presParOf" srcId="{7D4B3B96-4F8D-434F-BF9E-B82176C74B59}" destId="{36A49AF9-A133-4F0F-BAF4-3ABEFCE8F3D7}" srcOrd="5" destOrd="0" presId="urn:microsoft.com/office/officeart/2009/3/layout/RandomtoResultProcess"/>
    <dgm:cxn modelId="{684F5825-D11D-40AF-90AF-651E9595B820}" type="presParOf" srcId="{7D4B3B96-4F8D-434F-BF9E-B82176C74B59}" destId="{0EE91CB5-2C60-4CB0-8C58-450C57E6E4BB}" srcOrd="6" destOrd="0" presId="urn:microsoft.com/office/officeart/2009/3/layout/RandomtoResultProcess"/>
    <dgm:cxn modelId="{BC043893-C9F4-4BD0-B529-AC616B5EED3A}" type="presParOf" srcId="{7D4B3B96-4F8D-434F-BF9E-B82176C74B59}" destId="{64E7AE0E-D860-4AE1-A594-1F998EEA0A74}" srcOrd="7" destOrd="0" presId="urn:microsoft.com/office/officeart/2009/3/layout/RandomtoResultProcess"/>
    <dgm:cxn modelId="{F843521C-46F7-409A-9D9A-4D4F019BAFF4}" type="presParOf" srcId="{7D4B3B96-4F8D-434F-BF9E-B82176C74B59}" destId="{96A11C47-FDC6-4083-A960-4DD58EF372A9}" srcOrd="8" destOrd="0" presId="urn:microsoft.com/office/officeart/2009/3/layout/RandomtoResultProcess"/>
    <dgm:cxn modelId="{9C8E17C2-89C6-4ADC-B108-3B59FB58D159}" type="presParOf" srcId="{7D4B3B96-4F8D-434F-BF9E-B82176C74B59}" destId="{36D5223F-9D82-415C-B9BD-743591F441B0}" srcOrd="9" destOrd="0" presId="urn:microsoft.com/office/officeart/2009/3/layout/RandomtoResultProcess"/>
    <dgm:cxn modelId="{0A761FA1-5D53-451A-8A4D-38D4214C4258}" type="presParOf" srcId="{7D4B3B96-4F8D-434F-BF9E-B82176C74B59}" destId="{2D1A800B-341B-441E-869A-1B2468C99837}" srcOrd="10" destOrd="0" presId="urn:microsoft.com/office/officeart/2009/3/layout/RandomtoResultProcess"/>
    <dgm:cxn modelId="{C6DBB535-C5C1-4ED8-8C15-90466E6B7D63}" type="presParOf" srcId="{7D4B3B96-4F8D-434F-BF9E-B82176C74B59}" destId="{B88945F4-9E81-48E4-A694-80A8C14CFD79}" srcOrd="11" destOrd="0" presId="urn:microsoft.com/office/officeart/2009/3/layout/RandomtoResultProcess"/>
    <dgm:cxn modelId="{CB212328-ABCC-40AB-BA82-445D4EA329D3}" type="presParOf" srcId="{7D4B3B96-4F8D-434F-BF9E-B82176C74B59}" destId="{F7E3DA10-222A-49A8-A7A3-F345C7D446A7}" srcOrd="12" destOrd="0" presId="urn:microsoft.com/office/officeart/2009/3/layout/RandomtoResultProcess"/>
    <dgm:cxn modelId="{0EC1048F-0944-4FE0-A924-B912EBEE5639}" type="presParOf" srcId="{7D4B3B96-4F8D-434F-BF9E-B82176C74B59}" destId="{F29F32CF-3591-48CC-8CEC-D658347C2185}" srcOrd="13" destOrd="0" presId="urn:microsoft.com/office/officeart/2009/3/layout/RandomtoResultProcess"/>
    <dgm:cxn modelId="{14A6165E-B0D0-41A6-A3E5-C5D6F77FADA0}" type="presParOf" srcId="{7D4B3B96-4F8D-434F-BF9E-B82176C74B59}" destId="{DCD54995-BF2B-48FE-A5F5-4256721CAC3B}" srcOrd="14" destOrd="0" presId="urn:microsoft.com/office/officeart/2009/3/layout/RandomtoResultProcess"/>
    <dgm:cxn modelId="{86A1B738-91A2-48AF-B546-700288E69417}" type="presParOf" srcId="{7D4B3B96-4F8D-434F-BF9E-B82176C74B59}" destId="{846A55D1-8B8A-49FC-A2CA-65F81B1F6866}" srcOrd="15" destOrd="0" presId="urn:microsoft.com/office/officeart/2009/3/layout/RandomtoResultProcess"/>
    <dgm:cxn modelId="{5928A566-133D-4899-B699-9D4B0F9DD594}" type="presParOf" srcId="{7D4B3B96-4F8D-434F-BF9E-B82176C74B59}" destId="{353C166B-9171-4E93-987C-DB0F8AAA8E5A}" srcOrd="16" destOrd="0" presId="urn:microsoft.com/office/officeart/2009/3/layout/RandomtoResultProcess"/>
    <dgm:cxn modelId="{3B64230D-204B-4A30-B585-75045AEAE52D}" type="presParOf" srcId="{7D4B3B96-4F8D-434F-BF9E-B82176C74B59}" destId="{46F04A0B-9F45-49B9-9413-C3172399BD27}" srcOrd="17" destOrd="0" presId="urn:microsoft.com/office/officeart/2009/3/layout/RandomtoResultProcess"/>
    <dgm:cxn modelId="{E29F5465-CA46-449A-8B86-B2033F97FB72}" type="presParOf" srcId="{7D4B3B96-4F8D-434F-BF9E-B82176C74B59}" destId="{DFF5900D-9A89-49FE-BF3C-15A7FCC84D1B}" srcOrd="18" destOrd="0" presId="urn:microsoft.com/office/officeart/2009/3/layout/RandomtoResultProcess"/>
    <dgm:cxn modelId="{1C13237C-0B79-4C06-8B2B-475654F317CF}" type="presParOf" srcId="{7D4B3B96-4F8D-434F-BF9E-B82176C74B59}" destId="{3F58F981-5091-41A0-8AD1-7CEB535A416F}" srcOrd="19" destOrd="0" presId="urn:microsoft.com/office/officeart/2009/3/layout/RandomtoResultProcess"/>
    <dgm:cxn modelId="{71C81576-CB85-40E6-BAD9-1A14138D27E8}" type="presParOf" srcId="{9FC3195C-7AB9-4369-891C-296E92DA92C3}" destId="{C9A63743-3905-4190-B456-DBA2D1C53DA7}" srcOrd="1" destOrd="0" presId="urn:microsoft.com/office/officeart/2009/3/layout/RandomtoResultProcess"/>
    <dgm:cxn modelId="{5961890C-5DA1-4405-BF41-8DDFAB87CA6C}" type="presParOf" srcId="{C9A63743-3905-4190-B456-DBA2D1C53DA7}" destId="{2EA600F7-62B2-4DB9-AC64-5EB16F4FAE4E}" srcOrd="0" destOrd="0" presId="urn:microsoft.com/office/officeart/2009/3/layout/RandomtoResultProcess"/>
    <dgm:cxn modelId="{B5249903-0AFD-487F-9584-4AFC40D33D9D}" type="presParOf" srcId="{C9A63743-3905-4190-B456-DBA2D1C53DA7}" destId="{0DB79F77-886B-42B5-863F-F1D624B236DF}" srcOrd="1" destOrd="0" presId="urn:microsoft.com/office/officeart/2009/3/layout/RandomtoResultProcess"/>
    <dgm:cxn modelId="{ACDA6E50-A19C-4C5B-BC13-BCDE893F204B}" type="presParOf" srcId="{9FC3195C-7AB9-4369-891C-296E92DA92C3}" destId="{D6E84597-7C86-4A8D-B243-93B5077AC5D2}" srcOrd="2" destOrd="0" presId="urn:microsoft.com/office/officeart/2009/3/layout/RandomtoResultProcess"/>
    <dgm:cxn modelId="{E7BF5DD3-BF07-4F2C-B5F2-369F52BB9B8B}" type="presParOf" srcId="{9FC3195C-7AB9-4369-891C-296E92DA92C3}" destId="{F26C85D8-00F2-417C-AF3C-EBA64CBBB469}" srcOrd="3" destOrd="0" presId="urn:microsoft.com/office/officeart/2009/3/layout/RandomtoResultProcess"/>
    <dgm:cxn modelId="{A456EA57-F511-40F6-9720-0578805EE723}" type="presParOf" srcId="{F26C85D8-00F2-417C-AF3C-EBA64CBBB469}" destId="{11339A78-FE8E-4845-93B0-55365B68EC3A}" srcOrd="0" destOrd="0" presId="urn:microsoft.com/office/officeart/2009/3/layout/RandomtoResultProcess"/>
    <dgm:cxn modelId="{F9F483A6-921F-4879-899D-65BE9DBE5D44}" type="presParOf" srcId="{F26C85D8-00F2-417C-AF3C-EBA64CBBB469}" destId="{B961EFDF-875A-446E-B30E-668F07B18DCD}" srcOrd="1" destOrd="0" presId="urn:microsoft.com/office/officeart/2009/3/layout/RandomtoResultProcess"/>
    <dgm:cxn modelId="{35B9FA03-095A-4C29-85FA-5FF7DA3670EC}" type="presParOf" srcId="{9FC3195C-7AB9-4369-891C-296E92DA92C3}" destId="{34557B34-98D3-415A-B808-CE1029274452}" srcOrd="4" destOrd="0" presId="urn:microsoft.com/office/officeart/2009/3/layout/RandomtoResultProcess"/>
    <dgm:cxn modelId="{405EAEEE-DEC8-4185-9290-0CE378C92ADF}" type="presParOf" srcId="{34557B34-98D3-415A-B808-CE1029274452}" destId="{D3AF0048-FB63-4ABD-959A-7825D26EC002}" srcOrd="0" destOrd="0" presId="urn:microsoft.com/office/officeart/2009/3/layout/RandomtoResultProcess"/>
    <dgm:cxn modelId="{F7346208-48C1-449B-BA4B-B218A4391CF3}" type="presParOf" srcId="{34557B34-98D3-415A-B808-CE1029274452}" destId="{8FB68AC3-F0E1-46DA-A5EF-BF9E16355D0E}" srcOrd="1" destOrd="0" presId="urn:microsoft.com/office/officeart/2009/3/layout/RandomtoResultProcess"/>
    <dgm:cxn modelId="{DC8EA0CC-A153-4378-9D4B-605B214A1E0C}" type="presParOf" srcId="{34557B34-98D3-415A-B808-CE1029274452}" destId="{B4EE09E9-D7FC-4C0D-AD4D-12F6189E4866}"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A0D8F72-6C1E-42AA-BA75-0BCEC8C009C7}"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pPr rtl="1"/>
          <a:endParaRPr lang="fa-IR"/>
        </a:p>
      </dgm:t>
    </dgm:pt>
    <dgm:pt modelId="{8EEC5FA3-527B-42AF-A660-FEE957941443}">
      <dgm:prSet/>
      <dgm:spPr>
        <a:gradFill rotWithShape="0">
          <a:gsLst>
            <a:gs pos="0">
              <a:schemeClr val="accent1">
                <a:hueOff val="0"/>
                <a:satOff val="0"/>
                <a:lumOff val="0"/>
                <a:alphaOff val="0"/>
                <a:tint val="70000"/>
                <a:satMod val="130000"/>
              </a:schemeClr>
            </a:gs>
            <a:gs pos="43000">
              <a:schemeClr val="bg1"/>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gradFill>
      </dgm:spPr>
      <dgm:t>
        <a:bodyPr/>
        <a:lstStyle/>
        <a:p>
          <a:pPr rtl="1"/>
          <a:r>
            <a:rPr lang="fa-IR" b="1" dirty="0" smtClean="0"/>
            <a:t>سربرداشتن از سجده:</a:t>
          </a:r>
          <a:endParaRPr lang="en-US" dirty="0"/>
        </a:p>
      </dgm:t>
    </dgm:pt>
    <dgm:pt modelId="{F82871EE-13B5-4A02-954D-37306D531000}" type="parTrans" cxnId="{E239050D-2F80-40A6-98FE-3A06ECFDCDF7}">
      <dgm:prSet/>
      <dgm:spPr/>
      <dgm:t>
        <a:bodyPr/>
        <a:lstStyle/>
        <a:p>
          <a:pPr rtl="1"/>
          <a:endParaRPr lang="fa-IR"/>
        </a:p>
      </dgm:t>
    </dgm:pt>
    <dgm:pt modelId="{8949D9B8-0817-4ACA-AA68-FB8E1214AFB9}" type="sibTrans" cxnId="{E239050D-2F80-40A6-98FE-3A06ECFDCDF7}">
      <dgm:prSet/>
      <dgm:spPr/>
      <dgm:t>
        <a:bodyPr/>
        <a:lstStyle/>
        <a:p>
          <a:pPr rtl="1"/>
          <a:endParaRPr lang="fa-IR"/>
        </a:p>
      </dgm:t>
    </dgm:pt>
    <dgm:pt modelId="{B7529647-C311-464F-B932-36E356A74CC3}">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2000" dirty="0" smtClean="0"/>
            <a:t>1 ـ بعد از تمام شدن ذكر سجده</a:t>
          </a:r>
          <a:endParaRPr lang="en-US" sz="2000" dirty="0"/>
        </a:p>
      </dgm:t>
    </dgm:pt>
    <dgm:pt modelId="{110F5261-07FF-4BBC-8966-A051B903C52D}" type="parTrans" cxnId="{0EE53182-7C21-4F26-8C8F-C7E063AA1E16}">
      <dgm:prSet/>
      <dgm:spPr/>
      <dgm:t>
        <a:bodyPr/>
        <a:lstStyle/>
        <a:p>
          <a:pPr rtl="1"/>
          <a:endParaRPr lang="fa-IR"/>
        </a:p>
      </dgm:t>
    </dgm:pt>
    <dgm:pt modelId="{33F8D887-9572-480A-B962-3D16936AE744}" type="sibTrans" cxnId="{0EE53182-7C21-4F26-8C8F-C7E063AA1E16}">
      <dgm:prSet/>
      <dgm:spPr/>
      <dgm:t>
        <a:bodyPr/>
        <a:lstStyle/>
        <a:p>
          <a:pPr rtl="1"/>
          <a:endParaRPr lang="fa-IR" sz="3200"/>
        </a:p>
      </dgm:t>
    </dgm:pt>
    <dgm:pt modelId="{828F0F51-7AD5-4A36-81AC-9B73EC1A70CF}">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2000" dirty="0" smtClean="0"/>
            <a:t>2 ـ اگر پيش از تمام شدن ذكر، </a:t>
          </a:r>
          <a:endParaRPr lang="en-US" sz="2000" dirty="0"/>
        </a:p>
      </dgm:t>
    </dgm:pt>
    <dgm:pt modelId="{5B34E706-B5D3-4444-B3E9-60508118808E}" type="parTrans" cxnId="{79183DFD-487E-41D3-AE0C-BE737A86165B}">
      <dgm:prSet/>
      <dgm:spPr/>
      <dgm:t>
        <a:bodyPr/>
        <a:lstStyle/>
        <a:p>
          <a:pPr rtl="1"/>
          <a:endParaRPr lang="fa-IR"/>
        </a:p>
      </dgm:t>
    </dgm:pt>
    <dgm:pt modelId="{0D8FE6E5-8BF5-447D-AA4D-E8C21C66D00E}" type="sibTrans" cxnId="{79183DFD-487E-41D3-AE0C-BE737A86165B}">
      <dgm:prSet/>
      <dgm:spPr/>
      <dgm:t>
        <a:bodyPr/>
        <a:lstStyle/>
        <a:p>
          <a:pPr rtl="1"/>
          <a:endParaRPr lang="fa-IR" sz="3200"/>
        </a:p>
      </dgm:t>
    </dgm:pt>
    <dgm:pt modelId="{CA8343D9-CFBE-448A-A6A6-6DD9C42EC767}">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2000" dirty="0" smtClean="0"/>
            <a:t>3 ـ اگر پيشانى بى‏اختيار از جاى سجده بلند شود، </a:t>
          </a:r>
          <a:r>
            <a:rPr lang="fa-IR" sz="1400" dirty="0" smtClean="0"/>
            <a:t>چنانچه ممكن باشد بايد نگذارد دوباره به</a:t>
          </a:r>
          <a:br>
            <a:rPr lang="fa-IR" sz="1400" dirty="0" smtClean="0"/>
          </a:br>
          <a:r>
            <a:rPr lang="fa-IR" sz="1400" dirty="0" smtClean="0"/>
            <a:t>جاى سجده برسد، و اين يك سجده حساب مى‏شود، چه ذكر سجده را گفته باشد يا نه</a:t>
          </a:r>
          <a:endParaRPr lang="en-US" sz="2000" dirty="0"/>
        </a:p>
      </dgm:t>
    </dgm:pt>
    <dgm:pt modelId="{A5AFF109-27D6-427D-A487-11F40E7E2D2D}" type="parTrans" cxnId="{451CB9F8-B024-4C50-A6D8-261BAF556141}">
      <dgm:prSet/>
      <dgm:spPr/>
      <dgm:t>
        <a:bodyPr/>
        <a:lstStyle/>
        <a:p>
          <a:pPr rtl="1"/>
          <a:endParaRPr lang="fa-IR"/>
        </a:p>
      </dgm:t>
    </dgm:pt>
    <dgm:pt modelId="{905F0FB6-C350-4793-BE35-E5CDD841022C}" type="sibTrans" cxnId="{451CB9F8-B024-4C50-A6D8-261BAF556141}">
      <dgm:prSet/>
      <dgm:spPr/>
      <dgm:t>
        <a:bodyPr/>
        <a:lstStyle/>
        <a:p>
          <a:pPr rtl="1"/>
          <a:endParaRPr lang="fa-IR" sz="3200"/>
        </a:p>
      </dgm:t>
    </dgm:pt>
    <dgm:pt modelId="{C47A477D-E054-4671-AAB0-BB8CAB36ED0D}">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1800" dirty="0" smtClean="0"/>
            <a:t>اول بايد بنشيند تا بدن آرام گيرد و دوباره به سجده رود.</a:t>
          </a:r>
          <a:endParaRPr lang="en-US" sz="1800" dirty="0"/>
        </a:p>
      </dgm:t>
    </dgm:pt>
    <dgm:pt modelId="{F49BE356-6836-4986-85D6-9353DF561E29}" type="parTrans" cxnId="{46FE72E7-10A9-4FE6-8EAD-665019BB1ACF}">
      <dgm:prSet/>
      <dgm:spPr/>
      <dgm:t>
        <a:bodyPr/>
        <a:lstStyle/>
        <a:p>
          <a:pPr rtl="1"/>
          <a:endParaRPr lang="fa-IR"/>
        </a:p>
      </dgm:t>
    </dgm:pt>
    <dgm:pt modelId="{01A066F2-73CF-42CC-9181-19B82A431F3F}" type="sibTrans" cxnId="{46FE72E7-10A9-4FE6-8EAD-665019BB1ACF}">
      <dgm:prSet/>
      <dgm:spPr/>
      <dgm:t>
        <a:bodyPr/>
        <a:lstStyle/>
        <a:p>
          <a:pPr rtl="1"/>
          <a:endParaRPr lang="fa-IR"/>
        </a:p>
      </dgm:t>
    </dgm:pt>
    <dgm:pt modelId="{ADFBC2F1-4C00-402E-A643-C27A998674F3}">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2000" dirty="0" smtClean="0"/>
            <a:t>عمدا سر از سجده بردارد، نماز باطل است.</a:t>
          </a:r>
          <a:endParaRPr lang="en-US" sz="2000" dirty="0"/>
        </a:p>
      </dgm:t>
    </dgm:pt>
    <dgm:pt modelId="{2D024647-BFE3-4B50-9698-612FC9F387C0}" type="parTrans" cxnId="{99074FCF-8048-40FE-8F9C-35FBDAA9A685}">
      <dgm:prSet/>
      <dgm:spPr/>
      <dgm:t>
        <a:bodyPr/>
        <a:lstStyle/>
        <a:p>
          <a:pPr rtl="1"/>
          <a:endParaRPr lang="fa-IR"/>
        </a:p>
      </dgm:t>
    </dgm:pt>
    <dgm:pt modelId="{3C1E0B9A-6FAC-4DDE-99EA-857BD3283E92}" type="sibTrans" cxnId="{99074FCF-8048-40FE-8F9C-35FBDAA9A685}">
      <dgm:prSet/>
      <dgm:spPr/>
      <dgm:t>
        <a:bodyPr/>
        <a:lstStyle/>
        <a:p>
          <a:pPr rtl="1"/>
          <a:endParaRPr lang="fa-IR"/>
        </a:p>
      </dgm:t>
    </dgm:pt>
    <dgm:pt modelId="{77F8D80F-A48C-4F42-B12B-770ABBC4AE82}">
      <dgm:prSet custT="1"/>
      <dgm:spPr>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dgm:spPr>
      <dgm:t>
        <a:bodyPr/>
        <a:lstStyle/>
        <a:p>
          <a:pPr rtl="1"/>
          <a:r>
            <a:rPr lang="fa-IR" sz="1400" dirty="0" smtClean="0"/>
            <a:t> اگر نتواند سر را نگه دارد و بى‏اختيار دوباره به جاى سجده برسد، با هم يك سجده حساب مى‏شود و</a:t>
          </a:r>
          <a:br>
            <a:rPr lang="fa-IR" sz="1400" dirty="0" smtClean="0"/>
          </a:br>
          <a:r>
            <a:rPr lang="fa-IR" sz="1400" dirty="0" smtClean="0"/>
            <a:t>اگر ذكر نگفته باشد، بايد بگويد.</a:t>
          </a:r>
          <a:endParaRPr lang="en-US" sz="1400" dirty="0"/>
        </a:p>
      </dgm:t>
    </dgm:pt>
    <dgm:pt modelId="{E29C5DA7-8D95-4C95-95A2-5F64BC7DCAA1}" type="parTrans" cxnId="{A81BBDB6-9D3E-4B46-99F4-34E350C3E31D}">
      <dgm:prSet/>
      <dgm:spPr/>
      <dgm:t>
        <a:bodyPr/>
        <a:lstStyle/>
        <a:p>
          <a:pPr rtl="1"/>
          <a:endParaRPr lang="fa-IR"/>
        </a:p>
      </dgm:t>
    </dgm:pt>
    <dgm:pt modelId="{D0E9FD64-993B-46EA-921F-6369AF59F4FB}" type="sibTrans" cxnId="{A81BBDB6-9D3E-4B46-99F4-34E350C3E31D}">
      <dgm:prSet/>
      <dgm:spPr/>
      <dgm:t>
        <a:bodyPr/>
        <a:lstStyle/>
        <a:p>
          <a:pPr rtl="1"/>
          <a:endParaRPr lang="fa-IR"/>
        </a:p>
      </dgm:t>
    </dgm:pt>
    <dgm:pt modelId="{8E7B2CA6-00D2-4FB9-B324-BB695FCB29C3}" type="pres">
      <dgm:prSet presAssocID="{2A0D8F72-6C1E-42AA-BA75-0BCEC8C009C7}" presName="Name0" presStyleCnt="0">
        <dgm:presLayoutVars>
          <dgm:chMax val="1"/>
          <dgm:dir/>
          <dgm:animLvl val="ctr"/>
          <dgm:resizeHandles val="exact"/>
        </dgm:presLayoutVars>
      </dgm:prSet>
      <dgm:spPr/>
      <dgm:t>
        <a:bodyPr/>
        <a:lstStyle/>
        <a:p>
          <a:pPr rtl="1"/>
          <a:endParaRPr lang="fa-IR"/>
        </a:p>
      </dgm:t>
    </dgm:pt>
    <dgm:pt modelId="{07643B43-D9C4-4CB3-84FF-BA49E0BAD8FC}" type="pres">
      <dgm:prSet presAssocID="{8EEC5FA3-527B-42AF-A660-FEE957941443}" presName="centerShape" presStyleLbl="node0" presStyleIdx="0" presStyleCnt="1" custScaleX="106187" custScaleY="109236" custLinFactNeighborX="577" custLinFactNeighborY="-3234"/>
      <dgm:spPr/>
      <dgm:t>
        <a:bodyPr/>
        <a:lstStyle/>
        <a:p>
          <a:pPr rtl="1"/>
          <a:endParaRPr lang="fa-IR"/>
        </a:p>
      </dgm:t>
    </dgm:pt>
    <dgm:pt modelId="{7943AE52-6A28-4D3B-9CAC-96D538C77C86}" type="pres">
      <dgm:prSet presAssocID="{B7529647-C311-464F-B932-36E356A74CC3}" presName="node" presStyleLbl="node1" presStyleIdx="0" presStyleCnt="3" custScaleX="245517" custScaleY="155487">
        <dgm:presLayoutVars>
          <dgm:bulletEnabled val="1"/>
        </dgm:presLayoutVars>
      </dgm:prSet>
      <dgm:spPr/>
      <dgm:t>
        <a:bodyPr/>
        <a:lstStyle/>
        <a:p>
          <a:pPr rtl="1"/>
          <a:endParaRPr lang="fa-IR"/>
        </a:p>
      </dgm:t>
    </dgm:pt>
    <dgm:pt modelId="{17E04815-65AA-4570-987D-CA9EE5C1B942}" type="pres">
      <dgm:prSet presAssocID="{B7529647-C311-464F-B932-36E356A74CC3}" presName="dummy" presStyleCnt="0"/>
      <dgm:spPr/>
    </dgm:pt>
    <dgm:pt modelId="{D3D62206-B614-4C2F-98FC-05E6030181EF}" type="pres">
      <dgm:prSet presAssocID="{33F8D887-9572-480A-B962-3D16936AE744}" presName="sibTrans" presStyleLbl="sibTrans2D1" presStyleIdx="0" presStyleCnt="3" custScaleX="111500" custScaleY="109331"/>
      <dgm:spPr/>
      <dgm:t>
        <a:bodyPr/>
        <a:lstStyle/>
        <a:p>
          <a:pPr rtl="1"/>
          <a:endParaRPr lang="fa-IR"/>
        </a:p>
      </dgm:t>
    </dgm:pt>
    <dgm:pt modelId="{4A863366-E87C-4FFE-A409-A8062736F619}" type="pres">
      <dgm:prSet presAssocID="{828F0F51-7AD5-4A36-81AC-9B73EC1A70CF}" presName="node" presStyleLbl="node1" presStyleIdx="1" presStyleCnt="3" custScaleX="245517" custScaleY="155487">
        <dgm:presLayoutVars>
          <dgm:bulletEnabled val="1"/>
        </dgm:presLayoutVars>
      </dgm:prSet>
      <dgm:spPr/>
      <dgm:t>
        <a:bodyPr/>
        <a:lstStyle/>
        <a:p>
          <a:pPr rtl="1"/>
          <a:endParaRPr lang="fa-IR"/>
        </a:p>
      </dgm:t>
    </dgm:pt>
    <dgm:pt modelId="{13DD5DCB-9B9A-4F32-BBCE-5EC997F94A7D}" type="pres">
      <dgm:prSet presAssocID="{828F0F51-7AD5-4A36-81AC-9B73EC1A70CF}" presName="dummy" presStyleCnt="0"/>
      <dgm:spPr/>
    </dgm:pt>
    <dgm:pt modelId="{B344B5DB-C33A-472F-854C-DB8696545CDD}" type="pres">
      <dgm:prSet presAssocID="{0D8FE6E5-8BF5-447D-AA4D-E8C21C66D00E}" presName="sibTrans" presStyleLbl="sibTrans2D1" presStyleIdx="1" presStyleCnt="3" custScaleX="111500" custScaleY="109331"/>
      <dgm:spPr/>
      <dgm:t>
        <a:bodyPr/>
        <a:lstStyle/>
        <a:p>
          <a:pPr rtl="1"/>
          <a:endParaRPr lang="fa-IR"/>
        </a:p>
      </dgm:t>
    </dgm:pt>
    <dgm:pt modelId="{D7862E6B-CEC4-4EA3-B3F9-D497A6F705D4}" type="pres">
      <dgm:prSet presAssocID="{CA8343D9-CFBE-448A-A6A6-6DD9C42EC767}" presName="node" presStyleLbl="node1" presStyleIdx="2" presStyleCnt="3" custScaleX="292630" custScaleY="176707" custRadScaleRad="109786" custRadScaleInc="4402">
        <dgm:presLayoutVars>
          <dgm:bulletEnabled val="1"/>
        </dgm:presLayoutVars>
      </dgm:prSet>
      <dgm:spPr/>
      <dgm:t>
        <a:bodyPr/>
        <a:lstStyle/>
        <a:p>
          <a:pPr rtl="1"/>
          <a:endParaRPr lang="fa-IR"/>
        </a:p>
      </dgm:t>
    </dgm:pt>
    <dgm:pt modelId="{1D3D0179-5488-4E2C-98DC-F6EF050F1710}" type="pres">
      <dgm:prSet presAssocID="{CA8343D9-CFBE-448A-A6A6-6DD9C42EC767}" presName="dummy" presStyleCnt="0"/>
      <dgm:spPr/>
    </dgm:pt>
    <dgm:pt modelId="{A71E4EC8-8F80-42BB-8029-99C791CDC93B}" type="pres">
      <dgm:prSet presAssocID="{905F0FB6-C350-4793-BE35-E5CDD841022C}" presName="sibTrans" presStyleLbl="sibTrans2D1" presStyleIdx="2" presStyleCnt="3" custScaleX="111500" custScaleY="109331"/>
      <dgm:spPr/>
      <dgm:t>
        <a:bodyPr/>
        <a:lstStyle/>
        <a:p>
          <a:pPr rtl="1"/>
          <a:endParaRPr lang="fa-IR"/>
        </a:p>
      </dgm:t>
    </dgm:pt>
  </dgm:ptLst>
  <dgm:cxnLst>
    <dgm:cxn modelId="{44EAD121-AAF8-49F8-99D9-01D3F5F6D13A}" type="presOf" srcId="{C47A477D-E054-4671-AAB0-BB8CAB36ED0D}" destId="{7943AE52-6A28-4D3B-9CAC-96D538C77C86}" srcOrd="0" destOrd="1" presId="urn:microsoft.com/office/officeart/2005/8/layout/radial6"/>
    <dgm:cxn modelId="{99074FCF-8048-40FE-8F9C-35FBDAA9A685}" srcId="{828F0F51-7AD5-4A36-81AC-9B73EC1A70CF}" destId="{ADFBC2F1-4C00-402E-A643-C27A998674F3}" srcOrd="0" destOrd="0" parTransId="{2D024647-BFE3-4B50-9698-612FC9F387C0}" sibTransId="{3C1E0B9A-6FAC-4DDE-99EA-857BD3283E92}"/>
    <dgm:cxn modelId="{E239050D-2F80-40A6-98FE-3A06ECFDCDF7}" srcId="{2A0D8F72-6C1E-42AA-BA75-0BCEC8C009C7}" destId="{8EEC5FA3-527B-42AF-A660-FEE957941443}" srcOrd="0" destOrd="0" parTransId="{F82871EE-13B5-4A02-954D-37306D531000}" sibTransId="{8949D9B8-0817-4ACA-AA68-FB8E1214AFB9}"/>
    <dgm:cxn modelId="{025A706E-FA31-4008-8855-6082CB4A27EE}" type="presOf" srcId="{0D8FE6E5-8BF5-447D-AA4D-E8C21C66D00E}" destId="{B344B5DB-C33A-472F-854C-DB8696545CDD}" srcOrd="0" destOrd="0" presId="urn:microsoft.com/office/officeart/2005/8/layout/radial6"/>
    <dgm:cxn modelId="{11B85819-EC15-4368-87EC-AE7DF698C492}" type="presOf" srcId="{8EEC5FA3-527B-42AF-A660-FEE957941443}" destId="{07643B43-D9C4-4CB3-84FF-BA49E0BAD8FC}" srcOrd="0" destOrd="0" presId="urn:microsoft.com/office/officeart/2005/8/layout/radial6"/>
    <dgm:cxn modelId="{0EE53182-7C21-4F26-8C8F-C7E063AA1E16}" srcId="{8EEC5FA3-527B-42AF-A660-FEE957941443}" destId="{B7529647-C311-464F-B932-36E356A74CC3}" srcOrd="0" destOrd="0" parTransId="{110F5261-07FF-4BBC-8966-A051B903C52D}" sibTransId="{33F8D887-9572-480A-B962-3D16936AE744}"/>
    <dgm:cxn modelId="{E60A5E1E-F027-44F5-97C9-932532898209}" type="presOf" srcId="{828F0F51-7AD5-4A36-81AC-9B73EC1A70CF}" destId="{4A863366-E87C-4FFE-A409-A8062736F619}" srcOrd="0" destOrd="0" presId="urn:microsoft.com/office/officeart/2005/8/layout/radial6"/>
    <dgm:cxn modelId="{2EED7971-A92B-472C-AC26-0923EAC06E3F}" type="presOf" srcId="{CA8343D9-CFBE-448A-A6A6-6DD9C42EC767}" destId="{D7862E6B-CEC4-4EA3-B3F9-D497A6F705D4}" srcOrd="0" destOrd="0" presId="urn:microsoft.com/office/officeart/2005/8/layout/radial6"/>
    <dgm:cxn modelId="{DF9B7558-6C0E-477C-9FF3-F4956DFF1FE4}" type="presOf" srcId="{33F8D887-9572-480A-B962-3D16936AE744}" destId="{D3D62206-B614-4C2F-98FC-05E6030181EF}" srcOrd="0" destOrd="0" presId="urn:microsoft.com/office/officeart/2005/8/layout/radial6"/>
    <dgm:cxn modelId="{D7FD3060-651B-4A10-9C0C-8CBA0F4D245D}" type="presOf" srcId="{ADFBC2F1-4C00-402E-A643-C27A998674F3}" destId="{4A863366-E87C-4FFE-A409-A8062736F619}" srcOrd="0" destOrd="1" presId="urn:microsoft.com/office/officeart/2005/8/layout/radial6"/>
    <dgm:cxn modelId="{80E23627-6E9E-49C9-8D8D-6A8D46534555}" type="presOf" srcId="{77F8D80F-A48C-4F42-B12B-770ABBC4AE82}" destId="{D7862E6B-CEC4-4EA3-B3F9-D497A6F705D4}" srcOrd="0" destOrd="1" presId="urn:microsoft.com/office/officeart/2005/8/layout/radial6"/>
    <dgm:cxn modelId="{46FE72E7-10A9-4FE6-8EAD-665019BB1ACF}" srcId="{B7529647-C311-464F-B932-36E356A74CC3}" destId="{C47A477D-E054-4671-AAB0-BB8CAB36ED0D}" srcOrd="0" destOrd="0" parTransId="{F49BE356-6836-4986-85D6-9353DF561E29}" sibTransId="{01A066F2-73CF-42CC-9181-19B82A431F3F}"/>
    <dgm:cxn modelId="{A81BBDB6-9D3E-4B46-99F4-34E350C3E31D}" srcId="{CA8343D9-CFBE-448A-A6A6-6DD9C42EC767}" destId="{77F8D80F-A48C-4F42-B12B-770ABBC4AE82}" srcOrd="0" destOrd="0" parTransId="{E29C5DA7-8D95-4C95-95A2-5F64BC7DCAA1}" sibTransId="{D0E9FD64-993B-46EA-921F-6369AF59F4FB}"/>
    <dgm:cxn modelId="{7AF57458-D38C-4193-A3B5-47A3C877CD16}" type="presOf" srcId="{B7529647-C311-464F-B932-36E356A74CC3}" destId="{7943AE52-6A28-4D3B-9CAC-96D538C77C86}" srcOrd="0" destOrd="0" presId="urn:microsoft.com/office/officeart/2005/8/layout/radial6"/>
    <dgm:cxn modelId="{79183DFD-487E-41D3-AE0C-BE737A86165B}" srcId="{8EEC5FA3-527B-42AF-A660-FEE957941443}" destId="{828F0F51-7AD5-4A36-81AC-9B73EC1A70CF}" srcOrd="1" destOrd="0" parTransId="{5B34E706-B5D3-4444-B3E9-60508118808E}" sibTransId="{0D8FE6E5-8BF5-447D-AA4D-E8C21C66D00E}"/>
    <dgm:cxn modelId="{6D092A5D-B104-4D59-89D6-AAB585E6834C}" type="presOf" srcId="{905F0FB6-C350-4793-BE35-E5CDD841022C}" destId="{A71E4EC8-8F80-42BB-8029-99C791CDC93B}" srcOrd="0" destOrd="0" presId="urn:microsoft.com/office/officeart/2005/8/layout/radial6"/>
    <dgm:cxn modelId="{451CB9F8-B024-4C50-A6D8-261BAF556141}" srcId="{8EEC5FA3-527B-42AF-A660-FEE957941443}" destId="{CA8343D9-CFBE-448A-A6A6-6DD9C42EC767}" srcOrd="2" destOrd="0" parTransId="{A5AFF109-27D6-427D-A487-11F40E7E2D2D}" sibTransId="{905F0FB6-C350-4793-BE35-E5CDD841022C}"/>
    <dgm:cxn modelId="{7430D5AB-D8C9-407B-B711-71B22E38B005}" type="presOf" srcId="{2A0D8F72-6C1E-42AA-BA75-0BCEC8C009C7}" destId="{8E7B2CA6-00D2-4FB9-B324-BB695FCB29C3}" srcOrd="0" destOrd="0" presId="urn:microsoft.com/office/officeart/2005/8/layout/radial6"/>
    <dgm:cxn modelId="{17BAFD4D-18F6-484A-AD1E-05BE1A256C63}" type="presParOf" srcId="{8E7B2CA6-00D2-4FB9-B324-BB695FCB29C3}" destId="{07643B43-D9C4-4CB3-84FF-BA49E0BAD8FC}" srcOrd="0" destOrd="0" presId="urn:microsoft.com/office/officeart/2005/8/layout/radial6"/>
    <dgm:cxn modelId="{7FC270DB-7DFE-4E9F-9FB7-49B462631A37}" type="presParOf" srcId="{8E7B2CA6-00D2-4FB9-B324-BB695FCB29C3}" destId="{7943AE52-6A28-4D3B-9CAC-96D538C77C86}" srcOrd="1" destOrd="0" presId="urn:microsoft.com/office/officeart/2005/8/layout/radial6"/>
    <dgm:cxn modelId="{B7D16EFC-CAA2-478A-81E6-2D17A4CDEC1B}" type="presParOf" srcId="{8E7B2CA6-00D2-4FB9-B324-BB695FCB29C3}" destId="{17E04815-65AA-4570-987D-CA9EE5C1B942}" srcOrd="2" destOrd="0" presId="urn:microsoft.com/office/officeart/2005/8/layout/radial6"/>
    <dgm:cxn modelId="{4E27F65D-626A-4E4F-B08E-67306EBF3BF9}" type="presParOf" srcId="{8E7B2CA6-00D2-4FB9-B324-BB695FCB29C3}" destId="{D3D62206-B614-4C2F-98FC-05E6030181EF}" srcOrd="3" destOrd="0" presId="urn:microsoft.com/office/officeart/2005/8/layout/radial6"/>
    <dgm:cxn modelId="{AA12E404-98E9-4865-A48B-51D442677D73}" type="presParOf" srcId="{8E7B2CA6-00D2-4FB9-B324-BB695FCB29C3}" destId="{4A863366-E87C-4FFE-A409-A8062736F619}" srcOrd="4" destOrd="0" presId="urn:microsoft.com/office/officeart/2005/8/layout/radial6"/>
    <dgm:cxn modelId="{8996AB03-A735-4E4F-BF48-7F45AC8927B8}" type="presParOf" srcId="{8E7B2CA6-00D2-4FB9-B324-BB695FCB29C3}" destId="{13DD5DCB-9B9A-4F32-BBCE-5EC997F94A7D}" srcOrd="5" destOrd="0" presId="urn:microsoft.com/office/officeart/2005/8/layout/radial6"/>
    <dgm:cxn modelId="{72CA2F1B-1229-4F47-81F3-AE8DBE5F24E8}" type="presParOf" srcId="{8E7B2CA6-00D2-4FB9-B324-BB695FCB29C3}" destId="{B344B5DB-C33A-472F-854C-DB8696545CDD}" srcOrd="6" destOrd="0" presId="urn:microsoft.com/office/officeart/2005/8/layout/radial6"/>
    <dgm:cxn modelId="{565F2DCF-2884-4A8B-AE08-4FEF67162976}" type="presParOf" srcId="{8E7B2CA6-00D2-4FB9-B324-BB695FCB29C3}" destId="{D7862E6B-CEC4-4EA3-B3F9-D497A6F705D4}" srcOrd="7" destOrd="0" presId="urn:microsoft.com/office/officeart/2005/8/layout/radial6"/>
    <dgm:cxn modelId="{19D8D2D2-5CC8-478D-AD59-A8E859A89437}" type="presParOf" srcId="{8E7B2CA6-00D2-4FB9-B324-BB695FCB29C3}" destId="{1D3D0179-5488-4E2C-98DC-F6EF050F1710}" srcOrd="8" destOrd="0" presId="urn:microsoft.com/office/officeart/2005/8/layout/radial6"/>
    <dgm:cxn modelId="{C218A03B-0F2E-4C8C-B547-29005CAC5A9A}" type="presParOf" srcId="{8E7B2CA6-00D2-4FB9-B324-BB695FCB29C3}" destId="{A71E4EC8-8F80-42BB-8029-99C791CDC93B}"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2" loCatId="hierarchy" qsTypeId="urn:microsoft.com/office/officeart/2005/8/quickstyle/3d3" qsCatId="3D" csTypeId="urn:microsoft.com/office/officeart/2005/8/colors/colorful4" csCatId="colorful" phldr="1"/>
      <dgm:spPr/>
      <dgm:t>
        <a:bodyPr/>
        <a:lstStyle/>
        <a:p>
          <a:pPr rtl="1"/>
          <a:endParaRPr lang="fa-IR"/>
        </a:p>
      </dgm:t>
    </dgm:pt>
    <dgm:pt modelId="{392990B4-BE3E-4CBD-9522-4F5E8864D8B7}">
      <dgm:prSet custT="1"/>
      <dgm:spPr>
        <a:solidFill>
          <a:srgbClr val="FFFF00"/>
        </a:solidFill>
      </dgm:spPr>
      <dgm:t>
        <a:bodyPr/>
        <a:lstStyle/>
        <a:p>
          <a:pPr rtl="1"/>
          <a:r>
            <a:rPr lang="fa-IR" sz="3600" b="1" dirty="0" smtClean="0">
              <a:solidFill>
                <a:schemeClr val="tx1"/>
              </a:solidFill>
            </a:rPr>
            <a:t>پـرسـش</a:t>
          </a:r>
          <a:endParaRPr lang="en-US" sz="3600" dirty="0">
            <a:solidFill>
              <a:schemeClr val="tx1"/>
            </a:solidFill>
          </a:endParaRPr>
        </a:p>
      </dgm:t>
    </dgm:pt>
    <dgm:pt modelId="{F87686AF-2654-4D96-ADD0-51B578688EDF}" type="parTrans" cxnId="{391D5237-B028-48F3-BAEA-02926B0A1BA6}">
      <dgm:prSet/>
      <dgm:spPr/>
      <dgm:t>
        <a:bodyPr/>
        <a:lstStyle/>
        <a:p>
          <a:pPr rtl="1"/>
          <a:endParaRPr lang="fa-IR"/>
        </a:p>
      </dgm:t>
    </dgm:pt>
    <dgm:pt modelId="{F44FE097-630A-4BE3-ADFE-D552EDD1FA15}" type="sibTrans" cxnId="{391D5237-B028-48F3-BAEA-02926B0A1BA6}">
      <dgm:prSet/>
      <dgm:spPr/>
      <dgm:t>
        <a:bodyPr/>
        <a:lstStyle/>
        <a:p>
          <a:pPr rtl="1"/>
          <a:endParaRPr lang="fa-IR"/>
        </a:p>
      </dgm:t>
    </dgm:pt>
    <dgm:pt modelId="{46E55895-BB96-4E86-BFB7-0908E79E29CF}">
      <dgm:prSet custT="1"/>
      <dgm:spPr>
        <a:solidFill>
          <a:schemeClr val="accent3">
            <a:lumMod val="40000"/>
            <a:lumOff val="60000"/>
          </a:schemeClr>
        </a:solidFill>
      </dgm:spPr>
      <dgm:t>
        <a:bodyPr/>
        <a:lstStyle/>
        <a:p>
          <a:pPr rtl="1"/>
          <a:r>
            <a:rPr lang="fa-IR" sz="2000" b="1" dirty="0" smtClean="0">
              <a:solidFill>
                <a:schemeClr val="tx1"/>
              </a:solidFill>
            </a:rPr>
            <a:t>1 ـ تفاوت ركوع و ذكر ركوع چيست؟</a:t>
          </a:r>
          <a:endParaRPr lang="en-US" sz="2000" dirty="0">
            <a:solidFill>
              <a:schemeClr val="tx1"/>
            </a:solidFill>
          </a:endParaRPr>
        </a:p>
      </dgm:t>
    </dgm:pt>
    <dgm:pt modelId="{0F94BBA5-FC3D-4161-98C4-CFFA922997B8}" type="parTrans" cxnId="{191A7199-63B2-4BCF-B0C7-1A66D10DEC92}">
      <dgm:prSet custT="1"/>
      <dgm:spPr>
        <a:solidFill>
          <a:schemeClr val="accent3">
            <a:lumMod val="40000"/>
            <a:lumOff val="60000"/>
          </a:schemeClr>
        </a:solidFill>
      </dgm:spPr>
      <dgm:t>
        <a:bodyPr/>
        <a:lstStyle/>
        <a:p>
          <a:pPr rtl="1"/>
          <a:endParaRPr lang="fa-IR" sz="900">
            <a:solidFill>
              <a:schemeClr val="tx1"/>
            </a:solidFill>
          </a:endParaRPr>
        </a:p>
      </dgm:t>
    </dgm:pt>
    <dgm:pt modelId="{7DED15D0-D4A8-4FA0-B725-3AF738F930AE}" type="sibTrans" cxnId="{191A7199-63B2-4BCF-B0C7-1A66D10DEC92}">
      <dgm:prSet/>
      <dgm:spPr/>
      <dgm:t>
        <a:bodyPr/>
        <a:lstStyle/>
        <a:p>
          <a:pPr rtl="1"/>
          <a:endParaRPr lang="fa-IR"/>
        </a:p>
      </dgm:t>
    </dgm:pt>
    <dgm:pt modelId="{3627C8B6-6135-495B-A9DB-8870471B89F7}">
      <dgm:prSet custT="1"/>
      <dgm:spPr>
        <a:solidFill>
          <a:schemeClr val="accent3">
            <a:lumMod val="40000"/>
            <a:lumOff val="60000"/>
          </a:schemeClr>
        </a:solidFill>
      </dgm:spPr>
      <dgm:t>
        <a:bodyPr/>
        <a:lstStyle/>
        <a:p>
          <a:pPr rtl="1"/>
          <a:r>
            <a:rPr lang="fa-IR" sz="2000" dirty="0" smtClean="0">
              <a:solidFill>
                <a:schemeClr val="tx1"/>
              </a:solidFill>
            </a:rPr>
            <a:t>2 ـ ركوع در حالت نشسته چگونه است؟</a:t>
          </a:r>
          <a:endParaRPr lang="en-US" sz="2000" dirty="0">
            <a:solidFill>
              <a:schemeClr val="tx1"/>
            </a:solidFill>
          </a:endParaRPr>
        </a:p>
      </dgm:t>
    </dgm:pt>
    <dgm:pt modelId="{06A2356C-A53F-46A2-B73B-65ABEB20E107}" type="parTrans" cxnId="{86B80E39-FF80-474E-9DDD-528CA6D98F5E}">
      <dgm:prSet custT="1"/>
      <dgm:spPr>
        <a:solidFill>
          <a:schemeClr val="accent3">
            <a:lumMod val="40000"/>
            <a:lumOff val="60000"/>
          </a:schemeClr>
        </a:solidFill>
      </dgm:spPr>
      <dgm:t>
        <a:bodyPr/>
        <a:lstStyle/>
        <a:p>
          <a:pPr rtl="1"/>
          <a:endParaRPr lang="fa-IR" sz="800">
            <a:solidFill>
              <a:schemeClr val="tx1"/>
            </a:solidFill>
          </a:endParaRPr>
        </a:p>
      </dgm:t>
    </dgm:pt>
    <dgm:pt modelId="{A5AD5B44-7155-423F-AA6F-2A8DBF8EB162}" type="sibTrans" cxnId="{86B80E39-FF80-474E-9DDD-528CA6D98F5E}">
      <dgm:prSet/>
      <dgm:spPr/>
      <dgm:t>
        <a:bodyPr/>
        <a:lstStyle/>
        <a:p>
          <a:pPr rtl="1"/>
          <a:endParaRPr lang="fa-IR"/>
        </a:p>
      </dgm:t>
    </dgm:pt>
    <dgm:pt modelId="{08D452FC-1268-4E36-81E7-F4DFC03F9623}">
      <dgm:prSet custT="1"/>
      <dgm:spPr>
        <a:solidFill>
          <a:schemeClr val="accent3">
            <a:lumMod val="40000"/>
            <a:lumOff val="60000"/>
          </a:schemeClr>
        </a:solidFill>
      </dgm:spPr>
      <dgm:t>
        <a:bodyPr/>
        <a:lstStyle/>
        <a:p>
          <a:pPr rtl="1"/>
          <a:r>
            <a:rPr lang="fa-IR" sz="2000" dirty="0" smtClean="0">
              <a:solidFill>
                <a:schemeClr val="tx1"/>
              </a:solidFill>
            </a:rPr>
            <a:t>3 ـ اگر براى سجده، پيشانى بر مهر بخورد و بى‏اختيار بلند شود، تكليف چيست؟</a:t>
          </a:r>
          <a:endParaRPr lang="en-US" sz="2000" dirty="0">
            <a:solidFill>
              <a:schemeClr val="tx1"/>
            </a:solidFill>
          </a:endParaRPr>
        </a:p>
      </dgm:t>
    </dgm:pt>
    <dgm:pt modelId="{D0ED3308-ACAE-49CC-9726-54F392964A3F}" type="parTrans" cxnId="{38A3E4B2-DC1B-4432-BA9B-1C967814B39F}">
      <dgm:prSet custT="1"/>
      <dgm:spPr>
        <a:solidFill>
          <a:schemeClr val="accent3">
            <a:lumMod val="40000"/>
            <a:lumOff val="60000"/>
          </a:schemeClr>
        </a:solidFill>
      </dgm:spPr>
      <dgm:t>
        <a:bodyPr/>
        <a:lstStyle/>
        <a:p>
          <a:pPr rtl="1"/>
          <a:endParaRPr lang="fa-IR" sz="800">
            <a:solidFill>
              <a:schemeClr val="tx1"/>
            </a:solidFill>
          </a:endParaRPr>
        </a:p>
      </dgm:t>
    </dgm:pt>
    <dgm:pt modelId="{161DE629-AD27-438D-ADD5-07B2C577728C}" type="sibTrans" cxnId="{38A3E4B2-DC1B-4432-BA9B-1C967814B39F}">
      <dgm:prSet/>
      <dgm:spPr/>
      <dgm:t>
        <a:bodyPr/>
        <a:lstStyle/>
        <a:p>
          <a:pPr rtl="1"/>
          <a:endParaRPr lang="fa-IR"/>
        </a:p>
      </dgm:t>
    </dgm:pt>
    <dgm:pt modelId="{246BB923-C7ED-46EF-B209-9E9D6FCC6ACD}">
      <dgm:prSet custT="1"/>
      <dgm:spPr>
        <a:solidFill>
          <a:schemeClr val="accent3">
            <a:lumMod val="40000"/>
            <a:lumOff val="60000"/>
          </a:schemeClr>
        </a:solidFill>
      </dgm:spPr>
      <dgm:t>
        <a:bodyPr/>
        <a:lstStyle/>
        <a:p>
          <a:pPr rtl="1"/>
          <a:r>
            <a:rPr lang="fa-IR" sz="2000" dirty="0" smtClean="0">
              <a:solidFill>
                <a:schemeClr val="tx1"/>
              </a:solidFill>
            </a:rPr>
            <a:t>4 ـ سجده بر آجر، چوب، سنگ مرمر، مقوّا، موزاييك، پوست هندوانه چه حكمى دارد؟</a:t>
          </a:r>
          <a:endParaRPr lang="en-US" sz="2000" dirty="0">
            <a:solidFill>
              <a:schemeClr val="tx1"/>
            </a:solidFill>
          </a:endParaRPr>
        </a:p>
      </dgm:t>
    </dgm:pt>
    <dgm:pt modelId="{5DA96DA6-CEB5-4DFF-A879-A7C40D3D58ED}" type="parTrans" cxnId="{4A70BD38-A090-46A6-B550-4D2899DD54D3}">
      <dgm:prSet custT="1"/>
      <dgm:spPr>
        <a:solidFill>
          <a:schemeClr val="accent3">
            <a:lumMod val="40000"/>
            <a:lumOff val="60000"/>
          </a:schemeClr>
        </a:solidFill>
      </dgm:spPr>
      <dgm:t>
        <a:bodyPr/>
        <a:lstStyle/>
        <a:p>
          <a:pPr rtl="1"/>
          <a:endParaRPr lang="fa-IR" sz="800">
            <a:solidFill>
              <a:schemeClr val="tx1"/>
            </a:solidFill>
          </a:endParaRPr>
        </a:p>
      </dgm:t>
    </dgm:pt>
    <dgm:pt modelId="{95EED09D-E8DC-49EB-862F-FBDBB864CF2C}" type="sibTrans" cxnId="{4A70BD38-A090-46A6-B550-4D2899DD54D3}">
      <dgm:prSet/>
      <dgm:spPr/>
      <dgm:t>
        <a:bodyPr/>
        <a:lstStyle/>
        <a:p>
          <a:pPr rtl="1"/>
          <a:endParaRPr lang="fa-IR"/>
        </a:p>
      </dgm:t>
    </dgm:pt>
    <dgm:pt modelId="{C69A59BE-B410-460A-BEF5-3C0BC9D1DCE7}">
      <dgm:prSet custT="1"/>
      <dgm:spPr>
        <a:solidFill>
          <a:schemeClr val="accent3">
            <a:lumMod val="40000"/>
            <a:lumOff val="60000"/>
          </a:schemeClr>
        </a:solidFill>
      </dgm:spPr>
      <dgm:t>
        <a:bodyPr/>
        <a:lstStyle/>
        <a:p>
          <a:pPr rtl="1"/>
          <a:r>
            <a:rPr lang="fa-IR" sz="2000" dirty="0" smtClean="0">
              <a:solidFill>
                <a:schemeClr val="tx1"/>
              </a:solidFill>
            </a:rPr>
            <a:t>5 ـ آيا نمازگزار مى‏تواند در حال سجده يكى از دست‏ها را از زمين بردارد و دوباره به زمين بگذارد؟</a:t>
          </a:r>
          <a:endParaRPr lang="en-US" sz="2000" dirty="0">
            <a:solidFill>
              <a:schemeClr val="tx1"/>
            </a:solidFill>
          </a:endParaRPr>
        </a:p>
      </dgm:t>
    </dgm:pt>
    <dgm:pt modelId="{DDECBE7F-3CD4-47FB-A7F9-345592D85627}" type="parTrans" cxnId="{8A8831B4-ADD8-42B6-9222-296E516A9C0E}">
      <dgm:prSet custT="1"/>
      <dgm:spPr>
        <a:solidFill>
          <a:schemeClr val="accent3">
            <a:lumMod val="40000"/>
            <a:lumOff val="60000"/>
          </a:schemeClr>
        </a:solidFill>
      </dgm:spPr>
      <dgm:t>
        <a:bodyPr/>
        <a:lstStyle/>
        <a:p>
          <a:pPr rtl="1"/>
          <a:endParaRPr lang="fa-IR" sz="900">
            <a:solidFill>
              <a:schemeClr val="tx1"/>
            </a:solidFill>
          </a:endParaRPr>
        </a:p>
      </dgm:t>
    </dgm:pt>
    <dgm:pt modelId="{6BD14CE8-D1CE-46E9-9BE8-20A99BA21FCE}" type="sibTrans" cxnId="{8A8831B4-ADD8-42B6-9222-296E516A9C0E}">
      <dgm:prSet/>
      <dgm:spPr/>
      <dgm:t>
        <a:bodyPr/>
        <a:lstStyle/>
        <a:p>
          <a:pPr rtl="1"/>
          <a:endParaRPr lang="fa-IR"/>
        </a:p>
      </dgm:t>
    </dgm:pt>
    <dgm:pt modelId="{DEFC4B26-EC7B-4B92-B9F6-F9A4F5B02384}" type="pres">
      <dgm:prSet presAssocID="{2A0D8F72-6C1E-42AA-BA75-0BCEC8C009C7}" presName="diagram" presStyleCnt="0">
        <dgm:presLayoutVars>
          <dgm:chPref val="1"/>
          <dgm:dir val="rev"/>
          <dgm:animOne val="branch"/>
          <dgm:animLvl val="lvl"/>
          <dgm:resizeHandles val="exact"/>
        </dgm:presLayoutVars>
      </dgm:prSet>
      <dgm:spPr/>
      <dgm:t>
        <a:bodyPr/>
        <a:lstStyle/>
        <a:p>
          <a:pPr rtl="1"/>
          <a:endParaRPr lang="fa-IR"/>
        </a:p>
      </dgm:t>
    </dgm:pt>
    <dgm:pt modelId="{836C8B66-72F6-416E-9539-B6F32A19E03D}" type="pres">
      <dgm:prSet presAssocID="{392990B4-BE3E-4CBD-9522-4F5E8864D8B7}" presName="root1" presStyleCnt="0"/>
      <dgm:spPr/>
      <dgm:t>
        <a:bodyPr/>
        <a:lstStyle/>
        <a:p>
          <a:pPr rtl="1"/>
          <a:endParaRPr lang="fa-IR"/>
        </a:p>
      </dgm:t>
    </dgm:pt>
    <dgm:pt modelId="{044B5A9D-EEE8-4BBE-B7C8-A42EAED13080}" type="pres">
      <dgm:prSet presAssocID="{392990B4-BE3E-4CBD-9522-4F5E8864D8B7}" presName="LevelOneTextNode" presStyleLbl="node0" presStyleIdx="0" presStyleCnt="1">
        <dgm:presLayoutVars>
          <dgm:chPref val="3"/>
        </dgm:presLayoutVars>
      </dgm:prSet>
      <dgm:spPr/>
      <dgm:t>
        <a:bodyPr/>
        <a:lstStyle/>
        <a:p>
          <a:pPr rtl="1"/>
          <a:endParaRPr lang="fa-IR"/>
        </a:p>
      </dgm:t>
    </dgm:pt>
    <dgm:pt modelId="{E51E3DE9-B9D1-4A38-92BF-BDC0626E0866}" type="pres">
      <dgm:prSet presAssocID="{392990B4-BE3E-4CBD-9522-4F5E8864D8B7}" presName="level2hierChild" presStyleCnt="0"/>
      <dgm:spPr/>
      <dgm:t>
        <a:bodyPr/>
        <a:lstStyle/>
        <a:p>
          <a:pPr rtl="1"/>
          <a:endParaRPr lang="fa-IR"/>
        </a:p>
      </dgm:t>
    </dgm:pt>
    <dgm:pt modelId="{95D891AE-2BA4-42AE-9D96-08FCD4CBA947}" type="pres">
      <dgm:prSet presAssocID="{0F94BBA5-FC3D-4161-98C4-CFFA922997B8}" presName="conn2-1" presStyleLbl="parChTrans1D2" presStyleIdx="0" presStyleCnt="5" custScaleX="2000000"/>
      <dgm:spPr/>
      <dgm:t>
        <a:bodyPr/>
        <a:lstStyle/>
        <a:p>
          <a:pPr rtl="1"/>
          <a:endParaRPr lang="fa-IR"/>
        </a:p>
      </dgm:t>
    </dgm:pt>
    <dgm:pt modelId="{ECF5A5C7-D798-4CEC-BAE6-35F63E8FDFC9}" type="pres">
      <dgm:prSet presAssocID="{0F94BBA5-FC3D-4161-98C4-CFFA922997B8}" presName="connTx" presStyleLbl="parChTrans1D2" presStyleIdx="0" presStyleCnt="5"/>
      <dgm:spPr/>
      <dgm:t>
        <a:bodyPr/>
        <a:lstStyle/>
        <a:p>
          <a:pPr rtl="1"/>
          <a:endParaRPr lang="fa-IR"/>
        </a:p>
      </dgm:t>
    </dgm:pt>
    <dgm:pt modelId="{E45836F9-1626-4877-B044-1D30975884A4}" type="pres">
      <dgm:prSet presAssocID="{46E55895-BB96-4E86-BFB7-0908E79E29CF}" presName="root2" presStyleCnt="0"/>
      <dgm:spPr/>
      <dgm:t>
        <a:bodyPr/>
        <a:lstStyle/>
        <a:p>
          <a:pPr rtl="1"/>
          <a:endParaRPr lang="fa-IR"/>
        </a:p>
      </dgm:t>
    </dgm:pt>
    <dgm:pt modelId="{D0EC9DF6-D056-44B9-9DAB-4DBC382DD71E}" type="pres">
      <dgm:prSet presAssocID="{46E55895-BB96-4E86-BFB7-0908E79E29CF}" presName="LevelTwoTextNode" presStyleLbl="node2" presStyleIdx="0" presStyleCnt="5" custScaleX="212458">
        <dgm:presLayoutVars>
          <dgm:chPref val="3"/>
        </dgm:presLayoutVars>
      </dgm:prSet>
      <dgm:spPr/>
      <dgm:t>
        <a:bodyPr/>
        <a:lstStyle/>
        <a:p>
          <a:pPr rtl="1"/>
          <a:endParaRPr lang="fa-IR"/>
        </a:p>
      </dgm:t>
    </dgm:pt>
    <dgm:pt modelId="{70722429-45E2-45FC-9F31-7BEC9E161569}" type="pres">
      <dgm:prSet presAssocID="{46E55895-BB96-4E86-BFB7-0908E79E29CF}" presName="level3hierChild" presStyleCnt="0"/>
      <dgm:spPr/>
      <dgm:t>
        <a:bodyPr/>
        <a:lstStyle/>
        <a:p>
          <a:pPr rtl="1"/>
          <a:endParaRPr lang="fa-IR"/>
        </a:p>
      </dgm:t>
    </dgm:pt>
    <dgm:pt modelId="{546067A2-F06D-4B83-BBBD-611BAD863571}" type="pres">
      <dgm:prSet presAssocID="{06A2356C-A53F-46A2-B73B-65ABEB20E107}" presName="conn2-1" presStyleLbl="parChTrans1D2" presStyleIdx="1" presStyleCnt="5" custScaleX="2000000"/>
      <dgm:spPr/>
      <dgm:t>
        <a:bodyPr/>
        <a:lstStyle/>
        <a:p>
          <a:pPr rtl="1"/>
          <a:endParaRPr lang="fa-IR"/>
        </a:p>
      </dgm:t>
    </dgm:pt>
    <dgm:pt modelId="{90AE543B-69E4-41EE-B8CF-9A275F9BC069}" type="pres">
      <dgm:prSet presAssocID="{06A2356C-A53F-46A2-B73B-65ABEB20E107}" presName="connTx" presStyleLbl="parChTrans1D2" presStyleIdx="1" presStyleCnt="5"/>
      <dgm:spPr/>
      <dgm:t>
        <a:bodyPr/>
        <a:lstStyle/>
        <a:p>
          <a:pPr rtl="1"/>
          <a:endParaRPr lang="fa-IR"/>
        </a:p>
      </dgm:t>
    </dgm:pt>
    <dgm:pt modelId="{AC81806E-5DF1-4FB0-82A5-FABC24E4ECE6}" type="pres">
      <dgm:prSet presAssocID="{3627C8B6-6135-495B-A9DB-8870471B89F7}" presName="root2" presStyleCnt="0"/>
      <dgm:spPr/>
      <dgm:t>
        <a:bodyPr/>
        <a:lstStyle/>
        <a:p>
          <a:pPr rtl="1"/>
          <a:endParaRPr lang="fa-IR"/>
        </a:p>
      </dgm:t>
    </dgm:pt>
    <dgm:pt modelId="{2486F54B-BA1F-4D95-963A-84C3311D3F83}" type="pres">
      <dgm:prSet presAssocID="{3627C8B6-6135-495B-A9DB-8870471B89F7}" presName="LevelTwoTextNode" presStyleLbl="node2" presStyleIdx="1" presStyleCnt="5" custScaleX="212458">
        <dgm:presLayoutVars>
          <dgm:chPref val="3"/>
        </dgm:presLayoutVars>
      </dgm:prSet>
      <dgm:spPr/>
      <dgm:t>
        <a:bodyPr/>
        <a:lstStyle/>
        <a:p>
          <a:pPr rtl="1"/>
          <a:endParaRPr lang="fa-IR"/>
        </a:p>
      </dgm:t>
    </dgm:pt>
    <dgm:pt modelId="{7549E5A3-0C14-4876-B68B-7D52351BD252}" type="pres">
      <dgm:prSet presAssocID="{3627C8B6-6135-495B-A9DB-8870471B89F7}" presName="level3hierChild" presStyleCnt="0"/>
      <dgm:spPr/>
      <dgm:t>
        <a:bodyPr/>
        <a:lstStyle/>
        <a:p>
          <a:pPr rtl="1"/>
          <a:endParaRPr lang="fa-IR"/>
        </a:p>
      </dgm:t>
    </dgm:pt>
    <dgm:pt modelId="{326F4684-75E2-415B-AF84-D0861C20B410}" type="pres">
      <dgm:prSet presAssocID="{D0ED3308-ACAE-49CC-9726-54F392964A3F}" presName="conn2-1" presStyleLbl="parChTrans1D2" presStyleIdx="2" presStyleCnt="5" custScaleX="2000000"/>
      <dgm:spPr/>
      <dgm:t>
        <a:bodyPr/>
        <a:lstStyle/>
        <a:p>
          <a:pPr rtl="1"/>
          <a:endParaRPr lang="fa-IR"/>
        </a:p>
      </dgm:t>
    </dgm:pt>
    <dgm:pt modelId="{0AE241A5-26E5-4F06-8081-34896724716C}" type="pres">
      <dgm:prSet presAssocID="{D0ED3308-ACAE-49CC-9726-54F392964A3F}" presName="connTx" presStyleLbl="parChTrans1D2" presStyleIdx="2" presStyleCnt="5"/>
      <dgm:spPr/>
      <dgm:t>
        <a:bodyPr/>
        <a:lstStyle/>
        <a:p>
          <a:pPr rtl="1"/>
          <a:endParaRPr lang="fa-IR"/>
        </a:p>
      </dgm:t>
    </dgm:pt>
    <dgm:pt modelId="{B3FF2F07-6695-4DA3-94F3-EA3F227E4148}" type="pres">
      <dgm:prSet presAssocID="{08D452FC-1268-4E36-81E7-F4DFC03F9623}" presName="root2" presStyleCnt="0"/>
      <dgm:spPr/>
      <dgm:t>
        <a:bodyPr/>
        <a:lstStyle/>
        <a:p>
          <a:pPr rtl="1"/>
          <a:endParaRPr lang="fa-IR"/>
        </a:p>
      </dgm:t>
    </dgm:pt>
    <dgm:pt modelId="{05D2F72A-08CE-48A1-A0DB-7A9F3DF7206B}" type="pres">
      <dgm:prSet presAssocID="{08D452FC-1268-4E36-81E7-F4DFC03F9623}" presName="LevelTwoTextNode" presStyleLbl="node2" presStyleIdx="2" presStyleCnt="5" custScaleX="212458">
        <dgm:presLayoutVars>
          <dgm:chPref val="3"/>
        </dgm:presLayoutVars>
      </dgm:prSet>
      <dgm:spPr/>
      <dgm:t>
        <a:bodyPr/>
        <a:lstStyle/>
        <a:p>
          <a:pPr rtl="1"/>
          <a:endParaRPr lang="fa-IR"/>
        </a:p>
      </dgm:t>
    </dgm:pt>
    <dgm:pt modelId="{D76181DD-8A9D-4984-8F5F-5B688DA7C1D5}" type="pres">
      <dgm:prSet presAssocID="{08D452FC-1268-4E36-81E7-F4DFC03F9623}" presName="level3hierChild" presStyleCnt="0"/>
      <dgm:spPr/>
      <dgm:t>
        <a:bodyPr/>
        <a:lstStyle/>
        <a:p>
          <a:pPr rtl="1"/>
          <a:endParaRPr lang="fa-IR"/>
        </a:p>
      </dgm:t>
    </dgm:pt>
    <dgm:pt modelId="{F388EB79-F211-4C98-9117-42B106AB8F95}" type="pres">
      <dgm:prSet presAssocID="{5DA96DA6-CEB5-4DFF-A879-A7C40D3D58ED}" presName="conn2-1" presStyleLbl="parChTrans1D2" presStyleIdx="3" presStyleCnt="5" custScaleX="2000000"/>
      <dgm:spPr/>
      <dgm:t>
        <a:bodyPr/>
        <a:lstStyle/>
        <a:p>
          <a:pPr rtl="1"/>
          <a:endParaRPr lang="fa-IR"/>
        </a:p>
      </dgm:t>
    </dgm:pt>
    <dgm:pt modelId="{FB97EA89-32BC-46B7-A151-A60620E54C34}" type="pres">
      <dgm:prSet presAssocID="{5DA96DA6-CEB5-4DFF-A879-A7C40D3D58ED}" presName="connTx" presStyleLbl="parChTrans1D2" presStyleIdx="3" presStyleCnt="5"/>
      <dgm:spPr/>
      <dgm:t>
        <a:bodyPr/>
        <a:lstStyle/>
        <a:p>
          <a:pPr rtl="1"/>
          <a:endParaRPr lang="fa-IR"/>
        </a:p>
      </dgm:t>
    </dgm:pt>
    <dgm:pt modelId="{3F255FCA-F4F5-4FE7-96B1-F09A33394AF5}" type="pres">
      <dgm:prSet presAssocID="{246BB923-C7ED-46EF-B209-9E9D6FCC6ACD}" presName="root2" presStyleCnt="0"/>
      <dgm:spPr/>
      <dgm:t>
        <a:bodyPr/>
        <a:lstStyle/>
        <a:p>
          <a:pPr rtl="1"/>
          <a:endParaRPr lang="fa-IR"/>
        </a:p>
      </dgm:t>
    </dgm:pt>
    <dgm:pt modelId="{FDAA9CC3-6739-464F-AB6B-F644B0D6E001}" type="pres">
      <dgm:prSet presAssocID="{246BB923-C7ED-46EF-B209-9E9D6FCC6ACD}" presName="LevelTwoTextNode" presStyleLbl="node2" presStyleIdx="3" presStyleCnt="5" custScaleX="212458">
        <dgm:presLayoutVars>
          <dgm:chPref val="3"/>
        </dgm:presLayoutVars>
      </dgm:prSet>
      <dgm:spPr/>
      <dgm:t>
        <a:bodyPr/>
        <a:lstStyle/>
        <a:p>
          <a:pPr rtl="1"/>
          <a:endParaRPr lang="fa-IR"/>
        </a:p>
      </dgm:t>
    </dgm:pt>
    <dgm:pt modelId="{391FFE84-676F-4E3C-8B13-DCC8BAFCA084}" type="pres">
      <dgm:prSet presAssocID="{246BB923-C7ED-46EF-B209-9E9D6FCC6ACD}" presName="level3hierChild" presStyleCnt="0"/>
      <dgm:spPr/>
      <dgm:t>
        <a:bodyPr/>
        <a:lstStyle/>
        <a:p>
          <a:pPr rtl="1"/>
          <a:endParaRPr lang="fa-IR"/>
        </a:p>
      </dgm:t>
    </dgm:pt>
    <dgm:pt modelId="{0344D3DF-D31A-4AC2-A0F1-9F7D0131E0D5}" type="pres">
      <dgm:prSet presAssocID="{DDECBE7F-3CD4-47FB-A7F9-345592D85627}" presName="conn2-1" presStyleLbl="parChTrans1D2" presStyleIdx="4" presStyleCnt="5" custScaleX="2000000"/>
      <dgm:spPr/>
      <dgm:t>
        <a:bodyPr/>
        <a:lstStyle/>
        <a:p>
          <a:pPr rtl="1"/>
          <a:endParaRPr lang="fa-IR"/>
        </a:p>
      </dgm:t>
    </dgm:pt>
    <dgm:pt modelId="{9172E437-D72E-47F1-9E7B-BD362536FA03}" type="pres">
      <dgm:prSet presAssocID="{DDECBE7F-3CD4-47FB-A7F9-345592D85627}" presName="connTx" presStyleLbl="parChTrans1D2" presStyleIdx="4" presStyleCnt="5"/>
      <dgm:spPr/>
      <dgm:t>
        <a:bodyPr/>
        <a:lstStyle/>
        <a:p>
          <a:pPr rtl="1"/>
          <a:endParaRPr lang="fa-IR"/>
        </a:p>
      </dgm:t>
    </dgm:pt>
    <dgm:pt modelId="{F98E4E69-DDC3-4328-ABB0-BD86FE110542}" type="pres">
      <dgm:prSet presAssocID="{C69A59BE-B410-460A-BEF5-3C0BC9D1DCE7}" presName="root2" presStyleCnt="0"/>
      <dgm:spPr/>
      <dgm:t>
        <a:bodyPr/>
        <a:lstStyle/>
        <a:p>
          <a:pPr rtl="1"/>
          <a:endParaRPr lang="fa-IR"/>
        </a:p>
      </dgm:t>
    </dgm:pt>
    <dgm:pt modelId="{16FA1AED-7571-4073-9FAC-E1B535E3583D}" type="pres">
      <dgm:prSet presAssocID="{C69A59BE-B410-460A-BEF5-3C0BC9D1DCE7}" presName="LevelTwoTextNode" presStyleLbl="node2" presStyleIdx="4" presStyleCnt="5" custScaleX="212458">
        <dgm:presLayoutVars>
          <dgm:chPref val="3"/>
        </dgm:presLayoutVars>
      </dgm:prSet>
      <dgm:spPr/>
      <dgm:t>
        <a:bodyPr/>
        <a:lstStyle/>
        <a:p>
          <a:pPr rtl="1"/>
          <a:endParaRPr lang="fa-IR"/>
        </a:p>
      </dgm:t>
    </dgm:pt>
    <dgm:pt modelId="{FF37A839-D21F-4F66-A529-C4FD0E55E57D}" type="pres">
      <dgm:prSet presAssocID="{C69A59BE-B410-460A-BEF5-3C0BC9D1DCE7}" presName="level3hierChild" presStyleCnt="0"/>
      <dgm:spPr/>
      <dgm:t>
        <a:bodyPr/>
        <a:lstStyle/>
        <a:p>
          <a:pPr rtl="1"/>
          <a:endParaRPr lang="fa-IR"/>
        </a:p>
      </dgm:t>
    </dgm:pt>
  </dgm:ptLst>
  <dgm:cxnLst>
    <dgm:cxn modelId="{D82FA534-3230-4FC5-9927-4FA168ED64A9}" type="presOf" srcId="{3627C8B6-6135-495B-A9DB-8870471B89F7}" destId="{2486F54B-BA1F-4D95-963A-84C3311D3F83}" srcOrd="0" destOrd="0" presId="urn:microsoft.com/office/officeart/2005/8/layout/hierarchy2"/>
    <dgm:cxn modelId="{191A7199-63B2-4BCF-B0C7-1A66D10DEC92}" srcId="{392990B4-BE3E-4CBD-9522-4F5E8864D8B7}" destId="{46E55895-BB96-4E86-BFB7-0908E79E29CF}" srcOrd="0" destOrd="0" parTransId="{0F94BBA5-FC3D-4161-98C4-CFFA922997B8}" sibTransId="{7DED15D0-D4A8-4FA0-B725-3AF738F930AE}"/>
    <dgm:cxn modelId="{4F4EEF27-4763-48EB-ACF8-8A33A5135C9D}" type="presOf" srcId="{D0ED3308-ACAE-49CC-9726-54F392964A3F}" destId="{0AE241A5-26E5-4F06-8081-34896724716C}" srcOrd="1" destOrd="0" presId="urn:microsoft.com/office/officeart/2005/8/layout/hierarchy2"/>
    <dgm:cxn modelId="{A158E179-A82E-4CB8-8FD2-CB0CE645302A}" type="presOf" srcId="{06A2356C-A53F-46A2-B73B-65ABEB20E107}" destId="{90AE543B-69E4-41EE-B8CF-9A275F9BC069}" srcOrd="1" destOrd="0" presId="urn:microsoft.com/office/officeart/2005/8/layout/hierarchy2"/>
    <dgm:cxn modelId="{38A3E4B2-DC1B-4432-BA9B-1C967814B39F}" srcId="{392990B4-BE3E-4CBD-9522-4F5E8864D8B7}" destId="{08D452FC-1268-4E36-81E7-F4DFC03F9623}" srcOrd="2" destOrd="0" parTransId="{D0ED3308-ACAE-49CC-9726-54F392964A3F}" sibTransId="{161DE629-AD27-438D-ADD5-07B2C577728C}"/>
    <dgm:cxn modelId="{391D5237-B028-48F3-BAEA-02926B0A1BA6}" srcId="{2A0D8F72-6C1E-42AA-BA75-0BCEC8C009C7}" destId="{392990B4-BE3E-4CBD-9522-4F5E8864D8B7}" srcOrd="0" destOrd="0" parTransId="{F87686AF-2654-4D96-ADD0-51B578688EDF}" sibTransId="{F44FE097-630A-4BE3-ADFE-D552EDD1FA15}"/>
    <dgm:cxn modelId="{D2B4311D-3565-4E87-BBFF-EFB1D85B3838}" type="presOf" srcId="{5DA96DA6-CEB5-4DFF-A879-A7C40D3D58ED}" destId="{FB97EA89-32BC-46B7-A151-A60620E54C34}" srcOrd="1" destOrd="0" presId="urn:microsoft.com/office/officeart/2005/8/layout/hierarchy2"/>
    <dgm:cxn modelId="{8BDF973A-92E9-488E-B8BE-8E07ABC7209E}" type="presOf" srcId="{392990B4-BE3E-4CBD-9522-4F5E8864D8B7}" destId="{044B5A9D-EEE8-4BBE-B7C8-A42EAED13080}" srcOrd="0" destOrd="0" presId="urn:microsoft.com/office/officeart/2005/8/layout/hierarchy2"/>
    <dgm:cxn modelId="{E3CA7BC7-E12A-46DD-A94C-539926FD4EB6}" type="presOf" srcId="{DDECBE7F-3CD4-47FB-A7F9-345592D85627}" destId="{0344D3DF-D31A-4AC2-A0F1-9F7D0131E0D5}" srcOrd="0" destOrd="0" presId="urn:microsoft.com/office/officeart/2005/8/layout/hierarchy2"/>
    <dgm:cxn modelId="{19CECDD6-271C-4E42-B77A-780D18034EB9}" type="presOf" srcId="{C69A59BE-B410-460A-BEF5-3C0BC9D1DCE7}" destId="{16FA1AED-7571-4073-9FAC-E1B535E3583D}" srcOrd="0" destOrd="0" presId="urn:microsoft.com/office/officeart/2005/8/layout/hierarchy2"/>
    <dgm:cxn modelId="{EE61A5CB-71C1-4B89-9595-33739FD67249}" type="presOf" srcId="{06A2356C-A53F-46A2-B73B-65ABEB20E107}" destId="{546067A2-F06D-4B83-BBBD-611BAD863571}" srcOrd="0" destOrd="0" presId="urn:microsoft.com/office/officeart/2005/8/layout/hierarchy2"/>
    <dgm:cxn modelId="{DC63F8A5-1C63-49B2-88AA-664F32418EA2}" type="presOf" srcId="{0F94BBA5-FC3D-4161-98C4-CFFA922997B8}" destId="{95D891AE-2BA4-42AE-9D96-08FCD4CBA947}" srcOrd="0" destOrd="0" presId="urn:microsoft.com/office/officeart/2005/8/layout/hierarchy2"/>
    <dgm:cxn modelId="{4A70BD38-A090-46A6-B550-4D2899DD54D3}" srcId="{392990B4-BE3E-4CBD-9522-4F5E8864D8B7}" destId="{246BB923-C7ED-46EF-B209-9E9D6FCC6ACD}" srcOrd="3" destOrd="0" parTransId="{5DA96DA6-CEB5-4DFF-A879-A7C40D3D58ED}" sibTransId="{95EED09D-E8DC-49EB-862F-FBDBB864CF2C}"/>
    <dgm:cxn modelId="{86B80E39-FF80-474E-9DDD-528CA6D98F5E}" srcId="{392990B4-BE3E-4CBD-9522-4F5E8864D8B7}" destId="{3627C8B6-6135-495B-A9DB-8870471B89F7}" srcOrd="1" destOrd="0" parTransId="{06A2356C-A53F-46A2-B73B-65ABEB20E107}" sibTransId="{A5AD5B44-7155-423F-AA6F-2A8DBF8EB162}"/>
    <dgm:cxn modelId="{3DD43EEB-1D4B-4C39-92CD-B86DE38D4811}" type="presOf" srcId="{0F94BBA5-FC3D-4161-98C4-CFFA922997B8}" destId="{ECF5A5C7-D798-4CEC-BAE6-35F63E8FDFC9}" srcOrd="1" destOrd="0" presId="urn:microsoft.com/office/officeart/2005/8/layout/hierarchy2"/>
    <dgm:cxn modelId="{8A8831B4-ADD8-42B6-9222-296E516A9C0E}" srcId="{392990B4-BE3E-4CBD-9522-4F5E8864D8B7}" destId="{C69A59BE-B410-460A-BEF5-3C0BC9D1DCE7}" srcOrd="4" destOrd="0" parTransId="{DDECBE7F-3CD4-47FB-A7F9-345592D85627}" sibTransId="{6BD14CE8-D1CE-46E9-9BE8-20A99BA21FCE}"/>
    <dgm:cxn modelId="{3CCD7AE0-2B2A-4554-8BC0-2F2AFA57C01C}" type="presOf" srcId="{D0ED3308-ACAE-49CC-9726-54F392964A3F}" destId="{326F4684-75E2-415B-AF84-D0861C20B410}" srcOrd="0" destOrd="0" presId="urn:microsoft.com/office/officeart/2005/8/layout/hierarchy2"/>
    <dgm:cxn modelId="{DDEF8499-E6D7-47BE-BF21-525C45142D3A}" type="presOf" srcId="{DDECBE7F-3CD4-47FB-A7F9-345592D85627}" destId="{9172E437-D72E-47F1-9E7B-BD362536FA03}" srcOrd="1" destOrd="0" presId="urn:microsoft.com/office/officeart/2005/8/layout/hierarchy2"/>
    <dgm:cxn modelId="{0545EC39-D140-427D-846A-E7A6F10AE6E7}" type="presOf" srcId="{2A0D8F72-6C1E-42AA-BA75-0BCEC8C009C7}" destId="{DEFC4B26-EC7B-4B92-B9F6-F9A4F5B02384}" srcOrd="0" destOrd="0" presId="urn:microsoft.com/office/officeart/2005/8/layout/hierarchy2"/>
    <dgm:cxn modelId="{88587A03-6300-44C9-BF0E-2E4514A2A96D}" type="presOf" srcId="{46E55895-BB96-4E86-BFB7-0908E79E29CF}" destId="{D0EC9DF6-D056-44B9-9DAB-4DBC382DD71E}" srcOrd="0" destOrd="0" presId="urn:microsoft.com/office/officeart/2005/8/layout/hierarchy2"/>
    <dgm:cxn modelId="{E9698D2B-7AE3-474F-8105-76750F55CC91}" type="presOf" srcId="{246BB923-C7ED-46EF-B209-9E9D6FCC6ACD}" destId="{FDAA9CC3-6739-464F-AB6B-F644B0D6E001}" srcOrd="0" destOrd="0" presId="urn:microsoft.com/office/officeart/2005/8/layout/hierarchy2"/>
    <dgm:cxn modelId="{F2D7B142-444E-4D0B-AEE6-3886DCA518CF}" type="presOf" srcId="{08D452FC-1268-4E36-81E7-F4DFC03F9623}" destId="{05D2F72A-08CE-48A1-A0DB-7A9F3DF7206B}" srcOrd="0" destOrd="0" presId="urn:microsoft.com/office/officeart/2005/8/layout/hierarchy2"/>
    <dgm:cxn modelId="{8BF40D9B-957D-405B-B1A7-C57005F17338}" type="presOf" srcId="{5DA96DA6-CEB5-4DFF-A879-A7C40D3D58ED}" destId="{F388EB79-F211-4C98-9117-42B106AB8F95}" srcOrd="0" destOrd="0" presId="urn:microsoft.com/office/officeart/2005/8/layout/hierarchy2"/>
    <dgm:cxn modelId="{5895DE6B-9620-4344-B816-19BA4985E675}" type="presParOf" srcId="{DEFC4B26-EC7B-4B92-B9F6-F9A4F5B02384}" destId="{836C8B66-72F6-416E-9539-B6F32A19E03D}" srcOrd="0" destOrd="0" presId="urn:microsoft.com/office/officeart/2005/8/layout/hierarchy2"/>
    <dgm:cxn modelId="{19C21BE0-8641-4425-A616-350F1EA24C08}" type="presParOf" srcId="{836C8B66-72F6-416E-9539-B6F32A19E03D}" destId="{044B5A9D-EEE8-4BBE-B7C8-A42EAED13080}" srcOrd="0" destOrd="0" presId="urn:microsoft.com/office/officeart/2005/8/layout/hierarchy2"/>
    <dgm:cxn modelId="{514D32D4-AE30-4303-9E87-C73C948B8299}" type="presParOf" srcId="{836C8B66-72F6-416E-9539-B6F32A19E03D}" destId="{E51E3DE9-B9D1-4A38-92BF-BDC0626E0866}" srcOrd="1" destOrd="0" presId="urn:microsoft.com/office/officeart/2005/8/layout/hierarchy2"/>
    <dgm:cxn modelId="{E5E8E286-46E5-4ACA-B9E2-779610F33973}" type="presParOf" srcId="{E51E3DE9-B9D1-4A38-92BF-BDC0626E0866}" destId="{95D891AE-2BA4-42AE-9D96-08FCD4CBA947}" srcOrd="0" destOrd="0" presId="urn:microsoft.com/office/officeart/2005/8/layout/hierarchy2"/>
    <dgm:cxn modelId="{F93AD06B-5BF7-4739-B3E8-20BC4C0A10DB}" type="presParOf" srcId="{95D891AE-2BA4-42AE-9D96-08FCD4CBA947}" destId="{ECF5A5C7-D798-4CEC-BAE6-35F63E8FDFC9}" srcOrd="0" destOrd="0" presId="urn:microsoft.com/office/officeart/2005/8/layout/hierarchy2"/>
    <dgm:cxn modelId="{F312F3FD-A019-44D7-A73B-A55ED396CD0F}" type="presParOf" srcId="{E51E3DE9-B9D1-4A38-92BF-BDC0626E0866}" destId="{E45836F9-1626-4877-B044-1D30975884A4}" srcOrd="1" destOrd="0" presId="urn:microsoft.com/office/officeart/2005/8/layout/hierarchy2"/>
    <dgm:cxn modelId="{197369D3-32E4-465F-B090-31869D520C75}" type="presParOf" srcId="{E45836F9-1626-4877-B044-1D30975884A4}" destId="{D0EC9DF6-D056-44B9-9DAB-4DBC382DD71E}" srcOrd="0" destOrd="0" presId="urn:microsoft.com/office/officeart/2005/8/layout/hierarchy2"/>
    <dgm:cxn modelId="{0B98991B-5117-4F01-AB72-B96E23FB2790}" type="presParOf" srcId="{E45836F9-1626-4877-B044-1D30975884A4}" destId="{70722429-45E2-45FC-9F31-7BEC9E161569}" srcOrd="1" destOrd="0" presId="urn:microsoft.com/office/officeart/2005/8/layout/hierarchy2"/>
    <dgm:cxn modelId="{8F934B5B-2FB4-4522-B0AB-84CAF812EC34}" type="presParOf" srcId="{E51E3DE9-B9D1-4A38-92BF-BDC0626E0866}" destId="{546067A2-F06D-4B83-BBBD-611BAD863571}" srcOrd="2" destOrd="0" presId="urn:microsoft.com/office/officeart/2005/8/layout/hierarchy2"/>
    <dgm:cxn modelId="{0F30AB1B-5CAD-4CFD-B0B5-ACF2798D421F}" type="presParOf" srcId="{546067A2-F06D-4B83-BBBD-611BAD863571}" destId="{90AE543B-69E4-41EE-B8CF-9A275F9BC069}" srcOrd="0" destOrd="0" presId="urn:microsoft.com/office/officeart/2005/8/layout/hierarchy2"/>
    <dgm:cxn modelId="{3F11D12E-4A3C-4A70-9C5E-D68BA3FC60E0}" type="presParOf" srcId="{E51E3DE9-B9D1-4A38-92BF-BDC0626E0866}" destId="{AC81806E-5DF1-4FB0-82A5-FABC24E4ECE6}" srcOrd="3" destOrd="0" presId="urn:microsoft.com/office/officeart/2005/8/layout/hierarchy2"/>
    <dgm:cxn modelId="{5419EAA1-742E-42CD-8C85-7704034685B5}" type="presParOf" srcId="{AC81806E-5DF1-4FB0-82A5-FABC24E4ECE6}" destId="{2486F54B-BA1F-4D95-963A-84C3311D3F83}" srcOrd="0" destOrd="0" presId="urn:microsoft.com/office/officeart/2005/8/layout/hierarchy2"/>
    <dgm:cxn modelId="{97781F7B-EF02-48F7-9532-0FD8BF1F4240}" type="presParOf" srcId="{AC81806E-5DF1-4FB0-82A5-FABC24E4ECE6}" destId="{7549E5A3-0C14-4876-B68B-7D52351BD252}" srcOrd="1" destOrd="0" presId="urn:microsoft.com/office/officeart/2005/8/layout/hierarchy2"/>
    <dgm:cxn modelId="{14D52E7A-B3C6-48B7-99E0-E5FE53684053}" type="presParOf" srcId="{E51E3DE9-B9D1-4A38-92BF-BDC0626E0866}" destId="{326F4684-75E2-415B-AF84-D0861C20B410}" srcOrd="4" destOrd="0" presId="urn:microsoft.com/office/officeart/2005/8/layout/hierarchy2"/>
    <dgm:cxn modelId="{1C111C6B-EA81-4B7A-BD6B-FDA5ABB15826}" type="presParOf" srcId="{326F4684-75E2-415B-AF84-D0861C20B410}" destId="{0AE241A5-26E5-4F06-8081-34896724716C}" srcOrd="0" destOrd="0" presId="urn:microsoft.com/office/officeart/2005/8/layout/hierarchy2"/>
    <dgm:cxn modelId="{777EEEEA-CEE2-4266-A9AF-D3BF4E47005F}" type="presParOf" srcId="{E51E3DE9-B9D1-4A38-92BF-BDC0626E0866}" destId="{B3FF2F07-6695-4DA3-94F3-EA3F227E4148}" srcOrd="5" destOrd="0" presId="urn:microsoft.com/office/officeart/2005/8/layout/hierarchy2"/>
    <dgm:cxn modelId="{F710C12C-2BB9-4E6E-BCC8-EED00FCF3F51}" type="presParOf" srcId="{B3FF2F07-6695-4DA3-94F3-EA3F227E4148}" destId="{05D2F72A-08CE-48A1-A0DB-7A9F3DF7206B}" srcOrd="0" destOrd="0" presId="urn:microsoft.com/office/officeart/2005/8/layout/hierarchy2"/>
    <dgm:cxn modelId="{8D5818F4-B99E-4DEB-BB67-D0BE7849DDCB}" type="presParOf" srcId="{B3FF2F07-6695-4DA3-94F3-EA3F227E4148}" destId="{D76181DD-8A9D-4984-8F5F-5B688DA7C1D5}" srcOrd="1" destOrd="0" presId="urn:microsoft.com/office/officeart/2005/8/layout/hierarchy2"/>
    <dgm:cxn modelId="{B0DBAE4A-43B3-4FDF-AC42-48C6DB2F1099}" type="presParOf" srcId="{E51E3DE9-B9D1-4A38-92BF-BDC0626E0866}" destId="{F388EB79-F211-4C98-9117-42B106AB8F95}" srcOrd="6" destOrd="0" presId="urn:microsoft.com/office/officeart/2005/8/layout/hierarchy2"/>
    <dgm:cxn modelId="{FA8D7932-6BD9-4317-96D4-4A6EFA3B75B2}" type="presParOf" srcId="{F388EB79-F211-4C98-9117-42B106AB8F95}" destId="{FB97EA89-32BC-46B7-A151-A60620E54C34}" srcOrd="0" destOrd="0" presId="urn:microsoft.com/office/officeart/2005/8/layout/hierarchy2"/>
    <dgm:cxn modelId="{A9AF7022-8133-4E92-B935-9A6453EC618C}" type="presParOf" srcId="{E51E3DE9-B9D1-4A38-92BF-BDC0626E0866}" destId="{3F255FCA-F4F5-4FE7-96B1-F09A33394AF5}" srcOrd="7" destOrd="0" presId="urn:microsoft.com/office/officeart/2005/8/layout/hierarchy2"/>
    <dgm:cxn modelId="{FB8F2F15-7333-4F27-B9F2-22E85B6E24C1}" type="presParOf" srcId="{3F255FCA-F4F5-4FE7-96B1-F09A33394AF5}" destId="{FDAA9CC3-6739-464F-AB6B-F644B0D6E001}" srcOrd="0" destOrd="0" presId="urn:microsoft.com/office/officeart/2005/8/layout/hierarchy2"/>
    <dgm:cxn modelId="{44C1F49F-FB8E-4F6C-B5A0-A6DEDD714CB3}" type="presParOf" srcId="{3F255FCA-F4F5-4FE7-96B1-F09A33394AF5}" destId="{391FFE84-676F-4E3C-8B13-DCC8BAFCA084}" srcOrd="1" destOrd="0" presId="urn:microsoft.com/office/officeart/2005/8/layout/hierarchy2"/>
    <dgm:cxn modelId="{0EDD8174-E6BD-45D4-B23E-0EF6A420100B}" type="presParOf" srcId="{E51E3DE9-B9D1-4A38-92BF-BDC0626E0866}" destId="{0344D3DF-D31A-4AC2-A0F1-9F7D0131E0D5}" srcOrd="8" destOrd="0" presId="urn:microsoft.com/office/officeart/2005/8/layout/hierarchy2"/>
    <dgm:cxn modelId="{1D3FB1F9-A18F-4788-B071-1CF39F5BE1AD}" type="presParOf" srcId="{0344D3DF-D31A-4AC2-A0F1-9F7D0131E0D5}" destId="{9172E437-D72E-47F1-9E7B-BD362536FA03}" srcOrd="0" destOrd="0" presId="urn:microsoft.com/office/officeart/2005/8/layout/hierarchy2"/>
    <dgm:cxn modelId="{135ED6D1-5391-4643-B0C2-389AC2DFED77}" type="presParOf" srcId="{E51E3DE9-B9D1-4A38-92BF-BDC0626E0866}" destId="{F98E4E69-DDC3-4328-ABB0-BD86FE110542}" srcOrd="9" destOrd="0" presId="urn:microsoft.com/office/officeart/2005/8/layout/hierarchy2"/>
    <dgm:cxn modelId="{A4D2A167-925C-4939-9A6A-4BD9EF627035}" type="presParOf" srcId="{F98E4E69-DDC3-4328-ABB0-BD86FE110542}" destId="{16FA1AED-7571-4073-9FAC-E1B535E3583D}" srcOrd="0" destOrd="0" presId="urn:microsoft.com/office/officeart/2005/8/layout/hierarchy2"/>
    <dgm:cxn modelId="{38768AC7-3B93-402B-97EE-968ED45DCBB1}" type="presParOf" srcId="{F98E4E69-DDC3-4328-ABB0-BD86FE110542}" destId="{FF37A839-D21F-4F66-A529-C4FD0E55E57D}"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A0D8F72-6C1E-42AA-BA75-0BCEC8C009C7}" type="doc">
      <dgm:prSet loTypeId="urn:microsoft.com/office/officeart/2009/3/layout/HorizontalOrganizationChart" loCatId="hierarchy" qsTypeId="urn:microsoft.com/office/officeart/2005/8/quickstyle/simple3" qsCatId="simple" csTypeId="urn:microsoft.com/office/officeart/2005/8/colors/colorful1#14" csCatId="colorful" phldr="1"/>
      <dgm:spPr/>
      <dgm:t>
        <a:bodyPr/>
        <a:lstStyle/>
        <a:p>
          <a:pPr rtl="1"/>
          <a:endParaRPr lang="fa-IR"/>
        </a:p>
      </dgm:t>
    </dgm:pt>
    <dgm:pt modelId="{D10EBB0C-BEBB-4CF3-A186-9581B246991F}">
      <dgm:prSet phldrT="[Text]" custT="1"/>
      <dgm:spPr/>
      <dgm:t>
        <a:bodyPr/>
        <a:lstStyle/>
        <a:p>
          <a:pPr rtl="1"/>
          <a:r>
            <a:rPr lang="fa-IR" sz="1500" dirty="0" smtClean="0">
              <a:cs typeface="B Mitra" panose="00000400000000000000" pitchFamily="2" charset="-78"/>
            </a:rPr>
            <a:t>سجود</a:t>
          </a:r>
          <a:endParaRPr lang="fa-IR" sz="1500" dirty="0">
            <a:cs typeface="B Mitra" panose="00000400000000000000" pitchFamily="2" charset="-78"/>
          </a:endParaRPr>
        </a:p>
      </dgm:t>
    </dgm:pt>
    <dgm:pt modelId="{4FE060D4-986E-447C-893D-77C774D6158F}" type="parTrans" cxnId="{39ACC147-B890-4CDA-AB41-EA20EA43DE85}">
      <dgm:prSet/>
      <dgm:spPr/>
      <dgm:t>
        <a:bodyPr/>
        <a:lstStyle/>
        <a:p>
          <a:pPr rtl="1"/>
          <a:endParaRPr lang="fa-IR"/>
        </a:p>
      </dgm:t>
    </dgm:pt>
    <dgm:pt modelId="{5E7BC16C-432B-4417-A069-724BDC435327}" type="sibTrans" cxnId="{39ACC147-B890-4CDA-AB41-EA20EA43DE85}">
      <dgm:prSet/>
      <dgm:spPr/>
      <dgm:t>
        <a:bodyPr/>
        <a:lstStyle/>
        <a:p>
          <a:pPr rtl="1"/>
          <a:endParaRPr lang="fa-IR"/>
        </a:p>
      </dgm:t>
    </dgm:pt>
    <dgm:pt modelId="{4844281F-32E7-482C-A31B-55BB1F7B02D1}">
      <dgm:prSet phldrT="[Text]" custT="1"/>
      <dgm:spPr/>
      <dgm:t>
        <a:bodyPr/>
        <a:lstStyle/>
        <a:p>
          <a:pPr rtl="1"/>
          <a:r>
            <a:rPr lang="fa-IR" sz="1500" dirty="0" smtClean="0">
              <a:cs typeface="B Mitra" panose="00000400000000000000" pitchFamily="2" charset="-78"/>
            </a:rPr>
            <a:t>کم وزیاد شدن سجده</a:t>
          </a:r>
          <a:endParaRPr lang="fa-IR" sz="1500" dirty="0">
            <a:cs typeface="B Mitra" panose="00000400000000000000" pitchFamily="2" charset="-78"/>
          </a:endParaRPr>
        </a:p>
      </dgm:t>
    </dgm:pt>
    <dgm:pt modelId="{146F484E-E5BF-4289-9B7B-C1518FAF213F}" type="parTrans" cxnId="{C0FFFFA6-035C-4706-B70B-87E9FDEF8E73}">
      <dgm:prSet custT="1"/>
      <dgm:spPr/>
      <dgm:t>
        <a:bodyPr/>
        <a:lstStyle/>
        <a:p>
          <a:pPr rtl="1"/>
          <a:endParaRPr lang="fa-IR" sz="1500">
            <a:cs typeface="B Koodak" pitchFamily="2" charset="-78"/>
          </a:endParaRPr>
        </a:p>
      </dgm:t>
    </dgm:pt>
    <dgm:pt modelId="{64145C27-3483-499E-94D9-558C068EBAF2}" type="sibTrans" cxnId="{C0FFFFA6-035C-4706-B70B-87E9FDEF8E73}">
      <dgm:prSet/>
      <dgm:spPr/>
      <dgm:t>
        <a:bodyPr/>
        <a:lstStyle/>
        <a:p>
          <a:pPr rtl="1"/>
          <a:endParaRPr lang="fa-IR"/>
        </a:p>
      </dgm:t>
    </dgm:pt>
    <dgm:pt modelId="{7C33B2C8-9684-4218-BAC3-426FC31666CA}">
      <dgm:prSet phldrT="[Text]" custT="1"/>
      <dgm:spPr/>
      <dgm:t>
        <a:bodyPr/>
        <a:lstStyle/>
        <a:p>
          <a:pPr rtl="1"/>
          <a:r>
            <a:rPr lang="fa-IR" sz="1500" dirty="0" smtClean="0">
              <a:cs typeface="B Mitra" panose="00000400000000000000" pitchFamily="2" charset="-78"/>
            </a:rPr>
            <a:t>وظیفه کسی که نمی تواند به طور معمول سجده کند</a:t>
          </a:r>
          <a:endParaRPr lang="fa-IR" sz="1500" dirty="0">
            <a:cs typeface="B Mitra" panose="00000400000000000000" pitchFamily="2" charset="-78"/>
          </a:endParaRPr>
        </a:p>
      </dgm:t>
    </dgm:pt>
    <dgm:pt modelId="{7414BBA7-9909-41A9-93DE-B2B373433338}" type="parTrans" cxnId="{5ACEAFCE-F4E1-4E4D-871A-C4C0DE22EAF9}">
      <dgm:prSet custT="1"/>
      <dgm:spPr/>
      <dgm:t>
        <a:bodyPr/>
        <a:lstStyle/>
        <a:p>
          <a:pPr rtl="1"/>
          <a:endParaRPr lang="fa-IR" sz="1500">
            <a:cs typeface="B Koodak" pitchFamily="2" charset="-78"/>
          </a:endParaRPr>
        </a:p>
      </dgm:t>
    </dgm:pt>
    <dgm:pt modelId="{6FA05D33-C0E5-4828-B209-4C73491F0341}" type="sibTrans" cxnId="{5ACEAFCE-F4E1-4E4D-871A-C4C0DE22EAF9}">
      <dgm:prSet/>
      <dgm:spPr/>
      <dgm:t>
        <a:bodyPr/>
        <a:lstStyle/>
        <a:p>
          <a:pPr rtl="1"/>
          <a:endParaRPr lang="fa-IR"/>
        </a:p>
      </dgm:t>
    </dgm:pt>
    <dgm:pt modelId="{98D44C55-FA13-42E5-B99F-90E10CC7A23C}">
      <dgm:prSet phldrT="[Text]" custT="1"/>
      <dgm:spPr/>
      <dgm:t>
        <a:bodyPr/>
        <a:lstStyle/>
        <a:p>
          <a:pPr rtl="1"/>
          <a:r>
            <a:rPr lang="fa-IR" sz="1500" dirty="0" smtClean="0">
              <a:cs typeface="B Mitra" panose="00000400000000000000" pitchFamily="2" charset="-78"/>
            </a:rPr>
            <a:t>واجبات نماز</a:t>
          </a:r>
          <a:endParaRPr lang="fa-IR" sz="1500" dirty="0">
            <a:cs typeface="B Mitra" panose="00000400000000000000" pitchFamily="2" charset="-78"/>
          </a:endParaRPr>
        </a:p>
      </dgm:t>
    </dgm:pt>
    <dgm:pt modelId="{81EDAC3B-96A1-40D6-8EFB-DD17FAD17DFB}" type="parTrans" cxnId="{335E59FA-DC95-4E16-9F22-B7B723692DDE}">
      <dgm:prSet/>
      <dgm:spPr/>
      <dgm:t>
        <a:bodyPr/>
        <a:lstStyle/>
        <a:p>
          <a:pPr rtl="1"/>
          <a:endParaRPr lang="fa-IR"/>
        </a:p>
      </dgm:t>
    </dgm:pt>
    <dgm:pt modelId="{D052978B-E663-4CAB-B6FD-91BA92A1C5DE}" type="sibTrans" cxnId="{335E59FA-DC95-4E16-9F22-B7B723692DDE}">
      <dgm:prSet/>
      <dgm:spPr/>
      <dgm:t>
        <a:bodyPr/>
        <a:lstStyle/>
        <a:p>
          <a:pPr rtl="1"/>
          <a:endParaRPr lang="fa-IR"/>
        </a:p>
      </dgm:t>
    </dgm:pt>
    <dgm:pt modelId="{582D1C54-7034-4430-93C9-4F57E9E7B40F}">
      <dgm:prSet phldrT="[Text]" custT="1"/>
      <dgm:spPr/>
      <dgm:t>
        <a:bodyPr/>
        <a:lstStyle/>
        <a:p>
          <a:pPr rtl="1"/>
          <a:r>
            <a:rPr lang="fa-IR" sz="1500" dirty="0" smtClean="0">
              <a:cs typeface="B Mitra" panose="00000400000000000000" pitchFamily="2" charset="-78"/>
            </a:rPr>
            <a:t>عمدا</a:t>
          </a:r>
          <a:endParaRPr lang="fa-IR" sz="1500" dirty="0">
            <a:cs typeface="B Mitra" panose="00000400000000000000" pitchFamily="2" charset="-78"/>
          </a:endParaRPr>
        </a:p>
      </dgm:t>
    </dgm:pt>
    <dgm:pt modelId="{EBA3ECA6-8EF5-44D9-BCA7-79B905D57294}" type="parTrans" cxnId="{2F95EF4C-92D3-4B15-9E46-7BDC3D9AE00E}">
      <dgm:prSet/>
      <dgm:spPr/>
      <dgm:t>
        <a:bodyPr/>
        <a:lstStyle/>
        <a:p>
          <a:pPr rtl="1"/>
          <a:endParaRPr lang="fa-IR"/>
        </a:p>
      </dgm:t>
    </dgm:pt>
    <dgm:pt modelId="{75E763A2-00EB-44B1-AC66-647143A12063}" type="sibTrans" cxnId="{2F95EF4C-92D3-4B15-9E46-7BDC3D9AE00E}">
      <dgm:prSet/>
      <dgm:spPr/>
      <dgm:t>
        <a:bodyPr/>
        <a:lstStyle/>
        <a:p>
          <a:pPr rtl="1"/>
          <a:endParaRPr lang="fa-IR"/>
        </a:p>
      </dgm:t>
    </dgm:pt>
    <dgm:pt modelId="{BAF74329-036C-45E6-91E8-289FA25D02C4}">
      <dgm:prSet phldrT="[Text]" custT="1"/>
      <dgm:spPr/>
      <dgm:t>
        <a:bodyPr/>
        <a:lstStyle/>
        <a:p>
          <a:pPr rtl="1"/>
          <a:r>
            <a:rPr lang="fa-IR" sz="1500" dirty="0" smtClean="0">
              <a:cs typeface="B Mitra" panose="00000400000000000000" pitchFamily="2" charset="-78"/>
            </a:rPr>
            <a:t>سهوا</a:t>
          </a:r>
          <a:endParaRPr lang="fa-IR" sz="1500" dirty="0">
            <a:cs typeface="B Mitra" panose="00000400000000000000" pitchFamily="2" charset="-78"/>
          </a:endParaRPr>
        </a:p>
      </dgm:t>
    </dgm:pt>
    <dgm:pt modelId="{AD5E2CC0-B7CB-494B-8248-906D5036993C}" type="parTrans" cxnId="{0AFA6950-AF10-4ACD-8186-690CF335AE0C}">
      <dgm:prSet/>
      <dgm:spPr/>
      <dgm:t>
        <a:bodyPr/>
        <a:lstStyle/>
        <a:p>
          <a:pPr rtl="1"/>
          <a:endParaRPr lang="fa-IR"/>
        </a:p>
      </dgm:t>
    </dgm:pt>
    <dgm:pt modelId="{AA4971CF-91C6-4F63-9A9C-01E33DCEE15C}" type="sibTrans" cxnId="{0AFA6950-AF10-4ACD-8186-690CF335AE0C}">
      <dgm:prSet/>
      <dgm:spPr/>
      <dgm:t>
        <a:bodyPr/>
        <a:lstStyle/>
        <a:p>
          <a:pPr rtl="1"/>
          <a:endParaRPr lang="fa-IR"/>
        </a:p>
      </dgm:t>
    </dgm:pt>
    <dgm:pt modelId="{8C4F63CD-B6AF-4FC6-BE42-464AD89A2490}">
      <dgm:prSet phldrT="[Text]" custT="1"/>
      <dgm:spPr/>
      <dgm:t>
        <a:bodyPr/>
        <a:lstStyle/>
        <a:p>
          <a:pPr rtl="1"/>
          <a:r>
            <a:rPr lang="fa-IR" sz="1500" dirty="0" smtClean="0">
              <a:cs typeface="B Mitra" panose="00000400000000000000" pitchFamily="2" charset="-78"/>
            </a:rPr>
            <a:t>تشهد</a:t>
          </a:r>
          <a:endParaRPr lang="fa-IR" sz="1500" dirty="0">
            <a:cs typeface="B Mitra" panose="00000400000000000000" pitchFamily="2" charset="-78"/>
          </a:endParaRPr>
        </a:p>
      </dgm:t>
    </dgm:pt>
    <dgm:pt modelId="{A8D6AB87-C6D7-435B-9A42-22A34A74BC07}" type="parTrans" cxnId="{D13F92AD-5673-4D2E-A814-02DB16BCE3F0}">
      <dgm:prSet/>
      <dgm:spPr/>
      <dgm:t>
        <a:bodyPr/>
        <a:lstStyle/>
        <a:p>
          <a:pPr rtl="1"/>
          <a:endParaRPr lang="fa-IR"/>
        </a:p>
      </dgm:t>
    </dgm:pt>
    <dgm:pt modelId="{B2FEF356-2093-4347-89FF-2379EB479E9B}" type="sibTrans" cxnId="{D13F92AD-5673-4D2E-A814-02DB16BCE3F0}">
      <dgm:prSet/>
      <dgm:spPr/>
      <dgm:t>
        <a:bodyPr/>
        <a:lstStyle/>
        <a:p>
          <a:pPr rtl="1"/>
          <a:endParaRPr lang="fa-IR"/>
        </a:p>
      </dgm:t>
    </dgm:pt>
    <dgm:pt modelId="{5AC6466B-244C-4AA6-84EC-40EAA08DD7F6}">
      <dgm:prSet phldrT="[Text]" custT="1"/>
      <dgm:spPr/>
      <dgm:t>
        <a:bodyPr/>
        <a:lstStyle/>
        <a:p>
          <a:pPr rtl="1"/>
          <a:r>
            <a:rPr lang="fa-IR" sz="1500" dirty="0" smtClean="0">
              <a:cs typeface="B Mitra" panose="00000400000000000000" pitchFamily="2" charset="-78"/>
            </a:rPr>
            <a:t>سلام</a:t>
          </a:r>
          <a:endParaRPr lang="fa-IR" sz="1500" dirty="0">
            <a:cs typeface="B Mitra" panose="00000400000000000000" pitchFamily="2" charset="-78"/>
          </a:endParaRPr>
        </a:p>
      </dgm:t>
    </dgm:pt>
    <dgm:pt modelId="{6299C4CD-E553-4F87-852F-E298CFA52D65}" type="parTrans" cxnId="{CD4F92BE-1EF9-4080-A9FD-4BD3B1BE1957}">
      <dgm:prSet/>
      <dgm:spPr/>
      <dgm:t>
        <a:bodyPr/>
        <a:lstStyle/>
        <a:p>
          <a:pPr rtl="1"/>
          <a:endParaRPr lang="fa-IR"/>
        </a:p>
      </dgm:t>
    </dgm:pt>
    <dgm:pt modelId="{B4B8315E-F8C2-4CE1-B1BA-26FF6CEDAE43}" type="sibTrans" cxnId="{CD4F92BE-1EF9-4080-A9FD-4BD3B1BE1957}">
      <dgm:prSet/>
      <dgm:spPr/>
      <dgm:t>
        <a:bodyPr/>
        <a:lstStyle/>
        <a:p>
          <a:pPr rtl="1"/>
          <a:endParaRPr lang="fa-IR"/>
        </a:p>
      </dgm:t>
    </dgm:pt>
    <dgm:pt modelId="{D05DE933-66A0-4856-90C0-A618CA0F4864}">
      <dgm:prSet phldrT="[Text]" custT="1"/>
      <dgm:spPr/>
      <dgm:t>
        <a:bodyPr/>
        <a:lstStyle/>
        <a:p>
          <a:pPr rtl="1"/>
          <a:r>
            <a:rPr lang="fa-IR" sz="1500" dirty="0" smtClean="0">
              <a:cs typeface="B Mitra" panose="00000400000000000000" pitchFamily="2" charset="-78"/>
            </a:rPr>
            <a:t>ترتیب</a:t>
          </a:r>
          <a:endParaRPr lang="fa-IR" sz="1500" dirty="0">
            <a:cs typeface="B Mitra" panose="00000400000000000000" pitchFamily="2" charset="-78"/>
          </a:endParaRPr>
        </a:p>
      </dgm:t>
    </dgm:pt>
    <dgm:pt modelId="{FDC5153C-A12C-4879-BE35-755AA7B6A1DE}" type="parTrans" cxnId="{34B50B4B-AF5B-4801-B109-9DB29E544985}">
      <dgm:prSet/>
      <dgm:spPr/>
      <dgm:t>
        <a:bodyPr/>
        <a:lstStyle/>
        <a:p>
          <a:pPr rtl="1"/>
          <a:endParaRPr lang="fa-IR"/>
        </a:p>
      </dgm:t>
    </dgm:pt>
    <dgm:pt modelId="{3A240222-46F4-4AFF-940E-05C0A5C9C85B}" type="sibTrans" cxnId="{34B50B4B-AF5B-4801-B109-9DB29E544985}">
      <dgm:prSet/>
      <dgm:spPr/>
      <dgm:t>
        <a:bodyPr/>
        <a:lstStyle/>
        <a:p>
          <a:pPr rtl="1"/>
          <a:endParaRPr lang="fa-IR"/>
        </a:p>
      </dgm:t>
    </dgm:pt>
    <dgm:pt modelId="{9F5F0A01-7360-424A-BCC9-9A0881597FFD}">
      <dgm:prSet phldrT="[Text]" custT="1"/>
      <dgm:spPr/>
      <dgm:t>
        <a:bodyPr/>
        <a:lstStyle/>
        <a:p>
          <a:pPr rtl="1"/>
          <a:r>
            <a:rPr lang="fa-IR" sz="1500" dirty="0" smtClean="0">
              <a:cs typeface="B Mitra" panose="00000400000000000000" pitchFamily="2" charset="-78"/>
            </a:rPr>
            <a:t>موالات</a:t>
          </a:r>
          <a:endParaRPr lang="fa-IR" sz="1500" dirty="0">
            <a:cs typeface="B Mitra" panose="00000400000000000000" pitchFamily="2" charset="-78"/>
          </a:endParaRPr>
        </a:p>
      </dgm:t>
    </dgm:pt>
    <dgm:pt modelId="{67009CE5-1C7E-4FBC-A12D-16D6B01DF3D8}" type="parTrans" cxnId="{D60920BE-1957-41FD-A7D0-CD1745007FA1}">
      <dgm:prSet/>
      <dgm:spPr/>
      <dgm:t>
        <a:bodyPr/>
        <a:lstStyle/>
        <a:p>
          <a:pPr rtl="1"/>
          <a:endParaRPr lang="fa-IR"/>
        </a:p>
      </dgm:t>
    </dgm:pt>
    <dgm:pt modelId="{F9D999A8-C1C9-4FB0-A74A-F042351E88C1}" type="sibTrans" cxnId="{D60920BE-1957-41FD-A7D0-CD1745007FA1}">
      <dgm:prSet/>
      <dgm:spPr/>
      <dgm:t>
        <a:bodyPr/>
        <a:lstStyle/>
        <a:p>
          <a:pPr rtl="1"/>
          <a:endParaRPr lang="fa-IR"/>
        </a:p>
      </dgm:t>
    </dgm:pt>
    <dgm:pt modelId="{D93161AE-B7B6-4B19-BA1B-9AFF0F7C446D}">
      <dgm:prSet phldrT="[Text]" custT="1"/>
      <dgm:spPr/>
      <dgm:t>
        <a:bodyPr/>
        <a:lstStyle/>
        <a:p>
          <a:pPr rtl="1"/>
          <a:r>
            <a:rPr lang="fa-IR" sz="1500" dirty="0" smtClean="0">
              <a:cs typeface="B Mitra" panose="00000400000000000000" pitchFamily="2" charset="-78"/>
            </a:rPr>
            <a:t>قنوت</a:t>
          </a:r>
          <a:endParaRPr lang="fa-IR" sz="1500" dirty="0">
            <a:cs typeface="B Mitra" panose="00000400000000000000" pitchFamily="2" charset="-78"/>
          </a:endParaRPr>
        </a:p>
      </dgm:t>
    </dgm:pt>
    <dgm:pt modelId="{20F525BE-D000-4D3D-AEB4-C1817D95A1BA}" type="parTrans" cxnId="{851E7D32-DF30-485F-844A-6D4BFCD5AFF1}">
      <dgm:prSet/>
      <dgm:spPr/>
      <dgm:t>
        <a:bodyPr/>
        <a:lstStyle/>
        <a:p>
          <a:pPr rtl="1"/>
          <a:endParaRPr lang="fa-IR"/>
        </a:p>
      </dgm:t>
    </dgm:pt>
    <dgm:pt modelId="{B44B45A9-1AB4-4DC9-9D43-907018E6AA0E}" type="sibTrans" cxnId="{851E7D32-DF30-485F-844A-6D4BFCD5AFF1}">
      <dgm:prSet/>
      <dgm:spPr/>
      <dgm:t>
        <a:bodyPr/>
        <a:lstStyle/>
        <a:p>
          <a:pPr rtl="1"/>
          <a:endParaRPr lang="fa-IR"/>
        </a:p>
      </dgm:t>
    </dgm:pt>
    <dgm:pt modelId="{1352F1CE-EF0B-4E7C-8ED0-4B97C1940974}">
      <dgm:prSet phldrT="[Text]" custT="1"/>
      <dgm:spPr/>
      <dgm:t>
        <a:bodyPr/>
        <a:lstStyle/>
        <a:p>
          <a:pPr rtl="1"/>
          <a:r>
            <a:rPr lang="fa-IR" sz="1500" dirty="0" smtClean="0">
              <a:cs typeface="B Mitra" panose="00000400000000000000" pitchFamily="2" charset="-78"/>
            </a:rPr>
            <a:t>تعقیب نماز</a:t>
          </a:r>
          <a:endParaRPr lang="fa-IR" sz="1500" dirty="0">
            <a:cs typeface="B Mitra" panose="00000400000000000000" pitchFamily="2" charset="-78"/>
          </a:endParaRPr>
        </a:p>
      </dgm:t>
    </dgm:pt>
    <dgm:pt modelId="{F592DC99-8036-45A6-A563-9D082C5510EC}" type="parTrans" cxnId="{96E233D1-D01D-481F-AB67-B476ECBDEC6E}">
      <dgm:prSet/>
      <dgm:spPr/>
      <dgm:t>
        <a:bodyPr/>
        <a:lstStyle/>
        <a:p>
          <a:pPr rtl="1"/>
          <a:endParaRPr lang="fa-IR"/>
        </a:p>
      </dgm:t>
    </dgm:pt>
    <dgm:pt modelId="{E3B92006-787E-4740-8581-6926C0838178}" type="sibTrans" cxnId="{96E233D1-D01D-481F-AB67-B476ECBDEC6E}">
      <dgm:prSet/>
      <dgm:spPr/>
      <dgm:t>
        <a:bodyPr/>
        <a:lstStyle/>
        <a:p>
          <a:pPr rtl="1"/>
          <a:endParaRPr lang="fa-IR"/>
        </a:p>
      </dgm:t>
    </dgm:pt>
    <dgm:pt modelId="{2C80CE3B-647F-47E1-AA69-BB41DCF2F954}" type="pres">
      <dgm:prSet presAssocID="{2A0D8F72-6C1E-42AA-BA75-0BCEC8C009C7}" presName="hierChild1" presStyleCnt="0">
        <dgm:presLayoutVars>
          <dgm:orgChart val="1"/>
          <dgm:chPref val="1"/>
          <dgm:dir val="rev"/>
          <dgm:animOne val="branch"/>
          <dgm:animLvl val="lvl"/>
          <dgm:resizeHandles/>
        </dgm:presLayoutVars>
      </dgm:prSet>
      <dgm:spPr/>
      <dgm:t>
        <a:bodyPr/>
        <a:lstStyle/>
        <a:p>
          <a:pPr rtl="1"/>
          <a:endParaRPr lang="fa-IR"/>
        </a:p>
      </dgm:t>
    </dgm:pt>
    <dgm:pt modelId="{0C6008F1-4B5F-467A-A878-62F753AA2AA2}" type="pres">
      <dgm:prSet presAssocID="{98D44C55-FA13-42E5-B99F-90E10CC7A23C}" presName="hierRoot1" presStyleCnt="0">
        <dgm:presLayoutVars>
          <dgm:hierBranch val="init"/>
        </dgm:presLayoutVars>
      </dgm:prSet>
      <dgm:spPr/>
      <dgm:t>
        <a:bodyPr/>
        <a:lstStyle/>
        <a:p>
          <a:pPr rtl="1"/>
          <a:endParaRPr lang="fa-IR"/>
        </a:p>
      </dgm:t>
    </dgm:pt>
    <dgm:pt modelId="{EA6CBEDA-5CB7-478F-8A30-FBAF30AFC3F0}" type="pres">
      <dgm:prSet presAssocID="{98D44C55-FA13-42E5-B99F-90E10CC7A23C}" presName="rootComposite1" presStyleCnt="0"/>
      <dgm:spPr/>
      <dgm:t>
        <a:bodyPr/>
        <a:lstStyle/>
        <a:p>
          <a:pPr rtl="1"/>
          <a:endParaRPr lang="fa-IR"/>
        </a:p>
      </dgm:t>
    </dgm:pt>
    <dgm:pt modelId="{B6F84C31-F91B-4AB4-A7F1-47B45CEADB70}" type="pres">
      <dgm:prSet presAssocID="{98D44C55-FA13-42E5-B99F-90E10CC7A23C}" presName="rootText1" presStyleLbl="node0" presStyleIdx="0" presStyleCnt="3">
        <dgm:presLayoutVars>
          <dgm:chPref val="3"/>
        </dgm:presLayoutVars>
      </dgm:prSet>
      <dgm:spPr/>
      <dgm:t>
        <a:bodyPr/>
        <a:lstStyle/>
        <a:p>
          <a:pPr rtl="1"/>
          <a:endParaRPr lang="fa-IR"/>
        </a:p>
      </dgm:t>
    </dgm:pt>
    <dgm:pt modelId="{152D950B-BC12-4558-B699-A139A783F06B}" type="pres">
      <dgm:prSet presAssocID="{98D44C55-FA13-42E5-B99F-90E10CC7A23C}" presName="rootConnector1" presStyleLbl="node1" presStyleIdx="0" presStyleCnt="0"/>
      <dgm:spPr/>
      <dgm:t>
        <a:bodyPr/>
        <a:lstStyle/>
        <a:p>
          <a:pPr rtl="1"/>
          <a:endParaRPr lang="fa-IR"/>
        </a:p>
      </dgm:t>
    </dgm:pt>
    <dgm:pt modelId="{BCD12C21-2EB1-45F3-8D46-0B060A140DCE}" type="pres">
      <dgm:prSet presAssocID="{98D44C55-FA13-42E5-B99F-90E10CC7A23C}" presName="hierChild2" presStyleCnt="0"/>
      <dgm:spPr/>
      <dgm:t>
        <a:bodyPr/>
        <a:lstStyle/>
        <a:p>
          <a:pPr rtl="1"/>
          <a:endParaRPr lang="fa-IR"/>
        </a:p>
      </dgm:t>
    </dgm:pt>
    <dgm:pt modelId="{C719058C-307D-44B4-993D-694EFCB24068}" type="pres">
      <dgm:prSet presAssocID="{4FE060D4-986E-447C-893D-77C774D6158F}" presName="Name66" presStyleLbl="parChTrans1D2" presStyleIdx="0" presStyleCnt="5"/>
      <dgm:spPr/>
      <dgm:t>
        <a:bodyPr/>
        <a:lstStyle/>
        <a:p>
          <a:pPr rtl="1"/>
          <a:endParaRPr lang="fa-IR"/>
        </a:p>
      </dgm:t>
    </dgm:pt>
    <dgm:pt modelId="{946B1411-A3D2-48E1-A3FB-F93404B0A815}" type="pres">
      <dgm:prSet presAssocID="{D10EBB0C-BEBB-4CF3-A186-9581B246991F}" presName="hierRoot2" presStyleCnt="0">
        <dgm:presLayoutVars>
          <dgm:hierBranch val="init"/>
        </dgm:presLayoutVars>
      </dgm:prSet>
      <dgm:spPr/>
      <dgm:t>
        <a:bodyPr/>
        <a:lstStyle/>
        <a:p>
          <a:pPr rtl="1"/>
          <a:endParaRPr lang="fa-IR"/>
        </a:p>
      </dgm:t>
    </dgm:pt>
    <dgm:pt modelId="{50C3E8F4-84FF-4E0F-92D3-13A3B85F1020}" type="pres">
      <dgm:prSet presAssocID="{D10EBB0C-BEBB-4CF3-A186-9581B246991F}" presName="rootComposite" presStyleCnt="0"/>
      <dgm:spPr/>
      <dgm:t>
        <a:bodyPr/>
        <a:lstStyle/>
        <a:p>
          <a:pPr rtl="1"/>
          <a:endParaRPr lang="fa-IR"/>
        </a:p>
      </dgm:t>
    </dgm:pt>
    <dgm:pt modelId="{0C9BAFC2-B559-4E7D-9A6F-348ED6C5B21B}" type="pres">
      <dgm:prSet presAssocID="{D10EBB0C-BEBB-4CF3-A186-9581B246991F}" presName="rootText" presStyleLbl="node2" presStyleIdx="0" presStyleCnt="5">
        <dgm:presLayoutVars>
          <dgm:chPref val="3"/>
        </dgm:presLayoutVars>
      </dgm:prSet>
      <dgm:spPr/>
      <dgm:t>
        <a:bodyPr/>
        <a:lstStyle/>
        <a:p>
          <a:pPr rtl="1"/>
          <a:endParaRPr lang="fa-IR"/>
        </a:p>
      </dgm:t>
    </dgm:pt>
    <dgm:pt modelId="{52E83499-75E2-41C3-A8BA-458C2C553430}" type="pres">
      <dgm:prSet presAssocID="{D10EBB0C-BEBB-4CF3-A186-9581B246991F}" presName="rootConnector" presStyleLbl="node2" presStyleIdx="0" presStyleCnt="5"/>
      <dgm:spPr/>
      <dgm:t>
        <a:bodyPr/>
        <a:lstStyle/>
        <a:p>
          <a:pPr rtl="1"/>
          <a:endParaRPr lang="fa-IR"/>
        </a:p>
      </dgm:t>
    </dgm:pt>
    <dgm:pt modelId="{7E46502C-C0B2-4423-B784-0C9F38BF7B71}" type="pres">
      <dgm:prSet presAssocID="{D10EBB0C-BEBB-4CF3-A186-9581B246991F}" presName="hierChild4" presStyleCnt="0"/>
      <dgm:spPr/>
      <dgm:t>
        <a:bodyPr/>
        <a:lstStyle/>
        <a:p>
          <a:pPr rtl="1"/>
          <a:endParaRPr lang="fa-IR"/>
        </a:p>
      </dgm:t>
    </dgm:pt>
    <dgm:pt modelId="{7DCF4262-CCDE-4BB2-A7A6-1EE432C7F102}" type="pres">
      <dgm:prSet presAssocID="{146F484E-E5BF-4289-9B7B-C1518FAF213F}" presName="Name66" presStyleLbl="parChTrans1D3" presStyleIdx="0" presStyleCnt="2"/>
      <dgm:spPr/>
      <dgm:t>
        <a:bodyPr/>
        <a:lstStyle/>
        <a:p>
          <a:pPr rtl="1"/>
          <a:endParaRPr lang="fa-IR"/>
        </a:p>
      </dgm:t>
    </dgm:pt>
    <dgm:pt modelId="{7FBAA5E0-F902-4459-A0A1-C9DAE7F81FD2}" type="pres">
      <dgm:prSet presAssocID="{4844281F-32E7-482C-A31B-55BB1F7B02D1}" presName="hierRoot2" presStyleCnt="0">
        <dgm:presLayoutVars>
          <dgm:hierBranch val="init"/>
        </dgm:presLayoutVars>
      </dgm:prSet>
      <dgm:spPr/>
      <dgm:t>
        <a:bodyPr/>
        <a:lstStyle/>
        <a:p>
          <a:pPr rtl="1"/>
          <a:endParaRPr lang="fa-IR"/>
        </a:p>
      </dgm:t>
    </dgm:pt>
    <dgm:pt modelId="{67DD1480-41E7-44A4-B302-76CB33B421FC}" type="pres">
      <dgm:prSet presAssocID="{4844281F-32E7-482C-A31B-55BB1F7B02D1}" presName="rootComposite" presStyleCnt="0"/>
      <dgm:spPr/>
      <dgm:t>
        <a:bodyPr/>
        <a:lstStyle/>
        <a:p>
          <a:pPr rtl="1"/>
          <a:endParaRPr lang="fa-IR"/>
        </a:p>
      </dgm:t>
    </dgm:pt>
    <dgm:pt modelId="{89B878C2-5F43-439F-8C4F-510D9BFE44F1}" type="pres">
      <dgm:prSet presAssocID="{4844281F-32E7-482C-A31B-55BB1F7B02D1}" presName="rootText" presStyleLbl="node3" presStyleIdx="0" presStyleCnt="2">
        <dgm:presLayoutVars>
          <dgm:chPref val="3"/>
        </dgm:presLayoutVars>
      </dgm:prSet>
      <dgm:spPr/>
      <dgm:t>
        <a:bodyPr/>
        <a:lstStyle/>
        <a:p>
          <a:pPr rtl="1"/>
          <a:endParaRPr lang="fa-IR"/>
        </a:p>
      </dgm:t>
    </dgm:pt>
    <dgm:pt modelId="{CFD7A600-FE60-4C60-8FD2-44CF2F686058}" type="pres">
      <dgm:prSet presAssocID="{4844281F-32E7-482C-A31B-55BB1F7B02D1}" presName="rootConnector" presStyleLbl="node3" presStyleIdx="0" presStyleCnt="2"/>
      <dgm:spPr/>
      <dgm:t>
        <a:bodyPr/>
        <a:lstStyle/>
        <a:p>
          <a:pPr rtl="1"/>
          <a:endParaRPr lang="fa-IR"/>
        </a:p>
      </dgm:t>
    </dgm:pt>
    <dgm:pt modelId="{09DB9FD2-FC9A-48A7-A1DE-E29355545899}" type="pres">
      <dgm:prSet presAssocID="{4844281F-32E7-482C-A31B-55BB1F7B02D1}" presName="hierChild4" presStyleCnt="0"/>
      <dgm:spPr/>
      <dgm:t>
        <a:bodyPr/>
        <a:lstStyle/>
        <a:p>
          <a:pPr rtl="1"/>
          <a:endParaRPr lang="fa-IR"/>
        </a:p>
      </dgm:t>
    </dgm:pt>
    <dgm:pt modelId="{40C60B67-8CF1-4A68-B9AE-23E6EB5661F5}" type="pres">
      <dgm:prSet presAssocID="{EBA3ECA6-8EF5-44D9-BCA7-79B905D57294}" presName="Name66" presStyleLbl="parChTrans1D4" presStyleIdx="0" presStyleCnt="2"/>
      <dgm:spPr/>
      <dgm:t>
        <a:bodyPr/>
        <a:lstStyle/>
        <a:p>
          <a:pPr rtl="1"/>
          <a:endParaRPr lang="fa-IR"/>
        </a:p>
      </dgm:t>
    </dgm:pt>
    <dgm:pt modelId="{AD79C886-F4BD-4E71-87D9-B97336A40571}" type="pres">
      <dgm:prSet presAssocID="{582D1C54-7034-4430-93C9-4F57E9E7B40F}" presName="hierRoot2" presStyleCnt="0">
        <dgm:presLayoutVars>
          <dgm:hierBranch val="init"/>
        </dgm:presLayoutVars>
      </dgm:prSet>
      <dgm:spPr/>
      <dgm:t>
        <a:bodyPr/>
        <a:lstStyle/>
        <a:p>
          <a:pPr rtl="1"/>
          <a:endParaRPr lang="fa-IR"/>
        </a:p>
      </dgm:t>
    </dgm:pt>
    <dgm:pt modelId="{14DCD1B0-197D-4ED5-87C9-3558A3248073}" type="pres">
      <dgm:prSet presAssocID="{582D1C54-7034-4430-93C9-4F57E9E7B40F}" presName="rootComposite" presStyleCnt="0"/>
      <dgm:spPr/>
      <dgm:t>
        <a:bodyPr/>
        <a:lstStyle/>
        <a:p>
          <a:pPr rtl="1"/>
          <a:endParaRPr lang="fa-IR"/>
        </a:p>
      </dgm:t>
    </dgm:pt>
    <dgm:pt modelId="{27EEAC5A-D9B3-4C8F-B97E-636FDA92B2CA}" type="pres">
      <dgm:prSet presAssocID="{582D1C54-7034-4430-93C9-4F57E9E7B40F}" presName="rootText" presStyleLbl="node4" presStyleIdx="0" presStyleCnt="2">
        <dgm:presLayoutVars>
          <dgm:chPref val="3"/>
        </dgm:presLayoutVars>
      </dgm:prSet>
      <dgm:spPr/>
      <dgm:t>
        <a:bodyPr/>
        <a:lstStyle/>
        <a:p>
          <a:pPr rtl="1"/>
          <a:endParaRPr lang="fa-IR"/>
        </a:p>
      </dgm:t>
    </dgm:pt>
    <dgm:pt modelId="{780A472F-FF68-4248-9CF0-8C5DE2146B80}" type="pres">
      <dgm:prSet presAssocID="{582D1C54-7034-4430-93C9-4F57E9E7B40F}" presName="rootConnector" presStyleLbl="node4" presStyleIdx="0" presStyleCnt="2"/>
      <dgm:spPr/>
      <dgm:t>
        <a:bodyPr/>
        <a:lstStyle/>
        <a:p>
          <a:pPr rtl="1"/>
          <a:endParaRPr lang="fa-IR"/>
        </a:p>
      </dgm:t>
    </dgm:pt>
    <dgm:pt modelId="{75494F46-AB91-4C39-9D20-2B42E73ECFC7}" type="pres">
      <dgm:prSet presAssocID="{582D1C54-7034-4430-93C9-4F57E9E7B40F}" presName="hierChild4" presStyleCnt="0"/>
      <dgm:spPr/>
      <dgm:t>
        <a:bodyPr/>
        <a:lstStyle/>
        <a:p>
          <a:pPr rtl="1"/>
          <a:endParaRPr lang="fa-IR"/>
        </a:p>
      </dgm:t>
    </dgm:pt>
    <dgm:pt modelId="{FB31B245-23CA-4BE5-992E-C9A28A7058D4}" type="pres">
      <dgm:prSet presAssocID="{582D1C54-7034-4430-93C9-4F57E9E7B40F}" presName="hierChild5" presStyleCnt="0"/>
      <dgm:spPr/>
      <dgm:t>
        <a:bodyPr/>
        <a:lstStyle/>
        <a:p>
          <a:pPr rtl="1"/>
          <a:endParaRPr lang="fa-IR"/>
        </a:p>
      </dgm:t>
    </dgm:pt>
    <dgm:pt modelId="{B01BEE15-EDA9-49F8-990A-98A0913B2B49}" type="pres">
      <dgm:prSet presAssocID="{AD5E2CC0-B7CB-494B-8248-906D5036993C}" presName="Name66" presStyleLbl="parChTrans1D4" presStyleIdx="1" presStyleCnt="2"/>
      <dgm:spPr/>
      <dgm:t>
        <a:bodyPr/>
        <a:lstStyle/>
        <a:p>
          <a:pPr rtl="1"/>
          <a:endParaRPr lang="fa-IR"/>
        </a:p>
      </dgm:t>
    </dgm:pt>
    <dgm:pt modelId="{C99F79C1-21B2-4910-BD9C-9B2A54C1853F}" type="pres">
      <dgm:prSet presAssocID="{BAF74329-036C-45E6-91E8-289FA25D02C4}" presName="hierRoot2" presStyleCnt="0">
        <dgm:presLayoutVars>
          <dgm:hierBranch val="init"/>
        </dgm:presLayoutVars>
      </dgm:prSet>
      <dgm:spPr/>
      <dgm:t>
        <a:bodyPr/>
        <a:lstStyle/>
        <a:p>
          <a:pPr rtl="1"/>
          <a:endParaRPr lang="fa-IR"/>
        </a:p>
      </dgm:t>
    </dgm:pt>
    <dgm:pt modelId="{53C0A219-3553-4B6C-A5B5-8E26C0D61ADC}" type="pres">
      <dgm:prSet presAssocID="{BAF74329-036C-45E6-91E8-289FA25D02C4}" presName="rootComposite" presStyleCnt="0"/>
      <dgm:spPr/>
      <dgm:t>
        <a:bodyPr/>
        <a:lstStyle/>
        <a:p>
          <a:pPr rtl="1"/>
          <a:endParaRPr lang="fa-IR"/>
        </a:p>
      </dgm:t>
    </dgm:pt>
    <dgm:pt modelId="{32EDCF73-7474-4578-9B9D-60480E44D8B9}" type="pres">
      <dgm:prSet presAssocID="{BAF74329-036C-45E6-91E8-289FA25D02C4}" presName="rootText" presStyleLbl="node4" presStyleIdx="1" presStyleCnt="2">
        <dgm:presLayoutVars>
          <dgm:chPref val="3"/>
        </dgm:presLayoutVars>
      </dgm:prSet>
      <dgm:spPr/>
      <dgm:t>
        <a:bodyPr/>
        <a:lstStyle/>
        <a:p>
          <a:pPr rtl="1"/>
          <a:endParaRPr lang="fa-IR"/>
        </a:p>
      </dgm:t>
    </dgm:pt>
    <dgm:pt modelId="{115A6271-2945-4F63-962D-A79E3471BB0E}" type="pres">
      <dgm:prSet presAssocID="{BAF74329-036C-45E6-91E8-289FA25D02C4}" presName="rootConnector" presStyleLbl="node4" presStyleIdx="1" presStyleCnt="2"/>
      <dgm:spPr/>
      <dgm:t>
        <a:bodyPr/>
        <a:lstStyle/>
        <a:p>
          <a:pPr rtl="1"/>
          <a:endParaRPr lang="fa-IR"/>
        </a:p>
      </dgm:t>
    </dgm:pt>
    <dgm:pt modelId="{468AB2BA-8B98-4A42-A7F5-791192E51019}" type="pres">
      <dgm:prSet presAssocID="{BAF74329-036C-45E6-91E8-289FA25D02C4}" presName="hierChild4" presStyleCnt="0"/>
      <dgm:spPr/>
      <dgm:t>
        <a:bodyPr/>
        <a:lstStyle/>
        <a:p>
          <a:pPr rtl="1"/>
          <a:endParaRPr lang="fa-IR"/>
        </a:p>
      </dgm:t>
    </dgm:pt>
    <dgm:pt modelId="{0FF83480-46AD-4A23-8166-2A844C44C83A}" type="pres">
      <dgm:prSet presAssocID="{BAF74329-036C-45E6-91E8-289FA25D02C4}" presName="hierChild5" presStyleCnt="0"/>
      <dgm:spPr/>
      <dgm:t>
        <a:bodyPr/>
        <a:lstStyle/>
        <a:p>
          <a:pPr rtl="1"/>
          <a:endParaRPr lang="fa-IR"/>
        </a:p>
      </dgm:t>
    </dgm:pt>
    <dgm:pt modelId="{C30C4BBA-F0AF-42B4-9421-836731357D40}" type="pres">
      <dgm:prSet presAssocID="{4844281F-32E7-482C-A31B-55BB1F7B02D1}" presName="hierChild5" presStyleCnt="0"/>
      <dgm:spPr/>
      <dgm:t>
        <a:bodyPr/>
        <a:lstStyle/>
        <a:p>
          <a:pPr rtl="1"/>
          <a:endParaRPr lang="fa-IR"/>
        </a:p>
      </dgm:t>
    </dgm:pt>
    <dgm:pt modelId="{2BCEEE0D-0013-4E3A-BD07-FB0A6ABD834C}" type="pres">
      <dgm:prSet presAssocID="{7414BBA7-9909-41A9-93DE-B2B373433338}" presName="Name66" presStyleLbl="parChTrans1D3" presStyleIdx="1" presStyleCnt="2"/>
      <dgm:spPr/>
      <dgm:t>
        <a:bodyPr/>
        <a:lstStyle/>
        <a:p>
          <a:pPr rtl="1"/>
          <a:endParaRPr lang="fa-IR"/>
        </a:p>
      </dgm:t>
    </dgm:pt>
    <dgm:pt modelId="{0DB68916-4EE8-4CFF-A7C3-1D63A0293E33}" type="pres">
      <dgm:prSet presAssocID="{7C33B2C8-9684-4218-BAC3-426FC31666CA}" presName="hierRoot2" presStyleCnt="0">
        <dgm:presLayoutVars>
          <dgm:hierBranch val="init"/>
        </dgm:presLayoutVars>
      </dgm:prSet>
      <dgm:spPr/>
      <dgm:t>
        <a:bodyPr/>
        <a:lstStyle/>
        <a:p>
          <a:pPr rtl="1"/>
          <a:endParaRPr lang="fa-IR"/>
        </a:p>
      </dgm:t>
    </dgm:pt>
    <dgm:pt modelId="{DC7BC0AF-2FC4-4576-AAC8-4B40C38DB446}" type="pres">
      <dgm:prSet presAssocID="{7C33B2C8-9684-4218-BAC3-426FC31666CA}" presName="rootComposite" presStyleCnt="0"/>
      <dgm:spPr/>
      <dgm:t>
        <a:bodyPr/>
        <a:lstStyle/>
        <a:p>
          <a:pPr rtl="1"/>
          <a:endParaRPr lang="fa-IR"/>
        </a:p>
      </dgm:t>
    </dgm:pt>
    <dgm:pt modelId="{4518790C-65E7-443F-84A2-8EE7201618E5}" type="pres">
      <dgm:prSet presAssocID="{7C33B2C8-9684-4218-BAC3-426FC31666CA}" presName="rootText" presStyleLbl="node3" presStyleIdx="1" presStyleCnt="2">
        <dgm:presLayoutVars>
          <dgm:chPref val="3"/>
        </dgm:presLayoutVars>
      </dgm:prSet>
      <dgm:spPr/>
      <dgm:t>
        <a:bodyPr/>
        <a:lstStyle/>
        <a:p>
          <a:pPr rtl="1"/>
          <a:endParaRPr lang="fa-IR"/>
        </a:p>
      </dgm:t>
    </dgm:pt>
    <dgm:pt modelId="{486C9602-CFA6-4785-A6F1-6D5E087E9921}" type="pres">
      <dgm:prSet presAssocID="{7C33B2C8-9684-4218-BAC3-426FC31666CA}" presName="rootConnector" presStyleLbl="node3" presStyleIdx="1" presStyleCnt="2"/>
      <dgm:spPr/>
      <dgm:t>
        <a:bodyPr/>
        <a:lstStyle/>
        <a:p>
          <a:pPr rtl="1"/>
          <a:endParaRPr lang="fa-IR"/>
        </a:p>
      </dgm:t>
    </dgm:pt>
    <dgm:pt modelId="{F18114A5-6FB8-436E-9D46-9B5D0BD06879}" type="pres">
      <dgm:prSet presAssocID="{7C33B2C8-9684-4218-BAC3-426FC31666CA}" presName="hierChild4" presStyleCnt="0"/>
      <dgm:spPr/>
      <dgm:t>
        <a:bodyPr/>
        <a:lstStyle/>
        <a:p>
          <a:pPr rtl="1"/>
          <a:endParaRPr lang="fa-IR"/>
        </a:p>
      </dgm:t>
    </dgm:pt>
    <dgm:pt modelId="{67A3C9E0-5D00-4C0B-B725-012DE0722879}" type="pres">
      <dgm:prSet presAssocID="{7C33B2C8-9684-4218-BAC3-426FC31666CA}" presName="hierChild5" presStyleCnt="0"/>
      <dgm:spPr/>
      <dgm:t>
        <a:bodyPr/>
        <a:lstStyle/>
        <a:p>
          <a:pPr rtl="1"/>
          <a:endParaRPr lang="fa-IR"/>
        </a:p>
      </dgm:t>
    </dgm:pt>
    <dgm:pt modelId="{AC3598F9-1364-4368-9523-B4C944A4C412}" type="pres">
      <dgm:prSet presAssocID="{D10EBB0C-BEBB-4CF3-A186-9581B246991F}" presName="hierChild5" presStyleCnt="0"/>
      <dgm:spPr/>
      <dgm:t>
        <a:bodyPr/>
        <a:lstStyle/>
        <a:p>
          <a:pPr rtl="1"/>
          <a:endParaRPr lang="fa-IR"/>
        </a:p>
      </dgm:t>
    </dgm:pt>
    <dgm:pt modelId="{C7973AE9-C253-4031-97FD-40BF906D6260}" type="pres">
      <dgm:prSet presAssocID="{A8D6AB87-C6D7-435B-9A42-22A34A74BC07}" presName="Name66" presStyleLbl="parChTrans1D2" presStyleIdx="1" presStyleCnt="5"/>
      <dgm:spPr/>
      <dgm:t>
        <a:bodyPr/>
        <a:lstStyle/>
        <a:p>
          <a:pPr rtl="1"/>
          <a:endParaRPr lang="fa-IR"/>
        </a:p>
      </dgm:t>
    </dgm:pt>
    <dgm:pt modelId="{1262204A-4012-4EB7-B148-E58FA70E148B}" type="pres">
      <dgm:prSet presAssocID="{8C4F63CD-B6AF-4FC6-BE42-464AD89A2490}" presName="hierRoot2" presStyleCnt="0">
        <dgm:presLayoutVars>
          <dgm:hierBranch val="init"/>
        </dgm:presLayoutVars>
      </dgm:prSet>
      <dgm:spPr/>
      <dgm:t>
        <a:bodyPr/>
        <a:lstStyle/>
        <a:p>
          <a:pPr rtl="1"/>
          <a:endParaRPr lang="fa-IR"/>
        </a:p>
      </dgm:t>
    </dgm:pt>
    <dgm:pt modelId="{F1B73D14-7E89-49C6-9A20-E83372624A49}" type="pres">
      <dgm:prSet presAssocID="{8C4F63CD-B6AF-4FC6-BE42-464AD89A2490}" presName="rootComposite" presStyleCnt="0"/>
      <dgm:spPr/>
      <dgm:t>
        <a:bodyPr/>
        <a:lstStyle/>
        <a:p>
          <a:pPr rtl="1"/>
          <a:endParaRPr lang="fa-IR"/>
        </a:p>
      </dgm:t>
    </dgm:pt>
    <dgm:pt modelId="{C18075E5-875F-4E3B-8BAA-C2A8B1E2D775}" type="pres">
      <dgm:prSet presAssocID="{8C4F63CD-B6AF-4FC6-BE42-464AD89A2490}" presName="rootText" presStyleLbl="node2" presStyleIdx="1" presStyleCnt="5">
        <dgm:presLayoutVars>
          <dgm:chPref val="3"/>
        </dgm:presLayoutVars>
      </dgm:prSet>
      <dgm:spPr/>
      <dgm:t>
        <a:bodyPr/>
        <a:lstStyle/>
        <a:p>
          <a:pPr rtl="1"/>
          <a:endParaRPr lang="fa-IR"/>
        </a:p>
      </dgm:t>
    </dgm:pt>
    <dgm:pt modelId="{B5746FFB-E11A-42CF-9ABA-4BACD3C05B08}" type="pres">
      <dgm:prSet presAssocID="{8C4F63CD-B6AF-4FC6-BE42-464AD89A2490}" presName="rootConnector" presStyleLbl="node2" presStyleIdx="1" presStyleCnt="5"/>
      <dgm:spPr/>
      <dgm:t>
        <a:bodyPr/>
        <a:lstStyle/>
        <a:p>
          <a:pPr rtl="1"/>
          <a:endParaRPr lang="fa-IR"/>
        </a:p>
      </dgm:t>
    </dgm:pt>
    <dgm:pt modelId="{9E2E86B5-AFC7-44D5-A313-5B0611C8385A}" type="pres">
      <dgm:prSet presAssocID="{8C4F63CD-B6AF-4FC6-BE42-464AD89A2490}" presName="hierChild4" presStyleCnt="0"/>
      <dgm:spPr/>
      <dgm:t>
        <a:bodyPr/>
        <a:lstStyle/>
        <a:p>
          <a:pPr rtl="1"/>
          <a:endParaRPr lang="fa-IR"/>
        </a:p>
      </dgm:t>
    </dgm:pt>
    <dgm:pt modelId="{58B5B90B-F3CD-4359-AFDB-E570BA21F38B}" type="pres">
      <dgm:prSet presAssocID="{8C4F63CD-B6AF-4FC6-BE42-464AD89A2490}" presName="hierChild5" presStyleCnt="0"/>
      <dgm:spPr/>
      <dgm:t>
        <a:bodyPr/>
        <a:lstStyle/>
        <a:p>
          <a:pPr rtl="1"/>
          <a:endParaRPr lang="fa-IR"/>
        </a:p>
      </dgm:t>
    </dgm:pt>
    <dgm:pt modelId="{57240E73-7D1A-4273-A6F6-DCA3773B1DF1}" type="pres">
      <dgm:prSet presAssocID="{6299C4CD-E553-4F87-852F-E298CFA52D65}" presName="Name66" presStyleLbl="parChTrans1D2" presStyleIdx="2" presStyleCnt="5"/>
      <dgm:spPr/>
      <dgm:t>
        <a:bodyPr/>
        <a:lstStyle/>
        <a:p>
          <a:pPr rtl="1"/>
          <a:endParaRPr lang="fa-IR"/>
        </a:p>
      </dgm:t>
    </dgm:pt>
    <dgm:pt modelId="{032DAB4E-EA32-49E0-909B-D909B0F56A7C}" type="pres">
      <dgm:prSet presAssocID="{5AC6466B-244C-4AA6-84EC-40EAA08DD7F6}" presName="hierRoot2" presStyleCnt="0">
        <dgm:presLayoutVars>
          <dgm:hierBranch val="init"/>
        </dgm:presLayoutVars>
      </dgm:prSet>
      <dgm:spPr/>
      <dgm:t>
        <a:bodyPr/>
        <a:lstStyle/>
        <a:p>
          <a:pPr rtl="1"/>
          <a:endParaRPr lang="fa-IR"/>
        </a:p>
      </dgm:t>
    </dgm:pt>
    <dgm:pt modelId="{ECD26B30-A9AD-450D-8D77-38B391FCA5D7}" type="pres">
      <dgm:prSet presAssocID="{5AC6466B-244C-4AA6-84EC-40EAA08DD7F6}" presName="rootComposite" presStyleCnt="0"/>
      <dgm:spPr/>
      <dgm:t>
        <a:bodyPr/>
        <a:lstStyle/>
        <a:p>
          <a:pPr rtl="1"/>
          <a:endParaRPr lang="fa-IR"/>
        </a:p>
      </dgm:t>
    </dgm:pt>
    <dgm:pt modelId="{77AFCD1F-F4F2-4B76-AF97-49C4D31CDC7B}" type="pres">
      <dgm:prSet presAssocID="{5AC6466B-244C-4AA6-84EC-40EAA08DD7F6}" presName="rootText" presStyleLbl="node2" presStyleIdx="2" presStyleCnt="5">
        <dgm:presLayoutVars>
          <dgm:chPref val="3"/>
        </dgm:presLayoutVars>
      </dgm:prSet>
      <dgm:spPr/>
      <dgm:t>
        <a:bodyPr/>
        <a:lstStyle/>
        <a:p>
          <a:pPr rtl="1"/>
          <a:endParaRPr lang="fa-IR"/>
        </a:p>
      </dgm:t>
    </dgm:pt>
    <dgm:pt modelId="{9480ECA6-86B1-4131-BF26-0DD34A9B828E}" type="pres">
      <dgm:prSet presAssocID="{5AC6466B-244C-4AA6-84EC-40EAA08DD7F6}" presName="rootConnector" presStyleLbl="node2" presStyleIdx="2" presStyleCnt="5"/>
      <dgm:spPr/>
      <dgm:t>
        <a:bodyPr/>
        <a:lstStyle/>
        <a:p>
          <a:pPr rtl="1"/>
          <a:endParaRPr lang="fa-IR"/>
        </a:p>
      </dgm:t>
    </dgm:pt>
    <dgm:pt modelId="{82D22EC7-CF66-4B09-B2BC-49EF3646884B}" type="pres">
      <dgm:prSet presAssocID="{5AC6466B-244C-4AA6-84EC-40EAA08DD7F6}" presName="hierChild4" presStyleCnt="0"/>
      <dgm:spPr/>
      <dgm:t>
        <a:bodyPr/>
        <a:lstStyle/>
        <a:p>
          <a:pPr rtl="1"/>
          <a:endParaRPr lang="fa-IR"/>
        </a:p>
      </dgm:t>
    </dgm:pt>
    <dgm:pt modelId="{98BDB178-52AE-416C-8222-66B6DEF68DD2}" type="pres">
      <dgm:prSet presAssocID="{5AC6466B-244C-4AA6-84EC-40EAA08DD7F6}" presName="hierChild5" presStyleCnt="0"/>
      <dgm:spPr/>
      <dgm:t>
        <a:bodyPr/>
        <a:lstStyle/>
        <a:p>
          <a:pPr rtl="1"/>
          <a:endParaRPr lang="fa-IR"/>
        </a:p>
      </dgm:t>
    </dgm:pt>
    <dgm:pt modelId="{4A5799D2-BF62-4D28-8002-DB9EAD2C1153}" type="pres">
      <dgm:prSet presAssocID="{FDC5153C-A12C-4879-BE35-755AA7B6A1DE}" presName="Name66" presStyleLbl="parChTrans1D2" presStyleIdx="3" presStyleCnt="5"/>
      <dgm:spPr/>
      <dgm:t>
        <a:bodyPr/>
        <a:lstStyle/>
        <a:p>
          <a:pPr rtl="1"/>
          <a:endParaRPr lang="fa-IR"/>
        </a:p>
      </dgm:t>
    </dgm:pt>
    <dgm:pt modelId="{336A7300-E279-4129-A4FF-9711CD0B153A}" type="pres">
      <dgm:prSet presAssocID="{D05DE933-66A0-4856-90C0-A618CA0F4864}" presName="hierRoot2" presStyleCnt="0">
        <dgm:presLayoutVars>
          <dgm:hierBranch val="init"/>
        </dgm:presLayoutVars>
      </dgm:prSet>
      <dgm:spPr/>
      <dgm:t>
        <a:bodyPr/>
        <a:lstStyle/>
        <a:p>
          <a:pPr rtl="1"/>
          <a:endParaRPr lang="fa-IR"/>
        </a:p>
      </dgm:t>
    </dgm:pt>
    <dgm:pt modelId="{2B677B76-D296-4EE1-98C7-0CD319E33BCF}" type="pres">
      <dgm:prSet presAssocID="{D05DE933-66A0-4856-90C0-A618CA0F4864}" presName="rootComposite" presStyleCnt="0"/>
      <dgm:spPr/>
      <dgm:t>
        <a:bodyPr/>
        <a:lstStyle/>
        <a:p>
          <a:pPr rtl="1"/>
          <a:endParaRPr lang="fa-IR"/>
        </a:p>
      </dgm:t>
    </dgm:pt>
    <dgm:pt modelId="{CDA7AB1B-043C-4059-AB99-15F8FD38FAE7}" type="pres">
      <dgm:prSet presAssocID="{D05DE933-66A0-4856-90C0-A618CA0F4864}" presName="rootText" presStyleLbl="node2" presStyleIdx="3" presStyleCnt="5">
        <dgm:presLayoutVars>
          <dgm:chPref val="3"/>
        </dgm:presLayoutVars>
      </dgm:prSet>
      <dgm:spPr/>
      <dgm:t>
        <a:bodyPr/>
        <a:lstStyle/>
        <a:p>
          <a:pPr rtl="1"/>
          <a:endParaRPr lang="fa-IR"/>
        </a:p>
      </dgm:t>
    </dgm:pt>
    <dgm:pt modelId="{02F590B1-6AE3-4493-A36F-D9FC8FEA5403}" type="pres">
      <dgm:prSet presAssocID="{D05DE933-66A0-4856-90C0-A618CA0F4864}" presName="rootConnector" presStyleLbl="node2" presStyleIdx="3" presStyleCnt="5"/>
      <dgm:spPr/>
      <dgm:t>
        <a:bodyPr/>
        <a:lstStyle/>
        <a:p>
          <a:pPr rtl="1"/>
          <a:endParaRPr lang="fa-IR"/>
        </a:p>
      </dgm:t>
    </dgm:pt>
    <dgm:pt modelId="{BB3A33F0-4656-4F49-B875-82221268F0ED}" type="pres">
      <dgm:prSet presAssocID="{D05DE933-66A0-4856-90C0-A618CA0F4864}" presName="hierChild4" presStyleCnt="0"/>
      <dgm:spPr/>
      <dgm:t>
        <a:bodyPr/>
        <a:lstStyle/>
        <a:p>
          <a:pPr rtl="1"/>
          <a:endParaRPr lang="fa-IR"/>
        </a:p>
      </dgm:t>
    </dgm:pt>
    <dgm:pt modelId="{D1D81663-C276-4A91-A14B-9B7C777950D4}" type="pres">
      <dgm:prSet presAssocID="{D05DE933-66A0-4856-90C0-A618CA0F4864}" presName="hierChild5" presStyleCnt="0"/>
      <dgm:spPr/>
      <dgm:t>
        <a:bodyPr/>
        <a:lstStyle/>
        <a:p>
          <a:pPr rtl="1"/>
          <a:endParaRPr lang="fa-IR"/>
        </a:p>
      </dgm:t>
    </dgm:pt>
    <dgm:pt modelId="{7F69830B-8423-4425-9FD3-A4848E6FF1B9}" type="pres">
      <dgm:prSet presAssocID="{67009CE5-1C7E-4FBC-A12D-16D6B01DF3D8}" presName="Name66" presStyleLbl="parChTrans1D2" presStyleIdx="4" presStyleCnt="5"/>
      <dgm:spPr/>
      <dgm:t>
        <a:bodyPr/>
        <a:lstStyle/>
        <a:p>
          <a:pPr rtl="1"/>
          <a:endParaRPr lang="fa-IR"/>
        </a:p>
      </dgm:t>
    </dgm:pt>
    <dgm:pt modelId="{C70E6341-BA8E-445C-BC88-A3735413BF6C}" type="pres">
      <dgm:prSet presAssocID="{9F5F0A01-7360-424A-BCC9-9A0881597FFD}" presName="hierRoot2" presStyleCnt="0">
        <dgm:presLayoutVars>
          <dgm:hierBranch val="init"/>
        </dgm:presLayoutVars>
      </dgm:prSet>
      <dgm:spPr/>
      <dgm:t>
        <a:bodyPr/>
        <a:lstStyle/>
        <a:p>
          <a:pPr rtl="1"/>
          <a:endParaRPr lang="fa-IR"/>
        </a:p>
      </dgm:t>
    </dgm:pt>
    <dgm:pt modelId="{6B5E9F09-E8F4-4450-A2F6-3661C43DDF9F}" type="pres">
      <dgm:prSet presAssocID="{9F5F0A01-7360-424A-BCC9-9A0881597FFD}" presName="rootComposite" presStyleCnt="0"/>
      <dgm:spPr/>
      <dgm:t>
        <a:bodyPr/>
        <a:lstStyle/>
        <a:p>
          <a:pPr rtl="1"/>
          <a:endParaRPr lang="fa-IR"/>
        </a:p>
      </dgm:t>
    </dgm:pt>
    <dgm:pt modelId="{23C70175-8D57-49DB-AD50-10CB2402276C}" type="pres">
      <dgm:prSet presAssocID="{9F5F0A01-7360-424A-BCC9-9A0881597FFD}" presName="rootText" presStyleLbl="node2" presStyleIdx="4" presStyleCnt="5">
        <dgm:presLayoutVars>
          <dgm:chPref val="3"/>
        </dgm:presLayoutVars>
      </dgm:prSet>
      <dgm:spPr/>
      <dgm:t>
        <a:bodyPr/>
        <a:lstStyle/>
        <a:p>
          <a:pPr rtl="1"/>
          <a:endParaRPr lang="fa-IR"/>
        </a:p>
      </dgm:t>
    </dgm:pt>
    <dgm:pt modelId="{AE8E2E80-E72C-4159-9C3E-ADBD22A6E525}" type="pres">
      <dgm:prSet presAssocID="{9F5F0A01-7360-424A-BCC9-9A0881597FFD}" presName="rootConnector" presStyleLbl="node2" presStyleIdx="4" presStyleCnt="5"/>
      <dgm:spPr/>
      <dgm:t>
        <a:bodyPr/>
        <a:lstStyle/>
        <a:p>
          <a:pPr rtl="1"/>
          <a:endParaRPr lang="fa-IR"/>
        </a:p>
      </dgm:t>
    </dgm:pt>
    <dgm:pt modelId="{144C66E9-0A23-4B2D-A99C-54E353D7E980}" type="pres">
      <dgm:prSet presAssocID="{9F5F0A01-7360-424A-BCC9-9A0881597FFD}" presName="hierChild4" presStyleCnt="0"/>
      <dgm:spPr/>
      <dgm:t>
        <a:bodyPr/>
        <a:lstStyle/>
        <a:p>
          <a:pPr rtl="1"/>
          <a:endParaRPr lang="fa-IR"/>
        </a:p>
      </dgm:t>
    </dgm:pt>
    <dgm:pt modelId="{DA2E8BBB-B345-449D-B758-D3039E9C11D9}" type="pres">
      <dgm:prSet presAssocID="{9F5F0A01-7360-424A-BCC9-9A0881597FFD}" presName="hierChild5" presStyleCnt="0"/>
      <dgm:spPr/>
      <dgm:t>
        <a:bodyPr/>
        <a:lstStyle/>
        <a:p>
          <a:pPr rtl="1"/>
          <a:endParaRPr lang="fa-IR"/>
        </a:p>
      </dgm:t>
    </dgm:pt>
    <dgm:pt modelId="{C6960317-50FC-4052-B41C-B3B8B15BA178}" type="pres">
      <dgm:prSet presAssocID="{98D44C55-FA13-42E5-B99F-90E10CC7A23C}" presName="hierChild3" presStyleCnt="0"/>
      <dgm:spPr/>
      <dgm:t>
        <a:bodyPr/>
        <a:lstStyle/>
        <a:p>
          <a:pPr rtl="1"/>
          <a:endParaRPr lang="fa-IR"/>
        </a:p>
      </dgm:t>
    </dgm:pt>
    <dgm:pt modelId="{76FEDF3E-591D-4544-8356-CF6C0F9EF1CF}" type="pres">
      <dgm:prSet presAssocID="{D93161AE-B7B6-4B19-BA1B-9AFF0F7C446D}" presName="hierRoot1" presStyleCnt="0">
        <dgm:presLayoutVars>
          <dgm:hierBranch val="init"/>
        </dgm:presLayoutVars>
      </dgm:prSet>
      <dgm:spPr/>
      <dgm:t>
        <a:bodyPr/>
        <a:lstStyle/>
        <a:p>
          <a:pPr rtl="1"/>
          <a:endParaRPr lang="fa-IR"/>
        </a:p>
      </dgm:t>
    </dgm:pt>
    <dgm:pt modelId="{9FAF50C5-FCF2-488A-8F24-28C8C6B2118D}" type="pres">
      <dgm:prSet presAssocID="{D93161AE-B7B6-4B19-BA1B-9AFF0F7C446D}" presName="rootComposite1" presStyleCnt="0"/>
      <dgm:spPr/>
      <dgm:t>
        <a:bodyPr/>
        <a:lstStyle/>
        <a:p>
          <a:pPr rtl="1"/>
          <a:endParaRPr lang="fa-IR"/>
        </a:p>
      </dgm:t>
    </dgm:pt>
    <dgm:pt modelId="{8CC14C85-7A3D-41C4-8316-4912EE0E16CF}" type="pres">
      <dgm:prSet presAssocID="{D93161AE-B7B6-4B19-BA1B-9AFF0F7C446D}" presName="rootText1" presStyleLbl="node0" presStyleIdx="1" presStyleCnt="3">
        <dgm:presLayoutVars>
          <dgm:chPref val="3"/>
        </dgm:presLayoutVars>
      </dgm:prSet>
      <dgm:spPr/>
      <dgm:t>
        <a:bodyPr/>
        <a:lstStyle/>
        <a:p>
          <a:pPr rtl="1"/>
          <a:endParaRPr lang="fa-IR"/>
        </a:p>
      </dgm:t>
    </dgm:pt>
    <dgm:pt modelId="{9E7940D2-A66C-4402-836B-442B75F2DE7F}" type="pres">
      <dgm:prSet presAssocID="{D93161AE-B7B6-4B19-BA1B-9AFF0F7C446D}" presName="rootConnector1" presStyleLbl="node1" presStyleIdx="0" presStyleCnt="0"/>
      <dgm:spPr/>
      <dgm:t>
        <a:bodyPr/>
        <a:lstStyle/>
        <a:p>
          <a:pPr rtl="1"/>
          <a:endParaRPr lang="fa-IR"/>
        </a:p>
      </dgm:t>
    </dgm:pt>
    <dgm:pt modelId="{98878311-AE0A-408E-B1D9-9D179ED6F5E7}" type="pres">
      <dgm:prSet presAssocID="{D93161AE-B7B6-4B19-BA1B-9AFF0F7C446D}" presName="hierChild2" presStyleCnt="0"/>
      <dgm:spPr/>
      <dgm:t>
        <a:bodyPr/>
        <a:lstStyle/>
        <a:p>
          <a:pPr rtl="1"/>
          <a:endParaRPr lang="fa-IR"/>
        </a:p>
      </dgm:t>
    </dgm:pt>
    <dgm:pt modelId="{93F79CB8-0B3E-469A-8A43-60826C827525}" type="pres">
      <dgm:prSet presAssocID="{D93161AE-B7B6-4B19-BA1B-9AFF0F7C446D}" presName="hierChild3" presStyleCnt="0"/>
      <dgm:spPr/>
      <dgm:t>
        <a:bodyPr/>
        <a:lstStyle/>
        <a:p>
          <a:pPr rtl="1"/>
          <a:endParaRPr lang="fa-IR"/>
        </a:p>
      </dgm:t>
    </dgm:pt>
    <dgm:pt modelId="{1DA147ED-17B4-48E7-AF3E-ACA1146FB681}" type="pres">
      <dgm:prSet presAssocID="{1352F1CE-EF0B-4E7C-8ED0-4B97C1940974}" presName="hierRoot1" presStyleCnt="0">
        <dgm:presLayoutVars>
          <dgm:hierBranch val="init"/>
        </dgm:presLayoutVars>
      </dgm:prSet>
      <dgm:spPr/>
      <dgm:t>
        <a:bodyPr/>
        <a:lstStyle/>
        <a:p>
          <a:pPr rtl="1"/>
          <a:endParaRPr lang="fa-IR"/>
        </a:p>
      </dgm:t>
    </dgm:pt>
    <dgm:pt modelId="{77DDB4B0-A73C-45DB-B42B-B5706BABC084}" type="pres">
      <dgm:prSet presAssocID="{1352F1CE-EF0B-4E7C-8ED0-4B97C1940974}" presName="rootComposite1" presStyleCnt="0"/>
      <dgm:spPr/>
      <dgm:t>
        <a:bodyPr/>
        <a:lstStyle/>
        <a:p>
          <a:pPr rtl="1"/>
          <a:endParaRPr lang="fa-IR"/>
        </a:p>
      </dgm:t>
    </dgm:pt>
    <dgm:pt modelId="{53DD8280-C72B-416D-A880-1BB14623CEBE}" type="pres">
      <dgm:prSet presAssocID="{1352F1CE-EF0B-4E7C-8ED0-4B97C1940974}" presName="rootText1" presStyleLbl="node0" presStyleIdx="2" presStyleCnt="3">
        <dgm:presLayoutVars>
          <dgm:chPref val="3"/>
        </dgm:presLayoutVars>
      </dgm:prSet>
      <dgm:spPr/>
      <dgm:t>
        <a:bodyPr/>
        <a:lstStyle/>
        <a:p>
          <a:pPr rtl="1"/>
          <a:endParaRPr lang="fa-IR"/>
        </a:p>
      </dgm:t>
    </dgm:pt>
    <dgm:pt modelId="{072B6674-F924-4123-AB40-403D7B71195D}" type="pres">
      <dgm:prSet presAssocID="{1352F1CE-EF0B-4E7C-8ED0-4B97C1940974}" presName="rootConnector1" presStyleLbl="node1" presStyleIdx="0" presStyleCnt="0"/>
      <dgm:spPr/>
      <dgm:t>
        <a:bodyPr/>
        <a:lstStyle/>
        <a:p>
          <a:pPr rtl="1"/>
          <a:endParaRPr lang="fa-IR"/>
        </a:p>
      </dgm:t>
    </dgm:pt>
    <dgm:pt modelId="{CAB76DF6-28DF-49B8-BF61-36B47EC0D81D}" type="pres">
      <dgm:prSet presAssocID="{1352F1CE-EF0B-4E7C-8ED0-4B97C1940974}" presName="hierChild2" presStyleCnt="0"/>
      <dgm:spPr/>
      <dgm:t>
        <a:bodyPr/>
        <a:lstStyle/>
        <a:p>
          <a:pPr rtl="1"/>
          <a:endParaRPr lang="fa-IR"/>
        </a:p>
      </dgm:t>
    </dgm:pt>
    <dgm:pt modelId="{BE56A42E-6872-4414-AC8E-1ADB6BF33326}" type="pres">
      <dgm:prSet presAssocID="{1352F1CE-EF0B-4E7C-8ED0-4B97C1940974}" presName="hierChild3" presStyleCnt="0"/>
      <dgm:spPr/>
      <dgm:t>
        <a:bodyPr/>
        <a:lstStyle/>
        <a:p>
          <a:pPr rtl="1"/>
          <a:endParaRPr lang="fa-IR"/>
        </a:p>
      </dgm:t>
    </dgm:pt>
  </dgm:ptLst>
  <dgm:cxnLst>
    <dgm:cxn modelId="{7D17BB7C-C3AA-4717-AD28-42C4F8F349E6}" type="presOf" srcId="{BAF74329-036C-45E6-91E8-289FA25D02C4}" destId="{32EDCF73-7474-4578-9B9D-60480E44D8B9}" srcOrd="0" destOrd="0" presId="urn:microsoft.com/office/officeart/2009/3/layout/HorizontalOrganizationChart"/>
    <dgm:cxn modelId="{DF383E02-6BE0-4CEB-B8EA-64345F934E33}" type="presOf" srcId="{7C33B2C8-9684-4218-BAC3-426FC31666CA}" destId="{4518790C-65E7-443F-84A2-8EE7201618E5}" srcOrd="0" destOrd="0" presId="urn:microsoft.com/office/officeart/2009/3/layout/HorizontalOrganizationChart"/>
    <dgm:cxn modelId="{2F95EF4C-92D3-4B15-9E46-7BDC3D9AE00E}" srcId="{4844281F-32E7-482C-A31B-55BB1F7B02D1}" destId="{582D1C54-7034-4430-93C9-4F57E9E7B40F}" srcOrd="0" destOrd="0" parTransId="{EBA3ECA6-8EF5-44D9-BCA7-79B905D57294}" sibTransId="{75E763A2-00EB-44B1-AC66-647143A12063}"/>
    <dgm:cxn modelId="{BC7F9C40-7DCD-46AE-998F-5A5641D3D404}" type="presOf" srcId="{8C4F63CD-B6AF-4FC6-BE42-464AD89A2490}" destId="{B5746FFB-E11A-42CF-9ABA-4BACD3C05B08}" srcOrd="1" destOrd="0" presId="urn:microsoft.com/office/officeart/2009/3/layout/HorizontalOrganizationChart"/>
    <dgm:cxn modelId="{D13F92AD-5673-4D2E-A814-02DB16BCE3F0}" srcId="{98D44C55-FA13-42E5-B99F-90E10CC7A23C}" destId="{8C4F63CD-B6AF-4FC6-BE42-464AD89A2490}" srcOrd="1" destOrd="0" parTransId="{A8D6AB87-C6D7-435B-9A42-22A34A74BC07}" sibTransId="{B2FEF356-2093-4347-89FF-2379EB479E9B}"/>
    <dgm:cxn modelId="{390F58E9-F530-4B32-BCAC-22E31C5E7BEE}" type="presOf" srcId="{D93161AE-B7B6-4B19-BA1B-9AFF0F7C446D}" destId="{9E7940D2-A66C-4402-836B-442B75F2DE7F}" srcOrd="1" destOrd="0" presId="urn:microsoft.com/office/officeart/2009/3/layout/HorizontalOrganizationChart"/>
    <dgm:cxn modelId="{D099E019-4E18-42DD-B465-D72B2B507C75}" type="presOf" srcId="{BAF74329-036C-45E6-91E8-289FA25D02C4}" destId="{115A6271-2945-4F63-962D-A79E3471BB0E}" srcOrd="1" destOrd="0" presId="urn:microsoft.com/office/officeart/2009/3/layout/HorizontalOrganizationChart"/>
    <dgm:cxn modelId="{39ACC147-B890-4CDA-AB41-EA20EA43DE85}" srcId="{98D44C55-FA13-42E5-B99F-90E10CC7A23C}" destId="{D10EBB0C-BEBB-4CF3-A186-9581B246991F}" srcOrd="0" destOrd="0" parTransId="{4FE060D4-986E-447C-893D-77C774D6158F}" sibTransId="{5E7BC16C-432B-4417-A069-724BDC435327}"/>
    <dgm:cxn modelId="{354408A0-792A-4BEB-B2AE-3FBE4005F16D}" type="presOf" srcId="{9F5F0A01-7360-424A-BCC9-9A0881597FFD}" destId="{AE8E2E80-E72C-4159-9C3E-ADBD22A6E525}" srcOrd="1" destOrd="0" presId="urn:microsoft.com/office/officeart/2009/3/layout/HorizontalOrganizationChart"/>
    <dgm:cxn modelId="{D60920BE-1957-41FD-A7D0-CD1745007FA1}" srcId="{98D44C55-FA13-42E5-B99F-90E10CC7A23C}" destId="{9F5F0A01-7360-424A-BCC9-9A0881597FFD}" srcOrd="4" destOrd="0" parTransId="{67009CE5-1C7E-4FBC-A12D-16D6B01DF3D8}" sibTransId="{F9D999A8-C1C9-4FB0-A74A-F042351E88C1}"/>
    <dgm:cxn modelId="{329B9766-440E-40E8-8EC4-3E4B4E7467B6}" type="presOf" srcId="{4844281F-32E7-482C-A31B-55BB1F7B02D1}" destId="{89B878C2-5F43-439F-8C4F-510D9BFE44F1}" srcOrd="0" destOrd="0" presId="urn:microsoft.com/office/officeart/2009/3/layout/HorizontalOrganizationChart"/>
    <dgm:cxn modelId="{5AAEDC7F-D1FE-4923-86C3-29CD2EFD6811}" type="presOf" srcId="{8C4F63CD-B6AF-4FC6-BE42-464AD89A2490}" destId="{C18075E5-875F-4E3B-8BAA-C2A8B1E2D775}" srcOrd="0" destOrd="0" presId="urn:microsoft.com/office/officeart/2009/3/layout/HorizontalOrganizationChart"/>
    <dgm:cxn modelId="{08A9A93E-250D-4A22-98FA-EB6A6E4959EE}" type="presOf" srcId="{5AC6466B-244C-4AA6-84EC-40EAA08DD7F6}" destId="{9480ECA6-86B1-4131-BF26-0DD34A9B828E}" srcOrd="1" destOrd="0" presId="urn:microsoft.com/office/officeart/2009/3/layout/HorizontalOrganizationChart"/>
    <dgm:cxn modelId="{895B9E6B-3D9E-4B71-B9CE-CE51E5301D1A}" type="presOf" srcId="{FDC5153C-A12C-4879-BE35-755AA7B6A1DE}" destId="{4A5799D2-BF62-4D28-8002-DB9EAD2C1153}" srcOrd="0" destOrd="0" presId="urn:microsoft.com/office/officeart/2009/3/layout/HorizontalOrganizationChart"/>
    <dgm:cxn modelId="{DC152E14-EA32-4E13-BB26-4DA0F0F114E8}" type="presOf" srcId="{1352F1CE-EF0B-4E7C-8ED0-4B97C1940974}" destId="{072B6674-F924-4123-AB40-403D7B71195D}" srcOrd="1" destOrd="0" presId="urn:microsoft.com/office/officeart/2009/3/layout/HorizontalOrganizationChart"/>
    <dgm:cxn modelId="{74F84E50-EA00-4988-B2D7-21C490892745}" type="presOf" srcId="{582D1C54-7034-4430-93C9-4F57E9E7B40F}" destId="{780A472F-FF68-4248-9CF0-8C5DE2146B80}" srcOrd="1" destOrd="0" presId="urn:microsoft.com/office/officeart/2009/3/layout/HorizontalOrganizationChart"/>
    <dgm:cxn modelId="{38467FC0-DC04-4523-848D-0488C2EE0608}" type="presOf" srcId="{7414BBA7-9909-41A9-93DE-B2B373433338}" destId="{2BCEEE0D-0013-4E3A-BD07-FB0A6ABD834C}" srcOrd="0" destOrd="0" presId="urn:microsoft.com/office/officeart/2009/3/layout/HorizontalOrganizationChart"/>
    <dgm:cxn modelId="{96E233D1-D01D-481F-AB67-B476ECBDEC6E}" srcId="{2A0D8F72-6C1E-42AA-BA75-0BCEC8C009C7}" destId="{1352F1CE-EF0B-4E7C-8ED0-4B97C1940974}" srcOrd="2" destOrd="0" parTransId="{F592DC99-8036-45A6-A563-9D082C5510EC}" sibTransId="{E3B92006-787E-4740-8581-6926C0838178}"/>
    <dgm:cxn modelId="{18EAAF2D-0A24-4ABE-B484-6FA108867ED4}" type="presOf" srcId="{D05DE933-66A0-4856-90C0-A618CA0F4864}" destId="{CDA7AB1B-043C-4059-AB99-15F8FD38FAE7}" srcOrd="0" destOrd="0" presId="urn:microsoft.com/office/officeart/2009/3/layout/HorizontalOrganizationChart"/>
    <dgm:cxn modelId="{DAF11097-0D1B-4B12-801B-3B05D235A9F6}" type="presOf" srcId="{A8D6AB87-C6D7-435B-9A42-22A34A74BC07}" destId="{C7973AE9-C253-4031-97FD-40BF906D6260}" srcOrd="0" destOrd="0" presId="urn:microsoft.com/office/officeart/2009/3/layout/HorizontalOrganizationChart"/>
    <dgm:cxn modelId="{5B324C47-7F75-43AA-9A93-0DB31694FA09}" type="presOf" srcId="{2A0D8F72-6C1E-42AA-BA75-0BCEC8C009C7}" destId="{2C80CE3B-647F-47E1-AA69-BB41DCF2F954}" srcOrd="0" destOrd="0" presId="urn:microsoft.com/office/officeart/2009/3/layout/HorizontalOrganizationChart"/>
    <dgm:cxn modelId="{DD4C94C2-6E43-44B4-8D20-81BF7123BD74}" type="presOf" srcId="{D05DE933-66A0-4856-90C0-A618CA0F4864}" destId="{02F590B1-6AE3-4493-A36F-D9FC8FEA5403}" srcOrd="1" destOrd="0" presId="urn:microsoft.com/office/officeart/2009/3/layout/HorizontalOrganizationChart"/>
    <dgm:cxn modelId="{0947855E-3DC1-4F88-A9FB-772234C9F2F2}" type="presOf" srcId="{4844281F-32E7-482C-A31B-55BB1F7B02D1}" destId="{CFD7A600-FE60-4C60-8FD2-44CF2F686058}" srcOrd="1" destOrd="0" presId="urn:microsoft.com/office/officeart/2009/3/layout/HorizontalOrganizationChart"/>
    <dgm:cxn modelId="{851E7D32-DF30-485F-844A-6D4BFCD5AFF1}" srcId="{2A0D8F72-6C1E-42AA-BA75-0BCEC8C009C7}" destId="{D93161AE-B7B6-4B19-BA1B-9AFF0F7C446D}" srcOrd="1" destOrd="0" parTransId="{20F525BE-D000-4D3D-AEB4-C1817D95A1BA}" sibTransId="{B44B45A9-1AB4-4DC9-9D43-907018E6AA0E}"/>
    <dgm:cxn modelId="{B37000B5-BD3E-4102-AAD4-D4C86FA5C5B7}" type="presOf" srcId="{D10EBB0C-BEBB-4CF3-A186-9581B246991F}" destId="{52E83499-75E2-41C3-A8BA-458C2C553430}" srcOrd="1" destOrd="0" presId="urn:microsoft.com/office/officeart/2009/3/layout/HorizontalOrganizationChart"/>
    <dgm:cxn modelId="{565012DB-FF19-45AD-9796-CFB85DCBB835}" type="presOf" srcId="{5AC6466B-244C-4AA6-84EC-40EAA08DD7F6}" destId="{77AFCD1F-F4F2-4B76-AF97-49C4D31CDC7B}" srcOrd="0" destOrd="0" presId="urn:microsoft.com/office/officeart/2009/3/layout/HorizontalOrganizationChart"/>
    <dgm:cxn modelId="{8147B9FA-3A89-4EAA-99E7-6EA0516CB4B8}" type="presOf" srcId="{7C33B2C8-9684-4218-BAC3-426FC31666CA}" destId="{486C9602-CFA6-4785-A6F1-6D5E087E9921}" srcOrd="1" destOrd="0" presId="urn:microsoft.com/office/officeart/2009/3/layout/HorizontalOrganizationChart"/>
    <dgm:cxn modelId="{335E59FA-DC95-4E16-9F22-B7B723692DDE}" srcId="{2A0D8F72-6C1E-42AA-BA75-0BCEC8C009C7}" destId="{98D44C55-FA13-42E5-B99F-90E10CC7A23C}" srcOrd="0" destOrd="0" parTransId="{81EDAC3B-96A1-40D6-8EFB-DD17FAD17DFB}" sibTransId="{D052978B-E663-4CAB-B6FD-91BA92A1C5DE}"/>
    <dgm:cxn modelId="{20AA4A4E-4F00-4775-97D2-165D11CF401A}" type="presOf" srcId="{EBA3ECA6-8EF5-44D9-BCA7-79B905D57294}" destId="{40C60B67-8CF1-4A68-B9AE-23E6EB5661F5}" srcOrd="0" destOrd="0" presId="urn:microsoft.com/office/officeart/2009/3/layout/HorizontalOrganizationChart"/>
    <dgm:cxn modelId="{FD001BAA-0A3A-447B-8594-6CE3215E64AE}" type="presOf" srcId="{9F5F0A01-7360-424A-BCC9-9A0881597FFD}" destId="{23C70175-8D57-49DB-AD50-10CB2402276C}" srcOrd="0" destOrd="0" presId="urn:microsoft.com/office/officeart/2009/3/layout/HorizontalOrganizationChart"/>
    <dgm:cxn modelId="{556CB526-5F45-4312-94A8-19A8F34674EC}" type="presOf" srcId="{AD5E2CC0-B7CB-494B-8248-906D5036993C}" destId="{B01BEE15-EDA9-49F8-990A-98A0913B2B49}" srcOrd="0" destOrd="0" presId="urn:microsoft.com/office/officeart/2009/3/layout/HorizontalOrganizationChart"/>
    <dgm:cxn modelId="{0AFA6950-AF10-4ACD-8186-690CF335AE0C}" srcId="{4844281F-32E7-482C-A31B-55BB1F7B02D1}" destId="{BAF74329-036C-45E6-91E8-289FA25D02C4}" srcOrd="1" destOrd="0" parTransId="{AD5E2CC0-B7CB-494B-8248-906D5036993C}" sibTransId="{AA4971CF-91C6-4F63-9A9C-01E33DCEE15C}"/>
    <dgm:cxn modelId="{3A6588B6-103D-44F4-8721-42592605A8C9}" type="presOf" srcId="{6299C4CD-E553-4F87-852F-E298CFA52D65}" destId="{57240E73-7D1A-4273-A6F6-DCA3773B1DF1}" srcOrd="0" destOrd="0" presId="urn:microsoft.com/office/officeart/2009/3/layout/HorizontalOrganizationChart"/>
    <dgm:cxn modelId="{5E10320B-492C-4946-B146-3ED60BF5F34C}" type="presOf" srcId="{146F484E-E5BF-4289-9B7B-C1518FAF213F}" destId="{7DCF4262-CCDE-4BB2-A7A6-1EE432C7F102}" srcOrd="0" destOrd="0" presId="urn:microsoft.com/office/officeart/2009/3/layout/HorizontalOrganizationChart"/>
    <dgm:cxn modelId="{C0FFFFA6-035C-4706-B70B-87E9FDEF8E73}" srcId="{D10EBB0C-BEBB-4CF3-A186-9581B246991F}" destId="{4844281F-32E7-482C-A31B-55BB1F7B02D1}" srcOrd="0" destOrd="0" parTransId="{146F484E-E5BF-4289-9B7B-C1518FAF213F}" sibTransId="{64145C27-3483-499E-94D9-558C068EBAF2}"/>
    <dgm:cxn modelId="{0671D4EC-9DE9-49B5-A432-6FCAAC071D3D}" type="presOf" srcId="{1352F1CE-EF0B-4E7C-8ED0-4B97C1940974}" destId="{53DD8280-C72B-416D-A880-1BB14623CEBE}" srcOrd="0" destOrd="0" presId="urn:microsoft.com/office/officeart/2009/3/layout/HorizontalOrganizationChart"/>
    <dgm:cxn modelId="{34B50B4B-AF5B-4801-B109-9DB29E544985}" srcId="{98D44C55-FA13-42E5-B99F-90E10CC7A23C}" destId="{D05DE933-66A0-4856-90C0-A618CA0F4864}" srcOrd="3" destOrd="0" parTransId="{FDC5153C-A12C-4879-BE35-755AA7B6A1DE}" sibTransId="{3A240222-46F4-4AFF-940E-05C0A5C9C85B}"/>
    <dgm:cxn modelId="{CEAC6C98-5A7B-4A47-8AE1-81474579746D}" type="presOf" srcId="{4FE060D4-986E-447C-893D-77C774D6158F}" destId="{C719058C-307D-44B4-993D-694EFCB24068}" srcOrd="0" destOrd="0" presId="urn:microsoft.com/office/officeart/2009/3/layout/HorizontalOrganizationChart"/>
    <dgm:cxn modelId="{B67F57F0-EF16-472D-8C44-22F118013F3C}" type="presOf" srcId="{98D44C55-FA13-42E5-B99F-90E10CC7A23C}" destId="{B6F84C31-F91B-4AB4-A7F1-47B45CEADB70}" srcOrd="0" destOrd="0" presId="urn:microsoft.com/office/officeart/2009/3/layout/HorizontalOrganizationChart"/>
    <dgm:cxn modelId="{2A888100-654F-41D4-9025-110AC1167C87}" type="presOf" srcId="{D93161AE-B7B6-4B19-BA1B-9AFF0F7C446D}" destId="{8CC14C85-7A3D-41C4-8316-4912EE0E16CF}" srcOrd="0" destOrd="0" presId="urn:microsoft.com/office/officeart/2009/3/layout/HorizontalOrganizationChart"/>
    <dgm:cxn modelId="{CD4F92BE-1EF9-4080-A9FD-4BD3B1BE1957}" srcId="{98D44C55-FA13-42E5-B99F-90E10CC7A23C}" destId="{5AC6466B-244C-4AA6-84EC-40EAA08DD7F6}" srcOrd="2" destOrd="0" parTransId="{6299C4CD-E553-4F87-852F-E298CFA52D65}" sibTransId="{B4B8315E-F8C2-4CE1-B1BA-26FF6CEDAE43}"/>
    <dgm:cxn modelId="{5ACEAFCE-F4E1-4E4D-871A-C4C0DE22EAF9}" srcId="{D10EBB0C-BEBB-4CF3-A186-9581B246991F}" destId="{7C33B2C8-9684-4218-BAC3-426FC31666CA}" srcOrd="1" destOrd="0" parTransId="{7414BBA7-9909-41A9-93DE-B2B373433338}" sibTransId="{6FA05D33-C0E5-4828-B209-4C73491F0341}"/>
    <dgm:cxn modelId="{DD5A6FBB-2FC1-43AD-AE21-6ADBC0D6DDD7}" type="presOf" srcId="{582D1C54-7034-4430-93C9-4F57E9E7B40F}" destId="{27EEAC5A-D9B3-4C8F-B97E-636FDA92B2CA}" srcOrd="0" destOrd="0" presId="urn:microsoft.com/office/officeart/2009/3/layout/HorizontalOrganizationChart"/>
    <dgm:cxn modelId="{DF230C04-1C3D-4A9B-8951-01F79988EE57}" type="presOf" srcId="{D10EBB0C-BEBB-4CF3-A186-9581B246991F}" destId="{0C9BAFC2-B559-4E7D-9A6F-348ED6C5B21B}" srcOrd="0" destOrd="0" presId="urn:microsoft.com/office/officeart/2009/3/layout/HorizontalOrganizationChart"/>
    <dgm:cxn modelId="{91232A63-72CC-4BD1-9D79-DC7F9814F1CB}" type="presOf" srcId="{98D44C55-FA13-42E5-B99F-90E10CC7A23C}" destId="{152D950B-BC12-4558-B699-A139A783F06B}" srcOrd="1" destOrd="0" presId="urn:microsoft.com/office/officeart/2009/3/layout/HorizontalOrganizationChart"/>
    <dgm:cxn modelId="{C076F59E-0729-445B-8EFF-4915BC8ED128}" type="presOf" srcId="{67009CE5-1C7E-4FBC-A12D-16D6B01DF3D8}" destId="{7F69830B-8423-4425-9FD3-A4848E6FF1B9}" srcOrd="0" destOrd="0" presId="urn:microsoft.com/office/officeart/2009/3/layout/HorizontalOrganizationChart"/>
    <dgm:cxn modelId="{522CD7E1-F7E2-495D-998A-2907D3A14C7D}" type="presParOf" srcId="{2C80CE3B-647F-47E1-AA69-BB41DCF2F954}" destId="{0C6008F1-4B5F-467A-A878-62F753AA2AA2}" srcOrd="0" destOrd="0" presId="urn:microsoft.com/office/officeart/2009/3/layout/HorizontalOrganizationChart"/>
    <dgm:cxn modelId="{B78C0B32-0830-4E61-A243-ABAA91169B97}" type="presParOf" srcId="{0C6008F1-4B5F-467A-A878-62F753AA2AA2}" destId="{EA6CBEDA-5CB7-478F-8A30-FBAF30AFC3F0}" srcOrd="0" destOrd="0" presId="urn:microsoft.com/office/officeart/2009/3/layout/HorizontalOrganizationChart"/>
    <dgm:cxn modelId="{50416BE3-551A-4126-B721-67AAC8E691D8}" type="presParOf" srcId="{EA6CBEDA-5CB7-478F-8A30-FBAF30AFC3F0}" destId="{B6F84C31-F91B-4AB4-A7F1-47B45CEADB70}" srcOrd="0" destOrd="0" presId="urn:microsoft.com/office/officeart/2009/3/layout/HorizontalOrganizationChart"/>
    <dgm:cxn modelId="{787649F7-1E72-41C7-885E-69B55E6EE6ED}" type="presParOf" srcId="{EA6CBEDA-5CB7-478F-8A30-FBAF30AFC3F0}" destId="{152D950B-BC12-4558-B699-A139A783F06B}" srcOrd="1" destOrd="0" presId="urn:microsoft.com/office/officeart/2009/3/layout/HorizontalOrganizationChart"/>
    <dgm:cxn modelId="{4A45BF56-8D4B-4FDE-8B16-36A05F402CCC}" type="presParOf" srcId="{0C6008F1-4B5F-467A-A878-62F753AA2AA2}" destId="{BCD12C21-2EB1-45F3-8D46-0B060A140DCE}" srcOrd="1" destOrd="0" presId="urn:microsoft.com/office/officeart/2009/3/layout/HorizontalOrganizationChart"/>
    <dgm:cxn modelId="{76B3E7A2-26A4-4062-AD45-5C5932A56C6F}" type="presParOf" srcId="{BCD12C21-2EB1-45F3-8D46-0B060A140DCE}" destId="{C719058C-307D-44B4-993D-694EFCB24068}" srcOrd="0" destOrd="0" presId="urn:microsoft.com/office/officeart/2009/3/layout/HorizontalOrganizationChart"/>
    <dgm:cxn modelId="{229996B9-E616-48C5-B720-C2E45436F0CF}" type="presParOf" srcId="{BCD12C21-2EB1-45F3-8D46-0B060A140DCE}" destId="{946B1411-A3D2-48E1-A3FB-F93404B0A815}" srcOrd="1" destOrd="0" presId="urn:microsoft.com/office/officeart/2009/3/layout/HorizontalOrganizationChart"/>
    <dgm:cxn modelId="{0F5FEB4B-CB8C-42EF-AEEA-7FCBB2878425}" type="presParOf" srcId="{946B1411-A3D2-48E1-A3FB-F93404B0A815}" destId="{50C3E8F4-84FF-4E0F-92D3-13A3B85F1020}" srcOrd="0" destOrd="0" presId="urn:microsoft.com/office/officeart/2009/3/layout/HorizontalOrganizationChart"/>
    <dgm:cxn modelId="{B093761E-4751-4EF2-BBBF-E832B140F79F}" type="presParOf" srcId="{50C3E8F4-84FF-4E0F-92D3-13A3B85F1020}" destId="{0C9BAFC2-B559-4E7D-9A6F-348ED6C5B21B}" srcOrd="0" destOrd="0" presId="urn:microsoft.com/office/officeart/2009/3/layout/HorizontalOrganizationChart"/>
    <dgm:cxn modelId="{97AF5F35-27B6-4FB3-91D9-75CCAE11D6A4}" type="presParOf" srcId="{50C3E8F4-84FF-4E0F-92D3-13A3B85F1020}" destId="{52E83499-75E2-41C3-A8BA-458C2C553430}" srcOrd="1" destOrd="0" presId="urn:microsoft.com/office/officeart/2009/3/layout/HorizontalOrganizationChart"/>
    <dgm:cxn modelId="{554247B9-0A5F-4C2B-A04D-C24A3597FF13}" type="presParOf" srcId="{946B1411-A3D2-48E1-A3FB-F93404B0A815}" destId="{7E46502C-C0B2-4423-B784-0C9F38BF7B71}" srcOrd="1" destOrd="0" presId="urn:microsoft.com/office/officeart/2009/3/layout/HorizontalOrganizationChart"/>
    <dgm:cxn modelId="{F9186AA6-5C0F-4EBD-9BA2-398CFCD2FCEA}" type="presParOf" srcId="{7E46502C-C0B2-4423-B784-0C9F38BF7B71}" destId="{7DCF4262-CCDE-4BB2-A7A6-1EE432C7F102}" srcOrd="0" destOrd="0" presId="urn:microsoft.com/office/officeart/2009/3/layout/HorizontalOrganizationChart"/>
    <dgm:cxn modelId="{D8CC7F52-3642-48C9-965C-658FF8C34A50}" type="presParOf" srcId="{7E46502C-C0B2-4423-B784-0C9F38BF7B71}" destId="{7FBAA5E0-F902-4459-A0A1-C9DAE7F81FD2}" srcOrd="1" destOrd="0" presId="urn:microsoft.com/office/officeart/2009/3/layout/HorizontalOrganizationChart"/>
    <dgm:cxn modelId="{13D27FDD-40E1-4CE9-9E81-A3E783DB99C7}" type="presParOf" srcId="{7FBAA5E0-F902-4459-A0A1-C9DAE7F81FD2}" destId="{67DD1480-41E7-44A4-B302-76CB33B421FC}" srcOrd="0" destOrd="0" presId="urn:microsoft.com/office/officeart/2009/3/layout/HorizontalOrganizationChart"/>
    <dgm:cxn modelId="{7FF10A93-8B0D-4ED1-8915-2EBE118B7AFE}" type="presParOf" srcId="{67DD1480-41E7-44A4-B302-76CB33B421FC}" destId="{89B878C2-5F43-439F-8C4F-510D9BFE44F1}" srcOrd="0" destOrd="0" presId="urn:microsoft.com/office/officeart/2009/3/layout/HorizontalOrganizationChart"/>
    <dgm:cxn modelId="{856F131E-A163-4747-B893-59E499082682}" type="presParOf" srcId="{67DD1480-41E7-44A4-B302-76CB33B421FC}" destId="{CFD7A600-FE60-4C60-8FD2-44CF2F686058}" srcOrd="1" destOrd="0" presId="urn:microsoft.com/office/officeart/2009/3/layout/HorizontalOrganizationChart"/>
    <dgm:cxn modelId="{C644BD8E-D7E1-4CD7-9DEC-2B9072D7F9EE}" type="presParOf" srcId="{7FBAA5E0-F902-4459-A0A1-C9DAE7F81FD2}" destId="{09DB9FD2-FC9A-48A7-A1DE-E29355545899}" srcOrd="1" destOrd="0" presId="urn:microsoft.com/office/officeart/2009/3/layout/HorizontalOrganizationChart"/>
    <dgm:cxn modelId="{6A5351D8-93FD-40D6-8271-A2B859D93780}" type="presParOf" srcId="{09DB9FD2-FC9A-48A7-A1DE-E29355545899}" destId="{40C60B67-8CF1-4A68-B9AE-23E6EB5661F5}" srcOrd="0" destOrd="0" presId="urn:microsoft.com/office/officeart/2009/3/layout/HorizontalOrganizationChart"/>
    <dgm:cxn modelId="{76B04E8F-A871-4EE3-98EA-49F84C7D3D63}" type="presParOf" srcId="{09DB9FD2-FC9A-48A7-A1DE-E29355545899}" destId="{AD79C886-F4BD-4E71-87D9-B97336A40571}" srcOrd="1" destOrd="0" presId="urn:microsoft.com/office/officeart/2009/3/layout/HorizontalOrganizationChart"/>
    <dgm:cxn modelId="{214F8E70-B7CA-41F4-983A-51898D7597C2}" type="presParOf" srcId="{AD79C886-F4BD-4E71-87D9-B97336A40571}" destId="{14DCD1B0-197D-4ED5-87C9-3558A3248073}" srcOrd="0" destOrd="0" presId="urn:microsoft.com/office/officeart/2009/3/layout/HorizontalOrganizationChart"/>
    <dgm:cxn modelId="{6EBD8803-485F-4065-80AE-DF5BD7EBD394}" type="presParOf" srcId="{14DCD1B0-197D-4ED5-87C9-3558A3248073}" destId="{27EEAC5A-D9B3-4C8F-B97E-636FDA92B2CA}" srcOrd="0" destOrd="0" presId="urn:microsoft.com/office/officeart/2009/3/layout/HorizontalOrganizationChart"/>
    <dgm:cxn modelId="{309F769F-9EB8-4627-B297-ED517E3DE457}" type="presParOf" srcId="{14DCD1B0-197D-4ED5-87C9-3558A3248073}" destId="{780A472F-FF68-4248-9CF0-8C5DE2146B80}" srcOrd="1" destOrd="0" presId="urn:microsoft.com/office/officeart/2009/3/layout/HorizontalOrganizationChart"/>
    <dgm:cxn modelId="{030D20C9-8371-4A17-BF04-740412824E01}" type="presParOf" srcId="{AD79C886-F4BD-4E71-87D9-B97336A40571}" destId="{75494F46-AB91-4C39-9D20-2B42E73ECFC7}" srcOrd="1" destOrd="0" presId="urn:microsoft.com/office/officeart/2009/3/layout/HorizontalOrganizationChart"/>
    <dgm:cxn modelId="{72B92F69-2547-450F-B098-90472580D54B}" type="presParOf" srcId="{AD79C886-F4BD-4E71-87D9-B97336A40571}" destId="{FB31B245-23CA-4BE5-992E-C9A28A7058D4}" srcOrd="2" destOrd="0" presId="urn:microsoft.com/office/officeart/2009/3/layout/HorizontalOrganizationChart"/>
    <dgm:cxn modelId="{6998E427-35EC-4F7B-AF79-122CFB1A4CD0}" type="presParOf" srcId="{09DB9FD2-FC9A-48A7-A1DE-E29355545899}" destId="{B01BEE15-EDA9-49F8-990A-98A0913B2B49}" srcOrd="2" destOrd="0" presId="urn:microsoft.com/office/officeart/2009/3/layout/HorizontalOrganizationChart"/>
    <dgm:cxn modelId="{794CEE7B-D253-44EE-A511-574F1189545D}" type="presParOf" srcId="{09DB9FD2-FC9A-48A7-A1DE-E29355545899}" destId="{C99F79C1-21B2-4910-BD9C-9B2A54C1853F}" srcOrd="3" destOrd="0" presId="urn:microsoft.com/office/officeart/2009/3/layout/HorizontalOrganizationChart"/>
    <dgm:cxn modelId="{30B3A39C-F8F8-49C7-9A2C-C4E0881BCE71}" type="presParOf" srcId="{C99F79C1-21B2-4910-BD9C-9B2A54C1853F}" destId="{53C0A219-3553-4B6C-A5B5-8E26C0D61ADC}" srcOrd="0" destOrd="0" presId="urn:microsoft.com/office/officeart/2009/3/layout/HorizontalOrganizationChart"/>
    <dgm:cxn modelId="{98FCC778-D0E3-42BC-A188-2207BDC3C435}" type="presParOf" srcId="{53C0A219-3553-4B6C-A5B5-8E26C0D61ADC}" destId="{32EDCF73-7474-4578-9B9D-60480E44D8B9}" srcOrd="0" destOrd="0" presId="urn:microsoft.com/office/officeart/2009/3/layout/HorizontalOrganizationChart"/>
    <dgm:cxn modelId="{3927206E-EBDB-419F-9582-DC707D066201}" type="presParOf" srcId="{53C0A219-3553-4B6C-A5B5-8E26C0D61ADC}" destId="{115A6271-2945-4F63-962D-A79E3471BB0E}" srcOrd="1" destOrd="0" presId="urn:microsoft.com/office/officeart/2009/3/layout/HorizontalOrganizationChart"/>
    <dgm:cxn modelId="{CC7C2B56-8625-43C4-8B15-5D2F1499E6BB}" type="presParOf" srcId="{C99F79C1-21B2-4910-BD9C-9B2A54C1853F}" destId="{468AB2BA-8B98-4A42-A7F5-791192E51019}" srcOrd="1" destOrd="0" presId="urn:microsoft.com/office/officeart/2009/3/layout/HorizontalOrganizationChart"/>
    <dgm:cxn modelId="{202D7093-6DFA-4F5A-A472-27D525809A7C}" type="presParOf" srcId="{C99F79C1-21B2-4910-BD9C-9B2A54C1853F}" destId="{0FF83480-46AD-4A23-8166-2A844C44C83A}" srcOrd="2" destOrd="0" presId="urn:microsoft.com/office/officeart/2009/3/layout/HorizontalOrganizationChart"/>
    <dgm:cxn modelId="{CDC7ED78-F2E3-44BC-B905-394260E5278E}" type="presParOf" srcId="{7FBAA5E0-F902-4459-A0A1-C9DAE7F81FD2}" destId="{C30C4BBA-F0AF-42B4-9421-836731357D40}" srcOrd="2" destOrd="0" presId="urn:microsoft.com/office/officeart/2009/3/layout/HorizontalOrganizationChart"/>
    <dgm:cxn modelId="{12E86AD9-3556-4DC7-9183-BD5A3723212A}" type="presParOf" srcId="{7E46502C-C0B2-4423-B784-0C9F38BF7B71}" destId="{2BCEEE0D-0013-4E3A-BD07-FB0A6ABD834C}" srcOrd="2" destOrd="0" presId="urn:microsoft.com/office/officeart/2009/3/layout/HorizontalOrganizationChart"/>
    <dgm:cxn modelId="{7DDE38AB-6CB4-4F8F-951B-19FA75035579}" type="presParOf" srcId="{7E46502C-C0B2-4423-B784-0C9F38BF7B71}" destId="{0DB68916-4EE8-4CFF-A7C3-1D63A0293E33}" srcOrd="3" destOrd="0" presId="urn:microsoft.com/office/officeart/2009/3/layout/HorizontalOrganizationChart"/>
    <dgm:cxn modelId="{BEB2F615-2489-4104-B32B-2865768D3C62}" type="presParOf" srcId="{0DB68916-4EE8-4CFF-A7C3-1D63A0293E33}" destId="{DC7BC0AF-2FC4-4576-AAC8-4B40C38DB446}" srcOrd="0" destOrd="0" presId="urn:microsoft.com/office/officeart/2009/3/layout/HorizontalOrganizationChart"/>
    <dgm:cxn modelId="{3EDC7D13-D906-4093-BF35-4990DE33560C}" type="presParOf" srcId="{DC7BC0AF-2FC4-4576-AAC8-4B40C38DB446}" destId="{4518790C-65E7-443F-84A2-8EE7201618E5}" srcOrd="0" destOrd="0" presId="urn:microsoft.com/office/officeart/2009/3/layout/HorizontalOrganizationChart"/>
    <dgm:cxn modelId="{8FC0AD72-D07A-4FF0-BACA-3DBC593790BB}" type="presParOf" srcId="{DC7BC0AF-2FC4-4576-AAC8-4B40C38DB446}" destId="{486C9602-CFA6-4785-A6F1-6D5E087E9921}" srcOrd="1" destOrd="0" presId="urn:microsoft.com/office/officeart/2009/3/layout/HorizontalOrganizationChart"/>
    <dgm:cxn modelId="{2B4E77DE-6AE2-4CE2-ABBC-36A0C6DA82B5}" type="presParOf" srcId="{0DB68916-4EE8-4CFF-A7C3-1D63A0293E33}" destId="{F18114A5-6FB8-436E-9D46-9B5D0BD06879}" srcOrd="1" destOrd="0" presId="urn:microsoft.com/office/officeart/2009/3/layout/HorizontalOrganizationChart"/>
    <dgm:cxn modelId="{CD8DFE97-3FF9-4801-B062-A214A6DBCBE5}" type="presParOf" srcId="{0DB68916-4EE8-4CFF-A7C3-1D63A0293E33}" destId="{67A3C9E0-5D00-4C0B-B725-012DE0722879}" srcOrd="2" destOrd="0" presId="urn:microsoft.com/office/officeart/2009/3/layout/HorizontalOrganizationChart"/>
    <dgm:cxn modelId="{AD8B3D12-12F4-4E6E-A6C7-3ACADFB77EA6}" type="presParOf" srcId="{946B1411-A3D2-48E1-A3FB-F93404B0A815}" destId="{AC3598F9-1364-4368-9523-B4C944A4C412}" srcOrd="2" destOrd="0" presId="urn:microsoft.com/office/officeart/2009/3/layout/HorizontalOrganizationChart"/>
    <dgm:cxn modelId="{82A2273F-86F0-4E40-B503-6247ABFE9D8D}" type="presParOf" srcId="{BCD12C21-2EB1-45F3-8D46-0B060A140DCE}" destId="{C7973AE9-C253-4031-97FD-40BF906D6260}" srcOrd="2" destOrd="0" presId="urn:microsoft.com/office/officeart/2009/3/layout/HorizontalOrganizationChart"/>
    <dgm:cxn modelId="{62BA6694-D3F3-46C1-80D4-DC0CD6D82FFD}" type="presParOf" srcId="{BCD12C21-2EB1-45F3-8D46-0B060A140DCE}" destId="{1262204A-4012-4EB7-B148-E58FA70E148B}" srcOrd="3" destOrd="0" presId="urn:microsoft.com/office/officeart/2009/3/layout/HorizontalOrganizationChart"/>
    <dgm:cxn modelId="{6190F4D7-D817-4561-84A9-E471E4C48A83}" type="presParOf" srcId="{1262204A-4012-4EB7-B148-E58FA70E148B}" destId="{F1B73D14-7E89-49C6-9A20-E83372624A49}" srcOrd="0" destOrd="0" presId="urn:microsoft.com/office/officeart/2009/3/layout/HorizontalOrganizationChart"/>
    <dgm:cxn modelId="{6628A5B9-0002-459A-AC1D-5BEAC6492154}" type="presParOf" srcId="{F1B73D14-7E89-49C6-9A20-E83372624A49}" destId="{C18075E5-875F-4E3B-8BAA-C2A8B1E2D775}" srcOrd="0" destOrd="0" presId="urn:microsoft.com/office/officeart/2009/3/layout/HorizontalOrganizationChart"/>
    <dgm:cxn modelId="{4D47BCB8-A148-419E-ADF4-C8EC7D13E8C3}" type="presParOf" srcId="{F1B73D14-7E89-49C6-9A20-E83372624A49}" destId="{B5746FFB-E11A-42CF-9ABA-4BACD3C05B08}" srcOrd="1" destOrd="0" presId="urn:microsoft.com/office/officeart/2009/3/layout/HorizontalOrganizationChart"/>
    <dgm:cxn modelId="{7DA44061-18B6-46EB-8A3A-8B6FDB20E3E4}" type="presParOf" srcId="{1262204A-4012-4EB7-B148-E58FA70E148B}" destId="{9E2E86B5-AFC7-44D5-A313-5B0611C8385A}" srcOrd="1" destOrd="0" presId="urn:microsoft.com/office/officeart/2009/3/layout/HorizontalOrganizationChart"/>
    <dgm:cxn modelId="{9D4251F6-2214-4E31-8D09-A97341B4121C}" type="presParOf" srcId="{1262204A-4012-4EB7-B148-E58FA70E148B}" destId="{58B5B90B-F3CD-4359-AFDB-E570BA21F38B}" srcOrd="2" destOrd="0" presId="urn:microsoft.com/office/officeart/2009/3/layout/HorizontalOrganizationChart"/>
    <dgm:cxn modelId="{FCC70700-4552-4419-9657-5681A684197C}" type="presParOf" srcId="{BCD12C21-2EB1-45F3-8D46-0B060A140DCE}" destId="{57240E73-7D1A-4273-A6F6-DCA3773B1DF1}" srcOrd="4" destOrd="0" presId="urn:microsoft.com/office/officeart/2009/3/layout/HorizontalOrganizationChart"/>
    <dgm:cxn modelId="{A67656D4-13EE-4BD3-8A0E-1B09C9AEEE20}" type="presParOf" srcId="{BCD12C21-2EB1-45F3-8D46-0B060A140DCE}" destId="{032DAB4E-EA32-49E0-909B-D909B0F56A7C}" srcOrd="5" destOrd="0" presId="urn:microsoft.com/office/officeart/2009/3/layout/HorizontalOrganizationChart"/>
    <dgm:cxn modelId="{479ACB1A-5626-4CA6-A7CC-CC84D6ED342A}" type="presParOf" srcId="{032DAB4E-EA32-49E0-909B-D909B0F56A7C}" destId="{ECD26B30-A9AD-450D-8D77-38B391FCA5D7}" srcOrd="0" destOrd="0" presId="urn:microsoft.com/office/officeart/2009/3/layout/HorizontalOrganizationChart"/>
    <dgm:cxn modelId="{5D8B48CA-0868-44E3-A721-A1FF267B539D}" type="presParOf" srcId="{ECD26B30-A9AD-450D-8D77-38B391FCA5D7}" destId="{77AFCD1F-F4F2-4B76-AF97-49C4D31CDC7B}" srcOrd="0" destOrd="0" presId="urn:microsoft.com/office/officeart/2009/3/layout/HorizontalOrganizationChart"/>
    <dgm:cxn modelId="{06A298F0-1D85-43B0-B2E2-B20B3FD58070}" type="presParOf" srcId="{ECD26B30-A9AD-450D-8D77-38B391FCA5D7}" destId="{9480ECA6-86B1-4131-BF26-0DD34A9B828E}" srcOrd="1" destOrd="0" presId="urn:microsoft.com/office/officeart/2009/3/layout/HorizontalOrganizationChart"/>
    <dgm:cxn modelId="{19443774-E3C9-4CDC-90DC-5715ED2E57A2}" type="presParOf" srcId="{032DAB4E-EA32-49E0-909B-D909B0F56A7C}" destId="{82D22EC7-CF66-4B09-B2BC-49EF3646884B}" srcOrd="1" destOrd="0" presId="urn:microsoft.com/office/officeart/2009/3/layout/HorizontalOrganizationChart"/>
    <dgm:cxn modelId="{076BA29A-490C-47DF-BB7B-FB303C219167}" type="presParOf" srcId="{032DAB4E-EA32-49E0-909B-D909B0F56A7C}" destId="{98BDB178-52AE-416C-8222-66B6DEF68DD2}" srcOrd="2" destOrd="0" presId="urn:microsoft.com/office/officeart/2009/3/layout/HorizontalOrganizationChart"/>
    <dgm:cxn modelId="{9E50CD6B-0177-47A5-8CAA-C5592191F594}" type="presParOf" srcId="{BCD12C21-2EB1-45F3-8D46-0B060A140DCE}" destId="{4A5799D2-BF62-4D28-8002-DB9EAD2C1153}" srcOrd="6" destOrd="0" presId="urn:microsoft.com/office/officeart/2009/3/layout/HorizontalOrganizationChart"/>
    <dgm:cxn modelId="{4D0FD01C-CB0C-48DA-8EA1-2BD400F039C6}" type="presParOf" srcId="{BCD12C21-2EB1-45F3-8D46-0B060A140DCE}" destId="{336A7300-E279-4129-A4FF-9711CD0B153A}" srcOrd="7" destOrd="0" presId="urn:microsoft.com/office/officeart/2009/3/layout/HorizontalOrganizationChart"/>
    <dgm:cxn modelId="{BFF826A5-1050-4215-88FA-A61F32855C0E}" type="presParOf" srcId="{336A7300-E279-4129-A4FF-9711CD0B153A}" destId="{2B677B76-D296-4EE1-98C7-0CD319E33BCF}" srcOrd="0" destOrd="0" presId="urn:microsoft.com/office/officeart/2009/3/layout/HorizontalOrganizationChart"/>
    <dgm:cxn modelId="{DFE7C8CA-F8CC-4293-BE2F-2301E67792CC}" type="presParOf" srcId="{2B677B76-D296-4EE1-98C7-0CD319E33BCF}" destId="{CDA7AB1B-043C-4059-AB99-15F8FD38FAE7}" srcOrd="0" destOrd="0" presId="urn:microsoft.com/office/officeart/2009/3/layout/HorizontalOrganizationChart"/>
    <dgm:cxn modelId="{F8ACB179-EFF1-4369-B671-0A7059BD423E}" type="presParOf" srcId="{2B677B76-D296-4EE1-98C7-0CD319E33BCF}" destId="{02F590B1-6AE3-4493-A36F-D9FC8FEA5403}" srcOrd="1" destOrd="0" presId="urn:microsoft.com/office/officeart/2009/3/layout/HorizontalOrganizationChart"/>
    <dgm:cxn modelId="{7F9FE380-1B38-4EDA-9CE1-0C5C5CFA2546}" type="presParOf" srcId="{336A7300-E279-4129-A4FF-9711CD0B153A}" destId="{BB3A33F0-4656-4F49-B875-82221268F0ED}" srcOrd="1" destOrd="0" presId="urn:microsoft.com/office/officeart/2009/3/layout/HorizontalOrganizationChart"/>
    <dgm:cxn modelId="{9C400BB3-80FD-481B-93C6-E102F9026B00}" type="presParOf" srcId="{336A7300-E279-4129-A4FF-9711CD0B153A}" destId="{D1D81663-C276-4A91-A14B-9B7C777950D4}" srcOrd="2" destOrd="0" presId="urn:microsoft.com/office/officeart/2009/3/layout/HorizontalOrganizationChart"/>
    <dgm:cxn modelId="{D71EF8D9-A0AF-4819-BC10-C509826513DE}" type="presParOf" srcId="{BCD12C21-2EB1-45F3-8D46-0B060A140DCE}" destId="{7F69830B-8423-4425-9FD3-A4848E6FF1B9}" srcOrd="8" destOrd="0" presId="urn:microsoft.com/office/officeart/2009/3/layout/HorizontalOrganizationChart"/>
    <dgm:cxn modelId="{A9E177AC-7709-4895-8AF5-DA87BE8872C4}" type="presParOf" srcId="{BCD12C21-2EB1-45F3-8D46-0B060A140DCE}" destId="{C70E6341-BA8E-445C-BC88-A3735413BF6C}" srcOrd="9" destOrd="0" presId="urn:microsoft.com/office/officeart/2009/3/layout/HorizontalOrganizationChart"/>
    <dgm:cxn modelId="{C3AD4CF3-4833-4987-8F78-5FD359D4EA3A}" type="presParOf" srcId="{C70E6341-BA8E-445C-BC88-A3735413BF6C}" destId="{6B5E9F09-E8F4-4450-A2F6-3661C43DDF9F}" srcOrd="0" destOrd="0" presId="urn:microsoft.com/office/officeart/2009/3/layout/HorizontalOrganizationChart"/>
    <dgm:cxn modelId="{419EA1DF-D659-4159-9ECD-E4D04F2B4B58}" type="presParOf" srcId="{6B5E9F09-E8F4-4450-A2F6-3661C43DDF9F}" destId="{23C70175-8D57-49DB-AD50-10CB2402276C}" srcOrd="0" destOrd="0" presId="urn:microsoft.com/office/officeart/2009/3/layout/HorizontalOrganizationChart"/>
    <dgm:cxn modelId="{0E1DF2FF-D79C-47E2-8E5E-E77039ADEE55}" type="presParOf" srcId="{6B5E9F09-E8F4-4450-A2F6-3661C43DDF9F}" destId="{AE8E2E80-E72C-4159-9C3E-ADBD22A6E525}" srcOrd="1" destOrd="0" presId="urn:microsoft.com/office/officeart/2009/3/layout/HorizontalOrganizationChart"/>
    <dgm:cxn modelId="{74526463-B1E2-4F32-B9E4-837F3CFBCE2E}" type="presParOf" srcId="{C70E6341-BA8E-445C-BC88-A3735413BF6C}" destId="{144C66E9-0A23-4B2D-A99C-54E353D7E980}" srcOrd="1" destOrd="0" presId="urn:microsoft.com/office/officeart/2009/3/layout/HorizontalOrganizationChart"/>
    <dgm:cxn modelId="{08ACF273-C75C-4577-80F2-304297C63841}" type="presParOf" srcId="{C70E6341-BA8E-445C-BC88-A3735413BF6C}" destId="{DA2E8BBB-B345-449D-B758-D3039E9C11D9}" srcOrd="2" destOrd="0" presId="urn:microsoft.com/office/officeart/2009/3/layout/HorizontalOrganizationChart"/>
    <dgm:cxn modelId="{449108E2-8D13-4868-8F33-76C235F4E174}" type="presParOf" srcId="{0C6008F1-4B5F-467A-A878-62F753AA2AA2}" destId="{C6960317-50FC-4052-B41C-B3B8B15BA178}" srcOrd="2" destOrd="0" presId="urn:microsoft.com/office/officeart/2009/3/layout/HorizontalOrganizationChart"/>
    <dgm:cxn modelId="{B682DA5D-8507-4EAC-A876-D9D4F12A9B2C}" type="presParOf" srcId="{2C80CE3B-647F-47E1-AA69-BB41DCF2F954}" destId="{76FEDF3E-591D-4544-8356-CF6C0F9EF1CF}" srcOrd="1" destOrd="0" presId="urn:microsoft.com/office/officeart/2009/3/layout/HorizontalOrganizationChart"/>
    <dgm:cxn modelId="{BCAEC753-0BF2-4AAF-BB7A-1BCA29DC9A85}" type="presParOf" srcId="{76FEDF3E-591D-4544-8356-CF6C0F9EF1CF}" destId="{9FAF50C5-FCF2-488A-8F24-28C8C6B2118D}" srcOrd="0" destOrd="0" presId="urn:microsoft.com/office/officeart/2009/3/layout/HorizontalOrganizationChart"/>
    <dgm:cxn modelId="{CACE934F-C4F0-4F67-9F19-EA7A4115E12A}" type="presParOf" srcId="{9FAF50C5-FCF2-488A-8F24-28C8C6B2118D}" destId="{8CC14C85-7A3D-41C4-8316-4912EE0E16CF}" srcOrd="0" destOrd="0" presId="urn:microsoft.com/office/officeart/2009/3/layout/HorizontalOrganizationChart"/>
    <dgm:cxn modelId="{579C2DB5-3790-4384-AAB7-5BE89764877E}" type="presParOf" srcId="{9FAF50C5-FCF2-488A-8F24-28C8C6B2118D}" destId="{9E7940D2-A66C-4402-836B-442B75F2DE7F}" srcOrd="1" destOrd="0" presId="urn:microsoft.com/office/officeart/2009/3/layout/HorizontalOrganizationChart"/>
    <dgm:cxn modelId="{861BD4A3-44C0-4A7F-9D06-470A78AF2036}" type="presParOf" srcId="{76FEDF3E-591D-4544-8356-CF6C0F9EF1CF}" destId="{98878311-AE0A-408E-B1D9-9D179ED6F5E7}" srcOrd="1" destOrd="0" presId="urn:microsoft.com/office/officeart/2009/3/layout/HorizontalOrganizationChart"/>
    <dgm:cxn modelId="{990785BF-2537-4B03-AA39-AFA082DFA062}" type="presParOf" srcId="{76FEDF3E-591D-4544-8356-CF6C0F9EF1CF}" destId="{93F79CB8-0B3E-469A-8A43-60826C827525}" srcOrd="2" destOrd="0" presId="urn:microsoft.com/office/officeart/2009/3/layout/HorizontalOrganizationChart"/>
    <dgm:cxn modelId="{D4E0EA76-4896-4A88-9A06-62B0E679B841}" type="presParOf" srcId="{2C80CE3B-647F-47E1-AA69-BB41DCF2F954}" destId="{1DA147ED-17B4-48E7-AF3E-ACA1146FB681}" srcOrd="2" destOrd="0" presId="urn:microsoft.com/office/officeart/2009/3/layout/HorizontalOrganizationChart"/>
    <dgm:cxn modelId="{699AC7B0-DA17-4F0D-AE8F-D0E265666965}" type="presParOf" srcId="{1DA147ED-17B4-48E7-AF3E-ACA1146FB681}" destId="{77DDB4B0-A73C-45DB-B42B-B5706BABC084}" srcOrd="0" destOrd="0" presId="urn:microsoft.com/office/officeart/2009/3/layout/HorizontalOrganizationChart"/>
    <dgm:cxn modelId="{3BFEB135-A3F7-43F8-9BB8-50CBD36AD43B}" type="presParOf" srcId="{77DDB4B0-A73C-45DB-B42B-B5706BABC084}" destId="{53DD8280-C72B-416D-A880-1BB14623CEBE}" srcOrd="0" destOrd="0" presId="urn:microsoft.com/office/officeart/2009/3/layout/HorizontalOrganizationChart"/>
    <dgm:cxn modelId="{B0082A91-8586-42C3-B159-657D38242D0C}" type="presParOf" srcId="{77DDB4B0-A73C-45DB-B42B-B5706BABC084}" destId="{072B6674-F924-4123-AB40-403D7B71195D}" srcOrd="1" destOrd="0" presId="urn:microsoft.com/office/officeart/2009/3/layout/HorizontalOrganizationChart"/>
    <dgm:cxn modelId="{D6292CAC-A5E6-4FD8-B429-F6367501D610}" type="presParOf" srcId="{1DA147ED-17B4-48E7-AF3E-ACA1146FB681}" destId="{CAB76DF6-28DF-49B8-BF61-36B47EC0D81D}" srcOrd="1" destOrd="0" presId="urn:microsoft.com/office/officeart/2009/3/layout/HorizontalOrganizationChart"/>
    <dgm:cxn modelId="{6D3DFB7B-18B4-4C68-A322-379F0F72132B}" type="presParOf" srcId="{1DA147ED-17B4-48E7-AF3E-ACA1146FB681}" destId="{BE56A42E-6872-4414-AC8E-1ADB6BF333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accent5_1" csCatId="accent5" phldr="1"/>
      <dgm:spPr/>
      <dgm:t>
        <a:bodyPr/>
        <a:lstStyle/>
        <a:p>
          <a:pPr rtl="1"/>
          <a:endParaRPr lang="fa-IR"/>
        </a:p>
      </dgm:t>
    </dgm:pt>
    <dgm:pt modelId="{D10EBB0C-BEBB-4CF3-A186-9581B246991F}">
      <dgm:prSet phldrT="[Text]" custT="1"/>
      <dgm:spPr>
        <a:gradFill rotWithShape="0">
          <a:gsLst>
            <a:gs pos="0">
              <a:schemeClr val="bg2">
                <a:lumMod val="75000"/>
              </a:schemeClr>
            </a:gs>
            <a:gs pos="43000">
              <a:schemeClr val="lt1">
                <a:hueOff val="0"/>
                <a:satOff val="0"/>
                <a:lumOff val="0"/>
                <a:alphaOff val="0"/>
                <a:tint val="44000"/>
                <a:satMod val="165000"/>
              </a:schemeClr>
            </a:gs>
            <a:gs pos="93000">
              <a:schemeClr val="accent3">
                <a:lumMod val="60000"/>
                <a:lumOff val="40000"/>
              </a:schemeClr>
            </a:gs>
            <a:gs pos="100000">
              <a:schemeClr val="lt1">
                <a:hueOff val="0"/>
                <a:satOff val="0"/>
                <a:lumOff val="0"/>
                <a:alphaOff val="0"/>
                <a:tint val="5000"/>
                <a:satMod val="250000"/>
              </a:schemeClr>
            </a:gs>
          </a:gsLst>
        </a:gradFill>
      </dgm:spPr>
      <dgm:t>
        <a:bodyPr/>
        <a:lstStyle/>
        <a:p>
          <a:pPr rtl="1"/>
          <a:r>
            <a:rPr lang="fa-IR" sz="2800" b="1" dirty="0" smtClean="0">
              <a:cs typeface="B Mitra" panose="00000400000000000000" pitchFamily="2" charset="-78"/>
            </a:rPr>
            <a:t>سجود</a:t>
          </a:r>
          <a:endParaRPr lang="fa-IR" sz="2800" b="1" dirty="0">
            <a:cs typeface="B Mitra" panose="00000400000000000000" pitchFamily="2" charset="-78"/>
          </a:endParaRPr>
        </a:p>
      </dgm:t>
    </dgm:pt>
    <dgm:pt modelId="{4FE060D4-986E-447C-893D-77C774D6158F}" type="parTrans" cxnId="{39ACC147-B890-4CDA-AB41-EA20EA43DE85}">
      <dgm:prSet/>
      <dgm:spPr/>
      <dgm:t>
        <a:bodyPr/>
        <a:lstStyle/>
        <a:p>
          <a:pPr rtl="1"/>
          <a:endParaRPr lang="fa-IR"/>
        </a:p>
      </dgm:t>
    </dgm:pt>
    <dgm:pt modelId="{5E7BC16C-432B-4417-A069-724BDC435327}" type="sibTrans" cxnId="{39ACC147-B890-4CDA-AB41-EA20EA43DE85}">
      <dgm:prSet/>
      <dgm:spPr/>
      <dgm:t>
        <a:bodyPr/>
        <a:lstStyle/>
        <a:p>
          <a:pPr rtl="1"/>
          <a:endParaRPr lang="fa-IR"/>
        </a:p>
      </dgm:t>
    </dgm:pt>
    <dgm:pt modelId="{4844281F-32E7-482C-A31B-55BB1F7B02D1}">
      <dgm:prSet phldrT="[Text]" custT="1"/>
      <dgm:spPr>
        <a:gradFill rotWithShape="0">
          <a:gsLst>
            <a:gs pos="0">
              <a:schemeClr val="accent1">
                <a:lumMod val="40000"/>
                <a:lumOff val="60000"/>
              </a:schemeClr>
            </a:gs>
            <a:gs pos="43000">
              <a:schemeClr val="lt1">
                <a:hueOff val="0"/>
                <a:satOff val="0"/>
                <a:lumOff val="0"/>
                <a:alphaOff val="0"/>
                <a:tint val="44000"/>
                <a:satMod val="165000"/>
              </a:schemeClr>
            </a:gs>
            <a:gs pos="93000">
              <a:srgbClr val="FFFF00"/>
            </a:gs>
            <a:gs pos="100000">
              <a:schemeClr val="lt1">
                <a:hueOff val="0"/>
                <a:satOff val="0"/>
                <a:lumOff val="0"/>
                <a:alphaOff val="0"/>
                <a:tint val="5000"/>
                <a:satMod val="250000"/>
              </a:schemeClr>
            </a:gs>
          </a:gsLst>
        </a:gradFill>
      </dgm:spPr>
      <dgm:t>
        <a:bodyPr/>
        <a:lstStyle/>
        <a:p>
          <a:pPr rtl="1"/>
          <a:r>
            <a:rPr lang="fa-IR" sz="1600" b="1" dirty="0" smtClean="0">
              <a:cs typeface="B Mitra" panose="00000400000000000000" pitchFamily="2" charset="-78"/>
            </a:rPr>
            <a:t>کم وزیاد شدن سجده</a:t>
          </a:r>
          <a:endParaRPr lang="fa-IR" sz="1600" b="1" dirty="0">
            <a:cs typeface="B Mitra" panose="00000400000000000000" pitchFamily="2" charset="-78"/>
          </a:endParaRPr>
        </a:p>
      </dgm:t>
    </dgm:pt>
    <dgm:pt modelId="{146F484E-E5BF-4289-9B7B-C1518FAF213F}" type="parTrans" cxnId="{C0FFFFA6-035C-4706-B70B-87E9FDEF8E73}">
      <dgm:prSet custT="1"/>
      <dgm:spPr/>
      <dgm:t>
        <a:bodyPr/>
        <a:lstStyle/>
        <a:p>
          <a:pPr rtl="1"/>
          <a:endParaRPr lang="fa-IR" sz="1800" dirty="0">
            <a:cs typeface="B Mitra" panose="00000400000000000000" pitchFamily="2" charset="-78"/>
          </a:endParaRPr>
        </a:p>
      </dgm:t>
    </dgm:pt>
    <dgm:pt modelId="{64145C27-3483-499E-94D9-558C068EBAF2}" type="sibTrans" cxnId="{C0FFFFA6-035C-4706-B70B-87E9FDEF8E73}">
      <dgm:prSet/>
      <dgm:spPr/>
      <dgm:t>
        <a:bodyPr/>
        <a:lstStyle/>
        <a:p>
          <a:pPr rtl="1"/>
          <a:endParaRPr lang="fa-IR"/>
        </a:p>
      </dgm:t>
    </dgm:pt>
    <dgm:pt modelId="{582D1C54-7034-4430-93C9-4F57E9E7B40F}">
      <dgm:prSet phldrT="[Text]" custT="1"/>
      <dgm:spPr>
        <a:gradFill rotWithShape="0">
          <a:gsLst>
            <a:gs pos="0">
              <a:schemeClr val="tx1">
                <a:lumMod val="75000"/>
                <a:lumOff val="25000"/>
              </a:schemeClr>
            </a:gs>
            <a:gs pos="43000">
              <a:schemeClr val="lt1">
                <a:hueOff val="0"/>
                <a:satOff val="0"/>
                <a:lumOff val="0"/>
                <a:alphaOff val="0"/>
                <a:tint val="44000"/>
                <a:satMod val="165000"/>
              </a:schemeClr>
            </a:gs>
            <a:gs pos="93000">
              <a:schemeClr val="accent6">
                <a:lumMod val="60000"/>
                <a:lumOff val="40000"/>
              </a:schemeClr>
            </a:gs>
            <a:gs pos="100000">
              <a:schemeClr val="lt1">
                <a:hueOff val="0"/>
                <a:satOff val="0"/>
                <a:lumOff val="0"/>
                <a:alphaOff val="0"/>
                <a:tint val="5000"/>
                <a:satMod val="250000"/>
              </a:schemeClr>
            </a:gs>
          </a:gsLst>
        </a:gradFill>
      </dgm:spPr>
      <dgm:t>
        <a:bodyPr/>
        <a:lstStyle/>
        <a:p>
          <a:pPr rtl="1"/>
          <a:r>
            <a:rPr lang="fa-IR" sz="1600" b="1" dirty="0" smtClean="0">
              <a:cs typeface="B Mitra" panose="00000400000000000000" pitchFamily="2" charset="-78"/>
            </a:rPr>
            <a:t>عمدا</a:t>
          </a:r>
          <a:endParaRPr lang="fa-IR" sz="1600" b="1" dirty="0">
            <a:cs typeface="B Mitra" panose="00000400000000000000" pitchFamily="2" charset="-78"/>
          </a:endParaRPr>
        </a:p>
      </dgm:t>
    </dgm:pt>
    <dgm:pt modelId="{EBA3ECA6-8EF5-44D9-BCA7-79B905D57294}" type="parTrans" cxnId="{2F95EF4C-92D3-4B15-9E46-7BDC3D9AE00E}">
      <dgm:prSet custT="1"/>
      <dgm:spPr/>
      <dgm:t>
        <a:bodyPr/>
        <a:lstStyle/>
        <a:p>
          <a:pPr rtl="1"/>
          <a:endParaRPr lang="fa-IR" sz="700"/>
        </a:p>
      </dgm:t>
    </dgm:pt>
    <dgm:pt modelId="{75E763A2-00EB-44B1-AC66-647143A12063}" type="sibTrans" cxnId="{2F95EF4C-92D3-4B15-9E46-7BDC3D9AE00E}">
      <dgm:prSet/>
      <dgm:spPr/>
      <dgm:t>
        <a:bodyPr/>
        <a:lstStyle/>
        <a:p>
          <a:pPr rtl="1"/>
          <a:endParaRPr lang="fa-IR"/>
        </a:p>
      </dgm:t>
    </dgm:pt>
    <dgm:pt modelId="{BAF74329-036C-45E6-91E8-289FA25D02C4}">
      <dgm:prSet phldrT="[Text]" custT="1"/>
      <dgm:spPr>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accent4">
                <a:lumMod val="40000"/>
                <a:lumOff val="60000"/>
              </a:schemeClr>
            </a:gs>
            <a:gs pos="100000">
              <a:schemeClr val="lt1">
                <a:hueOff val="0"/>
                <a:satOff val="0"/>
                <a:lumOff val="0"/>
                <a:alphaOff val="0"/>
                <a:tint val="5000"/>
                <a:satMod val="250000"/>
              </a:schemeClr>
            </a:gs>
          </a:gsLst>
        </a:gradFill>
      </dgm:spPr>
      <dgm:t>
        <a:bodyPr/>
        <a:lstStyle/>
        <a:p>
          <a:pPr rtl="1"/>
          <a:r>
            <a:rPr lang="fa-IR" sz="1600" b="1" dirty="0" smtClean="0">
              <a:cs typeface="B Mitra" panose="00000400000000000000" pitchFamily="2" charset="-78"/>
            </a:rPr>
            <a:t>سهوا</a:t>
          </a:r>
          <a:endParaRPr lang="fa-IR" sz="1600" b="1" dirty="0">
            <a:cs typeface="B Mitra" panose="00000400000000000000" pitchFamily="2" charset="-78"/>
          </a:endParaRPr>
        </a:p>
      </dgm:t>
    </dgm:pt>
    <dgm:pt modelId="{AD5E2CC0-B7CB-494B-8248-906D5036993C}" type="parTrans" cxnId="{0AFA6950-AF10-4ACD-8186-690CF335AE0C}">
      <dgm:prSet custT="1"/>
      <dgm:spPr/>
      <dgm:t>
        <a:bodyPr/>
        <a:lstStyle/>
        <a:p>
          <a:pPr rtl="1"/>
          <a:endParaRPr lang="fa-IR" sz="700"/>
        </a:p>
      </dgm:t>
    </dgm:pt>
    <dgm:pt modelId="{AA4971CF-91C6-4F63-9A9C-01E33DCEE15C}" type="sibTrans" cxnId="{0AFA6950-AF10-4ACD-8186-690CF335AE0C}">
      <dgm:prSet/>
      <dgm:spPr/>
      <dgm:t>
        <a:bodyPr/>
        <a:lstStyle/>
        <a:p>
          <a:pPr rtl="1"/>
          <a:endParaRPr lang="fa-IR"/>
        </a:p>
      </dgm:t>
    </dgm:pt>
    <dgm:pt modelId="{7A17B1E9-C474-433C-AA4F-DA2B590D3543}">
      <dgm:prSet phldrT="[Text]" custT="1"/>
      <dgm:spPr>
        <a:gradFill rotWithShape="0">
          <a:gsLst>
            <a:gs pos="0">
              <a:schemeClr val="accent1"/>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gradFill>
      </dgm:spPr>
      <dgm:t>
        <a:bodyPr/>
        <a:lstStyle/>
        <a:p>
          <a:pPr rtl="1"/>
          <a:r>
            <a:rPr lang="fa-IR" sz="1600" b="1" dirty="0" smtClean="0">
              <a:cs typeface="B Mitra" panose="00000400000000000000" pitchFamily="2" charset="-78"/>
            </a:rPr>
            <a:t>باطل</a:t>
          </a:r>
          <a:endParaRPr lang="fa-IR" sz="1600" b="1" dirty="0">
            <a:cs typeface="B Mitra" panose="00000400000000000000" pitchFamily="2" charset="-78"/>
          </a:endParaRPr>
        </a:p>
      </dgm:t>
    </dgm:pt>
    <dgm:pt modelId="{87CFBF07-0317-4BC1-BCED-3DB801486389}" type="parTrans" cxnId="{FFF763B8-AD5B-4356-83C5-549B418E5672}">
      <dgm:prSet custT="1"/>
      <dgm:spPr/>
      <dgm:t>
        <a:bodyPr/>
        <a:lstStyle/>
        <a:p>
          <a:pPr rtl="1"/>
          <a:endParaRPr lang="fa-IR" sz="700"/>
        </a:p>
      </dgm:t>
    </dgm:pt>
    <dgm:pt modelId="{57D41FE5-D238-42C1-B933-6690FAB659CD}" type="sibTrans" cxnId="{FFF763B8-AD5B-4356-83C5-549B418E5672}">
      <dgm:prSet/>
      <dgm:spPr/>
      <dgm:t>
        <a:bodyPr/>
        <a:lstStyle/>
        <a:p>
          <a:pPr rtl="1"/>
          <a:endParaRPr lang="fa-IR"/>
        </a:p>
      </dgm:t>
    </dgm:pt>
    <dgm:pt modelId="{60000443-0E9E-46F7-904E-E07FA7489FEE}">
      <dgm:prSet phldrT="[Text]" custT="1"/>
      <dgm:spPr>
        <a:gradFill rotWithShape="0">
          <a:gsLst>
            <a:gs pos="0">
              <a:schemeClr val="accent1">
                <a:lumMod val="40000"/>
                <a:lumOff val="60000"/>
              </a:schemeClr>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gradFill>
      </dgm:spPr>
      <dgm:t>
        <a:bodyPr/>
        <a:lstStyle/>
        <a:p>
          <a:pPr rtl="1"/>
          <a:r>
            <a:rPr lang="fa-IR" sz="1600" b="1" dirty="0" smtClean="0"/>
            <a:t>دو سجده در يك ركعت:</a:t>
          </a:r>
          <a:endParaRPr lang="fa-IR" sz="1600" b="1" dirty="0">
            <a:cs typeface="B Mitra" panose="00000400000000000000" pitchFamily="2" charset="-78"/>
          </a:endParaRPr>
        </a:p>
      </dgm:t>
    </dgm:pt>
    <dgm:pt modelId="{A16F2E93-CD96-4166-A092-77EBC6CDADE7}" type="parTrans" cxnId="{961596DA-79CF-4DEF-838C-65B9BEFA3A88}">
      <dgm:prSet custT="1"/>
      <dgm:spPr/>
      <dgm:t>
        <a:bodyPr/>
        <a:lstStyle/>
        <a:p>
          <a:pPr rtl="1"/>
          <a:endParaRPr lang="fa-IR" sz="700"/>
        </a:p>
      </dgm:t>
    </dgm:pt>
    <dgm:pt modelId="{65F2E985-8743-4C03-959B-936127602BB6}" type="sibTrans" cxnId="{961596DA-79CF-4DEF-838C-65B9BEFA3A88}">
      <dgm:prSet/>
      <dgm:spPr/>
      <dgm:t>
        <a:bodyPr/>
        <a:lstStyle/>
        <a:p>
          <a:pPr rtl="1"/>
          <a:endParaRPr lang="fa-IR"/>
        </a:p>
      </dgm:t>
    </dgm:pt>
    <dgm:pt modelId="{FD99C3D0-183B-4D58-A428-192C3E6C196C}">
      <dgm:prSet phldrT="[Text]" custT="1"/>
      <dgm:spPr>
        <a:gradFill rotWithShape="0">
          <a:gsLst>
            <a:gs pos="0">
              <a:srgbClr val="FF0000"/>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gradFill>
      </dgm:spPr>
      <dgm:t>
        <a:bodyPr/>
        <a:lstStyle/>
        <a:p>
          <a:pPr rtl="1"/>
          <a:r>
            <a:rPr lang="fa-IR" sz="1600" b="1" dirty="0" smtClean="0"/>
            <a:t>نماز باطل است.</a:t>
          </a:r>
          <a:endParaRPr lang="fa-IR" sz="1600" b="1" dirty="0">
            <a:cs typeface="B Mitra" panose="00000400000000000000" pitchFamily="2" charset="-78"/>
          </a:endParaRPr>
        </a:p>
      </dgm:t>
    </dgm:pt>
    <dgm:pt modelId="{7F964AEE-4F40-4551-B244-7D928D0E234A}" type="parTrans" cxnId="{9B859511-20FE-4D81-AE7C-A2DCD35955F0}">
      <dgm:prSet custT="1"/>
      <dgm:spPr/>
      <dgm:t>
        <a:bodyPr/>
        <a:lstStyle/>
        <a:p>
          <a:pPr rtl="1"/>
          <a:endParaRPr lang="fa-IR" sz="700"/>
        </a:p>
      </dgm:t>
    </dgm:pt>
    <dgm:pt modelId="{1706061A-17F6-43E1-BC2B-566D251DA4FF}" type="sibTrans" cxnId="{9B859511-20FE-4D81-AE7C-A2DCD35955F0}">
      <dgm:prSet/>
      <dgm:spPr/>
      <dgm:t>
        <a:bodyPr/>
        <a:lstStyle/>
        <a:p>
          <a:pPr rtl="1"/>
          <a:endParaRPr lang="fa-IR"/>
        </a:p>
      </dgm:t>
    </dgm:pt>
    <dgm:pt modelId="{CF470814-0E27-485B-8488-AEC193F1CBFE}">
      <dgm:prSet custT="1"/>
      <dgm:spPr>
        <a:gradFill rotWithShape="0">
          <a:gsLst>
            <a:gs pos="0">
              <a:schemeClr val="accent3">
                <a:lumMod val="75000"/>
              </a:schemeClr>
            </a:gs>
            <a:gs pos="43000">
              <a:schemeClr val="lt1">
                <a:hueOff val="0"/>
                <a:satOff val="0"/>
                <a:lumOff val="0"/>
                <a:alphaOff val="0"/>
                <a:tint val="44000"/>
                <a:satMod val="165000"/>
              </a:schemeClr>
            </a:gs>
            <a:gs pos="93000">
              <a:schemeClr val="bg2"/>
            </a:gs>
            <a:gs pos="100000">
              <a:schemeClr val="lt1">
                <a:hueOff val="0"/>
                <a:satOff val="0"/>
                <a:lumOff val="0"/>
                <a:alphaOff val="0"/>
                <a:tint val="5000"/>
                <a:satMod val="250000"/>
              </a:schemeClr>
            </a:gs>
          </a:gsLst>
        </a:gradFill>
      </dgm:spPr>
      <dgm:t>
        <a:bodyPr/>
        <a:lstStyle/>
        <a:p>
          <a:pPr rtl="1"/>
          <a:r>
            <a:rPr lang="fa-IR" sz="1600" b="1" dirty="0" smtClean="0"/>
            <a:t>يك سجده</a:t>
          </a:r>
          <a:endParaRPr lang="en-US" sz="1600" b="1" dirty="0"/>
        </a:p>
      </dgm:t>
    </dgm:pt>
    <dgm:pt modelId="{E53B9920-B111-49C1-8402-75C8D0017ECA}" type="parTrans" cxnId="{B0377F56-A741-44AF-951B-1BCA05F8D7A3}">
      <dgm:prSet custT="1"/>
      <dgm:spPr/>
      <dgm:t>
        <a:bodyPr/>
        <a:lstStyle/>
        <a:p>
          <a:pPr rtl="1"/>
          <a:endParaRPr lang="fa-IR" sz="700"/>
        </a:p>
      </dgm:t>
    </dgm:pt>
    <dgm:pt modelId="{CE5DA2F4-E181-4FE3-A5A0-BBE81AAF7DFD}" type="sibTrans" cxnId="{B0377F56-A741-44AF-951B-1BCA05F8D7A3}">
      <dgm:prSet/>
      <dgm:spPr/>
      <dgm:t>
        <a:bodyPr/>
        <a:lstStyle/>
        <a:p>
          <a:pPr rtl="1"/>
          <a:endParaRPr lang="fa-IR"/>
        </a:p>
      </dgm:t>
    </dgm:pt>
    <dgm:pt modelId="{0553ACAF-97D6-4517-BDBC-31C30B30BFD0}">
      <dgm:prSet custT="1"/>
      <dgm:spPr>
        <a:gradFill rotWithShape="0">
          <a:gsLst>
            <a:gs pos="0">
              <a:schemeClr val="accent3">
                <a:lumMod val="75000"/>
              </a:schemeClr>
            </a:gs>
            <a:gs pos="43000">
              <a:schemeClr val="lt1">
                <a:hueOff val="0"/>
                <a:satOff val="0"/>
                <a:lumOff val="0"/>
                <a:alphaOff val="0"/>
                <a:tint val="44000"/>
                <a:satMod val="165000"/>
              </a:schemeClr>
            </a:gs>
            <a:gs pos="93000">
              <a:schemeClr val="bg2"/>
            </a:gs>
            <a:gs pos="100000">
              <a:schemeClr val="lt1">
                <a:hueOff val="0"/>
                <a:satOff val="0"/>
                <a:lumOff val="0"/>
                <a:alphaOff val="0"/>
                <a:tint val="5000"/>
                <a:satMod val="250000"/>
              </a:schemeClr>
            </a:gs>
          </a:gsLst>
        </a:gradFill>
      </dgm:spPr>
      <dgm:t>
        <a:bodyPr/>
        <a:lstStyle/>
        <a:p>
          <a:pPr rtl="1"/>
          <a:r>
            <a:rPr lang="fa-IR" sz="1400" b="1" dirty="0" smtClean="0"/>
            <a:t>2 ـ در ركوع ركعت بعد يا پس از آن يادش بياييد، نماز صحيح است ولى پس از سلام نماز بايد آن را قضا كند و دو سجده سهو بجا آورد.</a:t>
          </a:r>
          <a:endParaRPr lang="en-US" sz="1400" b="1" dirty="0"/>
        </a:p>
      </dgm:t>
    </dgm:pt>
    <dgm:pt modelId="{9712D245-C8BC-4626-8396-91BEBB2A19A1}" type="parTrans" cxnId="{65F6EF1F-2CBD-44CE-A90D-064819D23617}">
      <dgm:prSet custT="1"/>
      <dgm:spPr/>
      <dgm:t>
        <a:bodyPr/>
        <a:lstStyle/>
        <a:p>
          <a:pPr rtl="1"/>
          <a:endParaRPr lang="fa-IR" sz="700"/>
        </a:p>
      </dgm:t>
    </dgm:pt>
    <dgm:pt modelId="{AF88AE2C-1DB7-4030-83EB-DE4FFB6C24D4}" type="sibTrans" cxnId="{65F6EF1F-2CBD-44CE-A90D-064819D23617}">
      <dgm:prSet/>
      <dgm:spPr/>
      <dgm:t>
        <a:bodyPr/>
        <a:lstStyle/>
        <a:p>
          <a:pPr rtl="1"/>
          <a:endParaRPr lang="fa-IR"/>
        </a:p>
      </dgm:t>
    </dgm:pt>
    <dgm:pt modelId="{06A46690-F0E2-47F3-888D-B679966FC8EE}">
      <dgm:prSet custT="1"/>
      <dgm:spPr>
        <a:gradFill rotWithShape="0">
          <a:gsLst>
            <a:gs pos="0">
              <a:schemeClr val="accent3">
                <a:lumMod val="75000"/>
              </a:schemeClr>
            </a:gs>
            <a:gs pos="43000">
              <a:schemeClr val="lt1">
                <a:hueOff val="0"/>
                <a:satOff val="0"/>
                <a:lumOff val="0"/>
                <a:alphaOff val="0"/>
                <a:tint val="44000"/>
                <a:satMod val="165000"/>
              </a:schemeClr>
            </a:gs>
            <a:gs pos="93000">
              <a:schemeClr val="bg2">
                <a:lumMod val="90000"/>
              </a:schemeClr>
            </a:gs>
            <a:gs pos="100000">
              <a:schemeClr val="lt1">
                <a:hueOff val="0"/>
                <a:satOff val="0"/>
                <a:lumOff val="0"/>
                <a:alphaOff val="0"/>
                <a:tint val="5000"/>
                <a:satMod val="250000"/>
              </a:schemeClr>
            </a:gs>
          </a:gsLst>
        </a:gradFill>
      </dgm:spPr>
      <dgm:t>
        <a:bodyPr/>
        <a:lstStyle/>
        <a:p>
          <a:pPr rtl="1"/>
          <a:r>
            <a:rPr lang="fa-IR" sz="1400" b="1" dirty="0" smtClean="0"/>
            <a:t>   1 ـ   قبل از ركوع ركعت بعد يادش بيايد، بايد برگردد و بجا آورد و نماز صحيح است.</a:t>
          </a:r>
          <a:endParaRPr lang="en-US" sz="1400" b="1" dirty="0"/>
        </a:p>
      </dgm:t>
    </dgm:pt>
    <dgm:pt modelId="{3E7B49B6-4AD0-43D4-839E-BC830901E524}" type="parTrans" cxnId="{114FED24-4BC0-4751-BE26-8AF8DC261E8F}">
      <dgm:prSet custT="1"/>
      <dgm:spPr/>
      <dgm:t>
        <a:bodyPr/>
        <a:lstStyle/>
        <a:p>
          <a:pPr rtl="1"/>
          <a:endParaRPr lang="fa-IR" sz="700"/>
        </a:p>
      </dgm:t>
    </dgm:pt>
    <dgm:pt modelId="{EFAECB28-7F1A-4878-A74A-132756E3DE00}" type="sibTrans" cxnId="{114FED24-4BC0-4751-BE26-8AF8DC261E8F}">
      <dgm:prSet/>
      <dgm:spPr/>
      <dgm:t>
        <a:bodyPr/>
        <a:lstStyle/>
        <a:p>
          <a:pPr rtl="1"/>
          <a:endParaRPr lang="fa-IR"/>
        </a:p>
      </dgm:t>
    </dgm:pt>
    <dgm:pt modelId="{8DFB96C7-0501-40BA-87F9-7147447D9265}">
      <dgm:prSet custT="1"/>
      <dgm:spPr>
        <a:gradFill rotWithShape="0">
          <a:gsLst>
            <a:gs pos="0">
              <a:schemeClr val="bg2">
                <a:lumMod val="90000"/>
              </a:schemeClr>
            </a:gs>
            <a:gs pos="43000">
              <a:schemeClr val="lt1">
                <a:hueOff val="0"/>
                <a:satOff val="0"/>
                <a:lumOff val="0"/>
                <a:alphaOff val="0"/>
                <a:tint val="44000"/>
                <a:satMod val="165000"/>
              </a:schemeClr>
            </a:gs>
            <a:gs pos="93000">
              <a:schemeClr val="accent3"/>
            </a:gs>
            <a:gs pos="100000">
              <a:schemeClr val="lt1">
                <a:hueOff val="0"/>
                <a:satOff val="0"/>
                <a:lumOff val="0"/>
                <a:alphaOff val="0"/>
                <a:tint val="5000"/>
                <a:satMod val="250000"/>
              </a:schemeClr>
            </a:gs>
          </a:gsLst>
        </a:gradFill>
      </dgm:spPr>
      <dgm:t>
        <a:bodyPr/>
        <a:lstStyle/>
        <a:p>
          <a:pPr rtl="1"/>
          <a:r>
            <a:rPr lang="fa-IR" sz="1600" b="1" dirty="0" smtClean="0"/>
            <a:t>زياد شود</a:t>
          </a:r>
          <a:endParaRPr lang="en-US" sz="1600" b="1" dirty="0"/>
        </a:p>
      </dgm:t>
    </dgm:pt>
    <dgm:pt modelId="{64C32E30-0524-4FAE-AD8B-B89F83B8D55B}" type="parTrans" cxnId="{7A15CA0F-7469-48B9-863D-C37CA71EBDE8}">
      <dgm:prSet custT="1"/>
      <dgm:spPr/>
      <dgm:t>
        <a:bodyPr/>
        <a:lstStyle/>
        <a:p>
          <a:pPr rtl="1"/>
          <a:endParaRPr lang="fa-IR" sz="700"/>
        </a:p>
      </dgm:t>
    </dgm:pt>
    <dgm:pt modelId="{3EBFE396-DF75-49E3-AA74-A99AB3CB3249}" type="sibTrans" cxnId="{7A15CA0F-7469-48B9-863D-C37CA71EBDE8}">
      <dgm:prSet/>
      <dgm:spPr/>
      <dgm:t>
        <a:bodyPr/>
        <a:lstStyle/>
        <a:p>
          <a:pPr rtl="1"/>
          <a:endParaRPr lang="fa-IR"/>
        </a:p>
      </dgm:t>
    </dgm:pt>
    <dgm:pt modelId="{FBA39378-18B8-4E65-81DA-B129530C8777}">
      <dgm:prSet custT="1"/>
      <dgm:spPr>
        <a:gradFill rotWithShape="0">
          <a:gsLst>
            <a:gs pos="0">
              <a:schemeClr val="accent3">
                <a:lumMod val="75000"/>
              </a:schemeClr>
            </a:gs>
            <a:gs pos="43000">
              <a:schemeClr val="lt1">
                <a:hueOff val="0"/>
                <a:satOff val="0"/>
                <a:lumOff val="0"/>
                <a:alphaOff val="0"/>
                <a:tint val="44000"/>
                <a:satMod val="165000"/>
              </a:schemeClr>
            </a:gs>
            <a:gs pos="93000">
              <a:schemeClr val="bg2">
                <a:lumMod val="90000"/>
              </a:schemeClr>
            </a:gs>
            <a:gs pos="100000">
              <a:schemeClr val="lt1">
                <a:hueOff val="0"/>
                <a:satOff val="0"/>
                <a:lumOff val="0"/>
                <a:alphaOff val="0"/>
                <a:tint val="5000"/>
                <a:satMod val="250000"/>
              </a:schemeClr>
            </a:gs>
          </a:gsLst>
        </a:gradFill>
      </dgm:spPr>
      <dgm:t>
        <a:bodyPr/>
        <a:lstStyle/>
        <a:p>
          <a:pPr rtl="1"/>
          <a:r>
            <a:rPr lang="fa-IR" sz="1600" b="1" dirty="0" smtClean="0"/>
            <a:t>نماز صحيح است.</a:t>
          </a:r>
          <a:endParaRPr lang="en-US" sz="1600" b="1" dirty="0"/>
        </a:p>
      </dgm:t>
    </dgm:pt>
    <dgm:pt modelId="{1B8CE7BE-8BBB-4852-96C6-7984D033F8AB}" type="parTrans" cxnId="{1F510C75-6693-4AAB-944D-CB877C37E92D}">
      <dgm:prSet custT="1"/>
      <dgm:spPr/>
      <dgm:t>
        <a:bodyPr/>
        <a:lstStyle/>
        <a:p>
          <a:pPr rtl="1"/>
          <a:endParaRPr lang="fa-IR" sz="700"/>
        </a:p>
      </dgm:t>
    </dgm:pt>
    <dgm:pt modelId="{82AC9E4D-F8CE-4317-8472-CBAF82CDCCEF}" type="sibTrans" cxnId="{1F510C75-6693-4AAB-944D-CB877C37E92D}">
      <dgm:prSet/>
      <dgm:spPr/>
      <dgm:t>
        <a:bodyPr/>
        <a:lstStyle/>
        <a:p>
          <a:pPr rtl="1"/>
          <a:endParaRPr lang="fa-IR"/>
        </a:p>
      </dgm:t>
    </dgm:pt>
    <dgm:pt modelId="{86C57527-DE4E-4A0E-B3DE-11F4E8EFD90B}">
      <dgm:prSet custT="1"/>
      <dgm:spPr>
        <a:gradFill rotWithShape="0">
          <a:gsLst>
            <a:gs pos="0">
              <a:schemeClr val="accent4">
                <a:lumMod val="60000"/>
                <a:lumOff val="40000"/>
              </a:schemeClr>
            </a:gs>
            <a:gs pos="43000">
              <a:schemeClr val="lt1">
                <a:hueOff val="0"/>
                <a:satOff val="0"/>
                <a:lumOff val="0"/>
                <a:alphaOff val="0"/>
                <a:tint val="44000"/>
                <a:satMod val="165000"/>
              </a:schemeClr>
            </a:gs>
            <a:gs pos="93000">
              <a:schemeClr val="accent3"/>
            </a:gs>
            <a:gs pos="100000">
              <a:schemeClr val="lt1">
                <a:hueOff val="0"/>
                <a:satOff val="0"/>
                <a:lumOff val="0"/>
                <a:alphaOff val="0"/>
                <a:tint val="5000"/>
                <a:satMod val="250000"/>
              </a:schemeClr>
            </a:gs>
          </a:gsLst>
        </a:gradFill>
      </dgm:spPr>
      <dgm:t>
        <a:bodyPr/>
        <a:lstStyle/>
        <a:p>
          <a:pPr rtl="1"/>
          <a:r>
            <a:rPr lang="fa-IR" sz="1600" b="1" smtClean="0"/>
            <a:t>كم شود     </a:t>
          </a:r>
          <a:endParaRPr lang="en-US" sz="1600" b="1" dirty="0"/>
        </a:p>
      </dgm:t>
    </dgm:pt>
    <dgm:pt modelId="{7E491674-6CC2-4CEB-A276-F860F97DC4CF}" type="parTrans" cxnId="{AED5C100-C778-42B7-8B85-537B91FB244A}">
      <dgm:prSet custT="1"/>
      <dgm:spPr/>
      <dgm:t>
        <a:bodyPr/>
        <a:lstStyle/>
        <a:p>
          <a:pPr rtl="1"/>
          <a:endParaRPr lang="fa-IR" sz="700"/>
        </a:p>
      </dgm:t>
    </dgm:pt>
    <dgm:pt modelId="{B9AC91F7-F1BA-4A3A-9B9F-3859A8AEBC30}" type="sibTrans" cxnId="{AED5C100-C778-42B7-8B85-537B91FB244A}">
      <dgm:prSet/>
      <dgm:spPr/>
      <dgm:t>
        <a:bodyPr/>
        <a:lstStyle/>
        <a:p>
          <a:pPr rtl="1"/>
          <a:endParaRPr lang="fa-IR"/>
        </a:p>
      </dgm:t>
    </dgm:pt>
    <dgm:pt modelId="{8E34A82B-1D25-4952-920F-F17FBA4A7189}"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FBED8B80-E534-4E93-9247-CC722B3EC0A0}" type="pres">
      <dgm:prSet presAssocID="{D10EBB0C-BEBB-4CF3-A186-9581B246991F}" presName="root1" presStyleCnt="0"/>
      <dgm:spPr/>
      <dgm:t>
        <a:bodyPr/>
        <a:lstStyle/>
        <a:p>
          <a:pPr rtl="1"/>
          <a:endParaRPr lang="fa-IR"/>
        </a:p>
      </dgm:t>
    </dgm:pt>
    <dgm:pt modelId="{FC070489-41FC-4A84-9C73-A8806EF8E099}" type="pres">
      <dgm:prSet presAssocID="{D10EBB0C-BEBB-4CF3-A186-9581B246991F}" presName="LevelOneTextNode" presStyleLbl="node0" presStyleIdx="0" presStyleCnt="1">
        <dgm:presLayoutVars>
          <dgm:chPref val="3"/>
        </dgm:presLayoutVars>
      </dgm:prSet>
      <dgm:spPr/>
      <dgm:t>
        <a:bodyPr/>
        <a:lstStyle/>
        <a:p>
          <a:pPr rtl="1"/>
          <a:endParaRPr lang="fa-IR"/>
        </a:p>
      </dgm:t>
    </dgm:pt>
    <dgm:pt modelId="{00D93E24-37E4-4C85-BCE4-2C9E8FB60515}" type="pres">
      <dgm:prSet presAssocID="{D10EBB0C-BEBB-4CF3-A186-9581B246991F}" presName="level2hierChild" presStyleCnt="0"/>
      <dgm:spPr/>
      <dgm:t>
        <a:bodyPr/>
        <a:lstStyle/>
        <a:p>
          <a:pPr rtl="1"/>
          <a:endParaRPr lang="fa-IR"/>
        </a:p>
      </dgm:t>
    </dgm:pt>
    <dgm:pt modelId="{07DC631E-254B-44F1-AD69-9C122BF22978}" type="pres">
      <dgm:prSet presAssocID="{146F484E-E5BF-4289-9B7B-C1518FAF213F}" presName="conn2-1" presStyleLbl="parChTrans1D2" presStyleIdx="0" presStyleCnt="1"/>
      <dgm:spPr/>
      <dgm:t>
        <a:bodyPr/>
        <a:lstStyle/>
        <a:p>
          <a:pPr rtl="1"/>
          <a:endParaRPr lang="fa-IR"/>
        </a:p>
      </dgm:t>
    </dgm:pt>
    <dgm:pt modelId="{B5130F02-18F4-4B4C-8547-180AD5664AA2}" type="pres">
      <dgm:prSet presAssocID="{146F484E-E5BF-4289-9B7B-C1518FAF213F}" presName="connTx" presStyleLbl="parChTrans1D2" presStyleIdx="0" presStyleCnt="1"/>
      <dgm:spPr/>
      <dgm:t>
        <a:bodyPr/>
        <a:lstStyle/>
        <a:p>
          <a:pPr rtl="1"/>
          <a:endParaRPr lang="fa-IR"/>
        </a:p>
      </dgm:t>
    </dgm:pt>
    <dgm:pt modelId="{4FFED8CA-E5BF-4EC1-B6A4-AB91291F4FE3}" type="pres">
      <dgm:prSet presAssocID="{4844281F-32E7-482C-A31B-55BB1F7B02D1}" presName="root2" presStyleCnt="0"/>
      <dgm:spPr/>
      <dgm:t>
        <a:bodyPr/>
        <a:lstStyle/>
        <a:p>
          <a:pPr rtl="1"/>
          <a:endParaRPr lang="fa-IR"/>
        </a:p>
      </dgm:t>
    </dgm:pt>
    <dgm:pt modelId="{6E01176E-F883-4201-9438-631791D53E2B}" type="pres">
      <dgm:prSet presAssocID="{4844281F-32E7-482C-A31B-55BB1F7B02D1}" presName="LevelTwoTextNode" presStyleLbl="node2" presStyleIdx="0" presStyleCnt="1" custAng="3616043">
        <dgm:presLayoutVars>
          <dgm:chPref val="3"/>
        </dgm:presLayoutVars>
      </dgm:prSet>
      <dgm:spPr/>
      <dgm:t>
        <a:bodyPr/>
        <a:lstStyle/>
        <a:p>
          <a:pPr rtl="1"/>
          <a:endParaRPr lang="fa-IR"/>
        </a:p>
      </dgm:t>
    </dgm:pt>
    <dgm:pt modelId="{BD6A3874-28E5-4CCE-9618-3E20E766EF76}" type="pres">
      <dgm:prSet presAssocID="{4844281F-32E7-482C-A31B-55BB1F7B02D1}" presName="level3hierChild" presStyleCnt="0"/>
      <dgm:spPr/>
      <dgm:t>
        <a:bodyPr/>
        <a:lstStyle/>
        <a:p>
          <a:pPr rtl="1"/>
          <a:endParaRPr lang="fa-IR"/>
        </a:p>
      </dgm:t>
    </dgm:pt>
    <dgm:pt modelId="{348176F7-3E07-4C4C-A507-12E6962B8302}" type="pres">
      <dgm:prSet presAssocID="{EBA3ECA6-8EF5-44D9-BCA7-79B905D57294}" presName="conn2-1" presStyleLbl="parChTrans1D3" presStyleIdx="0" presStyleCnt="2"/>
      <dgm:spPr/>
      <dgm:t>
        <a:bodyPr/>
        <a:lstStyle/>
        <a:p>
          <a:pPr rtl="1"/>
          <a:endParaRPr lang="fa-IR"/>
        </a:p>
      </dgm:t>
    </dgm:pt>
    <dgm:pt modelId="{CCF29691-940A-44E2-8721-AE69A1E6FC6A}" type="pres">
      <dgm:prSet presAssocID="{EBA3ECA6-8EF5-44D9-BCA7-79B905D57294}" presName="connTx" presStyleLbl="parChTrans1D3" presStyleIdx="0" presStyleCnt="2"/>
      <dgm:spPr/>
      <dgm:t>
        <a:bodyPr/>
        <a:lstStyle/>
        <a:p>
          <a:pPr rtl="1"/>
          <a:endParaRPr lang="fa-IR"/>
        </a:p>
      </dgm:t>
    </dgm:pt>
    <dgm:pt modelId="{277E5147-D5C2-40A6-9E1C-723572918759}" type="pres">
      <dgm:prSet presAssocID="{582D1C54-7034-4430-93C9-4F57E9E7B40F}" presName="root2" presStyleCnt="0"/>
      <dgm:spPr/>
      <dgm:t>
        <a:bodyPr/>
        <a:lstStyle/>
        <a:p>
          <a:pPr rtl="1"/>
          <a:endParaRPr lang="fa-IR"/>
        </a:p>
      </dgm:t>
    </dgm:pt>
    <dgm:pt modelId="{7363DC60-81C2-4E4F-B849-E65C3EB3CC35}" type="pres">
      <dgm:prSet presAssocID="{582D1C54-7034-4430-93C9-4F57E9E7B40F}" presName="LevelTwoTextNode" presStyleLbl="node3" presStyleIdx="0" presStyleCnt="2" custAng="19866634">
        <dgm:presLayoutVars>
          <dgm:chPref val="3"/>
        </dgm:presLayoutVars>
      </dgm:prSet>
      <dgm:spPr/>
      <dgm:t>
        <a:bodyPr/>
        <a:lstStyle/>
        <a:p>
          <a:pPr rtl="1"/>
          <a:endParaRPr lang="fa-IR"/>
        </a:p>
      </dgm:t>
    </dgm:pt>
    <dgm:pt modelId="{EAD7A73B-E696-449D-82C6-D281A6A600C4}" type="pres">
      <dgm:prSet presAssocID="{582D1C54-7034-4430-93C9-4F57E9E7B40F}" presName="level3hierChild" presStyleCnt="0"/>
      <dgm:spPr/>
      <dgm:t>
        <a:bodyPr/>
        <a:lstStyle/>
        <a:p>
          <a:pPr rtl="1"/>
          <a:endParaRPr lang="fa-IR"/>
        </a:p>
      </dgm:t>
    </dgm:pt>
    <dgm:pt modelId="{D8344D1A-5C3D-4255-B729-5C343B6F3DD9}" type="pres">
      <dgm:prSet presAssocID="{87CFBF07-0317-4BC1-BCED-3DB801486389}" presName="conn2-1" presStyleLbl="parChTrans1D4" presStyleIdx="0" presStyleCnt="9"/>
      <dgm:spPr/>
      <dgm:t>
        <a:bodyPr/>
        <a:lstStyle/>
        <a:p>
          <a:pPr rtl="1"/>
          <a:endParaRPr lang="fa-IR"/>
        </a:p>
      </dgm:t>
    </dgm:pt>
    <dgm:pt modelId="{9B0BB9CE-8805-41BD-A55E-CC8223E2C9E6}" type="pres">
      <dgm:prSet presAssocID="{87CFBF07-0317-4BC1-BCED-3DB801486389}" presName="connTx" presStyleLbl="parChTrans1D4" presStyleIdx="0" presStyleCnt="9"/>
      <dgm:spPr/>
      <dgm:t>
        <a:bodyPr/>
        <a:lstStyle/>
        <a:p>
          <a:pPr rtl="1"/>
          <a:endParaRPr lang="fa-IR"/>
        </a:p>
      </dgm:t>
    </dgm:pt>
    <dgm:pt modelId="{CD17C577-403C-4A10-A6CC-CD4E495468BA}" type="pres">
      <dgm:prSet presAssocID="{7A17B1E9-C474-433C-AA4F-DA2B590D3543}" presName="root2" presStyleCnt="0"/>
      <dgm:spPr/>
      <dgm:t>
        <a:bodyPr/>
        <a:lstStyle/>
        <a:p>
          <a:pPr rtl="1"/>
          <a:endParaRPr lang="fa-IR"/>
        </a:p>
      </dgm:t>
    </dgm:pt>
    <dgm:pt modelId="{1EAD2F1A-2D62-4856-B4BA-396C6D32F1B4}" type="pres">
      <dgm:prSet presAssocID="{7A17B1E9-C474-433C-AA4F-DA2B590D3543}" presName="LevelTwoTextNode" presStyleLbl="node4" presStyleIdx="0" presStyleCnt="9" custAng="20588437">
        <dgm:presLayoutVars>
          <dgm:chPref val="3"/>
        </dgm:presLayoutVars>
      </dgm:prSet>
      <dgm:spPr/>
      <dgm:t>
        <a:bodyPr/>
        <a:lstStyle/>
        <a:p>
          <a:pPr rtl="1"/>
          <a:endParaRPr lang="fa-IR"/>
        </a:p>
      </dgm:t>
    </dgm:pt>
    <dgm:pt modelId="{63C3DA69-1311-445D-ADF3-85D7F6DC7CBA}" type="pres">
      <dgm:prSet presAssocID="{7A17B1E9-C474-433C-AA4F-DA2B590D3543}" presName="level3hierChild" presStyleCnt="0"/>
      <dgm:spPr/>
      <dgm:t>
        <a:bodyPr/>
        <a:lstStyle/>
        <a:p>
          <a:pPr rtl="1"/>
          <a:endParaRPr lang="fa-IR"/>
        </a:p>
      </dgm:t>
    </dgm:pt>
    <dgm:pt modelId="{5C0E8927-8061-4ECC-AA8A-40E25C0855C8}" type="pres">
      <dgm:prSet presAssocID="{AD5E2CC0-B7CB-494B-8248-906D5036993C}" presName="conn2-1" presStyleLbl="parChTrans1D3" presStyleIdx="1" presStyleCnt="2"/>
      <dgm:spPr/>
      <dgm:t>
        <a:bodyPr/>
        <a:lstStyle/>
        <a:p>
          <a:pPr rtl="1"/>
          <a:endParaRPr lang="fa-IR"/>
        </a:p>
      </dgm:t>
    </dgm:pt>
    <dgm:pt modelId="{CB467042-22FB-4E95-8A58-C0220A0264C5}" type="pres">
      <dgm:prSet presAssocID="{AD5E2CC0-B7CB-494B-8248-906D5036993C}" presName="connTx" presStyleLbl="parChTrans1D3" presStyleIdx="1" presStyleCnt="2"/>
      <dgm:spPr/>
      <dgm:t>
        <a:bodyPr/>
        <a:lstStyle/>
        <a:p>
          <a:pPr rtl="1"/>
          <a:endParaRPr lang="fa-IR"/>
        </a:p>
      </dgm:t>
    </dgm:pt>
    <dgm:pt modelId="{8E696118-3C46-408B-BF82-D8637F39C916}" type="pres">
      <dgm:prSet presAssocID="{BAF74329-036C-45E6-91E8-289FA25D02C4}" presName="root2" presStyleCnt="0"/>
      <dgm:spPr/>
      <dgm:t>
        <a:bodyPr/>
        <a:lstStyle/>
        <a:p>
          <a:pPr rtl="1"/>
          <a:endParaRPr lang="fa-IR"/>
        </a:p>
      </dgm:t>
    </dgm:pt>
    <dgm:pt modelId="{79012C71-D24F-44BD-80E3-6FCFD4A12709}" type="pres">
      <dgm:prSet presAssocID="{BAF74329-036C-45E6-91E8-289FA25D02C4}" presName="LevelTwoTextNode" presStyleLbl="node3" presStyleIdx="1" presStyleCnt="2">
        <dgm:presLayoutVars>
          <dgm:chPref val="3"/>
        </dgm:presLayoutVars>
      </dgm:prSet>
      <dgm:spPr/>
      <dgm:t>
        <a:bodyPr/>
        <a:lstStyle/>
        <a:p>
          <a:pPr rtl="1"/>
          <a:endParaRPr lang="fa-IR"/>
        </a:p>
      </dgm:t>
    </dgm:pt>
    <dgm:pt modelId="{1F79A834-E918-4C44-ABDE-B7032D25CC10}" type="pres">
      <dgm:prSet presAssocID="{BAF74329-036C-45E6-91E8-289FA25D02C4}" presName="level3hierChild" presStyleCnt="0"/>
      <dgm:spPr/>
      <dgm:t>
        <a:bodyPr/>
        <a:lstStyle/>
        <a:p>
          <a:pPr rtl="1"/>
          <a:endParaRPr lang="fa-IR"/>
        </a:p>
      </dgm:t>
    </dgm:pt>
    <dgm:pt modelId="{E8EA3950-AC4F-4C41-BD15-258B12A3516B}" type="pres">
      <dgm:prSet presAssocID="{A16F2E93-CD96-4166-A092-77EBC6CDADE7}" presName="conn2-1" presStyleLbl="parChTrans1D4" presStyleIdx="1" presStyleCnt="9"/>
      <dgm:spPr/>
      <dgm:t>
        <a:bodyPr/>
        <a:lstStyle/>
        <a:p>
          <a:pPr rtl="1"/>
          <a:endParaRPr lang="fa-IR"/>
        </a:p>
      </dgm:t>
    </dgm:pt>
    <dgm:pt modelId="{1B7BB0DA-88DC-427A-A71A-54B5E90B06FF}" type="pres">
      <dgm:prSet presAssocID="{A16F2E93-CD96-4166-A092-77EBC6CDADE7}" presName="connTx" presStyleLbl="parChTrans1D4" presStyleIdx="1" presStyleCnt="9"/>
      <dgm:spPr/>
      <dgm:t>
        <a:bodyPr/>
        <a:lstStyle/>
        <a:p>
          <a:pPr rtl="1"/>
          <a:endParaRPr lang="fa-IR"/>
        </a:p>
      </dgm:t>
    </dgm:pt>
    <dgm:pt modelId="{F99B12B2-6A68-4B5D-9E90-2F41B6270B53}" type="pres">
      <dgm:prSet presAssocID="{60000443-0E9E-46F7-904E-E07FA7489FEE}" presName="root2" presStyleCnt="0"/>
      <dgm:spPr/>
      <dgm:t>
        <a:bodyPr/>
        <a:lstStyle/>
        <a:p>
          <a:pPr rtl="1"/>
          <a:endParaRPr lang="fa-IR"/>
        </a:p>
      </dgm:t>
    </dgm:pt>
    <dgm:pt modelId="{5DD2DD2D-63C1-41AB-AEA0-F75358D921F6}" type="pres">
      <dgm:prSet presAssocID="{60000443-0E9E-46F7-904E-E07FA7489FEE}" presName="LevelTwoTextNode" presStyleLbl="node4" presStyleIdx="1" presStyleCnt="9" custAng="20625520">
        <dgm:presLayoutVars>
          <dgm:chPref val="3"/>
        </dgm:presLayoutVars>
      </dgm:prSet>
      <dgm:spPr/>
      <dgm:t>
        <a:bodyPr/>
        <a:lstStyle/>
        <a:p>
          <a:pPr rtl="1"/>
          <a:endParaRPr lang="fa-IR"/>
        </a:p>
      </dgm:t>
    </dgm:pt>
    <dgm:pt modelId="{5AFC0E94-427C-416B-8AD1-325F1C59C216}" type="pres">
      <dgm:prSet presAssocID="{60000443-0E9E-46F7-904E-E07FA7489FEE}" presName="level3hierChild" presStyleCnt="0"/>
      <dgm:spPr/>
      <dgm:t>
        <a:bodyPr/>
        <a:lstStyle/>
        <a:p>
          <a:pPr rtl="1"/>
          <a:endParaRPr lang="fa-IR"/>
        </a:p>
      </dgm:t>
    </dgm:pt>
    <dgm:pt modelId="{0FF05E9B-B894-4BDB-80E9-BAC472A8B3FE}" type="pres">
      <dgm:prSet presAssocID="{7F964AEE-4F40-4551-B244-7D928D0E234A}" presName="conn2-1" presStyleLbl="parChTrans1D4" presStyleIdx="2" presStyleCnt="9"/>
      <dgm:spPr/>
      <dgm:t>
        <a:bodyPr/>
        <a:lstStyle/>
        <a:p>
          <a:pPr rtl="1"/>
          <a:endParaRPr lang="fa-IR"/>
        </a:p>
      </dgm:t>
    </dgm:pt>
    <dgm:pt modelId="{09096E94-BCFE-4D46-8042-CA1F75918C56}" type="pres">
      <dgm:prSet presAssocID="{7F964AEE-4F40-4551-B244-7D928D0E234A}" presName="connTx" presStyleLbl="parChTrans1D4" presStyleIdx="2" presStyleCnt="9"/>
      <dgm:spPr/>
      <dgm:t>
        <a:bodyPr/>
        <a:lstStyle/>
        <a:p>
          <a:pPr rtl="1"/>
          <a:endParaRPr lang="fa-IR"/>
        </a:p>
      </dgm:t>
    </dgm:pt>
    <dgm:pt modelId="{8B5EFD77-25A0-4751-9D7F-6BE761AACB3C}" type="pres">
      <dgm:prSet presAssocID="{FD99C3D0-183B-4D58-A428-192C3E6C196C}" presName="root2" presStyleCnt="0"/>
      <dgm:spPr/>
      <dgm:t>
        <a:bodyPr/>
        <a:lstStyle/>
        <a:p>
          <a:pPr rtl="1"/>
          <a:endParaRPr lang="fa-IR"/>
        </a:p>
      </dgm:t>
    </dgm:pt>
    <dgm:pt modelId="{378A2AFD-AA8F-428F-A5D3-A26B72F96444}" type="pres">
      <dgm:prSet presAssocID="{FD99C3D0-183B-4D58-A428-192C3E6C196C}" presName="LevelTwoTextNode" presStyleLbl="node4" presStyleIdx="2" presStyleCnt="9" custAng="20780769">
        <dgm:presLayoutVars>
          <dgm:chPref val="3"/>
        </dgm:presLayoutVars>
      </dgm:prSet>
      <dgm:spPr/>
      <dgm:t>
        <a:bodyPr/>
        <a:lstStyle/>
        <a:p>
          <a:pPr rtl="1"/>
          <a:endParaRPr lang="fa-IR"/>
        </a:p>
      </dgm:t>
    </dgm:pt>
    <dgm:pt modelId="{890CD437-D806-4516-A9A4-B5C3F6C42A56}" type="pres">
      <dgm:prSet presAssocID="{FD99C3D0-183B-4D58-A428-192C3E6C196C}" presName="level3hierChild" presStyleCnt="0"/>
      <dgm:spPr/>
      <dgm:t>
        <a:bodyPr/>
        <a:lstStyle/>
        <a:p>
          <a:pPr rtl="1"/>
          <a:endParaRPr lang="fa-IR"/>
        </a:p>
      </dgm:t>
    </dgm:pt>
    <dgm:pt modelId="{BE1EEAA5-4A97-4FC4-88AA-2D839B54875C}" type="pres">
      <dgm:prSet presAssocID="{E53B9920-B111-49C1-8402-75C8D0017ECA}" presName="conn2-1" presStyleLbl="parChTrans1D4" presStyleIdx="3" presStyleCnt="9"/>
      <dgm:spPr/>
      <dgm:t>
        <a:bodyPr/>
        <a:lstStyle/>
        <a:p>
          <a:pPr rtl="1"/>
          <a:endParaRPr lang="fa-IR"/>
        </a:p>
      </dgm:t>
    </dgm:pt>
    <dgm:pt modelId="{024ECEB7-3F54-49EC-9CCD-04E9FAB850E1}" type="pres">
      <dgm:prSet presAssocID="{E53B9920-B111-49C1-8402-75C8D0017ECA}" presName="connTx" presStyleLbl="parChTrans1D4" presStyleIdx="3" presStyleCnt="9"/>
      <dgm:spPr/>
      <dgm:t>
        <a:bodyPr/>
        <a:lstStyle/>
        <a:p>
          <a:pPr rtl="1"/>
          <a:endParaRPr lang="fa-IR"/>
        </a:p>
      </dgm:t>
    </dgm:pt>
    <dgm:pt modelId="{A1DF2F44-06CA-44C1-88A8-ACAF5AFBA9D5}" type="pres">
      <dgm:prSet presAssocID="{CF470814-0E27-485B-8488-AEC193F1CBFE}" presName="root2" presStyleCnt="0"/>
      <dgm:spPr/>
      <dgm:t>
        <a:bodyPr/>
        <a:lstStyle/>
        <a:p>
          <a:pPr rtl="1"/>
          <a:endParaRPr lang="fa-IR"/>
        </a:p>
      </dgm:t>
    </dgm:pt>
    <dgm:pt modelId="{3229E538-4E11-4FD5-AF51-9A138AB2A4CE}" type="pres">
      <dgm:prSet presAssocID="{CF470814-0E27-485B-8488-AEC193F1CBFE}" presName="LevelTwoTextNode" presStyleLbl="node4" presStyleIdx="3" presStyleCnt="9">
        <dgm:presLayoutVars>
          <dgm:chPref val="3"/>
        </dgm:presLayoutVars>
      </dgm:prSet>
      <dgm:spPr/>
      <dgm:t>
        <a:bodyPr/>
        <a:lstStyle/>
        <a:p>
          <a:pPr rtl="1"/>
          <a:endParaRPr lang="fa-IR"/>
        </a:p>
      </dgm:t>
    </dgm:pt>
    <dgm:pt modelId="{9FD4EA5A-C0DD-49DD-AFDD-2F90AED480C4}" type="pres">
      <dgm:prSet presAssocID="{CF470814-0E27-485B-8488-AEC193F1CBFE}" presName="level3hierChild" presStyleCnt="0"/>
      <dgm:spPr/>
      <dgm:t>
        <a:bodyPr/>
        <a:lstStyle/>
        <a:p>
          <a:pPr rtl="1"/>
          <a:endParaRPr lang="fa-IR"/>
        </a:p>
      </dgm:t>
    </dgm:pt>
    <dgm:pt modelId="{3B9C2C4E-A879-4A5C-A19D-D9F3AAB4D0A5}" type="pres">
      <dgm:prSet presAssocID="{64C32E30-0524-4FAE-AD8B-B89F83B8D55B}" presName="conn2-1" presStyleLbl="parChTrans1D4" presStyleIdx="4" presStyleCnt="9"/>
      <dgm:spPr/>
      <dgm:t>
        <a:bodyPr/>
        <a:lstStyle/>
        <a:p>
          <a:pPr rtl="1"/>
          <a:endParaRPr lang="fa-IR"/>
        </a:p>
      </dgm:t>
    </dgm:pt>
    <dgm:pt modelId="{3197D31C-B369-4C46-B78C-90FD53339582}" type="pres">
      <dgm:prSet presAssocID="{64C32E30-0524-4FAE-AD8B-B89F83B8D55B}" presName="connTx" presStyleLbl="parChTrans1D4" presStyleIdx="4" presStyleCnt="9"/>
      <dgm:spPr/>
      <dgm:t>
        <a:bodyPr/>
        <a:lstStyle/>
        <a:p>
          <a:pPr rtl="1"/>
          <a:endParaRPr lang="fa-IR"/>
        </a:p>
      </dgm:t>
    </dgm:pt>
    <dgm:pt modelId="{07F62BFD-CE01-4E2C-901B-90A9E75FECD3}" type="pres">
      <dgm:prSet presAssocID="{8DFB96C7-0501-40BA-87F9-7147447D9265}" presName="root2" presStyleCnt="0"/>
      <dgm:spPr/>
      <dgm:t>
        <a:bodyPr/>
        <a:lstStyle/>
        <a:p>
          <a:pPr rtl="1"/>
          <a:endParaRPr lang="fa-IR"/>
        </a:p>
      </dgm:t>
    </dgm:pt>
    <dgm:pt modelId="{C80852CC-66C3-468A-B46C-4E7FA7EF95B1}" type="pres">
      <dgm:prSet presAssocID="{8DFB96C7-0501-40BA-87F9-7147447D9265}" presName="LevelTwoTextNode" presStyleLbl="node4" presStyleIdx="4" presStyleCnt="9">
        <dgm:presLayoutVars>
          <dgm:chPref val="3"/>
        </dgm:presLayoutVars>
      </dgm:prSet>
      <dgm:spPr/>
      <dgm:t>
        <a:bodyPr/>
        <a:lstStyle/>
        <a:p>
          <a:pPr rtl="1"/>
          <a:endParaRPr lang="fa-IR"/>
        </a:p>
      </dgm:t>
    </dgm:pt>
    <dgm:pt modelId="{4487EA27-7880-4DDD-A7C8-A1F1D0820619}" type="pres">
      <dgm:prSet presAssocID="{8DFB96C7-0501-40BA-87F9-7147447D9265}" presName="level3hierChild" presStyleCnt="0"/>
      <dgm:spPr/>
      <dgm:t>
        <a:bodyPr/>
        <a:lstStyle/>
        <a:p>
          <a:pPr rtl="1"/>
          <a:endParaRPr lang="fa-IR"/>
        </a:p>
      </dgm:t>
    </dgm:pt>
    <dgm:pt modelId="{8D09659B-33B3-4EF3-95B7-D6B8DCD3E2F7}" type="pres">
      <dgm:prSet presAssocID="{1B8CE7BE-8BBB-4852-96C6-7984D033F8AB}" presName="conn2-1" presStyleLbl="parChTrans1D4" presStyleIdx="5" presStyleCnt="9"/>
      <dgm:spPr/>
      <dgm:t>
        <a:bodyPr/>
        <a:lstStyle/>
        <a:p>
          <a:pPr rtl="1"/>
          <a:endParaRPr lang="fa-IR"/>
        </a:p>
      </dgm:t>
    </dgm:pt>
    <dgm:pt modelId="{856B61A8-2E11-459F-83E1-86440BA8C3C2}" type="pres">
      <dgm:prSet presAssocID="{1B8CE7BE-8BBB-4852-96C6-7984D033F8AB}" presName="connTx" presStyleLbl="parChTrans1D4" presStyleIdx="5" presStyleCnt="9"/>
      <dgm:spPr/>
      <dgm:t>
        <a:bodyPr/>
        <a:lstStyle/>
        <a:p>
          <a:pPr rtl="1"/>
          <a:endParaRPr lang="fa-IR"/>
        </a:p>
      </dgm:t>
    </dgm:pt>
    <dgm:pt modelId="{F02E1D57-9583-429A-A99E-CE159806FDA5}" type="pres">
      <dgm:prSet presAssocID="{FBA39378-18B8-4E65-81DA-B129530C8777}" presName="root2" presStyleCnt="0"/>
      <dgm:spPr/>
      <dgm:t>
        <a:bodyPr/>
        <a:lstStyle/>
        <a:p>
          <a:pPr rtl="1"/>
          <a:endParaRPr lang="fa-IR"/>
        </a:p>
      </dgm:t>
    </dgm:pt>
    <dgm:pt modelId="{735DF1AD-F574-4C9C-B2B7-BA31EC7BB4FE}" type="pres">
      <dgm:prSet presAssocID="{FBA39378-18B8-4E65-81DA-B129530C8777}" presName="LevelTwoTextNode" presStyleLbl="node4" presStyleIdx="5" presStyleCnt="9">
        <dgm:presLayoutVars>
          <dgm:chPref val="3"/>
        </dgm:presLayoutVars>
      </dgm:prSet>
      <dgm:spPr/>
      <dgm:t>
        <a:bodyPr/>
        <a:lstStyle/>
        <a:p>
          <a:pPr rtl="1"/>
          <a:endParaRPr lang="fa-IR"/>
        </a:p>
      </dgm:t>
    </dgm:pt>
    <dgm:pt modelId="{017B18D4-0B7D-44FF-9658-707EFA205471}" type="pres">
      <dgm:prSet presAssocID="{FBA39378-18B8-4E65-81DA-B129530C8777}" presName="level3hierChild" presStyleCnt="0"/>
      <dgm:spPr/>
      <dgm:t>
        <a:bodyPr/>
        <a:lstStyle/>
        <a:p>
          <a:pPr rtl="1"/>
          <a:endParaRPr lang="fa-IR"/>
        </a:p>
      </dgm:t>
    </dgm:pt>
    <dgm:pt modelId="{AD993CA2-C6F6-4690-A2D6-2A371DCE6122}" type="pres">
      <dgm:prSet presAssocID="{7E491674-6CC2-4CEB-A276-F860F97DC4CF}" presName="conn2-1" presStyleLbl="parChTrans1D4" presStyleIdx="6" presStyleCnt="9"/>
      <dgm:spPr/>
      <dgm:t>
        <a:bodyPr/>
        <a:lstStyle/>
        <a:p>
          <a:pPr rtl="1"/>
          <a:endParaRPr lang="fa-IR"/>
        </a:p>
      </dgm:t>
    </dgm:pt>
    <dgm:pt modelId="{5EDD75AC-385B-4ECA-9D95-7B27ADFF7248}" type="pres">
      <dgm:prSet presAssocID="{7E491674-6CC2-4CEB-A276-F860F97DC4CF}" presName="connTx" presStyleLbl="parChTrans1D4" presStyleIdx="6" presStyleCnt="9"/>
      <dgm:spPr/>
      <dgm:t>
        <a:bodyPr/>
        <a:lstStyle/>
        <a:p>
          <a:pPr rtl="1"/>
          <a:endParaRPr lang="fa-IR"/>
        </a:p>
      </dgm:t>
    </dgm:pt>
    <dgm:pt modelId="{8E005B7D-7078-4339-8AA0-A216D02C2046}" type="pres">
      <dgm:prSet presAssocID="{86C57527-DE4E-4A0E-B3DE-11F4E8EFD90B}" presName="root2" presStyleCnt="0"/>
      <dgm:spPr/>
      <dgm:t>
        <a:bodyPr/>
        <a:lstStyle/>
        <a:p>
          <a:pPr rtl="1"/>
          <a:endParaRPr lang="fa-IR"/>
        </a:p>
      </dgm:t>
    </dgm:pt>
    <dgm:pt modelId="{DD3FC81B-2A7C-42F9-B36D-99B9F15A287E}" type="pres">
      <dgm:prSet presAssocID="{86C57527-DE4E-4A0E-B3DE-11F4E8EFD90B}" presName="LevelTwoTextNode" presStyleLbl="node4" presStyleIdx="6" presStyleCnt="9" custLinFactY="54066" custLinFactNeighborX="381" custLinFactNeighborY="100000">
        <dgm:presLayoutVars>
          <dgm:chPref val="3"/>
        </dgm:presLayoutVars>
      </dgm:prSet>
      <dgm:spPr/>
      <dgm:t>
        <a:bodyPr/>
        <a:lstStyle/>
        <a:p>
          <a:pPr rtl="1"/>
          <a:endParaRPr lang="fa-IR"/>
        </a:p>
      </dgm:t>
    </dgm:pt>
    <dgm:pt modelId="{21829D2D-E626-4B9E-AB9C-5230D0E185A6}" type="pres">
      <dgm:prSet presAssocID="{86C57527-DE4E-4A0E-B3DE-11F4E8EFD90B}" presName="level3hierChild" presStyleCnt="0"/>
      <dgm:spPr/>
      <dgm:t>
        <a:bodyPr/>
        <a:lstStyle/>
        <a:p>
          <a:pPr rtl="1"/>
          <a:endParaRPr lang="fa-IR"/>
        </a:p>
      </dgm:t>
    </dgm:pt>
    <dgm:pt modelId="{D151AB5C-1456-4295-8F4E-1AA82E73D3EE}" type="pres">
      <dgm:prSet presAssocID="{3E7B49B6-4AD0-43D4-839E-BC830901E524}" presName="conn2-1" presStyleLbl="parChTrans1D4" presStyleIdx="7" presStyleCnt="9"/>
      <dgm:spPr/>
      <dgm:t>
        <a:bodyPr/>
        <a:lstStyle/>
        <a:p>
          <a:pPr rtl="1"/>
          <a:endParaRPr lang="fa-IR"/>
        </a:p>
      </dgm:t>
    </dgm:pt>
    <dgm:pt modelId="{73C9BBBE-7E23-4E6D-A083-4D6A6CC205AC}" type="pres">
      <dgm:prSet presAssocID="{3E7B49B6-4AD0-43D4-839E-BC830901E524}" presName="connTx" presStyleLbl="parChTrans1D4" presStyleIdx="7" presStyleCnt="9"/>
      <dgm:spPr/>
      <dgm:t>
        <a:bodyPr/>
        <a:lstStyle/>
        <a:p>
          <a:pPr rtl="1"/>
          <a:endParaRPr lang="fa-IR"/>
        </a:p>
      </dgm:t>
    </dgm:pt>
    <dgm:pt modelId="{43543588-1F9C-49FB-9660-7B6A66AB983C}" type="pres">
      <dgm:prSet presAssocID="{06A46690-F0E2-47F3-888D-B679966FC8EE}" presName="root2" presStyleCnt="0"/>
      <dgm:spPr/>
      <dgm:t>
        <a:bodyPr/>
        <a:lstStyle/>
        <a:p>
          <a:pPr rtl="1"/>
          <a:endParaRPr lang="fa-IR"/>
        </a:p>
      </dgm:t>
    </dgm:pt>
    <dgm:pt modelId="{370E84E7-4246-4EA4-9C97-5CAFC9F1CCFA}" type="pres">
      <dgm:prSet presAssocID="{06A46690-F0E2-47F3-888D-B679966FC8EE}" presName="LevelTwoTextNode" presStyleLbl="node4" presStyleIdx="7" presStyleCnt="9" custScaleY="320916" custLinFactY="23142" custLinFactNeighborX="2070" custLinFactNeighborY="100000">
        <dgm:presLayoutVars>
          <dgm:chPref val="3"/>
        </dgm:presLayoutVars>
      </dgm:prSet>
      <dgm:spPr/>
      <dgm:t>
        <a:bodyPr/>
        <a:lstStyle/>
        <a:p>
          <a:pPr rtl="1"/>
          <a:endParaRPr lang="fa-IR"/>
        </a:p>
      </dgm:t>
    </dgm:pt>
    <dgm:pt modelId="{0C5BE7E4-7610-44B0-B932-D61810DCF1B0}" type="pres">
      <dgm:prSet presAssocID="{06A46690-F0E2-47F3-888D-B679966FC8EE}" presName="level3hierChild" presStyleCnt="0"/>
      <dgm:spPr/>
      <dgm:t>
        <a:bodyPr/>
        <a:lstStyle/>
        <a:p>
          <a:pPr rtl="1"/>
          <a:endParaRPr lang="fa-IR"/>
        </a:p>
      </dgm:t>
    </dgm:pt>
    <dgm:pt modelId="{455A368F-0416-4EFA-A73C-28F0D150C5DD}" type="pres">
      <dgm:prSet presAssocID="{9712D245-C8BC-4626-8396-91BEBB2A19A1}" presName="conn2-1" presStyleLbl="parChTrans1D4" presStyleIdx="8" presStyleCnt="9"/>
      <dgm:spPr/>
      <dgm:t>
        <a:bodyPr/>
        <a:lstStyle/>
        <a:p>
          <a:pPr rtl="1"/>
          <a:endParaRPr lang="fa-IR"/>
        </a:p>
      </dgm:t>
    </dgm:pt>
    <dgm:pt modelId="{D18195BA-9F9F-4B2E-A99E-61AC7D07DC22}" type="pres">
      <dgm:prSet presAssocID="{9712D245-C8BC-4626-8396-91BEBB2A19A1}" presName="connTx" presStyleLbl="parChTrans1D4" presStyleIdx="8" presStyleCnt="9"/>
      <dgm:spPr/>
      <dgm:t>
        <a:bodyPr/>
        <a:lstStyle/>
        <a:p>
          <a:pPr rtl="1"/>
          <a:endParaRPr lang="fa-IR"/>
        </a:p>
      </dgm:t>
    </dgm:pt>
    <dgm:pt modelId="{A2734C86-396A-4BB3-BD79-F65C2441C251}" type="pres">
      <dgm:prSet presAssocID="{0553ACAF-97D6-4517-BDBC-31C30B30BFD0}" presName="root2" presStyleCnt="0"/>
      <dgm:spPr/>
      <dgm:t>
        <a:bodyPr/>
        <a:lstStyle/>
        <a:p>
          <a:pPr rtl="1"/>
          <a:endParaRPr lang="fa-IR"/>
        </a:p>
      </dgm:t>
    </dgm:pt>
    <dgm:pt modelId="{06494BE1-9CB2-4BB5-B71F-984F21457BD7}" type="pres">
      <dgm:prSet presAssocID="{0553ACAF-97D6-4517-BDBC-31C30B30BFD0}" presName="LevelTwoTextNode" presStyleLbl="node4" presStyleIdx="8" presStyleCnt="9" custScaleY="347153" custLinFactY="44230" custLinFactNeighborX="2070" custLinFactNeighborY="100000">
        <dgm:presLayoutVars>
          <dgm:chPref val="3"/>
        </dgm:presLayoutVars>
      </dgm:prSet>
      <dgm:spPr/>
      <dgm:t>
        <a:bodyPr/>
        <a:lstStyle/>
        <a:p>
          <a:pPr rtl="1"/>
          <a:endParaRPr lang="fa-IR"/>
        </a:p>
      </dgm:t>
    </dgm:pt>
    <dgm:pt modelId="{0D4667A9-7B4E-4D29-8E32-FAAC3554D6B0}" type="pres">
      <dgm:prSet presAssocID="{0553ACAF-97D6-4517-BDBC-31C30B30BFD0}" presName="level3hierChild" presStyleCnt="0"/>
      <dgm:spPr/>
      <dgm:t>
        <a:bodyPr/>
        <a:lstStyle/>
        <a:p>
          <a:pPr rtl="1"/>
          <a:endParaRPr lang="fa-IR"/>
        </a:p>
      </dgm:t>
    </dgm:pt>
  </dgm:ptLst>
  <dgm:cxnLst>
    <dgm:cxn modelId="{E6A1252B-7B3C-458A-95D0-4EA8443033E4}" type="presOf" srcId="{3E7B49B6-4AD0-43D4-839E-BC830901E524}" destId="{D151AB5C-1456-4295-8F4E-1AA82E73D3EE}" srcOrd="0" destOrd="0" presId="urn:microsoft.com/office/officeart/2008/layout/HorizontalMultiLevelHierarchy"/>
    <dgm:cxn modelId="{AED5C100-C778-42B7-8B85-537B91FB244A}" srcId="{CF470814-0E27-485B-8488-AEC193F1CBFE}" destId="{86C57527-DE4E-4A0E-B3DE-11F4E8EFD90B}" srcOrd="1" destOrd="0" parTransId="{7E491674-6CC2-4CEB-A276-F860F97DC4CF}" sibTransId="{B9AC91F7-F1BA-4A3A-9B9F-3859A8AEBC30}"/>
    <dgm:cxn modelId="{2F95EF4C-92D3-4B15-9E46-7BDC3D9AE00E}" srcId="{4844281F-32E7-482C-A31B-55BB1F7B02D1}" destId="{582D1C54-7034-4430-93C9-4F57E9E7B40F}" srcOrd="0" destOrd="0" parTransId="{EBA3ECA6-8EF5-44D9-BCA7-79B905D57294}" sibTransId="{75E763A2-00EB-44B1-AC66-647143A12063}"/>
    <dgm:cxn modelId="{9B859511-20FE-4D81-AE7C-A2DCD35955F0}" srcId="{60000443-0E9E-46F7-904E-E07FA7489FEE}" destId="{FD99C3D0-183B-4D58-A428-192C3E6C196C}" srcOrd="0" destOrd="0" parTransId="{7F964AEE-4F40-4551-B244-7D928D0E234A}" sibTransId="{1706061A-17F6-43E1-BC2B-566D251DA4FF}"/>
    <dgm:cxn modelId="{02257FE5-DC6A-411D-BD28-551DF9612E7A}" type="presOf" srcId="{D10EBB0C-BEBB-4CF3-A186-9581B246991F}" destId="{FC070489-41FC-4A84-9C73-A8806EF8E099}" srcOrd="0" destOrd="0" presId="urn:microsoft.com/office/officeart/2008/layout/HorizontalMultiLevelHierarchy"/>
    <dgm:cxn modelId="{65F6EF1F-2CBD-44CE-A90D-064819D23617}" srcId="{86C57527-DE4E-4A0E-B3DE-11F4E8EFD90B}" destId="{0553ACAF-97D6-4517-BDBC-31C30B30BFD0}" srcOrd="1" destOrd="0" parTransId="{9712D245-C8BC-4626-8396-91BEBB2A19A1}" sibTransId="{AF88AE2C-1DB7-4030-83EB-DE4FFB6C24D4}"/>
    <dgm:cxn modelId="{3D3AADC1-70F1-4112-808E-491C7D20D53E}" type="presOf" srcId="{06A46690-F0E2-47F3-888D-B679966FC8EE}" destId="{370E84E7-4246-4EA4-9C97-5CAFC9F1CCFA}" srcOrd="0" destOrd="0" presId="urn:microsoft.com/office/officeart/2008/layout/HorizontalMultiLevelHierarchy"/>
    <dgm:cxn modelId="{9D73156B-9B6D-4489-888E-85B6F4F49411}" type="presOf" srcId="{2A0D8F72-6C1E-42AA-BA75-0BCEC8C009C7}" destId="{8E34A82B-1D25-4952-920F-F17FBA4A7189}" srcOrd="0" destOrd="0" presId="urn:microsoft.com/office/officeart/2008/layout/HorizontalMultiLevelHierarchy"/>
    <dgm:cxn modelId="{4D56D0C9-EADD-4298-A08C-71CAF2D20D70}" type="presOf" srcId="{7F964AEE-4F40-4551-B244-7D928D0E234A}" destId="{09096E94-BCFE-4D46-8042-CA1F75918C56}" srcOrd="1" destOrd="0" presId="urn:microsoft.com/office/officeart/2008/layout/HorizontalMultiLevelHierarchy"/>
    <dgm:cxn modelId="{0D7F9DBE-BB47-4C5A-ABBC-6BF9CFA6A4E4}" type="presOf" srcId="{3E7B49B6-4AD0-43D4-839E-BC830901E524}" destId="{73C9BBBE-7E23-4E6D-A083-4D6A6CC205AC}" srcOrd="1" destOrd="0" presId="urn:microsoft.com/office/officeart/2008/layout/HorizontalMultiLevelHierarchy"/>
    <dgm:cxn modelId="{1AA718AC-42D9-4B70-8A01-937B3264E1FF}" type="presOf" srcId="{1B8CE7BE-8BBB-4852-96C6-7984D033F8AB}" destId="{856B61A8-2E11-459F-83E1-86440BA8C3C2}" srcOrd="1" destOrd="0" presId="urn:microsoft.com/office/officeart/2008/layout/HorizontalMultiLevelHierarchy"/>
    <dgm:cxn modelId="{0564557E-44EB-4D7C-86E1-BE45D66724E3}" type="presOf" srcId="{1B8CE7BE-8BBB-4852-96C6-7984D033F8AB}" destId="{8D09659B-33B3-4EF3-95B7-D6B8DCD3E2F7}" srcOrd="0" destOrd="0" presId="urn:microsoft.com/office/officeart/2008/layout/HorizontalMultiLevelHierarchy"/>
    <dgm:cxn modelId="{39ACC147-B890-4CDA-AB41-EA20EA43DE85}" srcId="{2A0D8F72-6C1E-42AA-BA75-0BCEC8C009C7}" destId="{D10EBB0C-BEBB-4CF3-A186-9581B246991F}" srcOrd="0" destOrd="0" parTransId="{4FE060D4-986E-447C-893D-77C774D6158F}" sibTransId="{5E7BC16C-432B-4417-A069-724BDC435327}"/>
    <dgm:cxn modelId="{CEDD58F6-9D8C-4441-ADDE-64283CDE2A82}" type="presOf" srcId="{CF470814-0E27-485B-8488-AEC193F1CBFE}" destId="{3229E538-4E11-4FD5-AF51-9A138AB2A4CE}" srcOrd="0" destOrd="0" presId="urn:microsoft.com/office/officeart/2008/layout/HorizontalMultiLevelHierarchy"/>
    <dgm:cxn modelId="{4325A6AD-F022-4CCE-9634-622E7C0FABBF}" type="presOf" srcId="{0553ACAF-97D6-4517-BDBC-31C30B30BFD0}" destId="{06494BE1-9CB2-4BB5-B71F-984F21457BD7}" srcOrd="0" destOrd="0" presId="urn:microsoft.com/office/officeart/2008/layout/HorizontalMultiLevelHierarchy"/>
    <dgm:cxn modelId="{C7F9B36E-402B-4871-AA84-80DC9A0F08EB}" type="presOf" srcId="{4844281F-32E7-482C-A31B-55BB1F7B02D1}" destId="{6E01176E-F883-4201-9438-631791D53E2B}" srcOrd="0" destOrd="0" presId="urn:microsoft.com/office/officeart/2008/layout/HorizontalMultiLevelHierarchy"/>
    <dgm:cxn modelId="{5CE89BDB-88E0-4C19-B492-8535400B528D}" type="presOf" srcId="{7E491674-6CC2-4CEB-A276-F860F97DC4CF}" destId="{5EDD75AC-385B-4ECA-9D95-7B27ADFF7248}" srcOrd="1" destOrd="0" presId="urn:microsoft.com/office/officeart/2008/layout/HorizontalMultiLevelHierarchy"/>
    <dgm:cxn modelId="{B8564D6A-5037-43BF-BDC6-71E202560E99}" type="presOf" srcId="{86C57527-DE4E-4A0E-B3DE-11F4E8EFD90B}" destId="{DD3FC81B-2A7C-42F9-B36D-99B9F15A287E}" srcOrd="0" destOrd="0" presId="urn:microsoft.com/office/officeart/2008/layout/HorizontalMultiLevelHierarchy"/>
    <dgm:cxn modelId="{1F510C75-6693-4AAB-944D-CB877C37E92D}" srcId="{8DFB96C7-0501-40BA-87F9-7147447D9265}" destId="{FBA39378-18B8-4E65-81DA-B129530C8777}" srcOrd="0" destOrd="0" parTransId="{1B8CE7BE-8BBB-4852-96C6-7984D033F8AB}" sibTransId="{82AC9E4D-F8CE-4317-8472-CBAF82CDCCEF}"/>
    <dgm:cxn modelId="{5812C316-E672-443E-A03D-83A2B108180C}" type="presOf" srcId="{146F484E-E5BF-4289-9B7B-C1518FAF213F}" destId="{07DC631E-254B-44F1-AD69-9C122BF22978}" srcOrd="0" destOrd="0" presId="urn:microsoft.com/office/officeart/2008/layout/HorizontalMultiLevelHierarchy"/>
    <dgm:cxn modelId="{B0377F56-A741-44AF-951B-1BCA05F8D7A3}" srcId="{BAF74329-036C-45E6-91E8-289FA25D02C4}" destId="{CF470814-0E27-485B-8488-AEC193F1CBFE}" srcOrd="1" destOrd="0" parTransId="{E53B9920-B111-49C1-8402-75C8D0017ECA}" sibTransId="{CE5DA2F4-E181-4FE3-A5A0-BBE81AAF7DFD}"/>
    <dgm:cxn modelId="{A012A201-F027-40F1-9D10-0A350D788800}" type="presOf" srcId="{8DFB96C7-0501-40BA-87F9-7147447D9265}" destId="{C80852CC-66C3-468A-B46C-4E7FA7EF95B1}" srcOrd="0" destOrd="0" presId="urn:microsoft.com/office/officeart/2008/layout/HorizontalMultiLevelHierarchy"/>
    <dgm:cxn modelId="{4ABE38A7-B5E1-49DF-8A1F-A139BBE72F59}" type="presOf" srcId="{EBA3ECA6-8EF5-44D9-BCA7-79B905D57294}" destId="{348176F7-3E07-4C4C-A507-12E6962B8302}" srcOrd="0" destOrd="0" presId="urn:microsoft.com/office/officeart/2008/layout/HorizontalMultiLevelHierarchy"/>
    <dgm:cxn modelId="{7F818438-4344-48F0-A371-DED37E982F40}" type="presOf" srcId="{87CFBF07-0317-4BC1-BCED-3DB801486389}" destId="{9B0BB9CE-8805-41BD-A55E-CC8223E2C9E6}" srcOrd="1" destOrd="0" presId="urn:microsoft.com/office/officeart/2008/layout/HorizontalMultiLevelHierarchy"/>
    <dgm:cxn modelId="{C3B54330-0BEE-4E4E-81CD-4CB776AC7967}" type="presOf" srcId="{AD5E2CC0-B7CB-494B-8248-906D5036993C}" destId="{5C0E8927-8061-4ECC-AA8A-40E25C0855C8}" srcOrd="0" destOrd="0" presId="urn:microsoft.com/office/officeart/2008/layout/HorizontalMultiLevelHierarchy"/>
    <dgm:cxn modelId="{7A15CA0F-7469-48B9-863D-C37CA71EBDE8}" srcId="{CF470814-0E27-485B-8488-AEC193F1CBFE}" destId="{8DFB96C7-0501-40BA-87F9-7147447D9265}" srcOrd="0" destOrd="0" parTransId="{64C32E30-0524-4FAE-AD8B-B89F83B8D55B}" sibTransId="{3EBFE396-DF75-49E3-AA74-A99AB3CB3249}"/>
    <dgm:cxn modelId="{B345FD74-B6AD-4781-97E7-D945B5D13F6C}" type="presOf" srcId="{9712D245-C8BC-4626-8396-91BEBB2A19A1}" destId="{D18195BA-9F9F-4B2E-A99E-61AC7D07DC22}" srcOrd="1" destOrd="0" presId="urn:microsoft.com/office/officeart/2008/layout/HorizontalMultiLevelHierarchy"/>
    <dgm:cxn modelId="{76E97A51-C02D-4F08-AA1E-88B470525F9F}" type="presOf" srcId="{E53B9920-B111-49C1-8402-75C8D0017ECA}" destId="{BE1EEAA5-4A97-4FC4-88AA-2D839B54875C}" srcOrd="0" destOrd="0" presId="urn:microsoft.com/office/officeart/2008/layout/HorizontalMultiLevelHierarchy"/>
    <dgm:cxn modelId="{12142848-CE1E-46B3-9E71-1133A9B829DD}" type="presOf" srcId="{60000443-0E9E-46F7-904E-E07FA7489FEE}" destId="{5DD2DD2D-63C1-41AB-AEA0-F75358D921F6}" srcOrd="0" destOrd="0" presId="urn:microsoft.com/office/officeart/2008/layout/HorizontalMultiLevelHierarchy"/>
    <dgm:cxn modelId="{EB164096-719C-49C4-BB08-045848DF4FCE}" type="presOf" srcId="{9712D245-C8BC-4626-8396-91BEBB2A19A1}" destId="{455A368F-0416-4EFA-A73C-28F0D150C5DD}" srcOrd="0" destOrd="0" presId="urn:microsoft.com/office/officeart/2008/layout/HorizontalMultiLevelHierarchy"/>
    <dgm:cxn modelId="{961596DA-79CF-4DEF-838C-65B9BEFA3A88}" srcId="{BAF74329-036C-45E6-91E8-289FA25D02C4}" destId="{60000443-0E9E-46F7-904E-E07FA7489FEE}" srcOrd="0" destOrd="0" parTransId="{A16F2E93-CD96-4166-A092-77EBC6CDADE7}" sibTransId="{65F2E985-8743-4C03-959B-936127602BB6}"/>
    <dgm:cxn modelId="{EAA1687E-60F1-4DA9-8D16-8A25AF629231}" type="presOf" srcId="{7A17B1E9-C474-433C-AA4F-DA2B590D3543}" destId="{1EAD2F1A-2D62-4856-B4BA-396C6D32F1B4}" srcOrd="0" destOrd="0" presId="urn:microsoft.com/office/officeart/2008/layout/HorizontalMultiLevelHierarchy"/>
    <dgm:cxn modelId="{13A02837-1673-435C-9E7E-880C7B29E5BF}" type="presOf" srcId="{64C32E30-0524-4FAE-AD8B-B89F83B8D55B}" destId="{3197D31C-B369-4C46-B78C-90FD53339582}" srcOrd="1" destOrd="0" presId="urn:microsoft.com/office/officeart/2008/layout/HorizontalMultiLevelHierarchy"/>
    <dgm:cxn modelId="{114FED24-4BC0-4751-BE26-8AF8DC261E8F}" srcId="{86C57527-DE4E-4A0E-B3DE-11F4E8EFD90B}" destId="{06A46690-F0E2-47F3-888D-B679966FC8EE}" srcOrd="0" destOrd="0" parTransId="{3E7B49B6-4AD0-43D4-839E-BC830901E524}" sibTransId="{EFAECB28-7F1A-4878-A74A-132756E3DE00}"/>
    <dgm:cxn modelId="{F1904D12-D588-466A-9C6B-3E9208ADB501}" type="presOf" srcId="{64C32E30-0524-4FAE-AD8B-B89F83B8D55B}" destId="{3B9C2C4E-A879-4A5C-A19D-D9F3AAB4D0A5}" srcOrd="0" destOrd="0" presId="urn:microsoft.com/office/officeart/2008/layout/HorizontalMultiLevelHierarchy"/>
    <dgm:cxn modelId="{0AFA6950-AF10-4ACD-8186-690CF335AE0C}" srcId="{4844281F-32E7-482C-A31B-55BB1F7B02D1}" destId="{BAF74329-036C-45E6-91E8-289FA25D02C4}" srcOrd="1" destOrd="0" parTransId="{AD5E2CC0-B7CB-494B-8248-906D5036993C}" sibTransId="{AA4971CF-91C6-4F63-9A9C-01E33DCEE15C}"/>
    <dgm:cxn modelId="{DE7D8D30-9714-49A4-8216-3F909959A766}" type="presOf" srcId="{87CFBF07-0317-4BC1-BCED-3DB801486389}" destId="{D8344D1A-5C3D-4255-B729-5C343B6F3DD9}" srcOrd="0" destOrd="0" presId="urn:microsoft.com/office/officeart/2008/layout/HorizontalMultiLevelHierarchy"/>
    <dgm:cxn modelId="{78474CA7-72C5-466B-97FF-43D54733C04F}" type="presOf" srcId="{BAF74329-036C-45E6-91E8-289FA25D02C4}" destId="{79012C71-D24F-44BD-80E3-6FCFD4A12709}" srcOrd="0" destOrd="0" presId="urn:microsoft.com/office/officeart/2008/layout/HorizontalMultiLevelHierarchy"/>
    <dgm:cxn modelId="{C0FFFFA6-035C-4706-B70B-87E9FDEF8E73}" srcId="{D10EBB0C-BEBB-4CF3-A186-9581B246991F}" destId="{4844281F-32E7-482C-A31B-55BB1F7B02D1}" srcOrd="0" destOrd="0" parTransId="{146F484E-E5BF-4289-9B7B-C1518FAF213F}" sibTransId="{64145C27-3483-499E-94D9-558C068EBAF2}"/>
    <dgm:cxn modelId="{E9550229-7C3F-4669-8EDD-9575AFA330C2}" type="presOf" srcId="{FD99C3D0-183B-4D58-A428-192C3E6C196C}" destId="{378A2AFD-AA8F-428F-A5D3-A26B72F96444}" srcOrd="0" destOrd="0" presId="urn:microsoft.com/office/officeart/2008/layout/HorizontalMultiLevelHierarchy"/>
    <dgm:cxn modelId="{77797A87-B69C-49AE-90E9-57E1976AAA6A}" type="presOf" srcId="{146F484E-E5BF-4289-9B7B-C1518FAF213F}" destId="{B5130F02-18F4-4B4C-8547-180AD5664AA2}" srcOrd="1" destOrd="0" presId="urn:microsoft.com/office/officeart/2008/layout/HorizontalMultiLevelHierarchy"/>
    <dgm:cxn modelId="{F9D623CF-E480-4BD5-A97E-4FC60ED14D89}" type="presOf" srcId="{E53B9920-B111-49C1-8402-75C8D0017ECA}" destId="{024ECEB7-3F54-49EC-9CCD-04E9FAB850E1}" srcOrd="1" destOrd="0" presId="urn:microsoft.com/office/officeart/2008/layout/HorizontalMultiLevelHierarchy"/>
    <dgm:cxn modelId="{FE4B570F-16BF-4750-9FE7-912C2365EAC2}" type="presOf" srcId="{582D1C54-7034-4430-93C9-4F57E9E7B40F}" destId="{7363DC60-81C2-4E4F-B849-E65C3EB3CC35}" srcOrd="0" destOrd="0" presId="urn:microsoft.com/office/officeart/2008/layout/HorizontalMultiLevelHierarchy"/>
    <dgm:cxn modelId="{2BF15B59-9EB9-45D6-9283-D9AB920FBC4C}" type="presOf" srcId="{EBA3ECA6-8EF5-44D9-BCA7-79B905D57294}" destId="{CCF29691-940A-44E2-8721-AE69A1E6FC6A}" srcOrd="1" destOrd="0" presId="urn:microsoft.com/office/officeart/2008/layout/HorizontalMultiLevelHierarchy"/>
    <dgm:cxn modelId="{A4CFA400-8A55-4B59-9510-A907287F4029}" type="presOf" srcId="{FBA39378-18B8-4E65-81DA-B129530C8777}" destId="{735DF1AD-F574-4C9C-B2B7-BA31EC7BB4FE}" srcOrd="0" destOrd="0" presId="urn:microsoft.com/office/officeart/2008/layout/HorizontalMultiLevelHierarchy"/>
    <dgm:cxn modelId="{08E7E4AC-607A-45AF-B380-A41C36CD5DF7}" type="presOf" srcId="{A16F2E93-CD96-4166-A092-77EBC6CDADE7}" destId="{1B7BB0DA-88DC-427A-A71A-54B5E90B06FF}" srcOrd="1" destOrd="0" presId="urn:microsoft.com/office/officeart/2008/layout/HorizontalMultiLevelHierarchy"/>
    <dgm:cxn modelId="{567F3DB2-A339-49CC-B054-75A3A46613CB}" type="presOf" srcId="{A16F2E93-CD96-4166-A092-77EBC6CDADE7}" destId="{E8EA3950-AC4F-4C41-BD15-258B12A3516B}" srcOrd="0" destOrd="0" presId="urn:microsoft.com/office/officeart/2008/layout/HorizontalMultiLevelHierarchy"/>
    <dgm:cxn modelId="{FAFF0A84-70FF-4138-B8E9-D2A27628CC74}" type="presOf" srcId="{7E491674-6CC2-4CEB-A276-F860F97DC4CF}" destId="{AD993CA2-C6F6-4690-A2D6-2A371DCE6122}" srcOrd="0" destOrd="0" presId="urn:microsoft.com/office/officeart/2008/layout/HorizontalMultiLevelHierarchy"/>
    <dgm:cxn modelId="{D330B7F6-3C07-4E96-92DA-0B0EC58C608F}" type="presOf" srcId="{7F964AEE-4F40-4551-B244-7D928D0E234A}" destId="{0FF05E9B-B894-4BDB-80E9-BAC472A8B3FE}" srcOrd="0" destOrd="0" presId="urn:microsoft.com/office/officeart/2008/layout/HorizontalMultiLevelHierarchy"/>
    <dgm:cxn modelId="{FFF763B8-AD5B-4356-83C5-549B418E5672}" srcId="{582D1C54-7034-4430-93C9-4F57E9E7B40F}" destId="{7A17B1E9-C474-433C-AA4F-DA2B590D3543}" srcOrd="0" destOrd="0" parTransId="{87CFBF07-0317-4BC1-BCED-3DB801486389}" sibTransId="{57D41FE5-D238-42C1-B933-6690FAB659CD}"/>
    <dgm:cxn modelId="{255D14D3-37DF-46B0-B40A-F82131EDE362}" type="presOf" srcId="{AD5E2CC0-B7CB-494B-8248-906D5036993C}" destId="{CB467042-22FB-4E95-8A58-C0220A0264C5}" srcOrd="1" destOrd="0" presId="urn:microsoft.com/office/officeart/2008/layout/HorizontalMultiLevelHierarchy"/>
    <dgm:cxn modelId="{83405C1C-7C05-4FDB-BA1B-CF4402188A34}" type="presParOf" srcId="{8E34A82B-1D25-4952-920F-F17FBA4A7189}" destId="{FBED8B80-E534-4E93-9247-CC722B3EC0A0}" srcOrd="0" destOrd="0" presId="urn:microsoft.com/office/officeart/2008/layout/HorizontalMultiLevelHierarchy"/>
    <dgm:cxn modelId="{622AECB9-38E0-4038-AE99-8C33EF85F321}" type="presParOf" srcId="{FBED8B80-E534-4E93-9247-CC722B3EC0A0}" destId="{FC070489-41FC-4A84-9C73-A8806EF8E099}" srcOrd="0" destOrd="0" presId="urn:microsoft.com/office/officeart/2008/layout/HorizontalMultiLevelHierarchy"/>
    <dgm:cxn modelId="{06529A5D-23BE-4E64-90BD-8A30ECAC4815}" type="presParOf" srcId="{FBED8B80-E534-4E93-9247-CC722B3EC0A0}" destId="{00D93E24-37E4-4C85-BCE4-2C9E8FB60515}" srcOrd="1" destOrd="0" presId="urn:microsoft.com/office/officeart/2008/layout/HorizontalMultiLevelHierarchy"/>
    <dgm:cxn modelId="{A9BA5AA0-F5C0-4C7C-9A83-4CF872FC6678}" type="presParOf" srcId="{00D93E24-37E4-4C85-BCE4-2C9E8FB60515}" destId="{07DC631E-254B-44F1-AD69-9C122BF22978}" srcOrd="0" destOrd="0" presId="urn:microsoft.com/office/officeart/2008/layout/HorizontalMultiLevelHierarchy"/>
    <dgm:cxn modelId="{771F9BA6-8EEF-45AE-A951-5E8B212FE455}" type="presParOf" srcId="{07DC631E-254B-44F1-AD69-9C122BF22978}" destId="{B5130F02-18F4-4B4C-8547-180AD5664AA2}" srcOrd="0" destOrd="0" presId="urn:microsoft.com/office/officeart/2008/layout/HorizontalMultiLevelHierarchy"/>
    <dgm:cxn modelId="{C7ED164F-EBB1-46EB-BFE1-766992A24276}" type="presParOf" srcId="{00D93E24-37E4-4C85-BCE4-2C9E8FB60515}" destId="{4FFED8CA-E5BF-4EC1-B6A4-AB91291F4FE3}" srcOrd="1" destOrd="0" presId="urn:microsoft.com/office/officeart/2008/layout/HorizontalMultiLevelHierarchy"/>
    <dgm:cxn modelId="{4AECEEA7-3EDC-43D9-B933-A596656DBC13}" type="presParOf" srcId="{4FFED8CA-E5BF-4EC1-B6A4-AB91291F4FE3}" destId="{6E01176E-F883-4201-9438-631791D53E2B}" srcOrd="0" destOrd="0" presId="urn:microsoft.com/office/officeart/2008/layout/HorizontalMultiLevelHierarchy"/>
    <dgm:cxn modelId="{6596D062-4044-438B-9FBD-EB9A94029E43}" type="presParOf" srcId="{4FFED8CA-E5BF-4EC1-B6A4-AB91291F4FE3}" destId="{BD6A3874-28E5-4CCE-9618-3E20E766EF76}" srcOrd="1" destOrd="0" presId="urn:microsoft.com/office/officeart/2008/layout/HorizontalMultiLevelHierarchy"/>
    <dgm:cxn modelId="{199CB9A4-4B82-460E-840A-8BB34F1985EA}" type="presParOf" srcId="{BD6A3874-28E5-4CCE-9618-3E20E766EF76}" destId="{348176F7-3E07-4C4C-A507-12E6962B8302}" srcOrd="0" destOrd="0" presId="urn:microsoft.com/office/officeart/2008/layout/HorizontalMultiLevelHierarchy"/>
    <dgm:cxn modelId="{CB473F62-538C-49BA-989A-D7628CF2ABCA}" type="presParOf" srcId="{348176F7-3E07-4C4C-A507-12E6962B8302}" destId="{CCF29691-940A-44E2-8721-AE69A1E6FC6A}" srcOrd="0" destOrd="0" presId="urn:microsoft.com/office/officeart/2008/layout/HorizontalMultiLevelHierarchy"/>
    <dgm:cxn modelId="{C9EEFE6E-A6DC-4CC3-AA57-528F5024296A}" type="presParOf" srcId="{BD6A3874-28E5-4CCE-9618-3E20E766EF76}" destId="{277E5147-D5C2-40A6-9E1C-723572918759}" srcOrd="1" destOrd="0" presId="urn:microsoft.com/office/officeart/2008/layout/HorizontalMultiLevelHierarchy"/>
    <dgm:cxn modelId="{2EA334ED-EC3C-4D79-BBC4-2C3B110AF697}" type="presParOf" srcId="{277E5147-D5C2-40A6-9E1C-723572918759}" destId="{7363DC60-81C2-4E4F-B849-E65C3EB3CC35}" srcOrd="0" destOrd="0" presId="urn:microsoft.com/office/officeart/2008/layout/HorizontalMultiLevelHierarchy"/>
    <dgm:cxn modelId="{7115E908-2E8B-4B37-90EB-4AA5486597CD}" type="presParOf" srcId="{277E5147-D5C2-40A6-9E1C-723572918759}" destId="{EAD7A73B-E696-449D-82C6-D281A6A600C4}" srcOrd="1" destOrd="0" presId="urn:microsoft.com/office/officeart/2008/layout/HorizontalMultiLevelHierarchy"/>
    <dgm:cxn modelId="{FBC34BB8-E749-45B8-96D6-E16E06EE8946}" type="presParOf" srcId="{EAD7A73B-E696-449D-82C6-D281A6A600C4}" destId="{D8344D1A-5C3D-4255-B729-5C343B6F3DD9}" srcOrd="0" destOrd="0" presId="urn:microsoft.com/office/officeart/2008/layout/HorizontalMultiLevelHierarchy"/>
    <dgm:cxn modelId="{718E5C6F-DFC7-4FC0-80AC-96204718CFBE}" type="presParOf" srcId="{D8344D1A-5C3D-4255-B729-5C343B6F3DD9}" destId="{9B0BB9CE-8805-41BD-A55E-CC8223E2C9E6}" srcOrd="0" destOrd="0" presId="urn:microsoft.com/office/officeart/2008/layout/HorizontalMultiLevelHierarchy"/>
    <dgm:cxn modelId="{A705B0BE-F39A-40AC-8329-69BD2D132BC8}" type="presParOf" srcId="{EAD7A73B-E696-449D-82C6-D281A6A600C4}" destId="{CD17C577-403C-4A10-A6CC-CD4E495468BA}" srcOrd="1" destOrd="0" presId="urn:microsoft.com/office/officeart/2008/layout/HorizontalMultiLevelHierarchy"/>
    <dgm:cxn modelId="{8A315793-93B2-493F-B34B-CDE73D3891A1}" type="presParOf" srcId="{CD17C577-403C-4A10-A6CC-CD4E495468BA}" destId="{1EAD2F1A-2D62-4856-B4BA-396C6D32F1B4}" srcOrd="0" destOrd="0" presId="urn:microsoft.com/office/officeart/2008/layout/HorizontalMultiLevelHierarchy"/>
    <dgm:cxn modelId="{A5E3ABD9-352E-4DA1-AC9D-D5F2716BD1B4}" type="presParOf" srcId="{CD17C577-403C-4A10-A6CC-CD4E495468BA}" destId="{63C3DA69-1311-445D-ADF3-85D7F6DC7CBA}" srcOrd="1" destOrd="0" presId="urn:microsoft.com/office/officeart/2008/layout/HorizontalMultiLevelHierarchy"/>
    <dgm:cxn modelId="{D15DF677-AD65-479D-A6DE-2CE8833188EF}" type="presParOf" srcId="{BD6A3874-28E5-4CCE-9618-3E20E766EF76}" destId="{5C0E8927-8061-4ECC-AA8A-40E25C0855C8}" srcOrd="2" destOrd="0" presId="urn:microsoft.com/office/officeart/2008/layout/HorizontalMultiLevelHierarchy"/>
    <dgm:cxn modelId="{AFEC21E8-D7ED-489B-A5D2-A5645FE76888}" type="presParOf" srcId="{5C0E8927-8061-4ECC-AA8A-40E25C0855C8}" destId="{CB467042-22FB-4E95-8A58-C0220A0264C5}" srcOrd="0" destOrd="0" presId="urn:microsoft.com/office/officeart/2008/layout/HorizontalMultiLevelHierarchy"/>
    <dgm:cxn modelId="{9B2CA8EE-E673-472B-B7CC-B6A4240978D9}" type="presParOf" srcId="{BD6A3874-28E5-4CCE-9618-3E20E766EF76}" destId="{8E696118-3C46-408B-BF82-D8637F39C916}" srcOrd="3" destOrd="0" presId="urn:microsoft.com/office/officeart/2008/layout/HorizontalMultiLevelHierarchy"/>
    <dgm:cxn modelId="{89F9AA1E-B198-4B8A-8CAB-804FB2BD13C3}" type="presParOf" srcId="{8E696118-3C46-408B-BF82-D8637F39C916}" destId="{79012C71-D24F-44BD-80E3-6FCFD4A12709}" srcOrd="0" destOrd="0" presId="urn:microsoft.com/office/officeart/2008/layout/HorizontalMultiLevelHierarchy"/>
    <dgm:cxn modelId="{BBA80160-DA77-43CC-8E50-8C879C388AFA}" type="presParOf" srcId="{8E696118-3C46-408B-BF82-D8637F39C916}" destId="{1F79A834-E918-4C44-ABDE-B7032D25CC10}" srcOrd="1" destOrd="0" presId="urn:microsoft.com/office/officeart/2008/layout/HorizontalMultiLevelHierarchy"/>
    <dgm:cxn modelId="{4B37AB5F-883B-4BE5-AB6E-9D916C14C6BB}" type="presParOf" srcId="{1F79A834-E918-4C44-ABDE-B7032D25CC10}" destId="{E8EA3950-AC4F-4C41-BD15-258B12A3516B}" srcOrd="0" destOrd="0" presId="urn:microsoft.com/office/officeart/2008/layout/HorizontalMultiLevelHierarchy"/>
    <dgm:cxn modelId="{8A56476F-0164-4425-A133-A7B86C3947BA}" type="presParOf" srcId="{E8EA3950-AC4F-4C41-BD15-258B12A3516B}" destId="{1B7BB0DA-88DC-427A-A71A-54B5E90B06FF}" srcOrd="0" destOrd="0" presId="urn:microsoft.com/office/officeart/2008/layout/HorizontalMultiLevelHierarchy"/>
    <dgm:cxn modelId="{B5BE683D-EBEE-46AC-93D7-F7CE7EB92A9C}" type="presParOf" srcId="{1F79A834-E918-4C44-ABDE-B7032D25CC10}" destId="{F99B12B2-6A68-4B5D-9E90-2F41B6270B53}" srcOrd="1" destOrd="0" presId="urn:microsoft.com/office/officeart/2008/layout/HorizontalMultiLevelHierarchy"/>
    <dgm:cxn modelId="{421AE862-0824-40E3-A4E1-082CDE5A2293}" type="presParOf" srcId="{F99B12B2-6A68-4B5D-9E90-2F41B6270B53}" destId="{5DD2DD2D-63C1-41AB-AEA0-F75358D921F6}" srcOrd="0" destOrd="0" presId="urn:microsoft.com/office/officeart/2008/layout/HorizontalMultiLevelHierarchy"/>
    <dgm:cxn modelId="{E6B7B8D3-C267-49C6-AF53-4D5CD514FBC1}" type="presParOf" srcId="{F99B12B2-6A68-4B5D-9E90-2F41B6270B53}" destId="{5AFC0E94-427C-416B-8AD1-325F1C59C216}" srcOrd="1" destOrd="0" presId="urn:microsoft.com/office/officeart/2008/layout/HorizontalMultiLevelHierarchy"/>
    <dgm:cxn modelId="{41EE8CC1-EEE2-4272-8765-D8EA33EF6611}" type="presParOf" srcId="{5AFC0E94-427C-416B-8AD1-325F1C59C216}" destId="{0FF05E9B-B894-4BDB-80E9-BAC472A8B3FE}" srcOrd="0" destOrd="0" presId="urn:microsoft.com/office/officeart/2008/layout/HorizontalMultiLevelHierarchy"/>
    <dgm:cxn modelId="{FF9D5E43-F3BB-4E71-927E-D94CB40B0EEB}" type="presParOf" srcId="{0FF05E9B-B894-4BDB-80E9-BAC472A8B3FE}" destId="{09096E94-BCFE-4D46-8042-CA1F75918C56}" srcOrd="0" destOrd="0" presId="urn:microsoft.com/office/officeart/2008/layout/HorizontalMultiLevelHierarchy"/>
    <dgm:cxn modelId="{C45ED492-9188-4C79-B297-4D410C4CCCA8}" type="presParOf" srcId="{5AFC0E94-427C-416B-8AD1-325F1C59C216}" destId="{8B5EFD77-25A0-4751-9D7F-6BE761AACB3C}" srcOrd="1" destOrd="0" presId="urn:microsoft.com/office/officeart/2008/layout/HorizontalMultiLevelHierarchy"/>
    <dgm:cxn modelId="{B87BEF7F-DAF4-4793-9A35-6811680F3972}" type="presParOf" srcId="{8B5EFD77-25A0-4751-9D7F-6BE761AACB3C}" destId="{378A2AFD-AA8F-428F-A5D3-A26B72F96444}" srcOrd="0" destOrd="0" presId="urn:microsoft.com/office/officeart/2008/layout/HorizontalMultiLevelHierarchy"/>
    <dgm:cxn modelId="{DBBA2530-32A1-440E-B7EF-DAB46D0D6A9B}" type="presParOf" srcId="{8B5EFD77-25A0-4751-9D7F-6BE761AACB3C}" destId="{890CD437-D806-4516-A9A4-B5C3F6C42A56}" srcOrd="1" destOrd="0" presId="urn:microsoft.com/office/officeart/2008/layout/HorizontalMultiLevelHierarchy"/>
    <dgm:cxn modelId="{A31423E5-059B-4ABA-B5CD-CC8F6B48FC2D}" type="presParOf" srcId="{1F79A834-E918-4C44-ABDE-B7032D25CC10}" destId="{BE1EEAA5-4A97-4FC4-88AA-2D839B54875C}" srcOrd="2" destOrd="0" presId="urn:microsoft.com/office/officeart/2008/layout/HorizontalMultiLevelHierarchy"/>
    <dgm:cxn modelId="{533B5B43-C75E-4F46-9C0A-5AE56B89208A}" type="presParOf" srcId="{BE1EEAA5-4A97-4FC4-88AA-2D839B54875C}" destId="{024ECEB7-3F54-49EC-9CCD-04E9FAB850E1}" srcOrd="0" destOrd="0" presId="urn:microsoft.com/office/officeart/2008/layout/HorizontalMultiLevelHierarchy"/>
    <dgm:cxn modelId="{ED0B97CC-8DCB-47AC-9BDC-E0EF6E3EB4F1}" type="presParOf" srcId="{1F79A834-E918-4C44-ABDE-B7032D25CC10}" destId="{A1DF2F44-06CA-44C1-88A8-ACAF5AFBA9D5}" srcOrd="3" destOrd="0" presId="urn:microsoft.com/office/officeart/2008/layout/HorizontalMultiLevelHierarchy"/>
    <dgm:cxn modelId="{6E4CD01D-8487-4FD7-9292-8F30EED213CA}" type="presParOf" srcId="{A1DF2F44-06CA-44C1-88A8-ACAF5AFBA9D5}" destId="{3229E538-4E11-4FD5-AF51-9A138AB2A4CE}" srcOrd="0" destOrd="0" presId="urn:microsoft.com/office/officeart/2008/layout/HorizontalMultiLevelHierarchy"/>
    <dgm:cxn modelId="{2061FD28-06DA-46A4-AE25-2591C025189D}" type="presParOf" srcId="{A1DF2F44-06CA-44C1-88A8-ACAF5AFBA9D5}" destId="{9FD4EA5A-C0DD-49DD-AFDD-2F90AED480C4}" srcOrd="1" destOrd="0" presId="urn:microsoft.com/office/officeart/2008/layout/HorizontalMultiLevelHierarchy"/>
    <dgm:cxn modelId="{8B92B14C-146F-4235-95A6-6AA795A797FA}" type="presParOf" srcId="{9FD4EA5A-C0DD-49DD-AFDD-2F90AED480C4}" destId="{3B9C2C4E-A879-4A5C-A19D-D9F3AAB4D0A5}" srcOrd="0" destOrd="0" presId="urn:microsoft.com/office/officeart/2008/layout/HorizontalMultiLevelHierarchy"/>
    <dgm:cxn modelId="{A33C194F-9B56-45F3-BD3E-C993522BB3A6}" type="presParOf" srcId="{3B9C2C4E-A879-4A5C-A19D-D9F3AAB4D0A5}" destId="{3197D31C-B369-4C46-B78C-90FD53339582}" srcOrd="0" destOrd="0" presId="urn:microsoft.com/office/officeart/2008/layout/HorizontalMultiLevelHierarchy"/>
    <dgm:cxn modelId="{DDE9FCB3-9B39-43C8-B57B-0D10C26AD1CB}" type="presParOf" srcId="{9FD4EA5A-C0DD-49DD-AFDD-2F90AED480C4}" destId="{07F62BFD-CE01-4E2C-901B-90A9E75FECD3}" srcOrd="1" destOrd="0" presId="urn:microsoft.com/office/officeart/2008/layout/HorizontalMultiLevelHierarchy"/>
    <dgm:cxn modelId="{4D84EE2B-EFD8-45D0-988A-0F58DCFE3690}" type="presParOf" srcId="{07F62BFD-CE01-4E2C-901B-90A9E75FECD3}" destId="{C80852CC-66C3-468A-B46C-4E7FA7EF95B1}" srcOrd="0" destOrd="0" presId="urn:microsoft.com/office/officeart/2008/layout/HorizontalMultiLevelHierarchy"/>
    <dgm:cxn modelId="{7C987F47-FC90-4F92-8F98-FC2E3DC5C7A1}" type="presParOf" srcId="{07F62BFD-CE01-4E2C-901B-90A9E75FECD3}" destId="{4487EA27-7880-4DDD-A7C8-A1F1D0820619}" srcOrd="1" destOrd="0" presId="urn:microsoft.com/office/officeart/2008/layout/HorizontalMultiLevelHierarchy"/>
    <dgm:cxn modelId="{6225BBE2-88D1-421D-95EE-1E9248A8B46C}" type="presParOf" srcId="{4487EA27-7880-4DDD-A7C8-A1F1D0820619}" destId="{8D09659B-33B3-4EF3-95B7-D6B8DCD3E2F7}" srcOrd="0" destOrd="0" presId="urn:microsoft.com/office/officeart/2008/layout/HorizontalMultiLevelHierarchy"/>
    <dgm:cxn modelId="{241DEA13-3008-4071-9900-6D8B3E73541E}" type="presParOf" srcId="{8D09659B-33B3-4EF3-95B7-D6B8DCD3E2F7}" destId="{856B61A8-2E11-459F-83E1-86440BA8C3C2}" srcOrd="0" destOrd="0" presId="urn:microsoft.com/office/officeart/2008/layout/HorizontalMultiLevelHierarchy"/>
    <dgm:cxn modelId="{025E5A69-6FEC-441B-979F-4F76D9BB90FD}" type="presParOf" srcId="{4487EA27-7880-4DDD-A7C8-A1F1D0820619}" destId="{F02E1D57-9583-429A-A99E-CE159806FDA5}" srcOrd="1" destOrd="0" presId="urn:microsoft.com/office/officeart/2008/layout/HorizontalMultiLevelHierarchy"/>
    <dgm:cxn modelId="{B3D1066E-7979-40DE-8AA3-A5A8BCB0FAC8}" type="presParOf" srcId="{F02E1D57-9583-429A-A99E-CE159806FDA5}" destId="{735DF1AD-F574-4C9C-B2B7-BA31EC7BB4FE}" srcOrd="0" destOrd="0" presId="urn:microsoft.com/office/officeart/2008/layout/HorizontalMultiLevelHierarchy"/>
    <dgm:cxn modelId="{BAF33E9B-1460-4961-95E6-FF9FE552D2FB}" type="presParOf" srcId="{F02E1D57-9583-429A-A99E-CE159806FDA5}" destId="{017B18D4-0B7D-44FF-9658-707EFA205471}" srcOrd="1" destOrd="0" presId="urn:microsoft.com/office/officeart/2008/layout/HorizontalMultiLevelHierarchy"/>
    <dgm:cxn modelId="{B3B80C31-7C76-460A-821F-B0A4383D65D0}" type="presParOf" srcId="{9FD4EA5A-C0DD-49DD-AFDD-2F90AED480C4}" destId="{AD993CA2-C6F6-4690-A2D6-2A371DCE6122}" srcOrd="2" destOrd="0" presId="urn:microsoft.com/office/officeart/2008/layout/HorizontalMultiLevelHierarchy"/>
    <dgm:cxn modelId="{1277338F-89A5-45DC-A866-11811AB2724D}" type="presParOf" srcId="{AD993CA2-C6F6-4690-A2D6-2A371DCE6122}" destId="{5EDD75AC-385B-4ECA-9D95-7B27ADFF7248}" srcOrd="0" destOrd="0" presId="urn:microsoft.com/office/officeart/2008/layout/HorizontalMultiLevelHierarchy"/>
    <dgm:cxn modelId="{7E8DFDFB-63A3-4D79-B177-E944B8FB6000}" type="presParOf" srcId="{9FD4EA5A-C0DD-49DD-AFDD-2F90AED480C4}" destId="{8E005B7D-7078-4339-8AA0-A216D02C2046}" srcOrd="3" destOrd="0" presId="urn:microsoft.com/office/officeart/2008/layout/HorizontalMultiLevelHierarchy"/>
    <dgm:cxn modelId="{1B40A04D-598B-4BD6-BD6B-F3B11A87C0DF}" type="presParOf" srcId="{8E005B7D-7078-4339-8AA0-A216D02C2046}" destId="{DD3FC81B-2A7C-42F9-B36D-99B9F15A287E}" srcOrd="0" destOrd="0" presId="urn:microsoft.com/office/officeart/2008/layout/HorizontalMultiLevelHierarchy"/>
    <dgm:cxn modelId="{79D829B8-0DC2-49BE-9E61-9E5F1940B131}" type="presParOf" srcId="{8E005B7D-7078-4339-8AA0-A216D02C2046}" destId="{21829D2D-E626-4B9E-AB9C-5230D0E185A6}" srcOrd="1" destOrd="0" presId="urn:microsoft.com/office/officeart/2008/layout/HorizontalMultiLevelHierarchy"/>
    <dgm:cxn modelId="{31C55597-A842-4F2D-9E14-D8D158D4CC61}" type="presParOf" srcId="{21829D2D-E626-4B9E-AB9C-5230D0E185A6}" destId="{D151AB5C-1456-4295-8F4E-1AA82E73D3EE}" srcOrd="0" destOrd="0" presId="urn:microsoft.com/office/officeart/2008/layout/HorizontalMultiLevelHierarchy"/>
    <dgm:cxn modelId="{73D266E5-4CB0-4071-992E-5403A56B2870}" type="presParOf" srcId="{D151AB5C-1456-4295-8F4E-1AA82E73D3EE}" destId="{73C9BBBE-7E23-4E6D-A083-4D6A6CC205AC}" srcOrd="0" destOrd="0" presId="urn:microsoft.com/office/officeart/2008/layout/HorizontalMultiLevelHierarchy"/>
    <dgm:cxn modelId="{794BAB0C-F60C-4556-9025-BB0B60B4923A}" type="presParOf" srcId="{21829D2D-E626-4B9E-AB9C-5230D0E185A6}" destId="{43543588-1F9C-49FB-9660-7B6A66AB983C}" srcOrd="1" destOrd="0" presId="urn:microsoft.com/office/officeart/2008/layout/HorizontalMultiLevelHierarchy"/>
    <dgm:cxn modelId="{7F3C07DE-BBD6-4EA3-A64C-E8A97068A9C5}" type="presParOf" srcId="{43543588-1F9C-49FB-9660-7B6A66AB983C}" destId="{370E84E7-4246-4EA4-9C97-5CAFC9F1CCFA}" srcOrd="0" destOrd="0" presId="urn:microsoft.com/office/officeart/2008/layout/HorizontalMultiLevelHierarchy"/>
    <dgm:cxn modelId="{A7AA9629-F1BE-4D67-8293-76D1B0D14FF7}" type="presParOf" srcId="{43543588-1F9C-49FB-9660-7B6A66AB983C}" destId="{0C5BE7E4-7610-44B0-B932-D61810DCF1B0}" srcOrd="1" destOrd="0" presId="urn:microsoft.com/office/officeart/2008/layout/HorizontalMultiLevelHierarchy"/>
    <dgm:cxn modelId="{47179F46-2B38-4F71-8009-68B58068AD79}" type="presParOf" srcId="{21829D2D-E626-4B9E-AB9C-5230D0E185A6}" destId="{455A368F-0416-4EFA-A73C-28F0D150C5DD}" srcOrd="2" destOrd="0" presId="urn:microsoft.com/office/officeart/2008/layout/HorizontalMultiLevelHierarchy"/>
    <dgm:cxn modelId="{09B4087D-D5E3-4801-B3F0-DB6ADFDF37F7}" type="presParOf" srcId="{455A368F-0416-4EFA-A73C-28F0D150C5DD}" destId="{D18195BA-9F9F-4B2E-A99E-61AC7D07DC22}" srcOrd="0" destOrd="0" presId="urn:microsoft.com/office/officeart/2008/layout/HorizontalMultiLevelHierarchy"/>
    <dgm:cxn modelId="{C209D56F-4F51-4A1C-AFEC-777AED0E98C7}" type="presParOf" srcId="{21829D2D-E626-4B9E-AB9C-5230D0E185A6}" destId="{A2734C86-396A-4BB3-BD79-F65C2441C251}" srcOrd="3" destOrd="0" presId="urn:microsoft.com/office/officeart/2008/layout/HorizontalMultiLevelHierarchy"/>
    <dgm:cxn modelId="{B6FA59A2-9F48-48A6-8AB5-A6388B5ADAD7}" type="presParOf" srcId="{A2734C86-396A-4BB3-BD79-F65C2441C251}" destId="{06494BE1-9CB2-4BB5-B71F-984F21457BD7}" srcOrd="0" destOrd="0" presId="urn:microsoft.com/office/officeart/2008/layout/HorizontalMultiLevelHierarchy"/>
    <dgm:cxn modelId="{5134A188-965B-4FC0-A4E2-14545A9C41DC}" type="presParOf" srcId="{A2734C86-396A-4BB3-BD79-F65C2441C251}" destId="{0D4667A9-7B4E-4D29-8E32-FAAC3554D6B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9C2FB-3835-44E3-B2AA-31BE01CFA908}" type="doc">
      <dgm:prSet loTypeId="urn:microsoft.com/office/officeart/2005/8/layout/pyramid1" loCatId="pyramid" qsTypeId="urn:microsoft.com/office/officeart/2005/8/quickstyle/simple5" qsCatId="simple" csTypeId="urn:microsoft.com/office/officeart/2005/8/colors/colorful1#1" csCatId="colorful" phldr="1"/>
      <dgm:spPr/>
    </dgm:pt>
    <dgm:pt modelId="{D1090CF0-96FD-479D-93D4-990636053B22}">
      <dgm:prSet phldrT="[Text]"/>
      <dgm:spPr/>
      <dgm:t>
        <a:bodyPr/>
        <a:lstStyle/>
        <a:p>
          <a:pPr rtl="1"/>
          <a:r>
            <a:rPr lang="fa-IR" dirty="0" smtClean="0"/>
            <a:t>حکم کلی</a:t>
          </a:r>
          <a:endParaRPr lang="fa-IR" dirty="0"/>
        </a:p>
      </dgm:t>
    </dgm:pt>
    <dgm:pt modelId="{EBE1123A-A327-4951-A000-C946C3E7F8EB}" type="parTrans" cxnId="{2C9BC3AD-A870-4448-8F9B-0049FCE6D60A}">
      <dgm:prSet/>
      <dgm:spPr/>
      <dgm:t>
        <a:bodyPr/>
        <a:lstStyle/>
        <a:p>
          <a:pPr rtl="1"/>
          <a:endParaRPr lang="fa-IR"/>
        </a:p>
      </dgm:t>
    </dgm:pt>
    <dgm:pt modelId="{2E80D98C-53A6-4E3C-95F1-91431AA61531}" type="sibTrans" cxnId="{2C9BC3AD-A870-4448-8F9B-0049FCE6D60A}">
      <dgm:prSet/>
      <dgm:spPr/>
      <dgm:t>
        <a:bodyPr/>
        <a:lstStyle/>
        <a:p>
          <a:pPr rtl="1"/>
          <a:endParaRPr lang="fa-IR"/>
        </a:p>
      </dgm:t>
    </dgm:pt>
    <dgm:pt modelId="{37D3DDD8-8496-42C8-A109-F4AE3F3A7B06}">
      <dgm:prSet phldrT="[Text]"/>
      <dgm:spPr/>
      <dgm:t>
        <a:bodyPr/>
        <a:lstStyle/>
        <a:p>
          <a:pPr rtl="1"/>
          <a:r>
            <a:rPr lang="fa-IR" dirty="0" smtClean="0"/>
            <a:t>هيچ يك از نمازهاى واجب و مستحب ـ به جز نمازهاى يوميّه و قضاى آنها ـ اذان و اقامه ندارد.</a:t>
          </a:r>
          <a:endParaRPr lang="fa-IR" dirty="0"/>
        </a:p>
      </dgm:t>
    </dgm:pt>
    <dgm:pt modelId="{B7C0911D-3254-42ED-BBD5-953F04AEFC34}" type="parTrans" cxnId="{E5BB0C50-9349-44B2-9C39-8E3EE5117E19}">
      <dgm:prSet/>
      <dgm:spPr/>
      <dgm:t>
        <a:bodyPr/>
        <a:lstStyle/>
        <a:p>
          <a:pPr rtl="1"/>
          <a:endParaRPr lang="fa-IR"/>
        </a:p>
      </dgm:t>
    </dgm:pt>
    <dgm:pt modelId="{FFE5256D-35BC-46F4-9D3C-3B8A11FA81B0}" type="sibTrans" cxnId="{E5BB0C50-9349-44B2-9C39-8E3EE5117E19}">
      <dgm:prSet/>
      <dgm:spPr/>
      <dgm:t>
        <a:bodyPr/>
        <a:lstStyle/>
        <a:p>
          <a:pPr rtl="1"/>
          <a:endParaRPr lang="fa-IR"/>
        </a:p>
      </dgm:t>
    </dgm:pt>
    <dgm:pt modelId="{CAF9D6EF-B6A5-4C85-B3C8-B61F81563F19}" type="pres">
      <dgm:prSet presAssocID="{E689C2FB-3835-44E3-B2AA-31BE01CFA908}" presName="Name0" presStyleCnt="0">
        <dgm:presLayoutVars>
          <dgm:dir val="rev"/>
          <dgm:animLvl val="lvl"/>
          <dgm:resizeHandles val="exact"/>
        </dgm:presLayoutVars>
      </dgm:prSet>
      <dgm:spPr/>
    </dgm:pt>
    <dgm:pt modelId="{8AE492EC-F7B0-4B4E-B9FD-8990392CA84B}" type="pres">
      <dgm:prSet presAssocID="{D1090CF0-96FD-479D-93D4-990636053B22}" presName="Name8" presStyleCnt="0"/>
      <dgm:spPr/>
    </dgm:pt>
    <dgm:pt modelId="{3D0B36BA-2F48-47E2-A173-12201A4DFE13}" type="pres">
      <dgm:prSet presAssocID="{D1090CF0-96FD-479D-93D4-990636053B22}" presName="level" presStyleLbl="node1" presStyleIdx="0" presStyleCnt="2">
        <dgm:presLayoutVars>
          <dgm:chMax val="1"/>
          <dgm:bulletEnabled val="1"/>
        </dgm:presLayoutVars>
      </dgm:prSet>
      <dgm:spPr/>
      <dgm:t>
        <a:bodyPr/>
        <a:lstStyle/>
        <a:p>
          <a:pPr rtl="1"/>
          <a:endParaRPr lang="fa-IR"/>
        </a:p>
      </dgm:t>
    </dgm:pt>
    <dgm:pt modelId="{3402563C-EE3A-45EF-82CD-693F759C0CD2}" type="pres">
      <dgm:prSet presAssocID="{D1090CF0-96FD-479D-93D4-990636053B22}" presName="levelTx" presStyleLbl="revTx" presStyleIdx="0" presStyleCnt="0">
        <dgm:presLayoutVars>
          <dgm:chMax val="1"/>
          <dgm:bulletEnabled val="1"/>
        </dgm:presLayoutVars>
      </dgm:prSet>
      <dgm:spPr/>
      <dgm:t>
        <a:bodyPr/>
        <a:lstStyle/>
        <a:p>
          <a:pPr rtl="1"/>
          <a:endParaRPr lang="fa-IR"/>
        </a:p>
      </dgm:t>
    </dgm:pt>
    <dgm:pt modelId="{A64C865D-CD05-4B13-B81D-EE6417361B02}" type="pres">
      <dgm:prSet presAssocID="{37D3DDD8-8496-42C8-A109-F4AE3F3A7B06}" presName="Name8" presStyleCnt="0"/>
      <dgm:spPr/>
    </dgm:pt>
    <dgm:pt modelId="{C278AA6A-4127-4855-B178-1B489CB4F94C}" type="pres">
      <dgm:prSet presAssocID="{37D3DDD8-8496-42C8-A109-F4AE3F3A7B06}" presName="level" presStyleLbl="node1" presStyleIdx="1" presStyleCnt="2">
        <dgm:presLayoutVars>
          <dgm:chMax val="1"/>
          <dgm:bulletEnabled val="1"/>
        </dgm:presLayoutVars>
      </dgm:prSet>
      <dgm:spPr/>
      <dgm:t>
        <a:bodyPr/>
        <a:lstStyle/>
        <a:p>
          <a:pPr rtl="1"/>
          <a:endParaRPr lang="fa-IR"/>
        </a:p>
      </dgm:t>
    </dgm:pt>
    <dgm:pt modelId="{9268A87A-A88D-44DB-AF62-DFB5E6B5DA08}" type="pres">
      <dgm:prSet presAssocID="{37D3DDD8-8496-42C8-A109-F4AE3F3A7B06}" presName="levelTx" presStyleLbl="revTx" presStyleIdx="0" presStyleCnt="0">
        <dgm:presLayoutVars>
          <dgm:chMax val="1"/>
          <dgm:bulletEnabled val="1"/>
        </dgm:presLayoutVars>
      </dgm:prSet>
      <dgm:spPr/>
      <dgm:t>
        <a:bodyPr/>
        <a:lstStyle/>
        <a:p>
          <a:pPr rtl="1"/>
          <a:endParaRPr lang="fa-IR"/>
        </a:p>
      </dgm:t>
    </dgm:pt>
  </dgm:ptLst>
  <dgm:cxnLst>
    <dgm:cxn modelId="{2C9BC3AD-A870-4448-8F9B-0049FCE6D60A}" srcId="{E689C2FB-3835-44E3-B2AA-31BE01CFA908}" destId="{D1090CF0-96FD-479D-93D4-990636053B22}" srcOrd="0" destOrd="0" parTransId="{EBE1123A-A327-4951-A000-C946C3E7F8EB}" sibTransId="{2E80D98C-53A6-4E3C-95F1-91431AA61531}"/>
    <dgm:cxn modelId="{0D23527F-6D31-4335-989D-256A3820C94B}" type="presOf" srcId="{37D3DDD8-8496-42C8-A109-F4AE3F3A7B06}" destId="{C278AA6A-4127-4855-B178-1B489CB4F94C}" srcOrd="0" destOrd="0" presId="urn:microsoft.com/office/officeart/2005/8/layout/pyramid1"/>
    <dgm:cxn modelId="{7D98FDC5-A536-4767-A687-0982CDDFA85E}" type="presOf" srcId="{37D3DDD8-8496-42C8-A109-F4AE3F3A7B06}" destId="{9268A87A-A88D-44DB-AF62-DFB5E6B5DA08}" srcOrd="1" destOrd="0" presId="urn:microsoft.com/office/officeart/2005/8/layout/pyramid1"/>
    <dgm:cxn modelId="{2627B15A-7B86-4560-8FC5-F526922F8C4C}" type="presOf" srcId="{D1090CF0-96FD-479D-93D4-990636053B22}" destId="{3D0B36BA-2F48-47E2-A173-12201A4DFE13}" srcOrd="0" destOrd="0" presId="urn:microsoft.com/office/officeart/2005/8/layout/pyramid1"/>
    <dgm:cxn modelId="{3F918749-BC76-449C-BA90-59F48CACB398}" type="presOf" srcId="{D1090CF0-96FD-479D-93D4-990636053B22}" destId="{3402563C-EE3A-45EF-82CD-693F759C0CD2}" srcOrd="1" destOrd="0" presId="urn:microsoft.com/office/officeart/2005/8/layout/pyramid1"/>
    <dgm:cxn modelId="{F58F0A06-B3F5-4FBB-82FE-11C43C1C8EFB}" type="presOf" srcId="{E689C2FB-3835-44E3-B2AA-31BE01CFA908}" destId="{CAF9D6EF-B6A5-4C85-B3C8-B61F81563F19}" srcOrd="0" destOrd="0" presId="urn:microsoft.com/office/officeart/2005/8/layout/pyramid1"/>
    <dgm:cxn modelId="{E5BB0C50-9349-44B2-9C39-8E3EE5117E19}" srcId="{E689C2FB-3835-44E3-B2AA-31BE01CFA908}" destId="{37D3DDD8-8496-42C8-A109-F4AE3F3A7B06}" srcOrd="1" destOrd="0" parTransId="{B7C0911D-3254-42ED-BBD5-953F04AEFC34}" sibTransId="{FFE5256D-35BC-46F4-9D3C-3B8A11FA81B0}"/>
    <dgm:cxn modelId="{A5E612BB-6161-416C-84B8-CAA0BBE4D10E}" type="presParOf" srcId="{CAF9D6EF-B6A5-4C85-B3C8-B61F81563F19}" destId="{8AE492EC-F7B0-4B4E-B9FD-8990392CA84B}" srcOrd="0" destOrd="0" presId="urn:microsoft.com/office/officeart/2005/8/layout/pyramid1"/>
    <dgm:cxn modelId="{A37F4B94-23D4-4DF5-9343-B4D5DD6C3539}" type="presParOf" srcId="{8AE492EC-F7B0-4B4E-B9FD-8990392CA84B}" destId="{3D0B36BA-2F48-47E2-A173-12201A4DFE13}" srcOrd="0" destOrd="0" presId="urn:microsoft.com/office/officeart/2005/8/layout/pyramid1"/>
    <dgm:cxn modelId="{D3AF231B-B995-4B7B-9586-FFB7B3644EE6}" type="presParOf" srcId="{8AE492EC-F7B0-4B4E-B9FD-8990392CA84B}" destId="{3402563C-EE3A-45EF-82CD-693F759C0CD2}" srcOrd="1" destOrd="0" presId="urn:microsoft.com/office/officeart/2005/8/layout/pyramid1"/>
    <dgm:cxn modelId="{1B198950-193A-44BD-838B-CCC8CAA3A833}" type="presParOf" srcId="{CAF9D6EF-B6A5-4C85-B3C8-B61F81563F19}" destId="{A64C865D-CD05-4B13-B81D-EE6417361B02}" srcOrd="1" destOrd="0" presId="urn:microsoft.com/office/officeart/2005/8/layout/pyramid1"/>
    <dgm:cxn modelId="{100FF3BF-4302-44D2-8328-349B5B2ACAEF}" type="presParOf" srcId="{A64C865D-CD05-4B13-B81D-EE6417361B02}" destId="{C278AA6A-4127-4855-B178-1B489CB4F94C}" srcOrd="0" destOrd="0" presId="urn:microsoft.com/office/officeart/2005/8/layout/pyramid1"/>
    <dgm:cxn modelId="{40211755-0CFB-4889-92DA-7BBFC724FC96}" type="presParOf" srcId="{A64C865D-CD05-4B13-B81D-EE6417361B02}" destId="{9268A87A-A88D-44DB-AF62-DFB5E6B5DA0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pPr rtl="1"/>
          <a:endParaRPr lang="fa-IR"/>
        </a:p>
      </dgm:t>
    </dgm:pt>
    <dgm:pt modelId="{61BD6B1A-9E20-4C7C-ADC7-9110C1D11970}">
      <dgm:prSet custT="1"/>
      <dgm:spPr>
        <a:blipFill dpi="0" rotWithShape="0">
          <a:blip xmlns:r="http://schemas.openxmlformats.org/officeDocument/2006/relationships" r:embed="rId1">
            <a:alphaModFix amt="40000"/>
          </a:blip>
          <a:srcRect/>
          <a:tile tx="0" ty="0" sx="100000" sy="100000" flip="none" algn="tl"/>
        </a:blipFill>
        <a:ln>
          <a:solidFill>
            <a:schemeClr val="accent1"/>
          </a:solidFill>
        </a:ln>
      </dgm:spPr>
      <dgm:t>
        <a:bodyPr/>
        <a:lstStyle/>
        <a:p>
          <a:pPr rtl="1"/>
          <a:r>
            <a:rPr lang="fa-IR" sz="1800" b="1" smtClean="0">
              <a:solidFill>
                <a:schemeClr val="tx1"/>
              </a:solidFill>
            </a:rPr>
            <a:t>وظيفه كسى كه نمى‏تواند به طور معمول سجده كند</a:t>
          </a:r>
          <a:endParaRPr lang="en-US" sz="1800" dirty="0">
            <a:solidFill>
              <a:schemeClr val="tx1"/>
            </a:solidFill>
          </a:endParaRPr>
        </a:p>
      </dgm:t>
    </dgm:pt>
    <dgm:pt modelId="{167B2A2D-2D38-41CF-8D87-A160AED0704F}" type="parTrans" cxnId="{644F96E9-8A33-461A-989D-A3C797742FD0}">
      <dgm:prSet/>
      <dgm:spPr/>
      <dgm:t>
        <a:bodyPr/>
        <a:lstStyle/>
        <a:p>
          <a:pPr rtl="1"/>
          <a:endParaRPr lang="fa-IR">
            <a:solidFill>
              <a:schemeClr val="tx1"/>
            </a:solidFill>
          </a:endParaRPr>
        </a:p>
      </dgm:t>
    </dgm:pt>
    <dgm:pt modelId="{EAABF7C1-D1C6-4D92-AC5B-6A58892A0B52}" type="sibTrans" cxnId="{644F96E9-8A33-461A-989D-A3C797742FD0}">
      <dgm:prSet/>
      <dgm:spPr/>
      <dgm:t>
        <a:bodyPr/>
        <a:lstStyle/>
        <a:p>
          <a:pPr rtl="1"/>
          <a:endParaRPr lang="fa-IR">
            <a:solidFill>
              <a:schemeClr val="tx1"/>
            </a:solidFill>
          </a:endParaRPr>
        </a:p>
      </dgm:t>
    </dgm:pt>
    <dgm:pt modelId="{92737ABD-B706-468D-AA13-947DCC707565}">
      <dgm:prSet custT="1"/>
      <dgm:spPr>
        <a:ln>
          <a:solidFill>
            <a:schemeClr val="accent1"/>
          </a:solidFill>
        </a:ln>
      </dgm:spPr>
      <dgm:t>
        <a:bodyPr/>
        <a:lstStyle/>
        <a:p>
          <a:pPr rtl="1"/>
          <a:r>
            <a:rPr lang="fa-IR" sz="1800" smtClean="0">
              <a:solidFill>
                <a:schemeClr val="tx1"/>
              </a:solidFill>
            </a:rPr>
            <a:t>1 ـ كسى كه نمى‏تواند پيشانى را به زمين برساند، </a:t>
          </a:r>
          <a:endParaRPr lang="en-US" sz="1800" dirty="0">
            <a:solidFill>
              <a:schemeClr val="tx1"/>
            </a:solidFill>
          </a:endParaRPr>
        </a:p>
      </dgm:t>
    </dgm:pt>
    <dgm:pt modelId="{E797F9BF-976F-408A-8A7A-774C2F49A66D}" type="parTrans" cxnId="{699D199D-FDD0-432B-8B6E-FE4DFDB275D0}">
      <dgm:prSet/>
      <dgm:spPr>
        <a:ln>
          <a:solidFill>
            <a:schemeClr val="accent1"/>
          </a:solidFill>
        </a:ln>
      </dgm:spPr>
      <dgm:t>
        <a:bodyPr/>
        <a:lstStyle/>
        <a:p>
          <a:pPr rtl="1"/>
          <a:endParaRPr lang="fa-IR" sz="3200">
            <a:solidFill>
              <a:schemeClr val="tx1"/>
            </a:solidFill>
          </a:endParaRPr>
        </a:p>
      </dgm:t>
    </dgm:pt>
    <dgm:pt modelId="{578F95D4-1BE0-4313-ADE8-08EEAD23CC7F}" type="sibTrans" cxnId="{699D199D-FDD0-432B-8B6E-FE4DFDB275D0}">
      <dgm:prSet/>
      <dgm:spPr/>
      <dgm:t>
        <a:bodyPr/>
        <a:lstStyle/>
        <a:p>
          <a:pPr rtl="1"/>
          <a:endParaRPr lang="fa-IR">
            <a:solidFill>
              <a:schemeClr val="tx1"/>
            </a:solidFill>
          </a:endParaRPr>
        </a:p>
      </dgm:t>
    </dgm:pt>
    <dgm:pt modelId="{C4036B54-226F-437B-AED0-A204A7A117BD}">
      <dgm:prSet custT="1"/>
      <dgm:spPr>
        <a:ln>
          <a:solidFill>
            <a:schemeClr val="accent1"/>
          </a:solidFill>
        </a:ln>
      </dgm:spPr>
      <dgm:t>
        <a:bodyPr/>
        <a:lstStyle/>
        <a:p>
          <a:pPr rtl="1"/>
          <a:r>
            <a:rPr lang="fa-IR" sz="1600" smtClean="0">
              <a:solidFill>
                <a:schemeClr val="tx1"/>
              </a:solidFill>
            </a:rPr>
            <a:t>2 ـ اگر نمى‏تواند خم شود، </a:t>
          </a:r>
          <a:endParaRPr lang="en-US" sz="1600" dirty="0">
            <a:solidFill>
              <a:schemeClr val="tx1"/>
            </a:solidFill>
          </a:endParaRPr>
        </a:p>
      </dgm:t>
    </dgm:pt>
    <dgm:pt modelId="{B17D12C9-D729-43F7-9EE0-BCFB6AD8C261}" type="parTrans" cxnId="{AC3A7DAB-9A64-4F4A-B6DC-62151F2AB5CC}">
      <dgm:prSet/>
      <dgm:spPr>
        <a:ln>
          <a:solidFill>
            <a:schemeClr val="accent1"/>
          </a:solidFill>
        </a:ln>
      </dgm:spPr>
      <dgm:t>
        <a:bodyPr/>
        <a:lstStyle/>
        <a:p>
          <a:pPr rtl="1"/>
          <a:endParaRPr lang="fa-IR" sz="3200">
            <a:solidFill>
              <a:schemeClr val="tx1"/>
            </a:solidFill>
          </a:endParaRPr>
        </a:p>
      </dgm:t>
    </dgm:pt>
    <dgm:pt modelId="{7BBE4496-930D-45E8-9710-4297FD163EF0}" type="sibTrans" cxnId="{AC3A7DAB-9A64-4F4A-B6DC-62151F2AB5CC}">
      <dgm:prSet/>
      <dgm:spPr/>
      <dgm:t>
        <a:bodyPr/>
        <a:lstStyle/>
        <a:p>
          <a:pPr rtl="1"/>
          <a:endParaRPr lang="fa-IR">
            <a:solidFill>
              <a:schemeClr val="tx1"/>
            </a:solidFill>
          </a:endParaRPr>
        </a:p>
      </dgm:t>
    </dgm:pt>
    <dgm:pt modelId="{AA0C26A9-C3E4-47C5-A442-2467CFC1F12F}">
      <dgm:prSet custT="1"/>
      <dgm:spPr>
        <a:ln>
          <a:solidFill>
            <a:schemeClr val="accent1"/>
          </a:solidFill>
        </a:ln>
      </dgm:spPr>
      <dgm:t>
        <a:bodyPr/>
        <a:lstStyle/>
        <a:p>
          <a:pPr rtl="1"/>
          <a:r>
            <a:rPr lang="fa-IR" sz="1800" smtClean="0">
              <a:solidFill>
                <a:schemeClr val="tx1"/>
              </a:solidFill>
            </a:rPr>
            <a:t>بايد به قدرى كه مى‏تواند خم شود و مهر را برجاى بلندى؛ مثل بالش بگذارد و پيشانى را طورى بر آن بگذارد كه بگويند سجده كرده است،</a:t>
          </a:r>
          <a:endParaRPr lang="en-US" sz="1800" dirty="0">
            <a:solidFill>
              <a:schemeClr val="tx1"/>
            </a:solidFill>
          </a:endParaRPr>
        </a:p>
      </dgm:t>
    </dgm:pt>
    <dgm:pt modelId="{530BC0B7-B51D-42CC-BB87-BA32AA7D1C4E}" type="parTrans" cxnId="{60A7D69D-DFDC-4D0A-8F57-086A672A5240}">
      <dgm:prSet/>
      <dgm:spPr>
        <a:ln>
          <a:solidFill>
            <a:schemeClr val="accent1"/>
          </a:solidFill>
        </a:ln>
      </dgm:spPr>
      <dgm:t>
        <a:bodyPr/>
        <a:lstStyle/>
        <a:p>
          <a:pPr rtl="1"/>
          <a:endParaRPr lang="fa-IR" sz="3200">
            <a:solidFill>
              <a:schemeClr val="tx1"/>
            </a:solidFill>
          </a:endParaRPr>
        </a:p>
      </dgm:t>
    </dgm:pt>
    <dgm:pt modelId="{44216759-273C-4BC1-8EF3-BDCD83CB5D34}" type="sibTrans" cxnId="{60A7D69D-DFDC-4D0A-8F57-086A672A5240}">
      <dgm:prSet/>
      <dgm:spPr/>
      <dgm:t>
        <a:bodyPr/>
        <a:lstStyle/>
        <a:p>
          <a:pPr rtl="1"/>
          <a:endParaRPr lang="fa-IR">
            <a:solidFill>
              <a:schemeClr val="tx1"/>
            </a:solidFill>
          </a:endParaRPr>
        </a:p>
      </dgm:t>
    </dgm:pt>
    <dgm:pt modelId="{D8EA6AAB-4351-4DD6-AB3D-D04280CD3179}">
      <dgm:prSet custT="1"/>
      <dgm:spPr>
        <a:ln>
          <a:solidFill>
            <a:schemeClr val="accent1"/>
          </a:solidFill>
        </a:ln>
      </dgm:spPr>
      <dgm:t>
        <a:bodyPr/>
        <a:lstStyle/>
        <a:p>
          <a:pPr rtl="1"/>
          <a:r>
            <a:rPr lang="fa-IR" sz="1800" smtClean="0">
              <a:solidFill>
                <a:schemeClr val="tx1"/>
              </a:solidFill>
            </a:rPr>
            <a:t>بايد براى سجده بنشيند و با سر اشاره كند، </a:t>
          </a:r>
          <a:endParaRPr lang="en-US" sz="1800" dirty="0">
            <a:solidFill>
              <a:schemeClr val="tx1"/>
            </a:solidFill>
          </a:endParaRPr>
        </a:p>
      </dgm:t>
    </dgm:pt>
    <dgm:pt modelId="{192086BD-342D-4614-BBCF-0BC6695045BC}" type="parTrans" cxnId="{2E12EAC4-6303-4BF4-AF1E-CE38567CA715}">
      <dgm:prSet/>
      <dgm:spPr>
        <a:ln>
          <a:solidFill>
            <a:schemeClr val="accent1"/>
          </a:solidFill>
        </a:ln>
      </dgm:spPr>
      <dgm:t>
        <a:bodyPr/>
        <a:lstStyle/>
        <a:p>
          <a:pPr rtl="1"/>
          <a:endParaRPr lang="fa-IR" sz="3200">
            <a:solidFill>
              <a:schemeClr val="tx1"/>
            </a:solidFill>
          </a:endParaRPr>
        </a:p>
      </dgm:t>
    </dgm:pt>
    <dgm:pt modelId="{5AE4CDB2-F154-44D4-A591-4EF24B803B7C}" type="sibTrans" cxnId="{2E12EAC4-6303-4BF4-AF1E-CE38567CA715}">
      <dgm:prSet/>
      <dgm:spPr/>
      <dgm:t>
        <a:bodyPr/>
        <a:lstStyle/>
        <a:p>
          <a:pPr rtl="1"/>
          <a:endParaRPr lang="fa-IR">
            <a:solidFill>
              <a:schemeClr val="tx1"/>
            </a:solidFill>
          </a:endParaRPr>
        </a:p>
      </dgm:t>
    </dgm:pt>
    <dgm:pt modelId="{5D196ADA-9362-48D1-8827-56846FE24039}">
      <dgm:prSet custT="1"/>
      <dgm:spPr>
        <a:ln>
          <a:solidFill>
            <a:schemeClr val="accent1"/>
          </a:solidFill>
        </a:ln>
      </dgm:spPr>
      <dgm:t>
        <a:bodyPr/>
        <a:lstStyle/>
        <a:p>
          <a:pPr rtl="1"/>
          <a:r>
            <a:rPr lang="fa-IR" sz="1800" smtClean="0">
              <a:solidFill>
                <a:schemeClr val="tx1"/>
              </a:solidFill>
            </a:rPr>
            <a:t>ولى احتياط واجب آن است كه مهر را بالا بياورد و پيشانى را بر آن بگذارد.</a:t>
          </a:r>
          <a:endParaRPr lang="en-US" sz="1800" dirty="0">
            <a:solidFill>
              <a:schemeClr val="tx1"/>
            </a:solidFill>
          </a:endParaRPr>
        </a:p>
      </dgm:t>
    </dgm:pt>
    <dgm:pt modelId="{30539D70-FEFE-4085-96FB-BB1EB87C1308}" type="parTrans" cxnId="{D0400A53-A6DF-479C-86C9-9BA6CAC1F072}">
      <dgm:prSet/>
      <dgm:spPr>
        <a:ln>
          <a:solidFill>
            <a:schemeClr val="accent1"/>
          </a:solidFill>
        </a:ln>
      </dgm:spPr>
      <dgm:t>
        <a:bodyPr/>
        <a:lstStyle/>
        <a:p>
          <a:pPr rtl="1"/>
          <a:endParaRPr lang="fa-IR" sz="3200">
            <a:solidFill>
              <a:schemeClr val="tx1"/>
            </a:solidFill>
          </a:endParaRPr>
        </a:p>
      </dgm:t>
    </dgm:pt>
    <dgm:pt modelId="{9370A074-43D0-4E9E-AEEE-B7F311C9C719}" type="sibTrans" cxnId="{D0400A53-A6DF-479C-86C9-9BA6CAC1F072}">
      <dgm:prSet/>
      <dgm:spPr/>
      <dgm:t>
        <a:bodyPr/>
        <a:lstStyle/>
        <a:p>
          <a:pPr rtl="1"/>
          <a:endParaRPr lang="fa-IR">
            <a:solidFill>
              <a:schemeClr val="tx1"/>
            </a:solidFill>
          </a:endParaRPr>
        </a:p>
      </dgm:t>
    </dgm:pt>
    <dgm:pt modelId="{FA34C129-8863-4D7B-91D1-2537A55A8779}">
      <dgm:prSet custT="1"/>
      <dgm:spPr>
        <a:ln>
          <a:solidFill>
            <a:schemeClr val="accent1"/>
          </a:solidFill>
        </a:ln>
      </dgm:spPr>
      <dgm:t>
        <a:bodyPr/>
        <a:lstStyle/>
        <a:p>
          <a:pPr rtl="1"/>
          <a:r>
            <a:rPr lang="fa-IR" sz="1800" smtClean="0">
              <a:solidFill>
                <a:schemeClr val="tx1"/>
              </a:solidFill>
            </a:rPr>
            <a:t>ولى بايد كف دست‏ها و زانوها و انگشتان پا را به طور معمول بر زمين بگذارد.</a:t>
          </a:r>
          <a:endParaRPr lang="en-US" sz="1800" dirty="0">
            <a:solidFill>
              <a:schemeClr val="tx1"/>
            </a:solidFill>
          </a:endParaRPr>
        </a:p>
      </dgm:t>
    </dgm:pt>
    <dgm:pt modelId="{465D8DD8-7A11-4F65-926A-5D3EF6D53CD3}" type="parTrans" cxnId="{351C2C72-957B-4F84-A3F3-2DF2A9A6BE42}">
      <dgm:prSet/>
      <dgm:spPr>
        <a:ln>
          <a:solidFill>
            <a:schemeClr val="accent1"/>
          </a:solidFill>
        </a:ln>
      </dgm:spPr>
      <dgm:t>
        <a:bodyPr/>
        <a:lstStyle/>
        <a:p>
          <a:pPr rtl="1"/>
          <a:endParaRPr lang="fa-IR" sz="3200">
            <a:solidFill>
              <a:schemeClr val="tx1"/>
            </a:solidFill>
          </a:endParaRPr>
        </a:p>
      </dgm:t>
    </dgm:pt>
    <dgm:pt modelId="{75FAA89F-0A9B-49E1-BAEE-CD8658DF0BD8}" type="sibTrans" cxnId="{351C2C72-957B-4F84-A3F3-2DF2A9A6BE42}">
      <dgm:prSet/>
      <dgm:spPr/>
      <dgm:t>
        <a:bodyPr/>
        <a:lstStyle/>
        <a:p>
          <a:pPr rtl="1"/>
          <a:endParaRPr lang="fa-IR">
            <a:solidFill>
              <a:schemeClr val="tx1"/>
            </a:solidFill>
          </a:endParaRPr>
        </a:p>
      </dgm:t>
    </dgm:pt>
    <dgm:pt modelId="{54DBDA7A-7DA5-4DCE-BD0C-E0E3BBE6A0EC}" type="pres">
      <dgm:prSet presAssocID="{2A0D8F72-6C1E-42AA-BA75-0BCEC8C009C7}" presName="mainComposite" presStyleCnt="0">
        <dgm:presLayoutVars>
          <dgm:chPref val="1"/>
          <dgm:dir val="rev"/>
          <dgm:animOne val="branch"/>
          <dgm:animLvl val="lvl"/>
          <dgm:resizeHandles val="exact"/>
        </dgm:presLayoutVars>
      </dgm:prSet>
      <dgm:spPr/>
      <dgm:t>
        <a:bodyPr/>
        <a:lstStyle/>
        <a:p>
          <a:pPr rtl="1"/>
          <a:endParaRPr lang="fa-IR"/>
        </a:p>
      </dgm:t>
    </dgm:pt>
    <dgm:pt modelId="{08C005AB-5CC4-4872-9DFE-4BE13093554D}" type="pres">
      <dgm:prSet presAssocID="{2A0D8F72-6C1E-42AA-BA75-0BCEC8C009C7}" presName="hierFlow" presStyleCnt="0"/>
      <dgm:spPr/>
      <dgm:t>
        <a:bodyPr/>
        <a:lstStyle/>
        <a:p>
          <a:pPr rtl="1"/>
          <a:endParaRPr lang="fa-IR"/>
        </a:p>
      </dgm:t>
    </dgm:pt>
    <dgm:pt modelId="{F3505E9A-7C08-406A-8B68-C9475A3E5DD9}" type="pres">
      <dgm:prSet presAssocID="{2A0D8F72-6C1E-42AA-BA75-0BCEC8C009C7}" presName="hierChild1" presStyleCnt="0">
        <dgm:presLayoutVars>
          <dgm:chPref val="1"/>
          <dgm:animOne val="branch"/>
          <dgm:animLvl val="lvl"/>
        </dgm:presLayoutVars>
      </dgm:prSet>
      <dgm:spPr/>
      <dgm:t>
        <a:bodyPr/>
        <a:lstStyle/>
        <a:p>
          <a:pPr rtl="1"/>
          <a:endParaRPr lang="fa-IR"/>
        </a:p>
      </dgm:t>
    </dgm:pt>
    <dgm:pt modelId="{83350614-4284-4227-A1DA-402211A4E680}" type="pres">
      <dgm:prSet presAssocID="{61BD6B1A-9E20-4C7C-ADC7-9110C1D11970}" presName="Name14" presStyleCnt="0"/>
      <dgm:spPr/>
      <dgm:t>
        <a:bodyPr/>
        <a:lstStyle/>
        <a:p>
          <a:pPr rtl="1"/>
          <a:endParaRPr lang="fa-IR"/>
        </a:p>
      </dgm:t>
    </dgm:pt>
    <dgm:pt modelId="{767C05EE-4243-45C3-B864-ADEC11D1155C}" type="pres">
      <dgm:prSet presAssocID="{61BD6B1A-9E20-4C7C-ADC7-9110C1D11970}" presName="level1Shape" presStyleLbl="node0" presStyleIdx="0" presStyleCnt="1">
        <dgm:presLayoutVars>
          <dgm:chPref val="3"/>
        </dgm:presLayoutVars>
      </dgm:prSet>
      <dgm:spPr/>
      <dgm:t>
        <a:bodyPr/>
        <a:lstStyle/>
        <a:p>
          <a:pPr rtl="1"/>
          <a:endParaRPr lang="fa-IR"/>
        </a:p>
      </dgm:t>
    </dgm:pt>
    <dgm:pt modelId="{C47A3303-B676-4009-91D1-C35D16AF42A2}" type="pres">
      <dgm:prSet presAssocID="{61BD6B1A-9E20-4C7C-ADC7-9110C1D11970}" presName="hierChild2" presStyleCnt="0"/>
      <dgm:spPr/>
      <dgm:t>
        <a:bodyPr/>
        <a:lstStyle/>
        <a:p>
          <a:pPr rtl="1"/>
          <a:endParaRPr lang="fa-IR"/>
        </a:p>
      </dgm:t>
    </dgm:pt>
    <dgm:pt modelId="{028D1091-6F5D-46FE-9DAC-B6868E70F3C4}" type="pres">
      <dgm:prSet presAssocID="{E797F9BF-976F-408A-8A7A-774C2F49A66D}" presName="Name19" presStyleLbl="parChTrans1D2" presStyleIdx="0" presStyleCnt="2" custScaleY="2000000"/>
      <dgm:spPr/>
      <dgm:t>
        <a:bodyPr/>
        <a:lstStyle/>
        <a:p>
          <a:pPr rtl="1"/>
          <a:endParaRPr lang="fa-IR"/>
        </a:p>
      </dgm:t>
    </dgm:pt>
    <dgm:pt modelId="{789E96E2-8197-4A48-B343-3C139BE301CF}" type="pres">
      <dgm:prSet presAssocID="{92737ABD-B706-468D-AA13-947DCC707565}" presName="Name21" presStyleCnt="0"/>
      <dgm:spPr/>
      <dgm:t>
        <a:bodyPr/>
        <a:lstStyle/>
        <a:p>
          <a:pPr rtl="1"/>
          <a:endParaRPr lang="fa-IR"/>
        </a:p>
      </dgm:t>
    </dgm:pt>
    <dgm:pt modelId="{054E6F36-2CFF-44B2-A584-8EB3FB5F80FF}" type="pres">
      <dgm:prSet presAssocID="{92737ABD-B706-468D-AA13-947DCC707565}" presName="level2Shape" presStyleLbl="node2" presStyleIdx="0" presStyleCnt="2"/>
      <dgm:spPr/>
      <dgm:t>
        <a:bodyPr/>
        <a:lstStyle/>
        <a:p>
          <a:pPr rtl="1"/>
          <a:endParaRPr lang="fa-IR"/>
        </a:p>
      </dgm:t>
    </dgm:pt>
    <dgm:pt modelId="{218D1F9D-3B13-4BA9-99D5-20A1E620300E}" type="pres">
      <dgm:prSet presAssocID="{92737ABD-B706-468D-AA13-947DCC707565}" presName="hierChild3" presStyleCnt="0"/>
      <dgm:spPr/>
      <dgm:t>
        <a:bodyPr/>
        <a:lstStyle/>
        <a:p>
          <a:pPr rtl="1"/>
          <a:endParaRPr lang="fa-IR"/>
        </a:p>
      </dgm:t>
    </dgm:pt>
    <dgm:pt modelId="{C3C9875F-D198-49FD-9816-740A550F2D8B}" type="pres">
      <dgm:prSet presAssocID="{530BC0B7-B51D-42CC-BB87-BA32AA7D1C4E}" presName="Name19" presStyleLbl="parChTrans1D3" presStyleIdx="0" presStyleCnt="4" custScaleY="2000000"/>
      <dgm:spPr/>
      <dgm:t>
        <a:bodyPr/>
        <a:lstStyle/>
        <a:p>
          <a:pPr rtl="1"/>
          <a:endParaRPr lang="fa-IR"/>
        </a:p>
      </dgm:t>
    </dgm:pt>
    <dgm:pt modelId="{60D95144-1B84-4964-86EA-4378AE95E301}" type="pres">
      <dgm:prSet presAssocID="{AA0C26A9-C3E4-47C5-A442-2467CFC1F12F}" presName="Name21" presStyleCnt="0"/>
      <dgm:spPr/>
      <dgm:t>
        <a:bodyPr/>
        <a:lstStyle/>
        <a:p>
          <a:pPr rtl="1"/>
          <a:endParaRPr lang="fa-IR"/>
        </a:p>
      </dgm:t>
    </dgm:pt>
    <dgm:pt modelId="{5CF5E2EB-6688-41AE-9B1E-490142827C59}" type="pres">
      <dgm:prSet presAssocID="{AA0C26A9-C3E4-47C5-A442-2467CFC1F12F}" presName="level2Shape" presStyleLbl="node3" presStyleIdx="0" presStyleCnt="4" custScaleY="193811"/>
      <dgm:spPr/>
      <dgm:t>
        <a:bodyPr/>
        <a:lstStyle/>
        <a:p>
          <a:pPr rtl="1"/>
          <a:endParaRPr lang="fa-IR"/>
        </a:p>
      </dgm:t>
    </dgm:pt>
    <dgm:pt modelId="{4854A4BA-0087-4113-84D2-79CE2EE983D0}" type="pres">
      <dgm:prSet presAssocID="{AA0C26A9-C3E4-47C5-A442-2467CFC1F12F}" presName="hierChild3" presStyleCnt="0"/>
      <dgm:spPr/>
      <dgm:t>
        <a:bodyPr/>
        <a:lstStyle/>
        <a:p>
          <a:pPr rtl="1"/>
          <a:endParaRPr lang="fa-IR"/>
        </a:p>
      </dgm:t>
    </dgm:pt>
    <dgm:pt modelId="{C4B08F2A-D12C-4EE1-919A-1F0D1D30275E}" type="pres">
      <dgm:prSet presAssocID="{465D8DD8-7A11-4F65-926A-5D3EF6D53CD3}" presName="Name19" presStyleLbl="parChTrans1D3" presStyleIdx="1" presStyleCnt="4" custScaleY="2000000"/>
      <dgm:spPr/>
      <dgm:t>
        <a:bodyPr/>
        <a:lstStyle/>
        <a:p>
          <a:pPr rtl="1"/>
          <a:endParaRPr lang="fa-IR"/>
        </a:p>
      </dgm:t>
    </dgm:pt>
    <dgm:pt modelId="{7F35F022-C796-4A16-A850-D6F93C38BB3A}" type="pres">
      <dgm:prSet presAssocID="{FA34C129-8863-4D7B-91D1-2537A55A8779}" presName="Name21" presStyleCnt="0"/>
      <dgm:spPr/>
      <dgm:t>
        <a:bodyPr/>
        <a:lstStyle/>
        <a:p>
          <a:pPr rtl="1"/>
          <a:endParaRPr lang="fa-IR"/>
        </a:p>
      </dgm:t>
    </dgm:pt>
    <dgm:pt modelId="{0D7F2CE7-0DC6-43C3-8254-C09C152241A5}" type="pres">
      <dgm:prSet presAssocID="{FA34C129-8863-4D7B-91D1-2537A55A8779}" presName="level2Shape" presStyleLbl="node3" presStyleIdx="1" presStyleCnt="4" custScaleY="193811"/>
      <dgm:spPr/>
      <dgm:t>
        <a:bodyPr/>
        <a:lstStyle/>
        <a:p>
          <a:pPr rtl="1"/>
          <a:endParaRPr lang="fa-IR"/>
        </a:p>
      </dgm:t>
    </dgm:pt>
    <dgm:pt modelId="{1BD8D10C-686C-432B-922E-D2C4207EE612}" type="pres">
      <dgm:prSet presAssocID="{FA34C129-8863-4D7B-91D1-2537A55A8779}" presName="hierChild3" presStyleCnt="0"/>
      <dgm:spPr/>
      <dgm:t>
        <a:bodyPr/>
        <a:lstStyle/>
        <a:p>
          <a:pPr rtl="1"/>
          <a:endParaRPr lang="fa-IR"/>
        </a:p>
      </dgm:t>
    </dgm:pt>
    <dgm:pt modelId="{B63F55F2-F105-43BC-A249-EF7636976435}" type="pres">
      <dgm:prSet presAssocID="{B17D12C9-D729-43F7-9EE0-BCFB6AD8C261}" presName="Name19" presStyleLbl="parChTrans1D2" presStyleIdx="1" presStyleCnt="2" custScaleY="2000000"/>
      <dgm:spPr/>
      <dgm:t>
        <a:bodyPr/>
        <a:lstStyle/>
        <a:p>
          <a:pPr rtl="1"/>
          <a:endParaRPr lang="fa-IR"/>
        </a:p>
      </dgm:t>
    </dgm:pt>
    <dgm:pt modelId="{27977D19-E3E0-4100-A0D7-127A78A8BC6B}" type="pres">
      <dgm:prSet presAssocID="{C4036B54-226F-437B-AED0-A204A7A117BD}" presName="Name21" presStyleCnt="0"/>
      <dgm:spPr/>
      <dgm:t>
        <a:bodyPr/>
        <a:lstStyle/>
        <a:p>
          <a:pPr rtl="1"/>
          <a:endParaRPr lang="fa-IR"/>
        </a:p>
      </dgm:t>
    </dgm:pt>
    <dgm:pt modelId="{7C4873A0-667F-4C61-9F94-B34A04263FFF}" type="pres">
      <dgm:prSet presAssocID="{C4036B54-226F-437B-AED0-A204A7A117BD}" presName="level2Shape" presStyleLbl="node2" presStyleIdx="1" presStyleCnt="2"/>
      <dgm:spPr/>
      <dgm:t>
        <a:bodyPr/>
        <a:lstStyle/>
        <a:p>
          <a:pPr rtl="1"/>
          <a:endParaRPr lang="fa-IR"/>
        </a:p>
      </dgm:t>
    </dgm:pt>
    <dgm:pt modelId="{6F16B4C5-660C-41B0-AADC-5E149A0BEC80}" type="pres">
      <dgm:prSet presAssocID="{C4036B54-226F-437B-AED0-A204A7A117BD}" presName="hierChild3" presStyleCnt="0"/>
      <dgm:spPr/>
      <dgm:t>
        <a:bodyPr/>
        <a:lstStyle/>
        <a:p>
          <a:pPr rtl="1"/>
          <a:endParaRPr lang="fa-IR"/>
        </a:p>
      </dgm:t>
    </dgm:pt>
    <dgm:pt modelId="{D5BB75DC-3B7E-4CF7-AE8E-20F4A381BB83}" type="pres">
      <dgm:prSet presAssocID="{192086BD-342D-4614-BBCF-0BC6695045BC}" presName="Name19" presStyleLbl="parChTrans1D3" presStyleIdx="2" presStyleCnt="4" custScaleY="2000000"/>
      <dgm:spPr/>
      <dgm:t>
        <a:bodyPr/>
        <a:lstStyle/>
        <a:p>
          <a:pPr rtl="1"/>
          <a:endParaRPr lang="fa-IR"/>
        </a:p>
      </dgm:t>
    </dgm:pt>
    <dgm:pt modelId="{6FD22688-A8F3-4942-9C57-B55E27C4FBA9}" type="pres">
      <dgm:prSet presAssocID="{D8EA6AAB-4351-4DD6-AB3D-D04280CD3179}" presName="Name21" presStyleCnt="0"/>
      <dgm:spPr/>
      <dgm:t>
        <a:bodyPr/>
        <a:lstStyle/>
        <a:p>
          <a:pPr rtl="1"/>
          <a:endParaRPr lang="fa-IR"/>
        </a:p>
      </dgm:t>
    </dgm:pt>
    <dgm:pt modelId="{EF0E93B5-5D6A-4F4B-B06B-0C51D7BE9C70}" type="pres">
      <dgm:prSet presAssocID="{D8EA6AAB-4351-4DD6-AB3D-D04280CD3179}" presName="level2Shape" presStyleLbl="node3" presStyleIdx="2" presStyleCnt="4" custScaleY="193811"/>
      <dgm:spPr/>
      <dgm:t>
        <a:bodyPr/>
        <a:lstStyle/>
        <a:p>
          <a:pPr rtl="1"/>
          <a:endParaRPr lang="fa-IR"/>
        </a:p>
      </dgm:t>
    </dgm:pt>
    <dgm:pt modelId="{BE74C1D8-5D3E-4385-8F34-670BA85A5AFF}" type="pres">
      <dgm:prSet presAssocID="{D8EA6AAB-4351-4DD6-AB3D-D04280CD3179}" presName="hierChild3" presStyleCnt="0"/>
      <dgm:spPr/>
      <dgm:t>
        <a:bodyPr/>
        <a:lstStyle/>
        <a:p>
          <a:pPr rtl="1"/>
          <a:endParaRPr lang="fa-IR"/>
        </a:p>
      </dgm:t>
    </dgm:pt>
    <dgm:pt modelId="{63DEB235-3061-42BF-A5AE-B3402D6ED798}" type="pres">
      <dgm:prSet presAssocID="{30539D70-FEFE-4085-96FB-BB1EB87C1308}" presName="Name19" presStyleLbl="parChTrans1D3" presStyleIdx="3" presStyleCnt="4" custScaleY="2000000"/>
      <dgm:spPr/>
      <dgm:t>
        <a:bodyPr/>
        <a:lstStyle/>
        <a:p>
          <a:pPr rtl="1"/>
          <a:endParaRPr lang="fa-IR"/>
        </a:p>
      </dgm:t>
    </dgm:pt>
    <dgm:pt modelId="{4F4FBB1F-95C6-4D7C-94D0-2E996AFDD15B}" type="pres">
      <dgm:prSet presAssocID="{5D196ADA-9362-48D1-8827-56846FE24039}" presName="Name21" presStyleCnt="0"/>
      <dgm:spPr/>
      <dgm:t>
        <a:bodyPr/>
        <a:lstStyle/>
        <a:p>
          <a:pPr rtl="1"/>
          <a:endParaRPr lang="fa-IR"/>
        </a:p>
      </dgm:t>
    </dgm:pt>
    <dgm:pt modelId="{65C1772D-5C76-475C-A5C7-0307496E3AB6}" type="pres">
      <dgm:prSet presAssocID="{5D196ADA-9362-48D1-8827-56846FE24039}" presName="level2Shape" presStyleLbl="node3" presStyleIdx="3" presStyleCnt="4" custScaleY="193811"/>
      <dgm:spPr/>
      <dgm:t>
        <a:bodyPr/>
        <a:lstStyle/>
        <a:p>
          <a:pPr rtl="1"/>
          <a:endParaRPr lang="fa-IR"/>
        </a:p>
      </dgm:t>
    </dgm:pt>
    <dgm:pt modelId="{54775808-C514-46C8-A53C-F12209B0EB74}" type="pres">
      <dgm:prSet presAssocID="{5D196ADA-9362-48D1-8827-56846FE24039}" presName="hierChild3" presStyleCnt="0"/>
      <dgm:spPr/>
      <dgm:t>
        <a:bodyPr/>
        <a:lstStyle/>
        <a:p>
          <a:pPr rtl="1"/>
          <a:endParaRPr lang="fa-IR"/>
        </a:p>
      </dgm:t>
    </dgm:pt>
    <dgm:pt modelId="{7A7F15FD-A710-41F6-811C-DC9BEF3E40C6}" type="pres">
      <dgm:prSet presAssocID="{2A0D8F72-6C1E-42AA-BA75-0BCEC8C009C7}" presName="bgShapesFlow" presStyleCnt="0"/>
      <dgm:spPr/>
      <dgm:t>
        <a:bodyPr/>
        <a:lstStyle/>
        <a:p>
          <a:pPr rtl="1"/>
          <a:endParaRPr lang="fa-IR"/>
        </a:p>
      </dgm:t>
    </dgm:pt>
  </dgm:ptLst>
  <dgm:cxnLst>
    <dgm:cxn modelId="{AC3A7DAB-9A64-4F4A-B6DC-62151F2AB5CC}" srcId="{61BD6B1A-9E20-4C7C-ADC7-9110C1D11970}" destId="{C4036B54-226F-437B-AED0-A204A7A117BD}" srcOrd="1" destOrd="0" parTransId="{B17D12C9-D729-43F7-9EE0-BCFB6AD8C261}" sibTransId="{7BBE4496-930D-45E8-9710-4297FD163EF0}"/>
    <dgm:cxn modelId="{7D9211B2-477A-4A67-873E-C3B996DA7ED2}" type="presOf" srcId="{61BD6B1A-9E20-4C7C-ADC7-9110C1D11970}" destId="{767C05EE-4243-45C3-B864-ADEC11D1155C}" srcOrd="0" destOrd="0" presId="urn:microsoft.com/office/officeart/2005/8/layout/hierarchy6"/>
    <dgm:cxn modelId="{637B3D4F-8304-43F1-AE0E-43AD12B2070A}" type="presOf" srcId="{D8EA6AAB-4351-4DD6-AB3D-D04280CD3179}" destId="{EF0E93B5-5D6A-4F4B-B06B-0C51D7BE9C70}" srcOrd="0" destOrd="0" presId="urn:microsoft.com/office/officeart/2005/8/layout/hierarchy6"/>
    <dgm:cxn modelId="{644F96E9-8A33-461A-989D-A3C797742FD0}" srcId="{2A0D8F72-6C1E-42AA-BA75-0BCEC8C009C7}" destId="{61BD6B1A-9E20-4C7C-ADC7-9110C1D11970}" srcOrd="0" destOrd="0" parTransId="{167B2A2D-2D38-41CF-8D87-A160AED0704F}" sibTransId="{EAABF7C1-D1C6-4D92-AC5B-6A58892A0B52}"/>
    <dgm:cxn modelId="{AB447463-748D-4FC9-A0DF-5C8ECAE5B5C7}" type="presOf" srcId="{AA0C26A9-C3E4-47C5-A442-2467CFC1F12F}" destId="{5CF5E2EB-6688-41AE-9B1E-490142827C59}" srcOrd="0" destOrd="0" presId="urn:microsoft.com/office/officeart/2005/8/layout/hierarchy6"/>
    <dgm:cxn modelId="{D567952D-6385-4D80-A33A-99DC36547054}" type="presOf" srcId="{530BC0B7-B51D-42CC-BB87-BA32AA7D1C4E}" destId="{C3C9875F-D198-49FD-9816-740A550F2D8B}" srcOrd="0" destOrd="0" presId="urn:microsoft.com/office/officeart/2005/8/layout/hierarchy6"/>
    <dgm:cxn modelId="{E006EB77-AFEC-40AB-BFBE-D52A80129D38}" type="presOf" srcId="{465D8DD8-7A11-4F65-926A-5D3EF6D53CD3}" destId="{C4B08F2A-D12C-4EE1-919A-1F0D1D30275E}" srcOrd="0" destOrd="0" presId="urn:microsoft.com/office/officeart/2005/8/layout/hierarchy6"/>
    <dgm:cxn modelId="{60A7D69D-DFDC-4D0A-8F57-086A672A5240}" srcId="{92737ABD-B706-468D-AA13-947DCC707565}" destId="{AA0C26A9-C3E4-47C5-A442-2467CFC1F12F}" srcOrd="0" destOrd="0" parTransId="{530BC0B7-B51D-42CC-BB87-BA32AA7D1C4E}" sibTransId="{44216759-273C-4BC1-8EF3-BDCD83CB5D34}"/>
    <dgm:cxn modelId="{083A2EAE-D7AF-4A53-9DAA-42D6E4DC9695}" type="presOf" srcId="{E797F9BF-976F-408A-8A7A-774C2F49A66D}" destId="{028D1091-6F5D-46FE-9DAC-B6868E70F3C4}" srcOrd="0" destOrd="0" presId="urn:microsoft.com/office/officeart/2005/8/layout/hierarchy6"/>
    <dgm:cxn modelId="{29C390AA-F439-461C-B02B-F259FCDDE1B4}" type="presOf" srcId="{192086BD-342D-4614-BBCF-0BC6695045BC}" destId="{D5BB75DC-3B7E-4CF7-AE8E-20F4A381BB83}" srcOrd="0" destOrd="0" presId="urn:microsoft.com/office/officeart/2005/8/layout/hierarchy6"/>
    <dgm:cxn modelId="{20E85A8D-0F42-48DC-B16A-53AF9DCFE860}" type="presOf" srcId="{B17D12C9-D729-43F7-9EE0-BCFB6AD8C261}" destId="{B63F55F2-F105-43BC-A249-EF7636976435}" srcOrd="0" destOrd="0" presId="urn:microsoft.com/office/officeart/2005/8/layout/hierarchy6"/>
    <dgm:cxn modelId="{ACC37396-35AC-42D5-BCCE-FF9538FBB21D}" type="presOf" srcId="{5D196ADA-9362-48D1-8827-56846FE24039}" destId="{65C1772D-5C76-475C-A5C7-0307496E3AB6}" srcOrd="0" destOrd="0" presId="urn:microsoft.com/office/officeart/2005/8/layout/hierarchy6"/>
    <dgm:cxn modelId="{BBEFF560-D7B8-4C6F-AD35-2DD1DF79BF79}" type="presOf" srcId="{FA34C129-8863-4D7B-91D1-2537A55A8779}" destId="{0D7F2CE7-0DC6-43C3-8254-C09C152241A5}" srcOrd="0" destOrd="0" presId="urn:microsoft.com/office/officeart/2005/8/layout/hierarchy6"/>
    <dgm:cxn modelId="{C5C24CF8-2041-4D91-9F47-DA2EAB5997DF}" type="presOf" srcId="{92737ABD-B706-468D-AA13-947DCC707565}" destId="{054E6F36-2CFF-44B2-A584-8EB3FB5F80FF}" srcOrd="0" destOrd="0" presId="urn:microsoft.com/office/officeart/2005/8/layout/hierarchy6"/>
    <dgm:cxn modelId="{E6E29356-E8A5-4F05-A7BE-7B9A59A61A85}" type="presOf" srcId="{30539D70-FEFE-4085-96FB-BB1EB87C1308}" destId="{63DEB235-3061-42BF-A5AE-B3402D6ED798}" srcOrd="0" destOrd="0" presId="urn:microsoft.com/office/officeart/2005/8/layout/hierarchy6"/>
    <dgm:cxn modelId="{351C2C72-957B-4F84-A3F3-2DF2A9A6BE42}" srcId="{92737ABD-B706-468D-AA13-947DCC707565}" destId="{FA34C129-8863-4D7B-91D1-2537A55A8779}" srcOrd="1" destOrd="0" parTransId="{465D8DD8-7A11-4F65-926A-5D3EF6D53CD3}" sibTransId="{75FAA89F-0A9B-49E1-BAEE-CD8658DF0BD8}"/>
    <dgm:cxn modelId="{699D199D-FDD0-432B-8B6E-FE4DFDB275D0}" srcId="{61BD6B1A-9E20-4C7C-ADC7-9110C1D11970}" destId="{92737ABD-B706-468D-AA13-947DCC707565}" srcOrd="0" destOrd="0" parTransId="{E797F9BF-976F-408A-8A7A-774C2F49A66D}" sibTransId="{578F95D4-1BE0-4313-ADE8-08EEAD23CC7F}"/>
    <dgm:cxn modelId="{2E12EAC4-6303-4BF4-AF1E-CE38567CA715}" srcId="{C4036B54-226F-437B-AED0-A204A7A117BD}" destId="{D8EA6AAB-4351-4DD6-AB3D-D04280CD3179}" srcOrd="0" destOrd="0" parTransId="{192086BD-342D-4614-BBCF-0BC6695045BC}" sibTransId="{5AE4CDB2-F154-44D4-A591-4EF24B803B7C}"/>
    <dgm:cxn modelId="{D0400A53-A6DF-479C-86C9-9BA6CAC1F072}" srcId="{C4036B54-226F-437B-AED0-A204A7A117BD}" destId="{5D196ADA-9362-48D1-8827-56846FE24039}" srcOrd="1" destOrd="0" parTransId="{30539D70-FEFE-4085-96FB-BB1EB87C1308}" sibTransId="{9370A074-43D0-4E9E-AEEE-B7F311C9C719}"/>
    <dgm:cxn modelId="{65C63B5A-2498-4F6A-AF25-E0AE6E76E6D5}" type="presOf" srcId="{2A0D8F72-6C1E-42AA-BA75-0BCEC8C009C7}" destId="{54DBDA7A-7DA5-4DCE-BD0C-E0E3BBE6A0EC}" srcOrd="0" destOrd="0" presId="urn:microsoft.com/office/officeart/2005/8/layout/hierarchy6"/>
    <dgm:cxn modelId="{28F8076A-71D8-4927-AC46-A78B977A6A6D}" type="presOf" srcId="{C4036B54-226F-437B-AED0-A204A7A117BD}" destId="{7C4873A0-667F-4C61-9F94-B34A04263FFF}" srcOrd="0" destOrd="0" presId="urn:microsoft.com/office/officeart/2005/8/layout/hierarchy6"/>
    <dgm:cxn modelId="{57014D67-3AA2-405E-8BF5-DCE841FDE720}" type="presParOf" srcId="{54DBDA7A-7DA5-4DCE-BD0C-E0E3BBE6A0EC}" destId="{08C005AB-5CC4-4872-9DFE-4BE13093554D}" srcOrd="0" destOrd="0" presId="urn:microsoft.com/office/officeart/2005/8/layout/hierarchy6"/>
    <dgm:cxn modelId="{67D2A89B-CE1E-4BB5-8BF5-E0A7AFA24F7A}" type="presParOf" srcId="{08C005AB-5CC4-4872-9DFE-4BE13093554D}" destId="{F3505E9A-7C08-406A-8B68-C9475A3E5DD9}" srcOrd="0" destOrd="0" presId="urn:microsoft.com/office/officeart/2005/8/layout/hierarchy6"/>
    <dgm:cxn modelId="{A637646F-3B1B-4EE2-BCDD-B33CFE3504AC}" type="presParOf" srcId="{F3505E9A-7C08-406A-8B68-C9475A3E5DD9}" destId="{83350614-4284-4227-A1DA-402211A4E680}" srcOrd="0" destOrd="0" presId="urn:microsoft.com/office/officeart/2005/8/layout/hierarchy6"/>
    <dgm:cxn modelId="{6C47DBA1-86AD-4281-97CF-526338C1CDB5}" type="presParOf" srcId="{83350614-4284-4227-A1DA-402211A4E680}" destId="{767C05EE-4243-45C3-B864-ADEC11D1155C}" srcOrd="0" destOrd="0" presId="urn:microsoft.com/office/officeart/2005/8/layout/hierarchy6"/>
    <dgm:cxn modelId="{6191EE9F-57B4-4598-9129-4B52A9DDFAFD}" type="presParOf" srcId="{83350614-4284-4227-A1DA-402211A4E680}" destId="{C47A3303-B676-4009-91D1-C35D16AF42A2}" srcOrd="1" destOrd="0" presId="urn:microsoft.com/office/officeart/2005/8/layout/hierarchy6"/>
    <dgm:cxn modelId="{81D27562-168B-45E0-9782-DE0A10FF412D}" type="presParOf" srcId="{C47A3303-B676-4009-91D1-C35D16AF42A2}" destId="{028D1091-6F5D-46FE-9DAC-B6868E70F3C4}" srcOrd="0" destOrd="0" presId="urn:microsoft.com/office/officeart/2005/8/layout/hierarchy6"/>
    <dgm:cxn modelId="{24FFF78F-1556-460B-91ED-FD8E632FB664}" type="presParOf" srcId="{C47A3303-B676-4009-91D1-C35D16AF42A2}" destId="{789E96E2-8197-4A48-B343-3C139BE301CF}" srcOrd="1" destOrd="0" presId="urn:microsoft.com/office/officeart/2005/8/layout/hierarchy6"/>
    <dgm:cxn modelId="{CF27E253-0423-4627-AFBA-68C930A91D6D}" type="presParOf" srcId="{789E96E2-8197-4A48-B343-3C139BE301CF}" destId="{054E6F36-2CFF-44B2-A584-8EB3FB5F80FF}" srcOrd="0" destOrd="0" presId="urn:microsoft.com/office/officeart/2005/8/layout/hierarchy6"/>
    <dgm:cxn modelId="{1BA0EEDE-5E6F-4A17-BDA7-FCA27BD3B46A}" type="presParOf" srcId="{789E96E2-8197-4A48-B343-3C139BE301CF}" destId="{218D1F9D-3B13-4BA9-99D5-20A1E620300E}" srcOrd="1" destOrd="0" presId="urn:microsoft.com/office/officeart/2005/8/layout/hierarchy6"/>
    <dgm:cxn modelId="{78B56F03-9173-485A-B233-23B23168148E}" type="presParOf" srcId="{218D1F9D-3B13-4BA9-99D5-20A1E620300E}" destId="{C3C9875F-D198-49FD-9816-740A550F2D8B}" srcOrd="0" destOrd="0" presId="urn:microsoft.com/office/officeart/2005/8/layout/hierarchy6"/>
    <dgm:cxn modelId="{D398345E-BFBB-45F7-A861-B903BFB5AAC3}" type="presParOf" srcId="{218D1F9D-3B13-4BA9-99D5-20A1E620300E}" destId="{60D95144-1B84-4964-86EA-4378AE95E301}" srcOrd="1" destOrd="0" presId="urn:microsoft.com/office/officeart/2005/8/layout/hierarchy6"/>
    <dgm:cxn modelId="{C8B85EF1-41E7-4F49-95F7-9C611CE0FEC3}" type="presParOf" srcId="{60D95144-1B84-4964-86EA-4378AE95E301}" destId="{5CF5E2EB-6688-41AE-9B1E-490142827C59}" srcOrd="0" destOrd="0" presId="urn:microsoft.com/office/officeart/2005/8/layout/hierarchy6"/>
    <dgm:cxn modelId="{FD7A304C-011F-4417-9919-D779823A2018}" type="presParOf" srcId="{60D95144-1B84-4964-86EA-4378AE95E301}" destId="{4854A4BA-0087-4113-84D2-79CE2EE983D0}" srcOrd="1" destOrd="0" presId="urn:microsoft.com/office/officeart/2005/8/layout/hierarchy6"/>
    <dgm:cxn modelId="{FEFAF90A-60BC-4C35-9AD4-3E07B2DDA684}" type="presParOf" srcId="{218D1F9D-3B13-4BA9-99D5-20A1E620300E}" destId="{C4B08F2A-D12C-4EE1-919A-1F0D1D30275E}" srcOrd="2" destOrd="0" presId="urn:microsoft.com/office/officeart/2005/8/layout/hierarchy6"/>
    <dgm:cxn modelId="{DF22F3C5-050C-4871-B736-4BD9C32B452E}" type="presParOf" srcId="{218D1F9D-3B13-4BA9-99D5-20A1E620300E}" destId="{7F35F022-C796-4A16-A850-D6F93C38BB3A}" srcOrd="3" destOrd="0" presId="urn:microsoft.com/office/officeart/2005/8/layout/hierarchy6"/>
    <dgm:cxn modelId="{6907D8EF-5FDC-4499-BE01-3CA31AE5C499}" type="presParOf" srcId="{7F35F022-C796-4A16-A850-D6F93C38BB3A}" destId="{0D7F2CE7-0DC6-43C3-8254-C09C152241A5}" srcOrd="0" destOrd="0" presId="urn:microsoft.com/office/officeart/2005/8/layout/hierarchy6"/>
    <dgm:cxn modelId="{733F5D48-0A81-4669-B5A0-B430EAFD1881}" type="presParOf" srcId="{7F35F022-C796-4A16-A850-D6F93C38BB3A}" destId="{1BD8D10C-686C-432B-922E-D2C4207EE612}" srcOrd="1" destOrd="0" presId="urn:microsoft.com/office/officeart/2005/8/layout/hierarchy6"/>
    <dgm:cxn modelId="{BAAEE329-744A-4436-82E8-B66FE8A6D2E7}" type="presParOf" srcId="{C47A3303-B676-4009-91D1-C35D16AF42A2}" destId="{B63F55F2-F105-43BC-A249-EF7636976435}" srcOrd="2" destOrd="0" presId="urn:microsoft.com/office/officeart/2005/8/layout/hierarchy6"/>
    <dgm:cxn modelId="{E5EAE9B2-05A1-43CF-9357-B2CCF1CA5AE1}" type="presParOf" srcId="{C47A3303-B676-4009-91D1-C35D16AF42A2}" destId="{27977D19-E3E0-4100-A0D7-127A78A8BC6B}" srcOrd="3" destOrd="0" presId="urn:microsoft.com/office/officeart/2005/8/layout/hierarchy6"/>
    <dgm:cxn modelId="{79918FC7-7A2F-4AB0-A7E1-40E7111EA312}" type="presParOf" srcId="{27977D19-E3E0-4100-A0D7-127A78A8BC6B}" destId="{7C4873A0-667F-4C61-9F94-B34A04263FFF}" srcOrd="0" destOrd="0" presId="urn:microsoft.com/office/officeart/2005/8/layout/hierarchy6"/>
    <dgm:cxn modelId="{352A26A3-84D2-4145-B12C-E708162432F8}" type="presParOf" srcId="{27977D19-E3E0-4100-A0D7-127A78A8BC6B}" destId="{6F16B4C5-660C-41B0-AADC-5E149A0BEC80}" srcOrd="1" destOrd="0" presId="urn:microsoft.com/office/officeart/2005/8/layout/hierarchy6"/>
    <dgm:cxn modelId="{001D9637-A96D-4041-80E2-6BED7ECAB1CA}" type="presParOf" srcId="{6F16B4C5-660C-41B0-AADC-5E149A0BEC80}" destId="{D5BB75DC-3B7E-4CF7-AE8E-20F4A381BB83}" srcOrd="0" destOrd="0" presId="urn:microsoft.com/office/officeart/2005/8/layout/hierarchy6"/>
    <dgm:cxn modelId="{07035F81-2BA9-468A-B9E6-4EB187C9834A}" type="presParOf" srcId="{6F16B4C5-660C-41B0-AADC-5E149A0BEC80}" destId="{6FD22688-A8F3-4942-9C57-B55E27C4FBA9}" srcOrd="1" destOrd="0" presId="urn:microsoft.com/office/officeart/2005/8/layout/hierarchy6"/>
    <dgm:cxn modelId="{4C24F230-C3DD-4C1C-9D1B-ED3B8E98ADD0}" type="presParOf" srcId="{6FD22688-A8F3-4942-9C57-B55E27C4FBA9}" destId="{EF0E93B5-5D6A-4F4B-B06B-0C51D7BE9C70}" srcOrd="0" destOrd="0" presId="urn:microsoft.com/office/officeart/2005/8/layout/hierarchy6"/>
    <dgm:cxn modelId="{87BA2612-4446-4097-B7D8-C600965BD700}" type="presParOf" srcId="{6FD22688-A8F3-4942-9C57-B55E27C4FBA9}" destId="{BE74C1D8-5D3E-4385-8F34-670BA85A5AFF}" srcOrd="1" destOrd="0" presId="urn:microsoft.com/office/officeart/2005/8/layout/hierarchy6"/>
    <dgm:cxn modelId="{5DD95455-F73F-44D8-A1C1-1A45EB880D9A}" type="presParOf" srcId="{6F16B4C5-660C-41B0-AADC-5E149A0BEC80}" destId="{63DEB235-3061-42BF-A5AE-B3402D6ED798}" srcOrd="2" destOrd="0" presId="urn:microsoft.com/office/officeart/2005/8/layout/hierarchy6"/>
    <dgm:cxn modelId="{58F90EFC-591E-4E48-8DB5-9976FEF6CB27}" type="presParOf" srcId="{6F16B4C5-660C-41B0-AADC-5E149A0BEC80}" destId="{4F4FBB1F-95C6-4D7C-94D0-2E996AFDD15B}" srcOrd="3" destOrd="0" presId="urn:microsoft.com/office/officeart/2005/8/layout/hierarchy6"/>
    <dgm:cxn modelId="{110DB801-7F91-43BE-B2B1-33220614710E}" type="presParOf" srcId="{4F4FBB1F-95C6-4D7C-94D0-2E996AFDD15B}" destId="{65C1772D-5C76-475C-A5C7-0307496E3AB6}" srcOrd="0" destOrd="0" presId="urn:microsoft.com/office/officeart/2005/8/layout/hierarchy6"/>
    <dgm:cxn modelId="{F739AEA5-CF11-461D-8564-45E977F785BF}" type="presParOf" srcId="{4F4FBB1F-95C6-4D7C-94D0-2E996AFDD15B}" destId="{54775808-C514-46C8-A53C-F12209B0EB74}" srcOrd="1" destOrd="0" presId="urn:microsoft.com/office/officeart/2005/8/layout/hierarchy6"/>
    <dgm:cxn modelId="{FCB6779D-CB2A-4503-B9C6-D9BB82A41BB7}" type="presParOf" srcId="{54DBDA7A-7DA5-4DCE-BD0C-E0E3BBE6A0EC}" destId="{7A7F15FD-A710-41F6-811C-DC9BEF3E40C6}"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A0D8F72-6C1E-42AA-BA75-0BCEC8C009C7}" type="doc">
      <dgm:prSet loTypeId="urn:microsoft.com/office/officeart/2005/8/layout/radial4" loCatId="relationship" qsTypeId="urn:microsoft.com/office/officeart/2005/8/quickstyle/simple2" qsCatId="simple" csTypeId="urn:microsoft.com/office/officeart/2005/8/colors/colorful3" csCatId="colorful" phldr="1"/>
      <dgm:spPr/>
      <dgm:t>
        <a:bodyPr/>
        <a:lstStyle/>
        <a:p>
          <a:pPr rtl="1"/>
          <a:endParaRPr lang="fa-IR"/>
        </a:p>
      </dgm:t>
    </dgm:pt>
    <dgm:pt modelId="{785CDB94-B990-4531-AC98-0C1A402B53C2}">
      <dgm:prSet/>
      <dgm:spPr/>
      <dgm:t>
        <a:bodyPr/>
        <a:lstStyle/>
        <a:p>
          <a:pPr rtl="1"/>
          <a:r>
            <a:rPr lang="fa-IR" b="1" dirty="0" smtClean="0">
              <a:solidFill>
                <a:schemeClr val="tx1"/>
              </a:solidFill>
            </a:rPr>
            <a:t>تشهّـد</a:t>
          </a:r>
          <a:endParaRPr lang="en-US" dirty="0">
            <a:solidFill>
              <a:schemeClr val="tx1"/>
            </a:solidFill>
          </a:endParaRPr>
        </a:p>
      </dgm:t>
    </dgm:pt>
    <dgm:pt modelId="{0EF715E0-2419-44C7-B0B1-643BCC605546}" type="parTrans" cxnId="{A7E28CA7-C93C-477C-ACCF-89E9065B513C}">
      <dgm:prSet/>
      <dgm:spPr/>
      <dgm:t>
        <a:bodyPr/>
        <a:lstStyle/>
        <a:p>
          <a:pPr rtl="1"/>
          <a:endParaRPr lang="fa-IR">
            <a:solidFill>
              <a:schemeClr val="tx1"/>
            </a:solidFill>
          </a:endParaRPr>
        </a:p>
      </dgm:t>
    </dgm:pt>
    <dgm:pt modelId="{8DEE74C1-54C6-4C7C-B7EF-FC73361A7FCF}" type="sibTrans" cxnId="{A7E28CA7-C93C-477C-ACCF-89E9065B513C}">
      <dgm:prSet/>
      <dgm:spPr/>
      <dgm:t>
        <a:bodyPr/>
        <a:lstStyle/>
        <a:p>
          <a:pPr rtl="1"/>
          <a:endParaRPr lang="fa-IR">
            <a:solidFill>
              <a:schemeClr val="tx1"/>
            </a:solidFill>
          </a:endParaRPr>
        </a:p>
      </dgm:t>
    </dgm:pt>
    <dgm:pt modelId="{5522A7AF-BF92-4DEC-8A0A-AC7B6419CD04}">
      <dgm:prSet custT="1"/>
      <dgm:spPr/>
      <dgm:t>
        <a:bodyPr/>
        <a:lstStyle/>
        <a:p>
          <a:pPr rtl="1"/>
          <a:r>
            <a:rPr lang="fa-IR" sz="2000" b="1" dirty="0" smtClean="0">
              <a:solidFill>
                <a:schemeClr val="tx1"/>
              </a:solidFill>
            </a:rPr>
            <a:t>1 ـ نمازگزار در ركعت دوم و آخر نماز، بايد بعد از سجده دوم بنشيند و در حال آرام بودن بدن، تشهد بخواند، يعنى بگويد:</a:t>
          </a:r>
          <a:endParaRPr lang="en-US" sz="2000" b="1" dirty="0">
            <a:solidFill>
              <a:schemeClr val="tx1"/>
            </a:solidFill>
          </a:endParaRPr>
        </a:p>
      </dgm:t>
    </dgm:pt>
    <dgm:pt modelId="{E0BA0A04-1501-47CD-915A-8C27903DDE44}" type="parTrans" cxnId="{D47EF840-237F-4FF8-8AF4-E21257821CD3}">
      <dgm:prSet custT="1"/>
      <dgm:spPr/>
      <dgm:t>
        <a:bodyPr/>
        <a:lstStyle/>
        <a:p>
          <a:pPr rtl="1"/>
          <a:endParaRPr lang="fa-IR" sz="1800">
            <a:solidFill>
              <a:schemeClr val="tx1"/>
            </a:solidFill>
          </a:endParaRPr>
        </a:p>
      </dgm:t>
    </dgm:pt>
    <dgm:pt modelId="{A370F6AE-4335-43D0-8809-AB509EF407F6}" type="sibTrans" cxnId="{D47EF840-237F-4FF8-8AF4-E21257821CD3}">
      <dgm:prSet/>
      <dgm:spPr/>
      <dgm:t>
        <a:bodyPr/>
        <a:lstStyle/>
        <a:p>
          <a:pPr rtl="1"/>
          <a:endParaRPr lang="fa-IR">
            <a:solidFill>
              <a:schemeClr val="tx1"/>
            </a:solidFill>
          </a:endParaRPr>
        </a:p>
      </dgm:t>
    </dgm:pt>
    <dgm:pt modelId="{60C7E5AA-946B-4E2F-8737-571BEAC4C348}">
      <dgm:prSet custT="1"/>
      <dgm:spPr/>
      <dgm:t>
        <a:bodyPr/>
        <a:lstStyle/>
        <a:p>
          <a:pPr rtl="1"/>
          <a:r>
            <a:rPr lang="fa-IR" sz="2000" b="1" dirty="0" smtClean="0">
              <a:solidFill>
                <a:schemeClr val="tx1"/>
              </a:solidFill>
            </a:rPr>
            <a:t>اَشْهَـدُ اَنْ لا اِلـهَ اِلاَّ اللّه‏ُ وَحْـدَهُ لا شَـريـكَ لَـهُ</a:t>
          </a:r>
          <a:br>
            <a:rPr lang="fa-IR" sz="2000" b="1" dirty="0" smtClean="0">
              <a:solidFill>
                <a:schemeClr val="tx1"/>
              </a:solidFill>
            </a:rPr>
          </a:br>
          <a:r>
            <a:rPr lang="fa-IR" sz="2000" b="1" dirty="0" smtClean="0">
              <a:solidFill>
                <a:schemeClr val="tx1"/>
              </a:solidFill>
            </a:rPr>
            <a:t>وَ اَشْهَـدُ اَنَّ مُحمَّـداً عَبْـدُهُ و رَسُـولُـهُ اَلّلهُـمَّ صَـلِّ</a:t>
          </a:r>
          <a:br>
            <a:rPr lang="fa-IR" sz="2000" b="1" dirty="0" smtClean="0">
              <a:solidFill>
                <a:schemeClr val="tx1"/>
              </a:solidFill>
            </a:rPr>
          </a:br>
          <a:r>
            <a:rPr lang="fa-IR" sz="2000" b="1" dirty="0" smtClean="0">
              <a:solidFill>
                <a:schemeClr val="tx1"/>
              </a:solidFill>
            </a:rPr>
            <a:t>عَلـى مُحمَّـدٍ وَ الِ مُحمَّـدٍ.</a:t>
          </a:r>
          <a:endParaRPr lang="en-US" sz="2000" b="1" dirty="0">
            <a:solidFill>
              <a:schemeClr val="tx1"/>
            </a:solidFill>
          </a:endParaRPr>
        </a:p>
      </dgm:t>
    </dgm:pt>
    <dgm:pt modelId="{AFCAADCD-0EE5-4D8F-A22A-FB2BC8565D93}" type="parTrans" cxnId="{17EBD827-0D7C-494B-9B43-588814127F26}">
      <dgm:prSet/>
      <dgm:spPr/>
      <dgm:t>
        <a:bodyPr/>
        <a:lstStyle/>
        <a:p>
          <a:pPr rtl="1"/>
          <a:endParaRPr lang="fa-IR">
            <a:solidFill>
              <a:schemeClr val="tx1"/>
            </a:solidFill>
          </a:endParaRPr>
        </a:p>
      </dgm:t>
    </dgm:pt>
    <dgm:pt modelId="{1AF19752-760D-4BA4-8E2A-5EC35978260F}" type="sibTrans" cxnId="{17EBD827-0D7C-494B-9B43-588814127F26}">
      <dgm:prSet/>
      <dgm:spPr/>
      <dgm:t>
        <a:bodyPr/>
        <a:lstStyle/>
        <a:p>
          <a:pPr rtl="1"/>
          <a:endParaRPr lang="fa-IR">
            <a:solidFill>
              <a:schemeClr val="tx1"/>
            </a:solidFill>
          </a:endParaRPr>
        </a:p>
      </dgm:t>
    </dgm:pt>
    <dgm:pt modelId="{1FAECBD5-7F0E-4B5A-914A-91BDD1354D93}">
      <dgm:prSet custT="1"/>
      <dgm:spPr/>
      <dgm:t>
        <a:bodyPr/>
        <a:lstStyle/>
        <a:p>
          <a:pPr rtl="1"/>
          <a:r>
            <a:rPr lang="fa-IR" sz="1800" b="1" dirty="0" smtClean="0">
              <a:solidFill>
                <a:schemeClr val="tx1"/>
              </a:solidFill>
            </a:rPr>
            <a:t>2 ـ اگر نمازگزار تشهد را فراموش كند و بايستد و پيش از ركوع يادش بيايد كه تشهد را نخوانده،</a:t>
          </a:r>
          <a:br>
            <a:rPr lang="fa-IR" sz="1800" b="1" dirty="0" smtClean="0">
              <a:solidFill>
                <a:schemeClr val="tx1"/>
              </a:solidFill>
            </a:rPr>
          </a:br>
          <a:r>
            <a:rPr lang="fa-IR" sz="1800" b="1" dirty="0" smtClean="0">
              <a:solidFill>
                <a:schemeClr val="tx1"/>
              </a:solidFill>
            </a:rPr>
            <a:t>بايد بنشيند و تشهد را بخواند و دوباره بايستد و آنچه بايد در آن ركعت خوانده شود، بخواند و نماز</a:t>
          </a:r>
          <a:br>
            <a:rPr lang="fa-IR" sz="1800" b="1" dirty="0" smtClean="0">
              <a:solidFill>
                <a:schemeClr val="tx1"/>
              </a:solidFill>
            </a:rPr>
          </a:br>
          <a:r>
            <a:rPr lang="fa-IR" sz="1800" b="1" dirty="0" smtClean="0">
              <a:solidFill>
                <a:schemeClr val="tx1"/>
              </a:solidFill>
            </a:rPr>
            <a:t>را تمام كند و</a:t>
          </a:r>
          <a:endParaRPr lang="en-US" sz="1800" b="1" dirty="0">
            <a:solidFill>
              <a:schemeClr val="tx1"/>
            </a:solidFill>
          </a:endParaRPr>
        </a:p>
      </dgm:t>
    </dgm:pt>
    <dgm:pt modelId="{85E08597-73E7-4C2B-B031-27552D0914DB}" type="parTrans" cxnId="{0E7F1E94-AB55-4863-94D8-D664CE8EBBD0}">
      <dgm:prSet custT="1"/>
      <dgm:spPr/>
      <dgm:t>
        <a:bodyPr/>
        <a:lstStyle/>
        <a:p>
          <a:pPr rtl="1"/>
          <a:endParaRPr lang="fa-IR" sz="1800">
            <a:solidFill>
              <a:schemeClr val="tx1"/>
            </a:solidFill>
          </a:endParaRPr>
        </a:p>
      </dgm:t>
    </dgm:pt>
    <dgm:pt modelId="{741DCC60-A9E8-403F-9721-24AEB25B3FE0}" type="sibTrans" cxnId="{0E7F1E94-AB55-4863-94D8-D664CE8EBBD0}">
      <dgm:prSet/>
      <dgm:spPr/>
      <dgm:t>
        <a:bodyPr/>
        <a:lstStyle/>
        <a:p>
          <a:pPr rtl="1"/>
          <a:endParaRPr lang="fa-IR">
            <a:solidFill>
              <a:schemeClr val="tx1"/>
            </a:solidFill>
          </a:endParaRPr>
        </a:p>
      </dgm:t>
    </dgm:pt>
    <dgm:pt modelId="{43E41080-084A-4F2A-9A58-6585912AD3DA}">
      <dgm:prSet custT="1"/>
      <dgm:spPr/>
      <dgm:t>
        <a:bodyPr/>
        <a:lstStyle/>
        <a:p>
          <a:pPr rtl="1"/>
          <a:r>
            <a:rPr lang="fa-IR" sz="1800" b="1" dirty="0" smtClean="0">
              <a:solidFill>
                <a:schemeClr val="tx1"/>
              </a:solidFill>
            </a:rPr>
            <a:t>اگر در ركوع يا بعد از آن يادش بيايد، بايد نماز را تمام كند و بعد از سلام نماز، تشهد را قضا كند و بنابر احتياط واجب دو سجده سهو بجا آورد.</a:t>
          </a:r>
          <a:endParaRPr lang="en-US" sz="1800" b="1" dirty="0">
            <a:solidFill>
              <a:schemeClr val="tx1"/>
            </a:solidFill>
          </a:endParaRPr>
        </a:p>
      </dgm:t>
    </dgm:pt>
    <dgm:pt modelId="{166BEEA1-8742-4FCB-BFF5-F99499E1B053}" type="parTrans" cxnId="{C5DC1849-78D4-40E7-ADA3-414D7B7B4884}">
      <dgm:prSet/>
      <dgm:spPr/>
      <dgm:t>
        <a:bodyPr/>
        <a:lstStyle/>
        <a:p>
          <a:pPr rtl="1"/>
          <a:endParaRPr lang="fa-IR">
            <a:solidFill>
              <a:schemeClr val="tx1"/>
            </a:solidFill>
          </a:endParaRPr>
        </a:p>
      </dgm:t>
    </dgm:pt>
    <dgm:pt modelId="{92A4A97D-071D-4082-AD26-FE3445A269E0}" type="sibTrans" cxnId="{C5DC1849-78D4-40E7-ADA3-414D7B7B4884}">
      <dgm:prSet/>
      <dgm:spPr/>
      <dgm:t>
        <a:bodyPr/>
        <a:lstStyle/>
        <a:p>
          <a:pPr rtl="1"/>
          <a:endParaRPr lang="fa-IR">
            <a:solidFill>
              <a:schemeClr val="tx1"/>
            </a:solidFill>
          </a:endParaRPr>
        </a:p>
      </dgm:t>
    </dgm:pt>
    <dgm:pt modelId="{11C28716-BE4C-43DF-9753-59B9CD61209A}" type="pres">
      <dgm:prSet presAssocID="{2A0D8F72-6C1E-42AA-BA75-0BCEC8C009C7}" presName="cycle" presStyleCnt="0">
        <dgm:presLayoutVars>
          <dgm:chMax val="1"/>
          <dgm:dir val="rev"/>
          <dgm:animLvl val="ctr"/>
          <dgm:resizeHandles val="exact"/>
        </dgm:presLayoutVars>
      </dgm:prSet>
      <dgm:spPr/>
      <dgm:t>
        <a:bodyPr/>
        <a:lstStyle/>
        <a:p>
          <a:pPr rtl="1"/>
          <a:endParaRPr lang="fa-IR"/>
        </a:p>
      </dgm:t>
    </dgm:pt>
    <dgm:pt modelId="{5BD00F9D-92A8-43A0-9118-8EB5103BBA11}" type="pres">
      <dgm:prSet presAssocID="{785CDB94-B990-4531-AC98-0C1A402B53C2}" presName="centerShape" presStyleLbl="node0" presStyleIdx="0" presStyleCnt="1"/>
      <dgm:spPr/>
      <dgm:t>
        <a:bodyPr/>
        <a:lstStyle/>
        <a:p>
          <a:pPr rtl="1"/>
          <a:endParaRPr lang="fa-IR"/>
        </a:p>
      </dgm:t>
    </dgm:pt>
    <dgm:pt modelId="{959AE24B-A138-4153-9BD7-6910B3638EB4}" type="pres">
      <dgm:prSet presAssocID="{E0BA0A04-1501-47CD-915A-8C27903DDE44}" presName="parTrans" presStyleLbl="bgSibTrans2D1" presStyleIdx="0" presStyleCnt="2" custLinFactNeighborX="-28448" custLinFactNeighborY="3260"/>
      <dgm:spPr/>
      <dgm:t>
        <a:bodyPr/>
        <a:lstStyle/>
        <a:p>
          <a:pPr rtl="1"/>
          <a:endParaRPr lang="fa-IR"/>
        </a:p>
      </dgm:t>
    </dgm:pt>
    <dgm:pt modelId="{A95815B8-E038-48E4-B331-74C9055D84F2}" type="pres">
      <dgm:prSet presAssocID="{5522A7AF-BF92-4DEC-8A0A-AC7B6419CD04}" presName="node" presStyleLbl="node1" presStyleIdx="0" presStyleCnt="2" custScaleY="232543" custRadScaleRad="92692" custRadScaleInc="7853">
        <dgm:presLayoutVars>
          <dgm:bulletEnabled val="1"/>
        </dgm:presLayoutVars>
      </dgm:prSet>
      <dgm:spPr/>
      <dgm:t>
        <a:bodyPr/>
        <a:lstStyle/>
        <a:p>
          <a:pPr rtl="1"/>
          <a:endParaRPr lang="fa-IR"/>
        </a:p>
      </dgm:t>
    </dgm:pt>
    <dgm:pt modelId="{F8791C0D-8AC3-45D8-B216-62F14C9B44E4}" type="pres">
      <dgm:prSet presAssocID="{85E08597-73E7-4C2B-B031-27552D0914DB}" presName="parTrans" presStyleLbl="bgSibTrans2D1" presStyleIdx="1" presStyleCnt="2" custLinFactNeighborX="34351" custLinFactNeighborY="3267"/>
      <dgm:spPr/>
      <dgm:t>
        <a:bodyPr/>
        <a:lstStyle/>
        <a:p>
          <a:pPr rtl="1"/>
          <a:endParaRPr lang="fa-IR"/>
        </a:p>
      </dgm:t>
    </dgm:pt>
    <dgm:pt modelId="{E0732367-BF8A-4034-9BA1-E31B41B81D83}" type="pres">
      <dgm:prSet presAssocID="{1FAECBD5-7F0E-4B5A-914A-91BDD1354D93}" presName="node" presStyleLbl="node1" presStyleIdx="1" presStyleCnt="2" custScaleY="232543" custRadScaleRad="92731" custRadScaleInc="-7867">
        <dgm:presLayoutVars>
          <dgm:bulletEnabled val="1"/>
        </dgm:presLayoutVars>
      </dgm:prSet>
      <dgm:spPr/>
      <dgm:t>
        <a:bodyPr/>
        <a:lstStyle/>
        <a:p>
          <a:pPr rtl="1"/>
          <a:endParaRPr lang="fa-IR"/>
        </a:p>
      </dgm:t>
    </dgm:pt>
  </dgm:ptLst>
  <dgm:cxnLst>
    <dgm:cxn modelId="{0E7F1E94-AB55-4863-94D8-D664CE8EBBD0}" srcId="{785CDB94-B990-4531-AC98-0C1A402B53C2}" destId="{1FAECBD5-7F0E-4B5A-914A-91BDD1354D93}" srcOrd="1" destOrd="0" parTransId="{85E08597-73E7-4C2B-B031-27552D0914DB}" sibTransId="{741DCC60-A9E8-403F-9721-24AEB25B3FE0}"/>
    <dgm:cxn modelId="{D47EF840-237F-4FF8-8AF4-E21257821CD3}" srcId="{785CDB94-B990-4531-AC98-0C1A402B53C2}" destId="{5522A7AF-BF92-4DEC-8A0A-AC7B6419CD04}" srcOrd="0" destOrd="0" parTransId="{E0BA0A04-1501-47CD-915A-8C27903DDE44}" sibTransId="{A370F6AE-4335-43D0-8809-AB509EF407F6}"/>
    <dgm:cxn modelId="{4CD2626F-A922-4D01-8C4C-EF9A529B11AF}" type="presOf" srcId="{E0BA0A04-1501-47CD-915A-8C27903DDE44}" destId="{959AE24B-A138-4153-9BD7-6910B3638EB4}" srcOrd="0" destOrd="0" presId="urn:microsoft.com/office/officeart/2005/8/layout/radial4"/>
    <dgm:cxn modelId="{17EBD827-0D7C-494B-9B43-588814127F26}" srcId="{5522A7AF-BF92-4DEC-8A0A-AC7B6419CD04}" destId="{60C7E5AA-946B-4E2F-8737-571BEAC4C348}" srcOrd="0" destOrd="0" parTransId="{AFCAADCD-0EE5-4D8F-A22A-FB2BC8565D93}" sibTransId="{1AF19752-760D-4BA4-8E2A-5EC35978260F}"/>
    <dgm:cxn modelId="{816693E9-D9F6-4EB3-98DD-C9D25733BEBA}" type="presOf" srcId="{1FAECBD5-7F0E-4B5A-914A-91BDD1354D93}" destId="{E0732367-BF8A-4034-9BA1-E31B41B81D83}" srcOrd="0" destOrd="0" presId="urn:microsoft.com/office/officeart/2005/8/layout/radial4"/>
    <dgm:cxn modelId="{A7E28CA7-C93C-477C-ACCF-89E9065B513C}" srcId="{2A0D8F72-6C1E-42AA-BA75-0BCEC8C009C7}" destId="{785CDB94-B990-4531-AC98-0C1A402B53C2}" srcOrd="0" destOrd="0" parTransId="{0EF715E0-2419-44C7-B0B1-643BCC605546}" sibTransId="{8DEE74C1-54C6-4C7C-B7EF-FC73361A7FCF}"/>
    <dgm:cxn modelId="{02671352-CC82-4AC8-9AFB-533F74A01C15}" type="presOf" srcId="{43E41080-084A-4F2A-9A58-6585912AD3DA}" destId="{E0732367-BF8A-4034-9BA1-E31B41B81D83}" srcOrd="0" destOrd="1" presId="urn:microsoft.com/office/officeart/2005/8/layout/radial4"/>
    <dgm:cxn modelId="{58ED42CF-55A4-42FC-910D-9FBDEB6D93FC}" type="presOf" srcId="{60C7E5AA-946B-4E2F-8737-571BEAC4C348}" destId="{A95815B8-E038-48E4-B331-74C9055D84F2}" srcOrd="0" destOrd="1" presId="urn:microsoft.com/office/officeart/2005/8/layout/radial4"/>
    <dgm:cxn modelId="{C5DC1849-78D4-40E7-ADA3-414D7B7B4884}" srcId="{1FAECBD5-7F0E-4B5A-914A-91BDD1354D93}" destId="{43E41080-084A-4F2A-9A58-6585912AD3DA}" srcOrd="0" destOrd="0" parTransId="{166BEEA1-8742-4FCB-BFF5-F99499E1B053}" sibTransId="{92A4A97D-071D-4082-AD26-FE3445A269E0}"/>
    <dgm:cxn modelId="{A41A984C-C13C-45B2-B277-0D80E26CFF81}" type="presOf" srcId="{5522A7AF-BF92-4DEC-8A0A-AC7B6419CD04}" destId="{A95815B8-E038-48E4-B331-74C9055D84F2}" srcOrd="0" destOrd="0" presId="urn:microsoft.com/office/officeart/2005/8/layout/radial4"/>
    <dgm:cxn modelId="{2F15551F-B9D7-4DBD-851B-CB697401FED4}" type="presOf" srcId="{785CDB94-B990-4531-AC98-0C1A402B53C2}" destId="{5BD00F9D-92A8-43A0-9118-8EB5103BBA11}" srcOrd="0" destOrd="0" presId="urn:microsoft.com/office/officeart/2005/8/layout/radial4"/>
    <dgm:cxn modelId="{2BA1B0C7-2C0A-44D5-B7F1-AEA42668C402}" type="presOf" srcId="{85E08597-73E7-4C2B-B031-27552D0914DB}" destId="{F8791C0D-8AC3-45D8-B216-62F14C9B44E4}" srcOrd="0" destOrd="0" presId="urn:microsoft.com/office/officeart/2005/8/layout/radial4"/>
    <dgm:cxn modelId="{C1148F7C-B68E-40A0-AC44-ADE343A02EDB}" type="presOf" srcId="{2A0D8F72-6C1E-42AA-BA75-0BCEC8C009C7}" destId="{11C28716-BE4C-43DF-9753-59B9CD61209A}" srcOrd="0" destOrd="0" presId="urn:microsoft.com/office/officeart/2005/8/layout/radial4"/>
    <dgm:cxn modelId="{70406D14-6C3A-402C-A1D3-D14D07D99808}" type="presParOf" srcId="{11C28716-BE4C-43DF-9753-59B9CD61209A}" destId="{5BD00F9D-92A8-43A0-9118-8EB5103BBA11}" srcOrd="0" destOrd="0" presId="urn:microsoft.com/office/officeart/2005/8/layout/radial4"/>
    <dgm:cxn modelId="{7B8C8211-D59E-4326-ACD7-29DC8EB226FF}" type="presParOf" srcId="{11C28716-BE4C-43DF-9753-59B9CD61209A}" destId="{959AE24B-A138-4153-9BD7-6910B3638EB4}" srcOrd="1" destOrd="0" presId="urn:microsoft.com/office/officeart/2005/8/layout/radial4"/>
    <dgm:cxn modelId="{98058611-CDB7-419B-9276-E68EF8F098EE}" type="presParOf" srcId="{11C28716-BE4C-43DF-9753-59B9CD61209A}" destId="{A95815B8-E038-48E4-B331-74C9055D84F2}" srcOrd="2" destOrd="0" presId="urn:microsoft.com/office/officeart/2005/8/layout/radial4"/>
    <dgm:cxn modelId="{A111EEF7-DBFC-49D5-BFE0-5483BF8F301E}" type="presParOf" srcId="{11C28716-BE4C-43DF-9753-59B9CD61209A}" destId="{F8791C0D-8AC3-45D8-B216-62F14C9B44E4}" srcOrd="3" destOrd="0" presId="urn:microsoft.com/office/officeart/2005/8/layout/radial4"/>
    <dgm:cxn modelId="{D1506770-EDA0-4B0B-82EC-165FC53B95E5}" type="presParOf" srcId="{11C28716-BE4C-43DF-9753-59B9CD61209A}" destId="{E0732367-BF8A-4034-9BA1-E31B41B81D8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A0D8F72-6C1E-42AA-BA75-0BCEC8C009C7}" type="doc">
      <dgm:prSet loTypeId="urn:microsoft.com/office/officeart/2008/layout/RadialCluster" loCatId="cycle" qsTypeId="urn:microsoft.com/office/officeart/2005/8/quickstyle/3d3" qsCatId="3D" csTypeId="urn:microsoft.com/office/officeart/2005/8/colors/colorful4" csCatId="colorful" phldr="1"/>
      <dgm:spPr/>
      <dgm:t>
        <a:bodyPr/>
        <a:lstStyle/>
        <a:p>
          <a:pPr rtl="1"/>
          <a:endParaRPr lang="fa-IR"/>
        </a:p>
      </dgm:t>
    </dgm:pt>
    <dgm:pt modelId="{BD606BD3-DE8C-4E82-B4F5-CD5034970634}">
      <dgm:prSet>
        <dgm:style>
          <a:lnRef idx="1">
            <a:schemeClr val="accent6"/>
          </a:lnRef>
          <a:fillRef idx="2">
            <a:schemeClr val="accent6"/>
          </a:fillRef>
          <a:effectRef idx="1">
            <a:schemeClr val="accent6"/>
          </a:effectRef>
          <a:fontRef idx="minor">
            <a:schemeClr val="dk1"/>
          </a:fontRef>
        </dgm:style>
      </dgm:prSet>
      <dgm:spPr/>
      <dgm:t>
        <a:bodyPr/>
        <a:lstStyle/>
        <a:p>
          <a:pPr rtl="1"/>
          <a:r>
            <a:rPr lang="fa-IR" b="1" dirty="0" smtClean="0"/>
            <a:t>سـلام</a:t>
          </a:r>
          <a:endParaRPr lang="en-US" dirty="0"/>
        </a:p>
      </dgm:t>
    </dgm:pt>
    <dgm:pt modelId="{F17E73EB-D9A9-4705-B216-731509C96C02}" type="parTrans" cxnId="{5469ABB0-A908-47AF-9B14-2607CDCDCF90}">
      <dgm:prSet/>
      <dgm:spPr/>
      <dgm:t>
        <a:bodyPr/>
        <a:lstStyle/>
        <a:p>
          <a:pPr rtl="1"/>
          <a:endParaRPr lang="fa-IR"/>
        </a:p>
      </dgm:t>
    </dgm:pt>
    <dgm:pt modelId="{A6BFAFAA-57D6-4D59-AB7C-494A99EFBF2A}" type="sibTrans" cxnId="{5469ABB0-A908-47AF-9B14-2607CDCDCF90}">
      <dgm:prSet/>
      <dgm:spPr/>
      <dgm:t>
        <a:bodyPr/>
        <a:lstStyle/>
        <a:p>
          <a:pPr rtl="1"/>
          <a:endParaRPr lang="fa-IR"/>
        </a:p>
      </dgm:t>
    </dgm:pt>
    <dgm:pt modelId="{6147BBD5-8A5B-4685-ADFC-179A14C18E9F}">
      <dgm:prSet custT="1"/>
      <dgm:spPr/>
      <dgm:t>
        <a:bodyPr/>
        <a:lstStyle/>
        <a:p>
          <a:pPr rtl="1"/>
          <a:r>
            <a:rPr lang="fa-IR" sz="1800" b="1" dirty="0" smtClean="0">
              <a:solidFill>
                <a:schemeClr val="tx1"/>
              </a:solidFill>
            </a:rPr>
            <a:t>1 ـ نمازگزار بايد در ركعت آخر هر نماز، پس از تشهد، سلام بگويد و نماز را پايان دهد.</a:t>
          </a:r>
          <a:endParaRPr lang="en-US" sz="1800" b="1" dirty="0">
            <a:solidFill>
              <a:schemeClr val="tx1"/>
            </a:solidFill>
          </a:endParaRPr>
        </a:p>
      </dgm:t>
    </dgm:pt>
    <dgm:pt modelId="{84AFFE8E-7692-45A4-A929-1367B40CF054}" type="parTrans" cxnId="{E27F3C75-CEDB-4CB4-9027-3B4095E0C6AB}">
      <dgm:prSet/>
      <dgm:spPr/>
      <dgm:t>
        <a:bodyPr/>
        <a:lstStyle/>
        <a:p>
          <a:pPr rtl="1"/>
          <a:endParaRPr lang="fa-IR">
            <a:solidFill>
              <a:schemeClr val="tx1"/>
            </a:solidFill>
          </a:endParaRPr>
        </a:p>
      </dgm:t>
    </dgm:pt>
    <dgm:pt modelId="{D27C8CA7-8F1A-41C0-8FD3-32E9574A1D0A}" type="sibTrans" cxnId="{E27F3C75-CEDB-4CB4-9027-3B4095E0C6AB}">
      <dgm:prSet/>
      <dgm:spPr/>
      <dgm:t>
        <a:bodyPr/>
        <a:lstStyle/>
        <a:p>
          <a:pPr rtl="1"/>
          <a:endParaRPr lang="fa-IR"/>
        </a:p>
      </dgm:t>
    </dgm:pt>
    <dgm:pt modelId="{26A1C258-C2C4-45DC-8563-B58E1130B531}">
      <dgm:prSet custT="1"/>
      <dgm:spPr/>
      <dgm:t>
        <a:bodyPr/>
        <a:lstStyle/>
        <a:p>
          <a:pPr rtl="1"/>
          <a:r>
            <a:rPr lang="fa-IR" sz="1800" b="1" dirty="0" smtClean="0">
              <a:solidFill>
                <a:schemeClr val="tx1"/>
              </a:solidFill>
            </a:rPr>
            <a:t>2 ـ مقدار واجب سلام يكى از اين دو جمله است:</a:t>
          </a:r>
          <a:endParaRPr lang="en-US" sz="1800" b="1" dirty="0">
            <a:solidFill>
              <a:schemeClr val="tx1"/>
            </a:solidFill>
          </a:endParaRPr>
        </a:p>
      </dgm:t>
    </dgm:pt>
    <dgm:pt modelId="{54FBB118-4455-43BD-A2C0-1D74B1DFE037}" type="parTrans" cxnId="{18D06BA6-8260-434D-9045-6FA0B5BE88F4}">
      <dgm:prSet/>
      <dgm:spPr/>
      <dgm:t>
        <a:bodyPr/>
        <a:lstStyle/>
        <a:p>
          <a:pPr rtl="1"/>
          <a:endParaRPr lang="fa-IR">
            <a:solidFill>
              <a:schemeClr val="tx1"/>
            </a:solidFill>
          </a:endParaRPr>
        </a:p>
      </dgm:t>
    </dgm:pt>
    <dgm:pt modelId="{C208A0A0-D17C-4816-B477-E6BE5F3CAA1D}" type="sibTrans" cxnId="{18D06BA6-8260-434D-9045-6FA0B5BE88F4}">
      <dgm:prSet/>
      <dgm:spPr/>
      <dgm:t>
        <a:bodyPr/>
        <a:lstStyle/>
        <a:p>
          <a:pPr rtl="1"/>
          <a:endParaRPr lang="fa-IR"/>
        </a:p>
      </dgm:t>
    </dgm:pt>
    <dgm:pt modelId="{EA97D0F3-165C-4557-9EB1-338AA622A466}">
      <dgm:prSet custT="1"/>
      <dgm:spPr/>
      <dgm:t>
        <a:bodyPr/>
        <a:lstStyle/>
        <a:p>
          <a:pPr rtl="1"/>
          <a:r>
            <a:rPr lang="fa-IR" sz="1800" b="1" dirty="0" smtClean="0">
              <a:solidFill>
                <a:schemeClr val="tx1"/>
              </a:solidFill>
            </a:rPr>
            <a:t>اَلسَّـلامُ عَلَيْنـا وَ علـى عِبـادِاللّه‏ِ الصّـالِحيـنَ.</a:t>
          </a:r>
          <a:endParaRPr lang="en-US" sz="1800" b="1" dirty="0">
            <a:solidFill>
              <a:schemeClr val="tx1"/>
            </a:solidFill>
          </a:endParaRPr>
        </a:p>
      </dgm:t>
    </dgm:pt>
    <dgm:pt modelId="{A9C61988-5BAD-44FD-90DE-42CBC416A08A}" type="parTrans" cxnId="{050D5500-C339-4A45-9294-CFB70BA92596}">
      <dgm:prSet/>
      <dgm:spPr/>
      <dgm:t>
        <a:bodyPr/>
        <a:lstStyle/>
        <a:p>
          <a:pPr rtl="1"/>
          <a:endParaRPr lang="fa-IR">
            <a:solidFill>
              <a:schemeClr val="tx1"/>
            </a:solidFill>
          </a:endParaRPr>
        </a:p>
      </dgm:t>
    </dgm:pt>
    <dgm:pt modelId="{F2B6640E-3827-4B20-BA3F-F6577E150FBA}" type="sibTrans" cxnId="{050D5500-C339-4A45-9294-CFB70BA92596}">
      <dgm:prSet/>
      <dgm:spPr/>
      <dgm:t>
        <a:bodyPr/>
        <a:lstStyle/>
        <a:p>
          <a:pPr rtl="1"/>
          <a:endParaRPr lang="fa-IR"/>
        </a:p>
      </dgm:t>
    </dgm:pt>
    <dgm:pt modelId="{A40AF4C8-DEB1-493A-B884-AEFD9413F91E}">
      <dgm:prSet custT="1"/>
      <dgm:spPr/>
      <dgm:t>
        <a:bodyPr/>
        <a:lstStyle/>
        <a:p>
          <a:pPr rtl="1"/>
          <a:r>
            <a:rPr lang="fa-IR" sz="1800" b="1" dirty="0" smtClean="0">
              <a:solidFill>
                <a:schemeClr val="tx1"/>
              </a:solidFill>
            </a:rPr>
            <a:t>اَلسَّـلامُ عَلَيْكُـمْ وَ رَحْمَـةُ اللّه‏ِ وَ بَـركـاتُـهُ.</a:t>
          </a:r>
          <a:endParaRPr lang="en-US" sz="1800" b="1" dirty="0">
            <a:solidFill>
              <a:schemeClr val="tx1"/>
            </a:solidFill>
          </a:endParaRPr>
        </a:p>
      </dgm:t>
    </dgm:pt>
    <dgm:pt modelId="{ECD794F9-4DA3-4DA6-908C-AC2A4C13FADC}" type="parTrans" cxnId="{171C03F6-2D44-4362-9F00-DAC0F65D9343}">
      <dgm:prSet/>
      <dgm:spPr/>
      <dgm:t>
        <a:bodyPr/>
        <a:lstStyle/>
        <a:p>
          <a:pPr rtl="1"/>
          <a:endParaRPr lang="fa-IR">
            <a:solidFill>
              <a:schemeClr val="tx1"/>
            </a:solidFill>
          </a:endParaRPr>
        </a:p>
      </dgm:t>
    </dgm:pt>
    <dgm:pt modelId="{8EE3C6ED-B8F2-4FF6-826A-43BB1C77D060}" type="sibTrans" cxnId="{171C03F6-2D44-4362-9F00-DAC0F65D9343}">
      <dgm:prSet/>
      <dgm:spPr/>
      <dgm:t>
        <a:bodyPr/>
        <a:lstStyle/>
        <a:p>
          <a:pPr rtl="1"/>
          <a:endParaRPr lang="fa-IR"/>
        </a:p>
      </dgm:t>
    </dgm:pt>
    <dgm:pt modelId="{5616E9E9-C6D4-409D-91AF-63183BC1D98D}">
      <dgm:prSet custT="1"/>
      <dgm:spPr/>
      <dgm:t>
        <a:bodyPr/>
        <a:lstStyle/>
        <a:p>
          <a:pPr rtl="1"/>
          <a:r>
            <a:rPr lang="fa-IR" sz="1800" b="1" dirty="0" smtClean="0">
              <a:solidFill>
                <a:schemeClr val="tx1"/>
              </a:solidFill>
            </a:rPr>
            <a:t>3 ـ مستحب است قبل از اين دو سلام بگويد:</a:t>
          </a:r>
          <a:endParaRPr lang="en-US" sz="1800" b="1" dirty="0">
            <a:solidFill>
              <a:schemeClr val="tx1"/>
            </a:solidFill>
          </a:endParaRPr>
        </a:p>
      </dgm:t>
    </dgm:pt>
    <dgm:pt modelId="{2DA56912-5A24-4798-9DA8-EB0AD30D5134}" type="parTrans" cxnId="{F4743ABB-E232-4006-B5A1-3437D7B9875C}">
      <dgm:prSet/>
      <dgm:spPr/>
      <dgm:t>
        <a:bodyPr/>
        <a:lstStyle/>
        <a:p>
          <a:pPr rtl="1"/>
          <a:endParaRPr lang="fa-IR">
            <a:solidFill>
              <a:schemeClr val="tx1"/>
            </a:solidFill>
          </a:endParaRPr>
        </a:p>
      </dgm:t>
    </dgm:pt>
    <dgm:pt modelId="{9D304EBF-ECB4-4F1B-94A0-FBA5B13B10AB}" type="sibTrans" cxnId="{F4743ABB-E232-4006-B5A1-3437D7B9875C}">
      <dgm:prSet/>
      <dgm:spPr/>
      <dgm:t>
        <a:bodyPr/>
        <a:lstStyle/>
        <a:p>
          <a:pPr rtl="1"/>
          <a:endParaRPr lang="fa-IR"/>
        </a:p>
      </dgm:t>
    </dgm:pt>
    <dgm:pt modelId="{3122CDCB-7457-4BCB-8359-23D6E45E492D}">
      <dgm:prSet custT="1"/>
      <dgm:spPr/>
      <dgm:t>
        <a:bodyPr/>
        <a:lstStyle/>
        <a:p>
          <a:pPr rtl="1"/>
          <a:r>
            <a:rPr lang="fa-IR" sz="1800" b="1" dirty="0" smtClean="0">
              <a:solidFill>
                <a:schemeClr val="tx1"/>
              </a:solidFill>
            </a:rPr>
            <a:t>اَلسَّـلامُ عَلَيـكَ اَيُّهـَا النَّـبِـىُّ وَ رَحْمَـةُ اللّه‏ِ وَ بَرَكـاتُـهُ.</a:t>
          </a:r>
          <a:endParaRPr lang="en-US" sz="1800" b="1" dirty="0">
            <a:solidFill>
              <a:schemeClr val="tx1"/>
            </a:solidFill>
          </a:endParaRPr>
        </a:p>
      </dgm:t>
    </dgm:pt>
    <dgm:pt modelId="{8F887D3B-DAF5-415C-BD86-5F4ACAF0085F}" type="parTrans" cxnId="{8355A176-15CD-46B0-8871-C0CCFCF60D08}">
      <dgm:prSet/>
      <dgm:spPr/>
      <dgm:t>
        <a:bodyPr/>
        <a:lstStyle/>
        <a:p>
          <a:pPr rtl="1"/>
          <a:endParaRPr lang="fa-IR">
            <a:solidFill>
              <a:schemeClr val="tx1"/>
            </a:solidFill>
          </a:endParaRPr>
        </a:p>
      </dgm:t>
    </dgm:pt>
    <dgm:pt modelId="{157E5892-FCB5-40FF-9AB3-AF2DDE6AF791}" type="sibTrans" cxnId="{8355A176-15CD-46B0-8871-C0CCFCF60D08}">
      <dgm:prSet/>
      <dgm:spPr/>
      <dgm:t>
        <a:bodyPr/>
        <a:lstStyle/>
        <a:p>
          <a:pPr rtl="1"/>
          <a:endParaRPr lang="fa-IR"/>
        </a:p>
      </dgm:t>
    </dgm:pt>
    <dgm:pt modelId="{53984FB6-AF5A-43A2-ACD2-736CF566635E}">
      <dgm:prSet custT="1"/>
      <dgm:spPr/>
      <dgm:t>
        <a:bodyPr/>
        <a:lstStyle/>
        <a:p>
          <a:pPr rtl="1"/>
          <a:r>
            <a:rPr lang="fa-IR" sz="2000" b="1" dirty="0" smtClean="0">
              <a:solidFill>
                <a:schemeClr val="tx1"/>
              </a:solidFill>
            </a:rPr>
            <a:t>و نيز مستحب است هر سه را بگويد.</a:t>
          </a:r>
          <a:endParaRPr lang="en-US" sz="2000" b="1" dirty="0">
            <a:solidFill>
              <a:schemeClr val="tx1"/>
            </a:solidFill>
          </a:endParaRPr>
        </a:p>
      </dgm:t>
    </dgm:pt>
    <dgm:pt modelId="{59B058D8-117B-4C84-B5FB-CD57E549C6C6}" type="parTrans" cxnId="{7EA263AD-E74F-4362-AD36-1A25A6305101}">
      <dgm:prSet/>
      <dgm:spPr/>
      <dgm:t>
        <a:bodyPr/>
        <a:lstStyle/>
        <a:p>
          <a:pPr rtl="1"/>
          <a:endParaRPr lang="fa-IR">
            <a:solidFill>
              <a:schemeClr val="tx1"/>
            </a:solidFill>
          </a:endParaRPr>
        </a:p>
      </dgm:t>
    </dgm:pt>
    <dgm:pt modelId="{BC81C70A-21FD-4446-9058-C3B32348D827}" type="sibTrans" cxnId="{7EA263AD-E74F-4362-AD36-1A25A6305101}">
      <dgm:prSet/>
      <dgm:spPr/>
      <dgm:t>
        <a:bodyPr/>
        <a:lstStyle/>
        <a:p>
          <a:pPr rtl="1"/>
          <a:endParaRPr lang="fa-IR"/>
        </a:p>
      </dgm:t>
    </dgm:pt>
    <dgm:pt modelId="{816A74E8-96D5-4BBB-858C-9FBB41938576}" type="pres">
      <dgm:prSet presAssocID="{2A0D8F72-6C1E-42AA-BA75-0BCEC8C009C7}" presName="Name0" presStyleCnt="0">
        <dgm:presLayoutVars>
          <dgm:chMax val="1"/>
          <dgm:chPref val="1"/>
          <dgm:dir val="rev"/>
          <dgm:animOne val="branch"/>
          <dgm:animLvl val="lvl"/>
        </dgm:presLayoutVars>
      </dgm:prSet>
      <dgm:spPr/>
      <dgm:t>
        <a:bodyPr/>
        <a:lstStyle/>
        <a:p>
          <a:pPr rtl="1"/>
          <a:endParaRPr lang="fa-IR"/>
        </a:p>
      </dgm:t>
    </dgm:pt>
    <dgm:pt modelId="{DE4F80AC-CFC6-4D12-905C-F0AD8F2C7D86}" type="pres">
      <dgm:prSet presAssocID="{BD606BD3-DE8C-4E82-B4F5-CD5034970634}" presName="textCenter" presStyleLbl="node1" presStyleIdx="0" presStyleCnt="8" custLinFactNeighborX="7862" custLinFactNeighborY="-36514"/>
      <dgm:spPr/>
      <dgm:t>
        <a:bodyPr/>
        <a:lstStyle/>
        <a:p>
          <a:pPr rtl="1"/>
          <a:endParaRPr lang="fa-IR"/>
        </a:p>
      </dgm:t>
    </dgm:pt>
    <dgm:pt modelId="{4F4BE7CB-9F69-439A-8340-84A81D5769B3}" type="pres">
      <dgm:prSet presAssocID="{BD606BD3-DE8C-4E82-B4F5-CD5034970634}" presName="cycle_1" presStyleCnt="0"/>
      <dgm:spPr/>
      <dgm:t>
        <a:bodyPr/>
        <a:lstStyle/>
        <a:p>
          <a:pPr rtl="1"/>
          <a:endParaRPr lang="fa-IR"/>
        </a:p>
      </dgm:t>
    </dgm:pt>
    <dgm:pt modelId="{1E32A251-0E88-4A90-8C43-5E24AEAC90C3}" type="pres">
      <dgm:prSet presAssocID="{6147BBD5-8A5B-4685-ADFC-179A14C18E9F}" presName="childCenter1" presStyleLbl="node1" presStyleIdx="1" presStyleCnt="8" custScaleX="329035" custScaleY="161899" custLinFactNeighborX="1210" custLinFactNeighborY="2999"/>
      <dgm:spPr/>
      <dgm:t>
        <a:bodyPr/>
        <a:lstStyle/>
        <a:p>
          <a:pPr rtl="1"/>
          <a:endParaRPr lang="fa-IR"/>
        </a:p>
      </dgm:t>
    </dgm:pt>
    <dgm:pt modelId="{475564F6-050E-48C7-A97C-8150575F02A9}" type="pres">
      <dgm:prSet presAssocID="{84AFFE8E-7692-45A4-A929-1367B40CF054}" presName="Name144" presStyleLbl="parChTrans1D2" presStyleIdx="0" presStyleCnt="4" custScaleX="6622"/>
      <dgm:spPr/>
      <dgm:t>
        <a:bodyPr/>
        <a:lstStyle/>
        <a:p>
          <a:pPr rtl="1"/>
          <a:endParaRPr lang="fa-IR"/>
        </a:p>
      </dgm:t>
    </dgm:pt>
    <dgm:pt modelId="{7AB2C12C-F8B8-47AE-8E65-39E031AC1E42}" type="pres">
      <dgm:prSet presAssocID="{BD606BD3-DE8C-4E82-B4F5-CD5034970634}" presName="cycle_2" presStyleCnt="0"/>
      <dgm:spPr/>
      <dgm:t>
        <a:bodyPr/>
        <a:lstStyle/>
        <a:p>
          <a:pPr rtl="1"/>
          <a:endParaRPr lang="fa-IR"/>
        </a:p>
      </dgm:t>
    </dgm:pt>
    <dgm:pt modelId="{2880B2A6-89A0-4352-96F7-161071C4035A}" type="pres">
      <dgm:prSet presAssocID="{26A1C258-C2C4-45DC-8563-B58E1130B531}" presName="childCenter2" presStyleLbl="node1" presStyleIdx="2" presStyleCnt="8" custScaleX="234790" custScaleY="165475" custLinFactNeighborX="-5511" custLinFactNeighborY="-13165"/>
      <dgm:spPr/>
      <dgm:t>
        <a:bodyPr/>
        <a:lstStyle/>
        <a:p>
          <a:pPr rtl="1"/>
          <a:endParaRPr lang="fa-IR"/>
        </a:p>
      </dgm:t>
    </dgm:pt>
    <dgm:pt modelId="{5D8B93AC-76A7-4A2B-8B82-5C45DC27693E}" type="pres">
      <dgm:prSet presAssocID="{A9C61988-5BAD-44FD-90DE-42CBC416A08A}" presName="Name218" presStyleLbl="parChTrans1D3" presStyleIdx="0" presStyleCnt="3" custSzX="139943"/>
      <dgm:spPr/>
      <dgm:t>
        <a:bodyPr/>
        <a:lstStyle/>
        <a:p>
          <a:pPr rtl="1"/>
          <a:endParaRPr lang="fa-IR"/>
        </a:p>
      </dgm:t>
    </dgm:pt>
    <dgm:pt modelId="{F5A9945E-B949-427F-99F5-0014FCF4005A}" type="pres">
      <dgm:prSet presAssocID="{EA97D0F3-165C-4557-9EB1-338AA622A466}" presName="text2" presStyleLbl="node1" presStyleIdx="3" presStyleCnt="8" custScaleX="251222" custScaleY="123387" custRadScaleRad="176123" custRadScaleInc="-1325">
        <dgm:presLayoutVars>
          <dgm:bulletEnabled val="1"/>
        </dgm:presLayoutVars>
      </dgm:prSet>
      <dgm:spPr/>
      <dgm:t>
        <a:bodyPr/>
        <a:lstStyle/>
        <a:p>
          <a:pPr rtl="1"/>
          <a:endParaRPr lang="fa-IR"/>
        </a:p>
      </dgm:t>
    </dgm:pt>
    <dgm:pt modelId="{18E6C390-61D7-41FC-A5E7-19461C8C390E}" type="pres">
      <dgm:prSet presAssocID="{ECD794F9-4DA3-4DA6-908C-AC2A4C13FADC}" presName="Name218" presStyleLbl="parChTrans1D3" presStyleIdx="1" presStyleCnt="3" custSzX="128592"/>
      <dgm:spPr/>
      <dgm:t>
        <a:bodyPr/>
        <a:lstStyle/>
        <a:p>
          <a:pPr rtl="1"/>
          <a:endParaRPr lang="fa-IR"/>
        </a:p>
      </dgm:t>
    </dgm:pt>
    <dgm:pt modelId="{2801E985-8A90-4EBF-87C7-BFF0B33ADA78}" type="pres">
      <dgm:prSet presAssocID="{A40AF4C8-DEB1-493A-B884-AEFD9413F91E}" presName="text2" presStyleLbl="node1" presStyleIdx="4" presStyleCnt="8" custScaleX="262617" custScaleY="125136" custRadScaleRad="144430" custRadScaleInc="19921">
        <dgm:presLayoutVars>
          <dgm:bulletEnabled val="1"/>
        </dgm:presLayoutVars>
      </dgm:prSet>
      <dgm:spPr/>
      <dgm:t>
        <a:bodyPr/>
        <a:lstStyle/>
        <a:p>
          <a:pPr rtl="1"/>
          <a:endParaRPr lang="fa-IR"/>
        </a:p>
      </dgm:t>
    </dgm:pt>
    <dgm:pt modelId="{EE461EF3-2CBD-4B22-ABC2-5777048E719B}" type="pres">
      <dgm:prSet presAssocID="{54FBB118-4455-43BD-A2C0-1D74B1DFE037}" presName="Name221" presStyleLbl="parChTrans1D2" presStyleIdx="1" presStyleCnt="4" custScaleX="4190"/>
      <dgm:spPr/>
      <dgm:t>
        <a:bodyPr/>
        <a:lstStyle/>
        <a:p>
          <a:pPr rtl="1"/>
          <a:endParaRPr lang="fa-IR"/>
        </a:p>
      </dgm:t>
    </dgm:pt>
    <dgm:pt modelId="{AFF3D49D-45B6-4FD7-BC4B-C70C16AE2121}" type="pres">
      <dgm:prSet presAssocID="{BD606BD3-DE8C-4E82-B4F5-CD5034970634}" presName="cycle_3" presStyleCnt="0"/>
      <dgm:spPr/>
      <dgm:t>
        <a:bodyPr/>
        <a:lstStyle/>
        <a:p>
          <a:pPr rtl="1"/>
          <a:endParaRPr lang="fa-IR"/>
        </a:p>
      </dgm:t>
    </dgm:pt>
    <dgm:pt modelId="{D84944C9-D8F6-4682-A9EE-EC122E87263B}" type="pres">
      <dgm:prSet presAssocID="{5616E9E9-C6D4-409D-91AF-63183BC1D98D}" presName="childCenter3" presStyleLbl="node1" presStyleIdx="5" presStyleCnt="8" custScaleX="270466" custScaleY="114982" custLinFactNeighborX="4025" custLinFactNeighborY="-18692"/>
      <dgm:spPr/>
      <dgm:t>
        <a:bodyPr/>
        <a:lstStyle/>
        <a:p>
          <a:pPr rtl="1"/>
          <a:endParaRPr lang="fa-IR"/>
        </a:p>
      </dgm:t>
    </dgm:pt>
    <dgm:pt modelId="{7F12DBF8-E35C-47EB-9A18-3866F950AEDC}" type="pres">
      <dgm:prSet presAssocID="{8F887D3B-DAF5-415C-BD86-5F4ACAF0085F}" presName="Name285" presStyleLbl="parChTrans1D3" presStyleIdx="2" presStyleCnt="3" custSzX="700542"/>
      <dgm:spPr/>
      <dgm:t>
        <a:bodyPr/>
        <a:lstStyle/>
        <a:p>
          <a:pPr rtl="1"/>
          <a:endParaRPr lang="fa-IR"/>
        </a:p>
      </dgm:t>
    </dgm:pt>
    <dgm:pt modelId="{C4ED21B3-C7FD-4DFB-A132-40EC15C9CD2E}" type="pres">
      <dgm:prSet presAssocID="{3122CDCB-7457-4BCB-8359-23D6E45E492D}" presName="text3" presStyleLbl="node1" presStyleIdx="6" presStyleCnt="8" custScaleX="290176" custScaleY="114982" custRadScaleRad="78793" custRadScaleInc="-4777">
        <dgm:presLayoutVars>
          <dgm:bulletEnabled val="1"/>
        </dgm:presLayoutVars>
      </dgm:prSet>
      <dgm:spPr/>
      <dgm:t>
        <a:bodyPr/>
        <a:lstStyle/>
        <a:p>
          <a:pPr rtl="1"/>
          <a:endParaRPr lang="fa-IR"/>
        </a:p>
      </dgm:t>
    </dgm:pt>
    <dgm:pt modelId="{019FF02F-A60C-452D-A3B2-17F930483822}" type="pres">
      <dgm:prSet presAssocID="{2DA56912-5A24-4798-9DA8-EB0AD30D5134}" presName="Name288" presStyleLbl="parChTrans1D2" presStyleIdx="2" presStyleCnt="4" custScaleX="8859"/>
      <dgm:spPr/>
      <dgm:t>
        <a:bodyPr/>
        <a:lstStyle/>
        <a:p>
          <a:pPr rtl="1"/>
          <a:endParaRPr lang="fa-IR"/>
        </a:p>
      </dgm:t>
    </dgm:pt>
    <dgm:pt modelId="{C24C082D-5210-43EE-8019-09807B115EB4}" type="pres">
      <dgm:prSet presAssocID="{BD606BD3-DE8C-4E82-B4F5-CD5034970634}" presName="cycle_4" presStyleCnt="0"/>
      <dgm:spPr/>
      <dgm:t>
        <a:bodyPr/>
        <a:lstStyle/>
        <a:p>
          <a:pPr rtl="1"/>
          <a:endParaRPr lang="fa-IR"/>
        </a:p>
      </dgm:t>
    </dgm:pt>
    <dgm:pt modelId="{F1B85F9F-049A-452C-A734-3344DD574E39}" type="pres">
      <dgm:prSet presAssocID="{53984FB6-AF5A-43A2-ACD2-736CF566635E}" presName="childCenter4" presStyleLbl="node1" presStyleIdx="7" presStyleCnt="8" custScaleX="250234" custScaleY="140753" custLinFactNeighborX="3297" custLinFactNeighborY="-15314"/>
      <dgm:spPr/>
      <dgm:t>
        <a:bodyPr/>
        <a:lstStyle/>
        <a:p>
          <a:pPr rtl="1"/>
          <a:endParaRPr lang="fa-IR"/>
        </a:p>
      </dgm:t>
    </dgm:pt>
    <dgm:pt modelId="{A7890F79-E293-432D-B77B-AAC730C138CB}" type="pres">
      <dgm:prSet presAssocID="{59B058D8-117B-4C84-B5FB-CD57E549C6C6}" presName="Name345" presStyleLbl="parChTrans1D2" presStyleIdx="3" presStyleCnt="4" custScaleX="18919"/>
      <dgm:spPr/>
      <dgm:t>
        <a:bodyPr/>
        <a:lstStyle/>
        <a:p>
          <a:pPr rtl="1"/>
          <a:endParaRPr lang="fa-IR"/>
        </a:p>
      </dgm:t>
    </dgm:pt>
  </dgm:ptLst>
  <dgm:cxnLst>
    <dgm:cxn modelId="{62FAE342-EB04-4CAF-9348-6D0A106F7408}" type="presOf" srcId="{EA97D0F3-165C-4557-9EB1-338AA622A466}" destId="{F5A9945E-B949-427F-99F5-0014FCF4005A}" srcOrd="0" destOrd="0" presId="urn:microsoft.com/office/officeart/2008/layout/RadialCluster"/>
    <dgm:cxn modelId="{7EA263AD-E74F-4362-AD36-1A25A6305101}" srcId="{BD606BD3-DE8C-4E82-B4F5-CD5034970634}" destId="{53984FB6-AF5A-43A2-ACD2-736CF566635E}" srcOrd="3" destOrd="0" parTransId="{59B058D8-117B-4C84-B5FB-CD57E549C6C6}" sibTransId="{BC81C70A-21FD-4446-9058-C3B32348D827}"/>
    <dgm:cxn modelId="{F4743ABB-E232-4006-B5A1-3437D7B9875C}" srcId="{BD606BD3-DE8C-4E82-B4F5-CD5034970634}" destId="{5616E9E9-C6D4-409D-91AF-63183BC1D98D}" srcOrd="2" destOrd="0" parTransId="{2DA56912-5A24-4798-9DA8-EB0AD30D5134}" sibTransId="{9D304EBF-ECB4-4F1B-94A0-FBA5B13B10AB}"/>
    <dgm:cxn modelId="{EB271C41-1E41-4A6F-8846-F1DD5C41DCCF}" type="presOf" srcId="{53984FB6-AF5A-43A2-ACD2-736CF566635E}" destId="{F1B85F9F-049A-452C-A734-3344DD574E39}" srcOrd="0" destOrd="0" presId="urn:microsoft.com/office/officeart/2008/layout/RadialCluster"/>
    <dgm:cxn modelId="{B6BFB2C1-AB1D-4751-BD37-82A47458442B}" type="presOf" srcId="{ECD794F9-4DA3-4DA6-908C-AC2A4C13FADC}" destId="{18E6C390-61D7-41FC-A5E7-19461C8C390E}" srcOrd="0" destOrd="0" presId="urn:microsoft.com/office/officeart/2008/layout/RadialCluster"/>
    <dgm:cxn modelId="{5469ABB0-A908-47AF-9B14-2607CDCDCF90}" srcId="{2A0D8F72-6C1E-42AA-BA75-0BCEC8C009C7}" destId="{BD606BD3-DE8C-4E82-B4F5-CD5034970634}" srcOrd="0" destOrd="0" parTransId="{F17E73EB-D9A9-4705-B216-731509C96C02}" sibTransId="{A6BFAFAA-57D6-4D59-AB7C-494A99EFBF2A}"/>
    <dgm:cxn modelId="{050D5500-C339-4A45-9294-CFB70BA92596}" srcId="{26A1C258-C2C4-45DC-8563-B58E1130B531}" destId="{EA97D0F3-165C-4557-9EB1-338AA622A466}" srcOrd="0" destOrd="0" parTransId="{A9C61988-5BAD-44FD-90DE-42CBC416A08A}" sibTransId="{F2B6640E-3827-4B20-BA3F-F6577E150FBA}"/>
    <dgm:cxn modelId="{9812AF84-B401-439F-82B9-C20DDF431546}" type="presOf" srcId="{3122CDCB-7457-4BCB-8359-23D6E45E492D}" destId="{C4ED21B3-C7FD-4DFB-A132-40EC15C9CD2E}" srcOrd="0" destOrd="0" presId="urn:microsoft.com/office/officeart/2008/layout/RadialCluster"/>
    <dgm:cxn modelId="{ABB0DD02-0B0E-497E-8E0F-BA509DDF9883}" type="presOf" srcId="{6147BBD5-8A5B-4685-ADFC-179A14C18E9F}" destId="{1E32A251-0E88-4A90-8C43-5E24AEAC90C3}" srcOrd="0" destOrd="0" presId="urn:microsoft.com/office/officeart/2008/layout/RadialCluster"/>
    <dgm:cxn modelId="{379DCE6D-C697-4179-BFB1-E84A75739D2A}" type="presOf" srcId="{59B058D8-117B-4C84-B5FB-CD57E549C6C6}" destId="{A7890F79-E293-432D-B77B-AAC730C138CB}" srcOrd="0" destOrd="0" presId="urn:microsoft.com/office/officeart/2008/layout/RadialCluster"/>
    <dgm:cxn modelId="{600248BF-B83C-4001-8417-241431CE8DD4}" type="presOf" srcId="{2A0D8F72-6C1E-42AA-BA75-0BCEC8C009C7}" destId="{816A74E8-96D5-4BBB-858C-9FBB41938576}" srcOrd="0" destOrd="0" presId="urn:microsoft.com/office/officeart/2008/layout/RadialCluster"/>
    <dgm:cxn modelId="{D3535580-B3D7-4F87-9762-546AC74813D7}" type="presOf" srcId="{5616E9E9-C6D4-409D-91AF-63183BC1D98D}" destId="{D84944C9-D8F6-4682-A9EE-EC122E87263B}" srcOrd="0" destOrd="0" presId="urn:microsoft.com/office/officeart/2008/layout/RadialCluster"/>
    <dgm:cxn modelId="{91839285-363D-4576-9512-52C180E211AF}" type="presOf" srcId="{A9C61988-5BAD-44FD-90DE-42CBC416A08A}" destId="{5D8B93AC-76A7-4A2B-8B82-5C45DC27693E}" srcOrd="0" destOrd="0" presId="urn:microsoft.com/office/officeart/2008/layout/RadialCluster"/>
    <dgm:cxn modelId="{A34F3B8C-7554-449E-B62C-000D0386F122}" type="presOf" srcId="{BD606BD3-DE8C-4E82-B4F5-CD5034970634}" destId="{DE4F80AC-CFC6-4D12-905C-F0AD8F2C7D86}" srcOrd="0" destOrd="0" presId="urn:microsoft.com/office/officeart/2008/layout/RadialCluster"/>
    <dgm:cxn modelId="{00B4A89C-208C-416D-845F-F3D77456C131}" type="presOf" srcId="{26A1C258-C2C4-45DC-8563-B58E1130B531}" destId="{2880B2A6-89A0-4352-96F7-161071C4035A}" srcOrd="0" destOrd="0" presId="urn:microsoft.com/office/officeart/2008/layout/RadialCluster"/>
    <dgm:cxn modelId="{34BB7998-71A6-4BF6-9312-0679A3E4763C}" type="presOf" srcId="{2DA56912-5A24-4798-9DA8-EB0AD30D5134}" destId="{019FF02F-A60C-452D-A3B2-17F930483822}" srcOrd="0" destOrd="0" presId="urn:microsoft.com/office/officeart/2008/layout/RadialCluster"/>
    <dgm:cxn modelId="{12170FEF-DD0E-40D4-9DF8-3D39C29314D3}" type="presOf" srcId="{84AFFE8E-7692-45A4-A929-1367B40CF054}" destId="{475564F6-050E-48C7-A97C-8150575F02A9}" srcOrd="0" destOrd="0" presId="urn:microsoft.com/office/officeart/2008/layout/RadialCluster"/>
    <dgm:cxn modelId="{E27F3C75-CEDB-4CB4-9027-3B4095E0C6AB}" srcId="{BD606BD3-DE8C-4E82-B4F5-CD5034970634}" destId="{6147BBD5-8A5B-4685-ADFC-179A14C18E9F}" srcOrd="0" destOrd="0" parTransId="{84AFFE8E-7692-45A4-A929-1367B40CF054}" sibTransId="{D27C8CA7-8F1A-41C0-8FD3-32E9574A1D0A}"/>
    <dgm:cxn modelId="{F5A1008F-EC23-4B2F-A8C3-6D01C29FE611}" type="presOf" srcId="{A40AF4C8-DEB1-493A-B884-AEFD9413F91E}" destId="{2801E985-8A90-4EBF-87C7-BFF0B33ADA78}" srcOrd="0" destOrd="0" presId="urn:microsoft.com/office/officeart/2008/layout/RadialCluster"/>
    <dgm:cxn modelId="{61A1279C-FC83-4F45-8092-BBCB8C8CBF28}" type="presOf" srcId="{54FBB118-4455-43BD-A2C0-1D74B1DFE037}" destId="{EE461EF3-2CBD-4B22-ABC2-5777048E719B}" srcOrd="0" destOrd="0" presId="urn:microsoft.com/office/officeart/2008/layout/RadialCluster"/>
    <dgm:cxn modelId="{18D06BA6-8260-434D-9045-6FA0B5BE88F4}" srcId="{BD606BD3-DE8C-4E82-B4F5-CD5034970634}" destId="{26A1C258-C2C4-45DC-8563-B58E1130B531}" srcOrd="1" destOrd="0" parTransId="{54FBB118-4455-43BD-A2C0-1D74B1DFE037}" sibTransId="{C208A0A0-D17C-4816-B477-E6BE5F3CAA1D}"/>
    <dgm:cxn modelId="{8355A176-15CD-46B0-8871-C0CCFCF60D08}" srcId="{5616E9E9-C6D4-409D-91AF-63183BC1D98D}" destId="{3122CDCB-7457-4BCB-8359-23D6E45E492D}" srcOrd="0" destOrd="0" parTransId="{8F887D3B-DAF5-415C-BD86-5F4ACAF0085F}" sibTransId="{157E5892-FCB5-40FF-9AB3-AF2DDE6AF791}"/>
    <dgm:cxn modelId="{171C03F6-2D44-4362-9F00-DAC0F65D9343}" srcId="{26A1C258-C2C4-45DC-8563-B58E1130B531}" destId="{A40AF4C8-DEB1-493A-B884-AEFD9413F91E}" srcOrd="1" destOrd="0" parTransId="{ECD794F9-4DA3-4DA6-908C-AC2A4C13FADC}" sibTransId="{8EE3C6ED-B8F2-4FF6-826A-43BB1C77D060}"/>
    <dgm:cxn modelId="{370D509D-ADD1-4C86-9635-B1EC1FD46B12}" type="presOf" srcId="{8F887D3B-DAF5-415C-BD86-5F4ACAF0085F}" destId="{7F12DBF8-E35C-47EB-9A18-3866F950AEDC}" srcOrd="0" destOrd="0" presId="urn:microsoft.com/office/officeart/2008/layout/RadialCluster"/>
    <dgm:cxn modelId="{830EAEE7-2493-4EB0-9843-8FFB512AAA4B}" type="presParOf" srcId="{816A74E8-96D5-4BBB-858C-9FBB41938576}" destId="{DE4F80AC-CFC6-4D12-905C-F0AD8F2C7D86}" srcOrd="0" destOrd="0" presId="urn:microsoft.com/office/officeart/2008/layout/RadialCluster"/>
    <dgm:cxn modelId="{48741761-9137-4BF0-9782-3316756869C9}" type="presParOf" srcId="{816A74E8-96D5-4BBB-858C-9FBB41938576}" destId="{4F4BE7CB-9F69-439A-8340-84A81D5769B3}" srcOrd="1" destOrd="0" presId="urn:microsoft.com/office/officeart/2008/layout/RadialCluster"/>
    <dgm:cxn modelId="{28688A40-8598-495E-AB8A-C82098D973CD}" type="presParOf" srcId="{4F4BE7CB-9F69-439A-8340-84A81D5769B3}" destId="{1E32A251-0E88-4A90-8C43-5E24AEAC90C3}" srcOrd="0" destOrd="0" presId="urn:microsoft.com/office/officeart/2008/layout/RadialCluster"/>
    <dgm:cxn modelId="{AB355A9A-989F-404D-8C44-FA2FCB1CF9FD}" type="presParOf" srcId="{816A74E8-96D5-4BBB-858C-9FBB41938576}" destId="{475564F6-050E-48C7-A97C-8150575F02A9}" srcOrd="2" destOrd="0" presId="urn:microsoft.com/office/officeart/2008/layout/RadialCluster"/>
    <dgm:cxn modelId="{48811A54-BFC1-4940-B99E-9AB9977EACCD}" type="presParOf" srcId="{816A74E8-96D5-4BBB-858C-9FBB41938576}" destId="{7AB2C12C-F8B8-47AE-8E65-39E031AC1E42}" srcOrd="3" destOrd="0" presId="urn:microsoft.com/office/officeart/2008/layout/RadialCluster"/>
    <dgm:cxn modelId="{50A6F615-54FB-403D-AA79-EF10524CCA02}" type="presParOf" srcId="{7AB2C12C-F8B8-47AE-8E65-39E031AC1E42}" destId="{2880B2A6-89A0-4352-96F7-161071C4035A}" srcOrd="0" destOrd="0" presId="urn:microsoft.com/office/officeart/2008/layout/RadialCluster"/>
    <dgm:cxn modelId="{90D865E4-0213-48E0-B4D6-56061A3AA805}" type="presParOf" srcId="{7AB2C12C-F8B8-47AE-8E65-39E031AC1E42}" destId="{5D8B93AC-76A7-4A2B-8B82-5C45DC27693E}" srcOrd="1" destOrd="0" presId="urn:microsoft.com/office/officeart/2008/layout/RadialCluster"/>
    <dgm:cxn modelId="{D4B7A9E1-DE61-40C7-8E8F-07C124CB5A53}" type="presParOf" srcId="{7AB2C12C-F8B8-47AE-8E65-39E031AC1E42}" destId="{F5A9945E-B949-427F-99F5-0014FCF4005A}" srcOrd="2" destOrd="0" presId="urn:microsoft.com/office/officeart/2008/layout/RadialCluster"/>
    <dgm:cxn modelId="{770E9A03-6757-44B3-84F8-D0AC2F5C0AFE}" type="presParOf" srcId="{7AB2C12C-F8B8-47AE-8E65-39E031AC1E42}" destId="{18E6C390-61D7-41FC-A5E7-19461C8C390E}" srcOrd="3" destOrd="0" presId="urn:microsoft.com/office/officeart/2008/layout/RadialCluster"/>
    <dgm:cxn modelId="{5992E9D3-BB17-4A53-9E6D-9F6635C9B7AB}" type="presParOf" srcId="{7AB2C12C-F8B8-47AE-8E65-39E031AC1E42}" destId="{2801E985-8A90-4EBF-87C7-BFF0B33ADA78}" srcOrd="4" destOrd="0" presId="urn:microsoft.com/office/officeart/2008/layout/RadialCluster"/>
    <dgm:cxn modelId="{C22570E8-E90C-4F5A-8189-1E038E742A62}" type="presParOf" srcId="{816A74E8-96D5-4BBB-858C-9FBB41938576}" destId="{EE461EF3-2CBD-4B22-ABC2-5777048E719B}" srcOrd="4" destOrd="0" presId="urn:microsoft.com/office/officeart/2008/layout/RadialCluster"/>
    <dgm:cxn modelId="{B04BD7D6-C0BB-4E28-AF57-279AE7C0908F}" type="presParOf" srcId="{816A74E8-96D5-4BBB-858C-9FBB41938576}" destId="{AFF3D49D-45B6-4FD7-BC4B-C70C16AE2121}" srcOrd="5" destOrd="0" presId="urn:microsoft.com/office/officeart/2008/layout/RadialCluster"/>
    <dgm:cxn modelId="{EE3D435C-4BEE-475B-9B20-C4BDE11A3E0F}" type="presParOf" srcId="{AFF3D49D-45B6-4FD7-BC4B-C70C16AE2121}" destId="{D84944C9-D8F6-4682-A9EE-EC122E87263B}" srcOrd="0" destOrd="0" presId="urn:microsoft.com/office/officeart/2008/layout/RadialCluster"/>
    <dgm:cxn modelId="{B28AC08C-9928-40C3-A03D-A548FC1406CE}" type="presParOf" srcId="{AFF3D49D-45B6-4FD7-BC4B-C70C16AE2121}" destId="{7F12DBF8-E35C-47EB-9A18-3866F950AEDC}" srcOrd="1" destOrd="0" presId="urn:microsoft.com/office/officeart/2008/layout/RadialCluster"/>
    <dgm:cxn modelId="{E8053932-F549-46D6-9420-C6315305BE46}" type="presParOf" srcId="{AFF3D49D-45B6-4FD7-BC4B-C70C16AE2121}" destId="{C4ED21B3-C7FD-4DFB-A132-40EC15C9CD2E}" srcOrd="2" destOrd="0" presId="urn:microsoft.com/office/officeart/2008/layout/RadialCluster"/>
    <dgm:cxn modelId="{DD871CB3-61EA-45DC-A7A3-C615CB60A114}" type="presParOf" srcId="{816A74E8-96D5-4BBB-858C-9FBB41938576}" destId="{019FF02F-A60C-452D-A3B2-17F930483822}" srcOrd="6" destOrd="0" presId="urn:microsoft.com/office/officeart/2008/layout/RadialCluster"/>
    <dgm:cxn modelId="{25B7BCF6-E12A-400D-8F34-FB23A0A9855E}" type="presParOf" srcId="{816A74E8-96D5-4BBB-858C-9FBB41938576}" destId="{C24C082D-5210-43EE-8019-09807B115EB4}" srcOrd="7" destOrd="0" presId="urn:microsoft.com/office/officeart/2008/layout/RadialCluster"/>
    <dgm:cxn modelId="{C44D9B65-7022-4B32-91FC-36DD4F58C9D2}" type="presParOf" srcId="{C24C082D-5210-43EE-8019-09807B115EB4}" destId="{F1B85F9F-049A-452C-A734-3344DD574E39}" srcOrd="0" destOrd="0" presId="urn:microsoft.com/office/officeart/2008/layout/RadialCluster"/>
    <dgm:cxn modelId="{237FD7D9-54E2-4160-9AFC-E5C5CBA39E4D}" type="presParOf" srcId="{816A74E8-96D5-4BBB-858C-9FBB41938576}" destId="{A7890F79-E293-432D-B77B-AAC730C138CB}"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A0D8F72-6C1E-42AA-BA75-0BCEC8C009C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pPr rtl="1"/>
          <a:endParaRPr lang="fa-IR"/>
        </a:p>
      </dgm:t>
    </dgm:pt>
    <dgm:pt modelId="{3B1B1584-C09E-4184-8DA6-7ED989517DC7}">
      <dgm:prSet/>
      <dgm:spPr>
        <a:ln w="28575">
          <a:solidFill>
            <a:schemeClr val="accent1"/>
          </a:solidFill>
        </a:ln>
        <a:effectLst>
          <a:glow rad="101600">
            <a:schemeClr val="accent3">
              <a:satMod val="175000"/>
              <a:alpha val="40000"/>
            </a:schemeClr>
          </a:glow>
        </a:effectLst>
      </dgm:spPr>
      <dgm:t>
        <a:bodyPr/>
        <a:lstStyle/>
        <a:p>
          <a:pPr rtl="1"/>
          <a:r>
            <a:rPr lang="fa-IR" b="1" smtClean="0"/>
            <a:t>ترتيـب</a:t>
          </a:r>
          <a:endParaRPr lang="en-US"/>
        </a:p>
      </dgm:t>
    </dgm:pt>
    <dgm:pt modelId="{00938EE4-FF81-4861-A162-036AF5916262}" type="parTrans" cxnId="{56870B9F-6C4F-4956-AFD7-96A045FA7736}">
      <dgm:prSet/>
      <dgm:spPr/>
      <dgm:t>
        <a:bodyPr/>
        <a:lstStyle/>
        <a:p>
          <a:pPr rtl="1"/>
          <a:endParaRPr lang="fa-IR"/>
        </a:p>
      </dgm:t>
    </dgm:pt>
    <dgm:pt modelId="{2AFB5C6F-37F2-446A-A3F2-E46D11956A0D}" type="sibTrans" cxnId="{56870B9F-6C4F-4956-AFD7-96A045FA7736}">
      <dgm:prSet/>
      <dgm:spPr/>
      <dgm:t>
        <a:bodyPr/>
        <a:lstStyle/>
        <a:p>
          <a:pPr rtl="1"/>
          <a:endParaRPr lang="fa-IR"/>
        </a:p>
      </dgm:t>
    </dgm:pt>
    <dgm:pt modelId="{E39E0651-F9E4-442F-AB44-46A81220053C}">
      <dgm:prSet custT="1"/>
      <dgm:spPr>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dgm:spPr>
      <dgm:t>
        <a:bodyPr/>
        <a:lstStyle/>
        <a:p>
          <a:pPr rtl="1"/>
          <a:r>
            <a:rPr lang="fa-IR" sz="1800" dirty="0" smtClean="0"/>
            <a:t>1 ـ نماز بايد بدين ترتيب خوانده شود: تكبيره‏الاحرام، قرائت، ركوع، سجود، و در ركعت دوم پس از سجود، تشهد بخواند و در كعت آخر، پس از تشهد، سلام دهد.</a:t>
          </a:r>
          <a:endParaRPr lang="en-US" sz="1800" dirty="0"/>
        </a:p>
      </dgm:t>
    </dgm:pt>
    <dgm:pt modelId="{71A55E1D-C818-4994-B90B-AD2F74611ABF}" type="parTrans" cxnId="{94A822B8-6788-481C-9371-59905B41D617}">
      <dgm:prSet custT="1"/>
      <dgm:spPr>
        <a:ln w="28575">
          <a:solidFill>
            <a:schemeClr val="accent1"/>
          </a:solidFill>
        </a:ln>
        <a:effectLst>
          <a:glow rad="101600">
            <a:schemeClr val="accent3">
              <a:satMod val="175000"/>
              <a:alpha val="40000"/>
            </a:schemeClr>
          </a:glow>
        </a:effectLst>
      </dgm:spPr>
      <dgm:t>
        <a:bodyPr/>
        <a:lstStyle/>
        <a:p>
          <a:pPr rtl="1"/>
          <a:endParaRPr lang="fa-IR" sz="700"/>
        </a:p>
      </dgm:t>
    </dgm:pt>
    <dgm:pt modelId="{62C007C8-8555-4D35-8037-5258159BE840}" type="sibTrans" cxnId="{94A822B8-6788-481C-9371-59905B41D617}">
      <dgm:prSet/>
      <dgm:spPr/>
      <dgm:t>
        <a:bodyPr/>
        <a:lstStyle/>
        <a:p>
          <a:pPr rtl="1"/>
          <a:endParaRPr lang="fa-IR"/>
        </a:p>
      </dgm:t>
    </dgm:pt>
    <dgm:pt modelId="{9615718C-28B6-4DF9-A82E-2067CD980794}">
      <dgm:prSet custT="1"/>
      <dgm:spPr>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dgm:spPr>
      <dgm:t>
        <a:bodyPr/>
        <a:lstStyle/>
        <a:p>
          <a:pPr rtl="1"/>
          <a:r>
            <a:rPr lang="fa-IR" sz="1800" dirty="0" smtClean="0"/>
            <a:t>2 ـ اگر ركنى از نماز را فراموش كند و ركن بعد از آن را بجا آورد؛ مثلاً پيش از ركوع، دو سجده نمايد، نماز باطل است.</a:t>
          </a:r>
          <a:endParaRPr lang="en-US" sz="1800" dirty="0"/>
        </a:p>
      </dgm:t>
    </dgm:pt>
    <dgm:pt modelId="{2A9DA77A-A39A-41AC-8D45-D30ACAA141F0}" type="parTrans" cxnId="{57245155-594B-4ADA-BE68-FCD2CE717AEC}">
      <dgm:prSet custT="1"/>
      <dgm:spPr>
        <a:ln w="28575">
          <a:solidFill>
            <a:schemeClr val="accent1"/>
          </a:solidFill>
        </a:ln>
        <a:effectLst>
          <a:glow rad="101600">
            <a:schemeClr val="accent3">
              <a:satMod val="175000"/>
              <a:alpha val="40000"/>
            </a:schemeClr>
          </a:glow>
        </a:effectLst>
      </dgm:spPr>
      <dgm:t>
        <a:bodyPr/>
        <a:lstStyle/>
        <a:p>
          <a:pPr rtl="1"/>
          <a:endParaRPr lang="fa-IR" sz="700"/>
        </a:p>
      </dgm:t>
    </dgm:pt>
    <dgm:pt modelId="{434E7C79-28E3-45B7-A440-75B142F82B81}" type="sibTrans" cxnId="{57245155-594B-4ADA-BE68-FCD2CE717AEC}">
      <dgm:prSet/>
      <dgm:spPr/>
      <dgm:t>
        <a:bodyPr/>
        <a:lstStyle/>
        <a:p>
          <a:pPr rtl="1"/>
          <a:endParaRPr lang="fa-IR"/>
        </a:p>
      </dgm:t>
    </dgm:pt>
    <dgm:pt modelId="{E38D99A1-C3BA-489A-82B6-40AF379DEBB5}">
      <dgm:prSet custT="1"/>
      <dgm:spPr>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dgm:spPr>
      <dgm:t>
        <a:bodyPr/>
        <a:lstStyle/>
        <a:p>
          <a:pPr rtl="1"/>
          <a:r>
            <a:rPr lang="fa-IR" sz="1800" dirty="0" smtClean="0"/>
            <a:t>3 ـ اگر ركنى را فراموش كند و چيزى را كه بعد از آن است و ركن نيست بجا آورد؛ مثلاً پيش از دو سجده، تشهد بخواند، بايد ركن را بجا آورد و آنچه را كه به اشتباه پيش از آن خوانده دوباره</a:t>
          </a:r>
          <a:br>
            <a:rPr lang="fa-IR" sz="1800" dirty="0" smtClean="0"/>
          </a:br>
          <a:r>
            <a:rPr lang="fa-IR" sz="1800" dirty="0" smtClean="0"/>
            <a:t>بخواند.</a:t>
          </a:r>
          <a:endParaRPr lang="en-US" sz="1800" dirty="0"/>
        </a:p>
      </dgm:t>
    </dgm:pt>
    <dgm:pt modelId="{2EF8ECCD-EE75-41B7-9A17-C8F8230BA682}" type="parTrans" cxnId="{C2045D3F-2A44-4014-A87B-A29AB25B50A2}">
      <dgm:prSet custT="1"/>
      <dgm:spPr>
        <a:ln w="28575">
          <a:solidFill>
            <a:schemeClr val="accent1"/>
          </a:solidFill>
        </a:ln>
        <a:effectLst>
          <a:glow rad="101600">
            <a:schemeClr val="accent3">
              <a:satMod val="175000"/>
              <a:alpha val="40000"/>
            </a:schemeClr>
          </a:glow>
        </a:effectLst>
      </dgm:spPr>
      <dgm:t>
        <a:bodyPr/>
        <a:lstStyle/>
        <a:p>
          <a:pPr rtl="1"/>
          <a:endParaRPr lang="fa-IR" sz="700"/>
        </a:p>
      </dgm:t>
    </dgm:pt>
    <dgm:pt modelId="{468AC5AB-9200-42F1-A3CF-F80471462AAF}" type="sibTrans" cxnId="{C2045D3F-2A44-4014-A87B-A29AB25B50A2}">
      <dgm:prSet/>
      <dgm:spPr/>
      <dgm:t>
        <a:bodyPr/>
        <a:lstStyle/>
        <a:p>
          <a:pPr rtl="1"/>
          <a:endParaRPr lang="fa-IR"/>
        </a:p>
      </dgm:t>
    </dgm:pt>
    <dgm:pt modelId="{70374417-E6A1-49AA-9AC5-38BAB0969532}">
      <dgm:prSet custT="1"/>
      <dgm:spPr>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dgm:spPr>
      <dgm:t>
        <a:bodyPr/>
        <a:lstStyle/>
        <a:p>
          <a:pPr rtl="1"/>
          <a:r>
            <a:rPr lang="fa-IR" sz="1800" dirty="0" smtClean="0"/>
            <a:t>   4 ـ اگر غير ركنى را فراموش كند و ركن بعد را بجا آورد؛ مثلاً حمد را فراموش كند و مشغول ركوع شود، نمازش صحيح است.</a:t>
          </a:r>
          <a:endParaRPr lang="en-US" sz="1800" dirty="0"/>
        </a:p>
      </dgm:t>
    </dgm:pt>
    <dgm:pt modelId="{0E856442-AFFD-4E74-95E0-1B2579D607AF}" type="parTrans" cxnId="{D30B3223-BF4D-4B4C-B0E5-D4BC4B8BD778}">
      <dgm:prSet custT="1"/>
      <dgm:spPr>
        <a:ln w="28575">
          <a:solidFill>
            <a:schemeClr val="accent1"/>
          </a:solidFill>
        </a:ln>
        <a:effectLst>
          <a:glow rad="101600">
            <a:schemeClr val="accent3">
              <a:satMod val="175000"/>
              <a:alpha val="40000"/>
            </a:schemeClr>
          </a:glow>
        </a:effectLst>
      </dgm:spPr>
      <dgm:t>
        <a:bodyPr/>
        <a:lstStyle/>
        <a:p>
          <a:pPr rtl="1"/>
          <a:endParaRPr lang="fa-IR" sz="700"/>
        </a:p>
      </dgm:t>
    </dgm:pt>
    <dgm:pt modelId="{FBB844AD-6698-4007-BEAB-439C156682C8}" type="sibTrans" cxnId="{D30B3223-BF4D-4B4C-B0E5-D4BC4B8BD778}">
      <dgm:prSet/>
      <dgm:spPr/>
      <dgm:t>
        <a:bodyPr/>
        <a:lstStyle/>
        <a:p>
          <a:pPr rtl="1"/>
          <a:endParaRPr lang="fa-IR"/>
        </a:p>
      </dgm:t>
    </dgm:pt>
    <dgm:pt modelId="{1AF8A8DC-9660-40FE-84AF-BF363A8AC149}" type="pres">
      <dgm:prSet presAssocID="{2A0D8F72-6C1E-42AA-BA75-0BCEC8C009C7}" presName="Name0" presStyleCnt="0">
        <dgm:presLayoutVars>
          <dgm:chPref val="1"/>
          <dgm:dir val="rev"/>
          <dgm:animOne val="branch"/>
          <dgm:animLvl val="lvl"/>
          <dgm:resizeHandles val="exact"/>
        </dgm:presLayoutVars>
      </dgm:prSet>
      <dgm:spPr/>
      <dgm:t>
        <a:bodyPr/>
        <a:lstStyle/>
        <a:p>
          <a:pPr rtl="1"/>
          <a:endParaRPr lang="fa-IR"/>
        </a:p>
      </dgm:t>
    </dgm:pt>
    <dgm:pt modelId="{1C250CA0-8B7E-4677-841E-2CE00A79887D}" type="pres">
      <dgm:prSet presAssocID="{3B1B1584-C09E-4184-8DA6-7ED989517DC7}" presName="root1" presStyleCnt="0"/>
      <dgm:spPr/>
      <dgm:t>
        <a:bodyPr/>
        <a:lstStyle/>
        <a:p>
          <a:pPr rtl="1"/>
          <a:endParaRPr lang="fa-IR"/>
        </a:p>
      </dgm:t>
    </dgm:pt>
    <dgm:pt modelId="{A1C2C609-B3D8-448E-98AB-36A002D6F11C}" type="pres">
      <dgm:prSet presAssocID="{3B1B1584-C09E-4184-8DA6-7ED989517DC7}" presName="LevelOneTextNode" presStyleLbl="node0" presStyleIdx="0" presStyleCnt="1">
        <dgm:presLayoutVars>
          <dgm:chPref val="3"/>
        </dgm:presLayoutVars>
      </dgm:prSet>
      <dgm:spPr/>
      <dgm:t>
        <a:bodyPr/>
        <a:lstStyle/>
        <a:p>
          <a:pPr rtl="1"/>
          <a:endParaRPr lang="fa-IR"/>
        </a:p>
      </dgm:t>
    </dgm:pt>
    <dgm:pt modelId="{3628B377-C16C-438A-BBF9-43A3EA0A671D}" type="pres">
      <dgm:prSet presAssocID="{3B1B1584-C09E-4184-8DA6-7ED989517DC7}" presName="level2hierChild" presStyleCnt="0"/>
      <dgm:spPr/>
      <dgm:t>
        <a:bodyPr/>
        <a:lstStyle/>
        <a:p>
          <a:pPr rtl="1"/>
          <a:endParaRPr lang="fa-IR"/>
        </a:p>
      </dgm:t>
    </dgm:pt>
    <dgm:pt modelId="{6AE11A21-3C67-4CEB-ABB5-C58E1869D658}" type="pres">
      <dgm:prSet presAssocID="{71A55E1D-C818-4994-B90B-AD2F74611ABF}" presName="conn2-1" presStyleLbl="parChTrans1D2" presStyleIdx="0" presStyleCnt="4" custScaleX="2000000" custScaleY="1395516"/>
      <dgm:spPr/>
      <dgm:t>
        <a:bodyPr/>
        <a:lstStyle/>
        <a:p>
          <a:pPr rtl="1"/>
          <a:endParaRPr lang="fa-IR"/>
        </a:p>
      </dgm:t>
    </dgm:pt>
    <dgm:pt modelId="{FBE11675-47C2-4C2B-8F64-C33A92D4F8EB}" type="pres">
      <dgm:prSet presAssocID="{71A55E1D-C818-4994-B90B-AD2F74611ABF}" presName="connTx" presStyleLbl="parChTrans1D2" presStyleIdx="0" presStyleCnt="4"/>
      <dgm:spPr/>
      <dgm:t>
        <a:bodyPr/>
        <a:lstStyle/>
        <a:p>
          <a:pPr rtl="1"/>
          <a:endParaRPr lang="fa-IR"/>
        </a:p>
      </dgm:t>
    </dgm:pt>
    <dgm:pt modelId="{5F81619D-1745-4EAB-9576-16CD10E3C5B8}" type="pres">
      <dgm:prSet presAssocID="{E39E0651-F9E4-442F-AB44-46A81220053C}" presName="root2" presStyleCnt="0"/>
      <dgm:spPr/>
      <dgm:t>
        <a:bodyPr/>
        <a:lstStyle/>
        <a:p>
          <a:pPr rtl="1"/>
          <a:endParaRPr lang="fa-IR"/>
        </a:p>
      </dgm:t>
    </dgm:pt>
    <dgm:pt modelId="{5BB06CC8-7BE2-451A-B94B-98427DDE7A57}" type="pres">
      <dgm:prSet presAssocID="{E39E0651-F9E4-442F-AB44-46A81220053C}" presName="LevelTwoTextNode" presStyleLbl="node2" presStyleIdx="0" presStyleCnt="4" custScaleX="136389" custScaleY="112845">
        <dgm:presLayoutVars>
          <dgm:chPref val="3"/>
        </dgm:presLayoutVars>
      </dgm:prSet>
      <dgm:spPr/>
      <dgm:t>
        <a:bodyPr/>
        <a:lstStyle/>
        <a:p>
          <a:pPr rtl="1"/>
          <a:endParaRPr lang="fa-IR"/>
        </a:p>
      </dgm:t>
    </dgm:pt>
    <dgm:pt modelId="{A6A947DB-CCBE-4B17-A94F-182AD2823454}" type="pres">
      <dgm:prSet presAssocID="{E39E0651-F9E4-442F-AB44-46A81220053C}" presName="level3hierChild" presStyleCnt="0"/>
      <dgm:spPr/>
      <dgm:t>
        <a:bodyPr/>
        <a:lstStyle/>
        <a:p>
          <a:pPr rtl="1"/>
          <a:endParaRPr lang="fa-IR"/>
        </a:p>
      </dgm:t>
    </dgm:pt>
    <dgm:pt modelId="{6007F0D0-F272-4104-AF36-F03E0DACD7B6}" type="pres">
      <dgm:prSet presAssocID="{2A9DA77A-A39A-41AC-8D45-D30ACAA141F0}" presName="conn2-1" presStyleLbl="parChTrans1D2" presStyleIdx="1" presStyleCnt="4" custScaleX="2000000" custScaleY="465172"/>
      <dgm:spPr/>
      <dgm:t>
        <a:bodyPr/>
        <a:lstStyle/>
        <a:p>
          <a:pPr rtl="1"/>
          <a:endParaRPr lang="fa-IR"/>
        </a:p>
      </dgm:t>
    </dgm:pt>
    <dgm:pt modelId="{DAA8C894-11CA-42B5-95C6-B600203A4BDF}" type="pres">
      <dgm:prSet presAssocID="{2A9DA77A-A39A-41AC-8D45-D30ACAA141F0}" presName="connTx" presStyleLbl="parChTrans1D2" presStyleIdx="1" presStyleCnt="4"/>
      <dgm:spPr/>
      <dgm:t>
        <a:bodyPr/>
        <a:lstStyle/>
        <a:p>
          <a:pPr rtl="1"/>
          <a:endParaRPr lang="fa-IR"/>
        </a:p>
      </dgm:t>
    </dgm:pt>
    <dgm:pt modelId="{44C56BCF-529F-437E-BF4F-0B45ED3B7C89}" type="pres">
      <dgm:prSet presAssocID="{9615718C-28B6-4DF9-A82E-2067CD980794}" presName="root2" presStyleCnt="0"/>
      <dgm:spPr/>
      <dgm:t>
        <a:bodyPr/>
        <a:lstStyle/>
        <a:p>
          <a:pPr rtl="1"/>
          <a:endParaRPr lang="fa-IR"/>
        </a:p>
      </dgm:t>
    </dgm:pt>
    <dgm:pt modelId="{D59101D2-A84F-420F-A8C5-FA693DC30539}" type="pres">
      <dgm:prSet presAssocID="{9615718C-28B6-4DF9-A82E-2067CD980794}" presName="LevelTwoTextNode" presStyleLbl="node2" presStyleIdx="1" presStyleCnt="4" custScaleX="136389" custScaleY="112845">
        <dgm:presLayoutVars>
          <dgm:chPref val="3"/>
        </dgm:presLayoutVars>
      </dgm:prSet>
      <dgm:spPr/>
      <dgm:t>
        <a:bodyPr/>
        <a:lstStyle/>
        <a:p>
          <a:pPr rtl="1"/>
          <a:endParaRPr lang="fa-IR"/>
        </a:p>
      </dgm:t>
    </dgm:pt>
    <dgm:pt modelId="{4332C8D4-401E-47F2-A182-BFF5173B94CA}" type="pres">
      <dgm:prSet presAssocID="{9615718C-28B6-4DF9-A82E-2067CD980794}" presName="level3hierChild" presStyleCnt="0"/>
      <dgm:spPr/>
      <dgm:t>
        <a:bodyPr/>
        <a:lstStyle/>
        <a:p>
          <a:pPr rtl="1"/>
          <a:endParaRPr lang="fa-IR"/>
        </a:p>
      </dgm:t>
    </dgm:pt>
    <dgm:pt modelId="{4654A5A2-32BA-4678-A09E-14F4391A5FDD}" type="pres">
      <dgm:prSet presAssocID="{2EF8ECCD-EE75-41B7-9A17-C8F8230BA682}" presName="conn2-1" presStyleLbl="parChTrans1D2" presStyleIdx="2" presStyleCnt="4" custScaleX="2000000" custScaleY="465172"/>
      <dgm:spPr/>
      <dgm:t>
        <a:bodyPr/>
        <a:lstStyle/>
        <a:p>
          <a:pPr rtl="1"/>
          <a:endParaRPr lang="fa-IR"/>
        </a:p>
      </dgm:t>
    </dgm:pt>
    <dgm:pt modelId="{842877CF-6BD3-4139-9C25-76A5D4BEFF9A}" type="pres">
      <dgm:prSet presAssocID="{2EF8ECCD-EE75-41B7-9A17-C8F8230BA682}" presName="connTx" presStyleLbl="parChTrans1D2" presStyleIdx="2" presStyleCnt="4"/>
      <dgm:spPr/>
      <dgm:t>
        <a:bodyPr/>
        <a:lstStyle/>
        <a:p>
          <a:pPr rtl="1"/>
          <a:endParaRPr lang="fa-IR"/>
        </a:p>
      </dgm:t>
    </dgm:pt>
    <dgm:pt modelId="{0F9D7548-1D30-437F-BBD0-39786EFADFC3}" type="pres">
      <dgm:prSet presAssocID="{E38D99A1-C3BA-489A-82B6-40AF379DEBB5}" presName="root2" presStyleCnt="0"/>
      <dgm:spPr/>
      <dgm:t>
        <a:bodyPr/>
        <a:lstStyle/>
        <a:p>
          <a:pPr rtl="1"/>
          <a:endParaRPr lang="fa-IR"/>
        </a:p>
      </dgm:t>
    </dgm:pt>
    <dgm:pt modelId="{B9D2CF06-B150-458E-AFB8-D186E3AB291A}" type="pres">
      <dgm:prSet presAssocID="{E38D99A1-C3BA-489A-82B6-40AF379DEBB5}" presName="LevelTwoTextNode" presStyleLbl="node2" presStyleIdx="2" presStyleCnt="4" custScaleX="136389" custScaleY="112845">
        <dgm:presLayoutVars>
          <dgm:chPref val="3"/>
        </dgm:presLayoutVars>
      </dgm:prSet>
      <dgm:spPr/>
      <dgm:t>
        <a:bodyPr/>
        <a:lstStyle/>
        <a:p>
          <a:pPr rtl="1"/>
          <a:endParaRPr lang="fa-IR"/>
        </a:p>
      </dgm:t>
    </dgm:pt>
    <dgm:pt modelId="{9ED1AC36-1D8E-4D02-9171-62BCB00712BF}" type="pres">
      <dgm:prSet presAssocID="{E38D99A1-C3BA-489A-82B6-40AF379DEBB5}" presName="level3hierChild" presStyleCnt="0"/>
      <dgm:spPr/>
      <dgm:t>
        <a:bodyPr/>
        <a:lstStyle/>
        <a:p>
          <a:pPr rtl="1"/>
          <a:endParaRPr lang="fa-IR"/>
        </a:p>
      </dgm:t>
    </dgm:pt>
    <dgm:pt modelId="{B7EB94D9-BAD6-4B24-B01D-A487C6501281}" type="pres">
      <dgm:prSet presAssocID="{0E856442-AFFD-4E74-95E0-1B2579D607AF}" presName="conn2-1" presStyleLbl="parChTrans1D2" presStyleIdx="3" presStyleCnt="4" custScaleX="2000000" custScaleY="1395516"/>
      <dgm:spPr/>
      <dgm:t>
        <a:bodyPr/>
        <a:lstStyle/>
        <a:p>
          <a:pPr rtl="1"/>
          <a:endParaRPr lang="fa-IR"/>
        </a:p>
      </dgm:t>
    </dgm:pt>
    <dgm:pt modelId="{D16193B9-5355-429E-AEC0-9E56C7329A04}" type="pres">
      <dgm:prSet presAssocID="{0E856442-AFFD-4E74-95E0-1B2579D607AF}" presName="connTx" presStyleLbl="parChTrans1D2" presStyleIdx="3" presStyleCnt="4"/>
      <dgm:spPr/>
      <dgm:t>
        <a:bodyPr/>
        <a:lstStyle/>
        <a:p>
          <a:pPr rtl="1"/>
          <a:endParaRPr lang="fa-IR"/>
        </a:p>
      </dgm:t>
    </dgm:pt>
    <dgm:pt modelId="{82A8F0FB-FFCB-463B-AF61-F97EA783561A}" type="pres">
      <dgm:prSet presAssocID="{70374417-E6A1-49AA-9AC5-38BAB0969532}" presName="root2" presStyleCnt="0"/>
      <dgm:spPr/>
      <dgm:t>
        <a:bodyPr/>
        <a:lstStyle/>
        <a:p>
          <a:pPr rtl="1"/>
          <a:endParaRPr lang="fa-IR"/>
        </a:p>
      </dgm:t>
    </dgm:pt>
    <dgm:pt modelId="{2980BE2B-D8EB-4BE7-A4FD-890B477B84C6}" type="pres">
      <dgm:prSet presAssocID="{70374417-E6A1-49AA-9AC5-38BAB0969532}" presName="LevelTwoTextNode" presStyleLbl="node2" presStyleIdx="3" presStyleCnt="4" custScaleX="136389" custScaleY="112845">
        <dgm:presLayoutVars>
          <dgm:chPref val="3"/>
        </dgm:presLayoutVars>
      </dgm:prSet>
      <dgm:spPr/>
      <dgm:t>
        <a:bodyPr/>
        <a:lstStyle/>
        <a:p>
          <a:pPr rtl="1"/>
          <a:endParaRPr lang="fa-IR"/>
        </a:p>
      </dgm:t>
    </dgm:pt>
    <dgm:pt modelId="{3009D44E-E6A6-4809-99BC-E490787525EC}" type="pres">
      <dgm:prSet presAssocID="{70374417-E6A1-49AA-9AC5-38BAB0969532}" presName="level3hierChild" presStyleCnt="0"/>
      <dgm:spPr/>
      <dgm:t>
        <a:bodyPr/>
        <a:lstStyle/>
        <a:p>
          <a:pPr rtl="1"/>
          <a:endParaRPr lang="fa-IR"/>
        </a:p>
      </dgm:t>
    </dgm:pt>
  </dgm:ptLst>
  <dgm:cxnLst>
    <dgm:cxn modelId="{FF70391F-18E9-46FD-9C0C-1284CA882F35}" type="presOf" srcId="{E38D99A1-C3BA-489A-82B6-40AF379DEBB5}" destId="{B9D2CF06-B150-458E-AFB8-D186E3AB291A}" srcOrd="0" destOrd="0" presId="urn:microsoft.com/office/officeart/2008/layout/HorizontalMultiLevelHierarchy"/>
    <dgm:cxn modelId="{5DA925F9-631A-4375-BBD4-1396CA15F044}" type="presOf" srcId="{2EF8ECCD-EE75-41B7-9A17-C8F8230BA682}" destId="{842877CF-6BD3-4139-9C25-76A5D4BEFF9A}" srcOrd="1" destOrd="0" presId="urn:microsoft.com/office/officeart/2008/layout/HorizontalMultiLevelHierarchy"/>
    <dgm:cxn modelId="{A22A46FE-0789-461F-A109-059267CF8CDD}" type="presOf" srcId="{2A9DA77A-A39A-41AC-8D45-D30ACAA141F0}" destId="{6007F0D0-F272-4104-AF36-F03E0DACD7B6}" srcOrd="0" destOrd="0" presId="urn:microsoft.com/office/officeart/2008/layout/HorizontalMultiLevelHierarchy"/>
    <dgm:cxn modelId="{94A822B8-6788-481C-9371-59905B41D617}" srcId="{3B1B1584-C09E-4184-8DA6-7ED989517DC7}" destId="{E39E0651-F9E4-442F-AB44-46A81220053C}" srcOrd="0" destOrd="0" parTransId="{71A55E1D-C818-4994-B90B-AD2F74611ABF}" sibTransId="{62C007C8-8555-4D35-8037-5258159BE840}"/>
    <dgm:cxn modelId="{5AD297EE-8773-45F7-B637-12C80B434400}" type="presOf" srcId="{71A55E1D-C818-4994-B90B-AD2F74611ABF}" destId="{6AE11A21-3C67-4CEB-ABB5-C58E1869D658}" srcOrd="0" destOrd="0" presId="urn:microsoft.com/office/officeart/2008/layout/HorizontalMultiLevelHierarchy"/>
    <dgm:cxn modelId="{F9F5A3C1-9C32-4B7C-AF51-B4076464CD97}" type="presOf" srcId="{E39E0651-F9E4-442F-AB44-46A81220053C}" destId="{5BB06CC8-7BE2-451A-B94B-98427DDE7A57}" srcOrd="0" destOrd="0" presId="urn:microsoft.com/office/officeart/2008/layout/HorizontalMultiLevelHierarchy"/>
    <dgm:cxn modelId="{D2348428-BD79-408D-BD88-9E67C916769D}" type="presOf" srcId="{2A9DA77A-A39A-41AC-8D45-D30ACAA141F0}" destId="{DAA8C894-11CA-42B5-95C6-B600203A4BDF}" srcOrd="1" destOrd="0" presId="urn:microsoft.com/office/officeart/2008/layout/HorizontalMultiLevelHierarchy"/>
    <dgm:cxn modelId="{BE35CD32-97B3-435D-B289-8BA7C5E0A588}" type="presOf" srcId="{0E856442-AFFD-4E74-95E0-1B2579D607AF}" destId="{D16193B9-5355-429E-AEC0-9E56C7329A04}" srcOrd="1" destOrd="0" presId="urn:microsoft.com/office/officeart/2008/layout/HorizontalMultiLevelHierarchy"/>
    <dgm:cxn modelId="{A978C311-4B8A-44A8-BC2A-DED81E13330C}" type="presOf" srcId="{71A55E1D-C818-4994-B90B-AD2F74611ABF}" destId="{FBE11675-47C2-4C2B-8F64-C33A92D4F8EB}" srcOrd="1" destOrd="0" presId="urn:microsoft.com/office/officeart/2008/layout/HorizontalMultiLevelHierarchy"/>
    <dgm:cxn modelId="{D30B3223-BF4D-4B4C-B0E5-D4BC4B8BD778}" srcId="{3B1B1584-C09E-4184-8DA6-7ED989517DC7}" destId="{70374417-E6A1-49AA-9AC5-38BAB0969532}" srcOrd="3" destOrd="0" parTransId="{0E856442-AFFD-4E74-95E0-1B2579D607AF}" sibTransId="{FBB844AD-6698-4007-BEAB-439C156682C8}"/>
    <dgm:cxn modelId="{F704DD84-C2C0-48ED-902D-F266AD49DF7B}" type="presOf" srcId="{70374417-E6A1-49AA-9AC5-38BAB0969532}" destId="{2980BE2B-D8EB-4BE7-A4FD-890B477B84C6}" srcOrd="0" destOrd="0" presId="urn:microsoft.com/office/officeart/2008/layout/HorizontalMultiLevelHierarchy"/>
    <dgm:cxn modelId="{B66B5CC5-4731-4F99-887D-92A38D0F322C}" type="presOf" srcId="{9615718C-28B6-4DF9-A82E-2067CD980794}" destId="{D59101D2-A84F-420F-A8C5-FA693DC30539}" srcOrd="0" destOrd="0" presId="urn:microsoft.com/office/officeart/2008/layout/HorizontalMultiLevelHierarchy"/>
    <dgm:cxn modelId="{57245155-594B-4ADA-BE68-FCD2CE717AEC}" srcId="{3B1B1584-C09E-4184-8DA6-7ED989517DC7}" destId="{9615718C-28B6-4DF9-A82E-2067CD980794}" srcOrd="1" destOrd="0" parTransId="{2A9DA77A-A39A-41AC-8D45-D30ACAA141F0}" sibTransId="{434E7C79-28E3-45B7-A440-75B142F82B81}"/>
    <dgm:cxn modelId="{0D430BC2-E1DD-43BC-995D-FB9B6AA6E995}" type="presOf" srcId="{3B1B1584-C09E-4184-8DA6-7ED989517DC7}" destId="{A1C2C609-B3D8-448E-98AB-36A002D6F11C}" srcOrd="0" destOrd="0" presId="urn:microsoft.com/office/officeart/2008/layout/HorizontalMultiLevelHierarchy"/>
    <dgm:cxn modelId="{C2045D3F-2A44-4014-A87B-A29AB25B50A2}" srcId="{3B1B1584-C09E-4184-8DA6-7ED989517DC7}" destId="{E38D99A1-C3BA-489A-82B6-40AF379DEBB5}" srcOrd="2" destOrd="0" parTransId="{2EF8ECCD-EE75-41B7-9A17-C8F8230BA682}" sibTransId="{468AC5AB-9200-42F1-A3CF-F80471462AAF}"/>
    <dgm:cxn modelId="{56870B9F-6C4F-4956-AFD7-96A045FA7736}" srcId="{2A0D8F72-6C1E-42AA-BA75-0BCEC8C009C7}" destId="{3B1B1584-C09E-4184-8DA6-7ED989517DC7}" srcOrd="0" destOrd="0" parTransId="{00938EE4-FF81-4861-A162-036AF5916262}" sibTransId="{2AFB5C6F-37F2-446A-A3F2-E46D11956A0D}"/>
    <dgm:cxn modelId="{5454715E-7B6E-4B01-8609-73185F3B4B64}" type="presOf" srcId="{2A0D8F72-6C1E-42AA-BA75-0BCEC8C009C7}" destId="{1AF8A8DC-9660-40FE-84AF-BF363A8AC149}" srcOrd="0" destOrd="0" presId="urn:microsoft.com/office/officeart/2008/layout/HorizontalMultiLevelHierarchy"/>
    <dgm:cxn modelId="{8A3C5F0A-1462-43A5-82D7-D0D4657554D5}" type="presOf" srcId="{2EF8ECCD-EE75-41B7-9A17-C8F8230BA682}" destId="{4654A5A2-32BA-4678-A09E-14F4391A5FDD}" srcOrd="0" destOrd="0" presId="urn:microsoft.com/office/officeart/2008/layout/HorizontalMultiLevelHierarchy"/>
    <dgm:cxn modelId="{8044172A-6FB8-4488-BA0D-7ED303ACF43E}" type="presOf" srcId="{0E856442-AFFD-4E74-95E0-1B2579D607AF}" destId="{B7EB94D9-BAD6-4B24-B01D-A487C6501281}" srcOrd="0" destOrd="0" presId="urn:microsoft.com/office/officeart/2008/layout/HorizontalMultiLevelHierarchy"/>
    <dgm:cxn modelId="{D7343602-9C0D-41CB-86DA-1232FDF1C56F}" type="presParOf" srcId="{1AF8A8DC-9660-40FE-84AF-BF363A8AC149}" destId="{1C250CA0-8B7E-4677-841E-2CE00A79887D}" srcOrd="0" destOrd="0" presId="urn:microsoft.com/office/officeart/2008/layout/HorizontalMultiLevelHierarchy"/>
    <dgm:cxn modelId="{A5A86BB8-98D7-4A22-BA2F-ED17F059EB36}" type="presParOf" srcId="{1C250CA0-8B7E-4677-841E-2CE00A79887D}" destId="{A1C2C609-B3D8-448E-98AB-36A002D6F11C}" srcOrd="0" destOrd="0" presId="urn:microsoft.com/office/officeart/2008/layout/HorizontalMultiLevelHierarchy"/>
    <dgm:cxn modelId="{AD677F0F-C0EC-459A-946E-CC0B80F86851}" type="presParOf" srcId="{1C250CA0-8B7E-4677-841E-2CE00A79887D}" destId="{3628B377-C16C-438A-BBF9-43A3EA0A671D}" srcOrd="1" destOrd="0" presId="urn:microsoft.com/office/officeart/2008/layout/HorizontalMultiLevelHierarchy"/>
    <dgm:cxn modelId="{75FC097F-787D-4A5A-B7A3-59F750F0B82B}" type="presParOf" srcId="{3628B377-C16C-438A-BBF9-43A3EA0A671D}" destId="{6AE11A21-3C67-4CEB-ABB5-C58E1869D658}" srcOrd="0" destOrd="0" presId="urn:microsoft.com/office/officeart/2008/layout/HorizontalMultiLevelHierarchy"/>
    <dgm:cxn modelId="{A00729FE-1A99-460D-9C1D-DE00A5D238E0}" type="presParOf" srcId="{6AE11A21-3C67-4CEB-ABB5-C58E1869D658}" destId="{FBE11675-47C2-4C2B-8F64-C33A92D4F8EB}" srcOrd="0" destOrd="0" presId="urn:microsoft.com/office/officeart/2008/layout/HorizontalMultiLevelHierarchy"/>
    <dgm:cxn modelId="{2A1D746D-B1B9-4B80-91E4-2F4155CDB96B}" type="presParOf" srcId="{3628B377-C16C-438A-BBF9-43A3EA0A671D}" destId="{5F81619D-1745-4EAB-9576-16CD10E3C5B8}" srcOrd="1" destOrd="0" presId="urn:microsoft.com/office/officeart/2008/layout/HorizontalMultiLevelHierarchy"/>
    <dgm:cxn modelId="{AF0811BF-CA5F-4533-9D76-00456A4D8F20}" type="presParOf" srcId="{5F81619D-1745-4EAB-9576-16CD10E3C5B8}" destId="{5BB06CC8-7BE2-451A-B94B-98427DDE7A57}" srcOrd="0" destOrd="0" presId="urn:microsoft.com/office/officeart/2008/layout/HorizontalMultiLevelHierarchy"/>
    <dgm:cxn modelId="{9B3DBA93-6EF5-446D-8E63-704CF6BB998C}" type="presParOf" srcId="{5F81619D-1745-4EAB-9576-16CD10E3C5B8}" destId="{A6A947DB-CCBE-4B17-A94F-182AD2823454}" srcOrd="1" destOrd="0" presId="urn:microsoft.com/office/officeart/2008/layout/HorizontalMultiLevelHierarchy"/>
    <dgm:cxn modelId="{70B9FD5A-34F2-48C0-BEAC-7D4675BA9CC5}" type="presParOf" srcId="{3628B377-C16C-438A-BBF9-43A3EA0A671D}" destId="{6007F0D0-F272-4104-AF36-F03E0DACD7B6}" srcOrd="2" destOrd="0" presId="urn:microsoft.com/office/officeart/2008/layout/HorizontalMultiLevelHierarchy"/>
    <dgm:cxn modelId="{A6E7BE07-C4EE-4EFC-99E1-D7FECCE76087}" type="presParOf" srcId="{6007F0D0-F272-4104-AF36-F03E0DACD7B6}" destId="{DAA8C894-11CA-42B5-95C6-B600203A4BDF}" srcOrd="0" destOrd="0" presId="urn:microsoft.com/office/officeart/2008/layout/HorizontalMultiLevelHierarchy"/>
    <dgm:cxn modelId="{BB90D1CC-B738-492E-890A-4A3D5A27E23A}" type="presParOf" srcId="{3628B377-C16C-438A-BBF9-43A3EA0A671D}" destId="{44C56BCF-529F-437E-BF4F-0B45ED3B7C89}" srcOrd="3" destOrd="0" presId="urn:microsoft.com/office/officeart/2008/layout/HorizontalMultiLevelHierarchy"/>
    <dgm:cxn modelId="{EAD57267-252D-442C-9010-716C5E7EF76F}" type="presParOf" srcId="{44C56BCF-529F-437E-BF4F-0B45ED3B7C89}" destId="{D59101D2-A84F-420F-A8C5-FA693DC30539}" srcOrd="0" destOrd="0" presId="urn:microsoft.com/office/officeart/2008/layout/HorizontalMultiLevelHierarchy"/>
    <dgm:cxn modelId="{F474EA2C-2106-4808-956E-DC36EA45532E}" type="presParOf" srcId="{44C56BCF-529F-437E-BF4F-0B45ED3B7C89}" destId="{4332C8D4-401E-47F2-A182-BFF5173B94CA}" srcOrd="1" destOrd="0" presId="urn:microsoft.com/office/officeart/2008/layout/HorizontalMultiLevelHierarchy"/>
    <dgm:cxn modelId="{907377D7-7C2A-4E34-A3F4-087663E76F0E}" type="presParOf" srcId="{3628B377-C16C-438A-BBF9-43A3EA0A671D}" destId="{4654A5A2-32BA-4678-A09E-14F4391A5FDD}" srcOrd="4" destOrd="0" presId="urn:microsoft.com/office/officeart/2008/layout/HorizontalMultiLevelHierarchy"/>
    <dgm:cxn modelId="{4CBE291D-E45C-4BBE-9AF9-3FD0A5A35CC9}" type="presParOf" srcId="{4654A5A2-32BA-4678-A09E-14F4391A5FDD}" destId="{842877CF-6BD3-4139-9C25-76A5D4BEFF9A}" srcOrd="0" destOrd="0" presId="urn:microsoft.com/office/officeart/2008/layout/HorizontalMultiLevelHierarchy"/>
    <dgm:cxn modelId="{46DFD03C-5B73-482A-8C72-E6CF5C7B2CC7}" type="presParOf" srcId="{3628B377-C16C-438A-BBF9-43A3EA0A671D}" destId="{0F9D7548-1D30-437F-BBD0-39786EFADFC3}" srcOrd="5" destOrd="0" presId="urn:microsoft.com/office/officeart/2008/layout/HorizontalMultiLevelHierarchy"/>
    <dgm:cxn modelId="{979416C6-EA71-46AB-8610-676305120537}" type="presParOf" srcId="{0F9D7548-1D30-437F-BBD0-39786EFADFC3}" destId="{B9D2CF06-B150-458E-AFB8-D186E3AB291A}" srcOrd="0" destOrd="0" presId="urn:microsoft.com/office/officeart/2008/layout/HorizontalMultiLevelHierarchy"/>
    <dgm:cxn modelId="{A8947A23-7C91-4FA7-81BD-AA0674EE5F30}" type="presParOf" srcId="{0F9D7548-1D30-437F-BBD0-39786EFADFC3}" destId="{9ED1AC36-1D8E-4D02-9171-62BCB00712BF}" srcOrd="1" destOrd="0" presId="urn:microsoft.com/office/officeart/2008/layout/HorizontalMultiLevelHierarchy"/>
    <dgm:cxn modelId="{57F0E986-4748-4059-9D12-1DAE1FBBD588}" type="presParOf" srcId="{3628B377-C16C-438A-BBF9-43A3EA0A671D}" destId="{B7EB94D9-BAD6-4B24-B01D-A487C6501281}" srcOrd="6" destOrd="0" presId="urn:microsoft.com/office/officeart/2008/layout/HorizontalMultiLevelHierarchy"/>
    <dgm:cxn modelId="{AEFE53DF-A8B9-4599-B783-FDFBC8EA4A0D}" type="presParOf" srcId="{B7EB94D9-BAD6-4B24-B01D-A487C6501281}" destId="{D16193B9-5355-429E-AEC0-9E56C7329A04}" srcOrd="0" destOrd="0" presId="urn:microsoft.com/office/officeart/2008/layout/HorizontalMultiLevelHierarchy"/>
    <dgm:cxn modelId="{7A04FAA2-8CF9-4304-ADF7-DAC9F217FE62}" type="presParOf" srcId="{3628B377-C16C-438A-BBF9-43A3EA0A671D}" destId="{82A8F0FB-FFCB-463B-AF61-F97EA783561A}" srcOrd="7" destOrd="0" presId="urn:microsoft.com/office/officeart/2008/layout/HorizontalMultiLevelHierarchy"/>
    <dgm:cxn modelId="{17BA3DD8-B312-4652-8FE1-D7AA57F6BF4B}" type="presParOf" srcId="{82A8F0FB-FFCB-463B-AF61-F97EA783561A}" destId="{2980BE2B-D8EB-4BE7-A4FD-890B477B84C6}" srcOrd="0" destOrd="0" presId="urn:microsoft.com/office/officeart/2008/layout/HorizontalMultiLevelHierarchy"/>
    <dgm:cxn modelId="{1B64FE32-F17B-4137-9698-65716B197809}" type="presParOf" srcId="{82A8F0FB-FFCB-463B-AF61-F97EA783561A}" destId="{3009D44E-E6A6-4809-99BC-E490787525E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6" loCatId="hierarchy" qsTypeId="urn:microsoft.com/office/officeart/2005/8/quickstyle/simple3" qsCatId="simple" csTypeId="urn:microsoft.com/office/officeart/2005/8/colors/colorful3" csCatId="colorful" phldr="1"/>
      <dgm:spPr/>
      <dgm:t>
        <a:bodyPr/>
        <a:lstStyle/>
        <a:p>
          <a:pPr rtl="1"/>
          <a:endParaRPr lang="fa-IR"/>
        </a:p>
      </dgm:t>
    </dgm:pt>
    <dgm:pt modelId="{7C0BC669-D0CE-44C8-A18E-D87F7697ECEB}">
      <dgm:prSet custT="1"/>
      <dgm:spPr>
        <a:effectLst>
          <a:glow rad="228600">
            <a:schemeClr val="accent2">
              <a:satMod val="175000"/>
              <a:alpha val="40000"/>
            </a:schemeClr>
          </a:glow>
        </a:effectLst>
      </dgm:spPr>
      <dgm:t>
        <a:bodyPr/>
        <a:lstStyle/>
        <a:p>
          <a:pPr rtl="1"/>
          <a:r>
            <a:rPr lang="fa-IR" sz="2400" b="1" dirty="0" smtClean="0"/>
            <a:t>مُوالات</a:t>
          </a:r>
          <a:endParaRPr lang="en-US" sz="2400" dirty="0"/>
        </a:p>
      </dgm:t>
    </dgm:pt>
    <dgm:pt modelId="{6D2B0C8F-7AFA-490D-99C4-CAE5BCE9AEDE}" type="parTrans" cxnId="{37D55E8A-DBA3-4E2A-BCF5-305D04B74690}">
      <dgm:prSet/>
      <dgm:spPr/>
      <dgm:t>
        <a:bodyPr/>
        <a:lstStyle/>
        <a:p>
          <a:pPr rtl="1"/>
          <a:endParaRPr lang="fa-IR"/>
        </a:p>
      </dgm:t>
    </dgm:pt>
    <dgm:pt modelId="{20691A75-5805-499F-B106-BD9FE7A186B4}" type="sibTrans" cxnId="{37D55E8A-DBA3-4E2A-BCF5-305D04B74690}">
      <dgm:prSet/>
      <dgm:spPr/>
      <dgm:t>
        <a:bodyPr/>
        <a:lstStyle/>
        <a:p>
          <a:pPr rtl="1"/>
          <a:endParaRPr lang="fa-IR"/>
        </a:p>
      </dgm:t>
    </dgm:pt>
    <dgm:pt modelId="{B00DDD0E-4A91-4A07-8F1E-4FE3F56A6ACE}">
      <dgm:prSet custT="1"/>
      <dgm:spPr>
        <a:effectLst>
          <a:glow rad="228600">
            <a:schemeClr val="accent2">
              <a:satMod val="175000"/>
              <a:alpha val="40000"/>
            </a:schemeClr>
          </a:glow>
        </a:effectLst>
      </dgm:spPr>
      <dgm:t>
        <a:bodyPr/>
        <a:lstStyle/>
        <a:p>
          <a:pPr rtl="1"/>
          <a:r>
            <a:rPr lang="fa-IR" sz="2400" dirty="0" smtClean="0"/>
            <a:t>1 ـ پشت سرهم بودن اجزاى نماز و فاصله نينداختن بين آنها.</a:t>
          </a:r>
          <a:endParaRPr lang="en-US" sz="2400" dirty="0"/>
        </a:p>
      </dgm:t>
    </dgm:pt>
    <dgm:pt modelId="{AB6E0C58-E868-49EC-8377-D58B560299C8}" type="parTrans" cxnId="{72A7ABDB-DE17-4A07-8258-EDA51BB3A857}">
      <dgm:prSet/>
      <dgm:spPr>
        <a:effectLst>
          <a:glow rad="228600">
            <a:schemeClr val="accent2">
              <a:satMod val="175000"/>
              <a:alpha val="40000"/>
            </a:schemeClr>
          </a:glow>
        </a:effectLst>
      </dgm:spPr>
      <dgm:t>
        <a:bodyPr/>
        <a:lstStyle/>
        <a:p>
          <a:pPr rtl="1"/>
          <a:endParaRPr lang="fa-IR" sz="2400"/>
        </a:p>
      </dgm:t>
    </dgm:pt>
    <dgm:pt modelId="{6D7B9593-8F37-48F1-A2C9-029FC3CACB59}" type="sibTrans" cxnId="{72A7ABDB-DE17-4A07-8258-EDA51BB3A857}">
      <dgm:prSet/>
      <dgm:spPr/>
      <dgm:t>
        <a:bodyPr/>
        <a:lstStyle/>
        <a:p>
          <a:pPr rtl="1"/>
          <a:endParaRPr lang="fa-IR"/>
        </a:p>
      </dgm:t>
    </dgm:pt>
    <dgm:pt modelId="{78829D37-4E57-462A-98B7-C9428A4DA5C9}">
      <dgm:prSet custT="1"/>
      <dgm:spPr>
        <a:effectLst>
          <a:glow rad="228600">
            <a:schemeClr val="accent2">
              <a:satMod val="175000"/>
              <a:alpha val="40000"/>
            </a:schemeClr>
          </a:glow>
        </a:effectLst>
      </dgm:spPr>
      <dgm:t>
        <a:bodyPr/>
        <a:lstStyle/>
        <a:p>
          <a:pPr rtl="1"/>
          <a:r>
            <a:rPr lang="fa-IR" sz="2400" dirty="0" smtClean="0"/>
            <a:t>2 ـ اگر به قدرى بين اجزاى نـماز فاصله بيندازد كه نگويند نـماز مى‏خواند، نمازش باطل</a:t>
          </a:r>
          <a:br>
            <a:rPr lang="fa-IR" sz="2400" dirty="0" smtClean="0"/>
          </a:br>
          <a:r>
            <a:rPr lang="fa-IR" sz="2400" dirty="0" smtClean="0"/>
            <a:t>است.</a:t>
          </a:r>
          <a:endParaRPr lang="en-US" sz="2400" dirty="0"/>
        </a:p>
      </dgm:t>
    </dgm:pt>
    <dgm:pt modelId="{9F24511C-68A9-4A9B-8BF5-EF04FDB3C3AA}" type="parTrans" cxnId="{B49DCBF8-CEB2-4981-997C-403132866C4D}">
      <dgm:prSet/>
      <dgm:spPr>
        <a:effectLst>
          <a:glow rad="228600">
            <a:schemeClr val="accent2">
              <a:satMod val="175000"/>
              <a:alpha val="40000"/>
            </a:schemeClr>
          </a:glow>
        </a:effectLst>
      </dgm:spPr>
      <dgm:t>
        <a:bodyPr/>
        <a:lstStyle/>
        <a:p>
          <a:pPr rtl="1"/>
          <a:endParaRPr lang="fa-IR" sz="2400"/>
        </a:p>
      </dgm:t>
    </dgm:pt>
    <dgm:pt modelId="{A7171BEF-F391-43DB-BBE9-91CC78749A05}" type="sibTrans" cxnId="{B49DCBF8-CEB2-4981-997C-403132866C4D}">
      <dgm:prSet/>
      <dgm:spPr/>
      <dgm:t>
        <a:bodyPr/>
        <a:lstStyle/>
        <a:p>
          <a:pPr rtl="1"/>
          <a:endParaRPr lang="fa-IR"/>
        </a:p>
      </dgm:t>
    </dgm:pt>
    <dgm:pt modelId="{1C873C3C-4DFA-42CA-8358-1E650A8FF303}">
      <dgm:prSet custT="1"/>
      <dgm:spPr>
        <a:effectLst>
          <a:glow rad="228600">
            <a:schemeClr val="accent2">
              <a:satMod val="175000"/>
              <a:alpha val="40000"/>
            </a:schemeClr>
          </a:glow>
        </a:effectLst>
      </dgm:spPr>
      <dgm:t>
        <a:bodyPr/>
        <a:lstStyle/>
        <a:p>
          <a:pPr rtl="1"/>
          <a:r>
            <a:rPr lang="fa-IR" sz="2400" dirty="0" smtClean="0"/>
            <a:t>3 ـ طول دادن ركوع و سجود و خواندن سوره‏هاى بزرگ، موالات را به‏هم نمى‏زند.</a:t>
          </a:r>
          <a:endParaRPr lang="fa-IR" sz="2400" dirty="0"/>
        </a:p>
      </dgm:t>
    </dgm:pt>
    <dgm:pt modelId="{754C9E29-E8C6-475F-944E-BD47BE525C64}" type="parTrans" cxnId="{B69F8DB1-45F0-4A36-87DF-8894F4116818}">
      <dgm:prSet/>
      <dgm:spPr>
        <a:effectLst>
          <a:glow rad="228600">
            <a:schemeClr val="accent2">
              <a:satMod val="175000"/>
              <a:alpha val="40000"/>
            </a:schemeClr>
          </a:glow>
        </a:effectLst>
      </dgm:spPr>
      <dgm:t>
        <a:bodyPr/>
        <a:lstStyle/>
        <a:p>
          <a:pPr rtl="1"/>
          <a:endParaRPr lang="fa-IR" sz="2400"/>
        </a:p>
      </dgm:t>
    </dgm:pt>
    <dgm:pt modelId="{2E7248EC-E54B-47E6-8703-66CDE9165F21}" type="sibTrans" cxnId="{B69F8DB1-45F0-4A36-87DF-8894F4116818}">
      <dgm:prSet/>
      <dgm:spPr/>
      <dgm:t>
        <a:bodyPr/>
        <a:lstStyle/>
        <a:p>
          <a:pPr rtl="1"/>
          <a:endParaRPr lang="fa-IR"/>
        </a:p>
      </dgm:t>
    </dgm:pt>
    <dgm:pt modelId="{7C737F58-625D-40E5-9A94-1B039716839F}" type="pres">
      <dgm:prSet presAssocID="{2A0D8F72-6C1E-42AA-BA75-0BCEC8C009C7}" presName="mainComposite" presStyleCnt="0">
        <dgm:presLayoutVars>
          <dgm:chPref val="1"/>
          <dgm:dir val="rev"/>
          <dgm:animOne val="branch"/>
          <dgm:animLvl val="lvl"/>
          <dgm:resizeHandles val="exact"/>
        </dgm:presLayoutVars>
      </dgm:prSet>
      <dgm:spPr/>
      <dgm:t>
        <a:bodyPr/>
        <a:lstStyle/>
        <a:p>
          <a:pPr rtl="1"/>
          <a:endParaRPr lang="fa-IR"/>
        </a:p>
      </dgm:t>
    </dgm:pt>
    <dgm:pt modelId="{ACF5F929-5382-4A9D-9FC5-12DA0795687F}" type="pres">
      <dgm:prSet presAssocID="{2A0D8F72-6C1E-42AA-BA75-0BCEC8C009C7}" presName="hierFlow" presStyleCnt="0"/>
      <dgm:spPr/>
      <dgm:t>
        <a:bodyPr/>
        <a:lstStyle/>
        <a:p>
          <a:pPr rtl="1"/>
          <a:endParaRPr lang="fa-IR"/>
        </a:p>
      </dgm:t>
    </dgm:pt>
    <dgm:pt modelId="{8BB8501D-A821-4B71-B8BD-B15A5DC57B49}" type="pres">
      <dgm:prSet presAssocID="{2A0D8F72-6C1E-42AA-BA75-0BCEC8C009C7}" presName="hierChild1" presStyleCnt="0">
        <dgm:presLayoutVars>
          <dgm:chPref val="1"/>
          <dgm:animOne val="branch"/>
          <dgm:animLvl val="lvl"/>
        </dgm:presLayoutVars>
      </dgm:prSet>
      <dgm:spPr/>
      <dgm:t>
        <a:bodyPr/>
        <a:lstStyle/>
        <a:p>
          <a:pPr rtl="1"/>
          <a:endParaRPr lang="fa-IR"/>
        </a:p>
      </dgm:t>
    </dgm:pt>
    <dgm:pt modelId="{0BF0351A-C801-44AD-87C8-AD4BA9BC39A4}" type="pres">
      <dgm:prSet presAssocID="{7C0BC669-D0CE-44C8-A18E-D87F7697ECEB}" presName="Name14" presStyleCnt="0"/>
      <dgm:spPr/>
      <dgm:t>
        <a:bodyPr/>
        <a:lstStyle/>
        <a:p>
          <a:pPr rtl="1"/>
          <a:endParaRPr lang="fa-IR"/>
        </a:p>
      </dgm:t>
    </dgm:pt>
    <dgm:pt modelId="{EE413967-607B-44F7-B29E-2E5AB943332C}" type="pres">
      <dgm:prSet presAssocID="{7C0BC669-D0CE-44C8-A18E-D87F7697ECEB}" presName="level1Shape" presStyleLbl="node0" presStyleIdx="0" presStyleCnt="1">
        <dgm:presLayoutVars>
          <dgm:chPref val="3"/>
        </dgm:presLayoutVars>
      </dgm:prSet>
      <dgm:spPr/>
      <dgm:t>
        <a:bodyPr/>
        <a:lstStyle/>
        <a:p>
          <a:pPr rtl="1"/>
          <a:endParaRPr lang="fa-IR"/>
        </a:p>
      </dgm:t>
    </dgm:pt>
    <dgm:pt modelId="{55B309F5-4D7D-4EA1-9723-BA94DB7B9369}" type="pres">
      <dgm:prSet presAssocID="{7C0BC669-D0CE-44C8-A18E-D87F7697ECEB}" presName="hierChild2" presStyleCnt="0"/>
      <dgm:spPr/>
      <dgm:t>
        <a:bodyPr/>
        <a:lstStyle/>
        <a:p>
          <a:pPr rtl="1"/>
          <a:endParaRPr lang="fa-IR"/>
        </a:p>
      </dgm:t>
    </dgm:pt>
    <dgm:pt modelId="{706994C5-324D-46E3-B168-12FB5620E45B}" type="pres">
      <dgm:prSet presAssocID="{AB6E0C58-E868-49EC-8377-D58B560299C8}" presName="Name19" presStyleLbl="parChTrans1D2" presStyleIdx="0" presStyleCnt="3" custScaleY="2000000"/>
      <dgm:spPr/>
      <dgm:t>
        <a:bodyPr/>
        <a:lstStyle/>
        <a:p>
          <a:pPr rtl="1"/>
          <a:endParaRPr lang="fa-IR"/>
        </a:p>
      </dgm:t>
    </dgm:pt>
    <dgm:pt modelId="{4159ECFA-686D-4A52-8316-1105546D531B}" type="pres">
      <dgm:prSet presAssocID="{B00DDD0E-4A91-4A07-8F1E-4FE3F56A6ACE}" presName="Name21" presStyleCnt="0"/>
      <dgm:spPr/>
      <dgm:t>
        <a:bodyPr/>
        <a:lstStyle/>
        <a:p>
          <a:pPr rtl="1"/>
          <a:endParaRPr lang="fa-IR"/>
        </a:p>
      </dgm:t>
    </dgm:pt>
    <dgm:pt modelId="{E0C7E6F1-274E-48D3-8D91-D759C2772865}" type="pres">
      <dgm:prSet presAssocID="{B00DDD0E-4A91-4A07-8F1E-4FE3F56A6ACE}" presName="level2Shape" presStyleLbl="node2" presStyleIdx="0" presStyleCnt="3" custScaleY="181016"/>
      <dgm:spPr/>
      <dgm:t>
        <a:bodyPr/>
        <a:lstStyle/>
        <a:p>
          <a:pPr rtl="1"/>
          <a:endParaRPr lang="fa-IR"/>
        </a:p>
      </dgm:t>
    </dgm:pt>
    <dgm:pt modelId="{11850F17-F3F2-4107-8978-880A14EC9AF0}" type="pres">
      <dgm:prSet presAssocID="{B00DDD0E-4A91-4A07-8F1E-4FE3F56A6ACE}" presName="hierChild3" presStyleCnt="0"/>
      <dgm:spPr/>
      <dgm:t>
        <a:bodyPr/>
        <a:lstStyle/>
        <a:p>
          <a:pPr rtl="1"/>
          <a:endParaRPr lang="fa-IR"/>
        </a:p>
      </dgm:t>
    </dgm:pt>
    <dgm:pt modelId="{F14A39DA-8FF6-4702-89BD-10617F314555}" type="pres">
      <dgm:prSet presAssocID="{9F24511C-68A9-4A9B-8BF5-EF04FDB3C3AA}" presName="Name19" presStyleLbl="parChTrans1D2" presStyleIdx="1" presStyleCnt="3" custScaleY="2000000"/>
      <dgm:spPr/>
      <dgm:t>
        <a:bodyPr/>
        <a:lstStyle/>
        <a:p>
          <a:pPr rtl="1"/>
          <a:endParaRPr lang="fa-IR"/>
        </a:p>
      </dgm:t>
    </dgm:pt>
    <dgm:pt modelId="{65C69992-CA66-446C-8B70-5019B141E1D8}" type="pres">
      <dgm:prSet presAssocID="{78829D37-4E57-462A-98B7-C9428A4DA5C9}" presName="Name21" presStyleCnt="0"/>
      <dgm:spPr/>
      <dgm:t>
        <a:bodyPr/>
        <a:lstStyle/>
        <a:p>
          <a:pPr rtl="1"/>
          <a:endParaRPr lang="fa-IR"/>
        </a:p>
      </dgm:t>
    </dgm:pt>
    <dgm:pt modelId="{7BA2E6D6-0232-441F-9287-5175B74F43D5}" type="pres">
      <dgm:prSet presAssocID="{78829D37-4E57-462A-98B7-C9428A4DA5C9}" presName="level2Shape" presStyleLbl="node2" presStyleIdx="1" presStyleCnt="3" custScaleY="181016"/>
      <dgm:spPr/>
      <dgm:t>
        <a:bodyPr/>
        <a:lstStyle/>
        <a:p>
          <a:pPr rtl="1"/>
          <a:endParaRPr lang="fa-IR"/>
        </a:p>
      </dgm:t>
    </dgm:pt>
    <dgm:pt modelId="{BD2C9221-9EF7-4C47-A6D5-B2A1E09B8610}" type="pres">
      <dgm:prSet presAssocID="{78829D37-4E57-462A-98B7-C9428A4DA5C9}" presName="hierChild3" presStyleCnt="0"/>
      <dgm:spPr/>
      <dgm:t>
        <a:bodyPr/>
        <a:lstStyle/>
        <a:p>
          <a:pPr rtl="1"/>
          <a:endParaRPr lang="fa-IR"/>
        </a:p>
      </dgm:t>
    </dgm:pt>
    <dgm:pt modelId="{06DE3F21-C11D-4BA9-B916-3D4B97B8C3A2}" type="pres">
      <dgm:prSet presAssocID="{754C9E29-E8C6-475F-944E-BD47BE525C64}" presName="Name19" presStyleLbl="parChTrans1D2" presStyleIdx="2" presStyleCnt="3" custScaleY="2000000"/>
      <dgm:spPr/>
      <dgm:t>
        <a:bodyPr/>
        <a:lstStyle/>
        <a:p>
          <a:pPr rtl="1"/>
          <a:endParaRPr lang="fa-IR"/>
        </a:p>
      </dgm:t>
    </dgm:pt>
    <dgm:pt modelId="{787138EA-EDD4-4CEC-A5C1-0AAE767B815C}" type="pres">
      <dgm:prSet presAssocID="{1C873C3C-4DFA-42CA-8358-1E650A8FF303}" presName="Name21" presStyleCnt="0"/>
      <dgm:spPr/>
      <dgm:t>
        <a:bodyPr/>
        <a:lstStyle/>
        <a:p>
          <a:pPr rtl="1"/>
          <a:endParaRPr lang="fa-IR"/>
        </a:p>
      </dgm:t>
    </dgm:pt>
    <dgm:pt modelId="{C703D3E4-4C74-4362-B5B7-42B8DBADA66B}" type="pres">
      <dgm:prSet presAssocID="{1C873C3C-4DFA-42CA-8358-1E650A8FF303}" presName="level2Shape" presStyleLbl="node2" presStyleIdx="2" presStyleCnt="3" custScaleY="181016"/>
      <dgm:spPr/>
      <dgm:t>
        <a:bodyPr/>
        <a:lstStyle/>
        <a:p>
          <a:pPr rtl="1"/>
          <a:endParaRPr lang="fa-IR"/>
        </a:p>
      </dgm:t>
    </dgm:pt>
    <dgm:pt modelId="{5A2964D6-FB52-43DB-942E-6610B6DC5585}" type="pres">
      <dgm:prSet presAssocID="{1C873C3C-4DFA-42CA-8358-1E650A8FF303}" presName="hierChild3" presStyleCnt="0"/>
      <dgm:spPr/>
      <dgm:t>
        <a:bodyPr/>
        <a:lstStyle/>
        <a:p>
          <a:pPr rtl="1"/>
          <a:endParaRPr lang="fa-IR"/>
        </a:p>
      </dgm:t>
    </dgm:pt>
    <dgm:pt modelId="{630FB929-F9C1-4254-AA88-E4AC8D788AE3}" type="pres">
      <dgm:prSet presAssocID="{2A0D8F72-6C1E-42AA-BA75-0BCEC8C009C7}" presName="bgShapesFlow" presStyleCnt="0"/>
      <dgm:spPr/>
      <dgm:t>
        <a:bodyPr/>
        <a:lstStyle/>
        <a:p>
          <a:pPr rtl="1"/>
          <a:endParaRPr lang="fa-IR"/>
        </a:p>
      </dgm:t>
    </dgm:pt>
  </dgm:ptLst>
  <dgm:cxnLst>
    <dgm:cxn modelId="{0816DFFA-B460-4BC9-BEF6-DA0C35616B43}" type="presOf" srcId="{754C9E29-E8C6-475F-944E-BD47BE525C64}" destId="{06DE3F21-C11D-4BA9-B916-3D4B97B8C3A2}" srcOrd="0" destOrd="0" presId="urn:microsoft.com/office/officeart/2005/8/layout/hierarchy6"/>
    <dgm:cxn modelId="{85CB4C6B-130C-4C46-B736-9EEC4A75A53D}" type="presOf" srcId="{AB6E0C58-E868-49EC-8377-D58B560299C8}" destId="{706994C5-324D-46E3-B168-12FB5620E45B}" srcOrd="0" destOrd="0" presId="urn:microsoft.com/office/officeart/2005/8/layout/hierarchy6"/>
    <dgm:cxn modelId="{19FA7300-E1E2-41F5-ACC1-B0E005B0E5F6}" type="presOf" srcId="{B00DDD0E-4A91-4A07-8F1E-4FE3F56A6ACE}" destId="{E0C7E6F1-274E-48D3-8D91-D759C2772865}" srcOrd="0" destOrd="0" presId="urn:microsoft.com/office/officeart/2005/8/layout/hierarchy6"/>
    <dgm:cxn modelId="{E79194F6-7907-4FEB-8243-842DA95CDE4F}" type="presOf" srcId="{1C873C3C-4DFA-42CA-8358-1E650A8FF303}" destId="{C703D3E4-4C74-4362-B5B7-42B8DBADA66B}" srcOrd="0" destOrd="0" presId="urn:microsoft.com/office/officeart/2005/8/layout/hierarchy6"/>
    <dgm:cxn modelId="{A3ED1B7C-D767-4A10-8604-B95A98C46C54}" type="presOf" srcId="{78829D37-4E57-462A-98B7-C9428A4DA5C9}" destId="{7BA2E6D6-0232-441F-9287-5175B74F43D5}" srcOrd="0" destOrd="0" presId="urn:microsoft.com/office/officeart/2005/8/layout/hierarchy6"/>
    <dgm:cxn modelId="{4B18AF35-1D94-4143-B0EB-FA483DCA1C6E}" type="presOf" srcId="{7C0BC669-D0CE-44C8-A18E-D87F7697ECEB}" destId="{EE413967-607B-44F7-B29E-2E5AB943332C}" srcOrd="0" destOrd="0" presId="urn:microsoft.com/office/officeart/2005/8/layout/hierarchy6"/>
    <dgm:cxn modelId="{37D55E8A-DBA3-4E2A-BCF5-305D04B74690}" srcId="{2A0D8F72-6C1E-42AA-BA75-0BCEC8C009C7}" destId="{7C0BC669-D0CE-44C8-A18E-D87F7697ECEB}" srcOrd="0" destOrd="0" parTransId="{6D2B0C8F-7AFA-490D-99C4-CAE5BCE9AEDE}" sibTransId="{20691A75-5805-499F-B106-BD9FE7A186B4}"/>
    <dgm:cxn modelId="{B49DCBF8-CEB2-4981-997C-403132866C4D}" srcId="{7C0BC669-D0CE-44C8-A18E-D87F7697ECEB}" destId="{78829D37-4E57-462A-98B7-C9428A4DA5C9}" srcOrd="1" destOrd="0" parTransId="{9F24511C-68A9-4A9B-8BF5-EF04FDB3C3AA}" sibTransId="{A7171BEF-F391-43DB-BBE9-91CC78749A05}"/>
    <dgm:cxn modelId="{72A7ABDB-DE17-4A07-8258-EDA51BB3A857}" srcId="{7C0BC669-D0CE-44C8-A18E-D87F7697ECEB}" destId="{B00DDD0E-4A91-4A07-8F1E-4FE3F56A6ACE}" srcOrd="0" destOrd="0" parTransId="{AB6E0C58-E868-49EC-8377-D58B560299C8}" sibTransId="{6D7B9593-8F37-48F1-A2C9-029FC3CACB59}"/>
    <dgm:cxn modelId="{B69F8DB1-45F0-4A36-87DF-8894F4116818}" srcId="{7C0BC669-D0CE-44C8-A18E-D87F7697ECEB}" destId="{1C873C3C-4DFA-42CA-8358-1E650A8FF303}" srcOrd="2" destOrd="0" parTransId="{754C9E29-E8C6-475F-944E-BD47BE525C64}" sibTransId="{2E7248EC-E54B-47E6-8703-66CDE9165F21}"/>
    <dgm:cxn modelId="{3831B62B-53C5-4A1D-B7EA-649C7FD73F2F}" type="presOf" srcId="{2A0D8F72-6C1E-42AA-BA75-0BCEC8C009C7}" destId="{7C737F58-625D-40E5-9A94-1B039716839F}" srcOrd="0" destOrd="0" presId="urn:microsoft.com/office/officeart/2005/8/layout/hierarchy6"/>
    <dgm:cxn modelId="{94243DA2-6817-45FD-AD32-4166229DE2BE}" type="presOf" srcId="{9F24511C-68A9-4A9B-8BF5-EF04FDB3C3AA}" destId="{F14A39DA-8FF6-4702-89BD-10617F314555}" srcOrd="0" destOrd="0" presId="urn:microsoft.com/office/officeart/2005/8/layout/hierarchy6"/>
    <dgm:cxn modelId="{22E1F5A4-D8A5-4C80-B320-492A8749E638}" type="presParOf" srcId="{7C737F58-625D-40E5-9A94-1B039716839F}" destId="{ACF5F929-5382-4A9D-9FC5-12DA0795687F}" srcOrd="0" destOrd="0" presId="urn:microsoft.com/office/officeart/2005/8/layout/hierarchy6"/>
    <dgm:cxn modelId="{C91B42B0-4F29-4B36-9750-09F6EB953606}" type="presParOf" srcId="{ACF5F929-5382-4A9D-9FC5-12DA0795687F}" destId="{8BB8501D-A821-4B71-B8BD-B15A5DC57B49}" srcOrd="0" destOrd="0" presId="urn:microsoft.com/office/officeart/2005/8/layout/hierarchy6"/>
    <dgm:cxn modelId="{C27E9A28-D91C-4C68-806D-3F82A99C2141}" type="presParOf" srcId="{8BB8501D-A821-4B71-B8BD-B15A5DC57B49}" destId="{0BF0351A-C801-44AD-87C8-AD4BA9BC39A4}" srcOrd="0" destOrd="0" presId="urn:microsoft.com/office/officeart/2005/8/layout/hierarchy6"/>
    <dgm:cxn modelId="{8BD19AE2-0CD2-4392-8D83-461D78F6D78D}" type="presParOf" srcId="{0BF0351A-C801-44AD-87C8-AD4BA9BC39A4}" destId="{EE413967-607B-44F7-B29E-2E5AB943332C}" srcOrd="0" destOrd="0" presId="urn:microsoft.com/office/officeart/2005/8/layout/hierarchy6"/>
    <dgm:cxn modelId="{A89F676D-3534-475E-B4CB-B7F0B62A43E9}" type="presParOf" srcId="{0BF0351A-C801-44AD-87C8-AD4BA9BC39A4}" destId="{55B309F5-4D7D-4EA1-9723-BA94DB7B9369}" srcOrd="1" destOrd="0" presId="urn:microsoft.com/office/officeart/2005/8/layout/hierarchy6"/>
    <dgm:cxn modelId="{967A55D4-A370-4EA4-97D4-4CCE3EBFB999}" type="presParOf" srcId="{55B309F5-4D7D-4EA1-9723-BA94DB7B9369}" destId="{706994C5-324D-46E3-B168-12FB5620E45B}" srcOrd="0" destOrd="0" presId="urn:microsoft.com/office/officeart/2005/8/layout/hierarchy6"/>
    <dgm:cxn modelId="{9C192167-1DDC-4293-B298-D50551BF7F54}" type="presParOf" srcId="{55B309F5-4D7D-4EA1-9723-BA94DB7B9369}" destId="{4159ECFA-686D-4A52-8316-1105546D531B}" srcOrd="1" destOrd="0" presId="urn:microsoft.com/office/officeart/2005/8/layout/hierarchy6"/>
    <dgm:cxn modelId="{F1F91803-E8BC-405A-926E-84FA9681AD71}" type="presParOf" srcId="{4159ECFA-686D-4A52-8316-1105546D531B}" destId="{E0C7E6F1-274E-48D3-8D91-D759C2772865}" srcOrd="0" destOrd="0" presId="urn:microsoft.com/office/officeart/2005/8/layout/hierarchy6"/>
    <dgm:cxn modelId="{58D23D96-84BE-42AF-B58F-781FAA9B612E}" type="presParOf" srcId="{4159ECFA-686D-4A52-8316-1105546D531B}" destId="{11850F17-F3F2-4107-8978-880A14EC9AF0}" srcOrd="1" destOrd="0" presId="urn:microsoft.com/office/officeart/2005/8/layout/hierarchy6"/>
    <dgm:cxn modelId="{1C6C04A2-1E1D-4A7D-91EB-142624E6939E}" type="presParOf" srcId="{55B309F5-4D7D-4EA1-9723-BA94DB7B9369}" destId="{F14A39DA-8FF6-4702-89BD-10617F314555}" srcOrd="2" destOrd="0" presId="urn:microsoft.com/office/officeart/2005/8/layout/hierarchy6"/>
    <dgm:cxn modelId="{C26C7D8F-AEF5-4808-935A-AF7CD20F8B7C}" type="presParOf" srcId="{55B309F5-4D7D-4EA1-9723-BA94DB7B9369}" destId="{65C69992-CA66-446C-8B70-5019B141E1D8}" srcOrd="3" destOrd="0" presId="urn:microsoft.com/office/officeart/2005/8/layout/hierarchy6"/>
    <dgm:cxn modelId="{1203FE8C-55B4-4E33-A848-C370177D1FEF}" type="presParOf" srcId="{65C69992-CA66-446C-8B70-5019B141E1D8}" destId="{7BA2E6D6-0232-441F-9287-5175B74F43D5}" srcOrd="0" destOrd="0" presId="urn:microsoft.com/office/officeart/2005/8/layout/hierarchy6"/>
    <dgm:cxn modelId="{0D702FB9-71A6-4EDA-BB18-A1CEF1FC23B5}" type="presParOf" srcId="{65C69992-CA66-446C-8B70-5019B141E1D8}" destId="{BD2C9221-9EF7-4C47-A6D5-B2A1E09B8610}" srcOrd="1" destOrd="0" presId="urn:microsoft.com/office/officeart/2005/8/layout/hierarchy6"/>
    <dgm:cxn modelId="{FCD4A25D-78D0-4207-B02E-B26A43EE0680}" type="presParOf" srcId="{55B309F5-4D7D-4EA1-9723-BA94DB7B9369}" destId="{06DE3F21-C11D-4BA9-B916-3D4B97B8C3A2}" srcOrd="4" destOrd="0" presId="urn:microsoft.com/office/officeart/2005/8/layout/hierarchy6"/>
    <dgm:cxn modelId="{17292F71-338C-450B-8142-51D3C2F6DBF9}" type="presParOf" srcId="{55B309F5-4D7D-4EA1-9723-BA94DB7B9369}" destId="{787138EA-EDD4-4CEC-A5C1-0AAE767B815C}" srcOrd="5" destOrd="0" presId="urn:microsoft.com/office/officeart/2005/8/layout/hierarchy6"/>
    <dgm:cxn modelId="{20315462-573B-4928-84ED-8B250308CFAC}" type="presParOf" srcId="{787138EA-EDD4-4CEC-A5C1-0AAE767B815C}" destId="{C703D3E4-4C74-4362-B5B7-42B8DBADA66B}" srcOrd="0" destOrd="0" presId="urn:microsoft.com/office/officeart/2005/8/layout/hierarchy6"/>
    <dgm:cxn modelId="{E3DC695F-02D7-4D6A-A431-7845F65FFA04}" type="presParOf" srcId="{787138EA-EDD4-4CEC-A5C1-0AAE767B815C}" destId="{5A2964D6-FB52-43DB-942E-6610B6DC5585}" srcOrd="1" destOrd="0" presId="urn:microsoft.com/office/officeart/2005/8/layout/hierarchy6"/>
    <dgm:cxn modelId="{D6CA4FE8-EC8B-4C38-9732-18E5ED4C4BC9}" type="presParOf" srcId="{7C737F58-625D-40E5-9A94-1B039716839F}" destId="{630FB929-F9C1-4254-AA88-E4AC8D788AE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A0D8F72-6C1E-42AA-BA75-0BCEC8C009C7}" type="doc">
      <dgm:prSet loTypeId="urn:microsoft.com/office/officeart/2005/8/layout/process1" loCatId="process" qsTypeId="urn:microsoft.com/office/officeart/2005/8/quickstyle/simple3" qsCatId="simple" csTypeId="urn:microsoft.com/office/officeart/2005/8/colors/accent3_1" csCatId="accent3" phldr="1"/>
      <dgm:spPr/>
      <dgm:t>
        <a:bodyPr/>
        <a:lstStyle/>
        <a:p>
          <a:pPr rtl="1"/>
          <a:endParaRPr lang="fa-IR"/>
        </a:p>
      </dgm:t>
    </dgm:pt>
    <dgm:pt modelId="{E2F00A8C-3D6B-4AC7-9ECD-7DD928898C47}">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3600" b="1" dirty="0" smtClean="0"/>
            <a:t>قنــوت</a:t>
          </a:r>
          <a:endParaRPr lang="en-US" sz="3600" dirty="0"/>
        </a:p>
      </dgm:t>
    </dgm:pt>
    <dgm:pt modelId="{0CB2E820-233B-44BF-8F32-E280B6572E41}" type="parTrans" cxnId="{2595DD42-F38E-4CEE-937C-550F2116B1D5}">
      <dgm:prSet/>
      <dgm:spPr/>
      <dgm:t>
        <a:bodyPr/>
        <a:lstStyle/>
        <a:p>
          <a:pPr rtl="1"/>
          <a:endParaRPr lang="fa-IR"/>
        </a:p>
      </dgm:t>
    </dgm:pt>
    <dgm:pt modelId="{9C9B51B2-574F-48DC-81F8-5D61E2BD03EB}" type="sibTrans" cxnId="{2595DD42-F38E-4CEE-937C-550F2116B1D5}">
      <dgm:prSet/>
      <dgm:spPr/>
      <dgm:t>
        <a:bodyPr/>
        <a:lstStyle/>
        <a:p>
          <a:pPr rtl="1"/>
          <a:endParaRPr lang="fa-IR"/>
        </a:p>
      </dgm:t>
    </dgm:pt>
    <dgm:pt modelId="{BB3A2FF6-7B5C-46BB-B3B7-C3EE933BDCBC}">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dirty="0" smtClean="0"/>
            <a:t>1 ـ مستحب است در ركعت دوم نمازهاى يوميّه، بعد از حمد و سوره و پيش از ركوع، قنوت</a:t>
          </a:r>
          <a:br>
            <a:rPr lang="fa-IR" sz="2000" dirty="0" smtClean="0"/>
          </a:br>
          <a:r>
            <a:rPr lang="fa-IR" sz="2000" dirty="0" smtClean="0"/>
            <a:t>بخواند.</a:t>
          </a:r>
          <a:endParaRPr lang="en-US" sz="2000" dirty="0"/>
        </a:p>
      </dgm:t>
    </dgm:pt>
    <dgm:pt modelId="{7364D3D0-F173-4BB7-B688-1EB09CED6FE4}" type="parTrans" cxnId="{8DF87A0D-CA5A-464C-8386-1A4F051F056E}">
      <dgm:prSet/>
      <dgm:spPr/>
      <dgm:t>
        <a:bodyPr/>
        <a:lstStyle/>
        <a:p>
          <a:pPr rtl="1"/>
          <a:endParaRPr lang="fa-IR"/>
        </a:p>
      </dgm:t>
    </dgm:pt>
    <dgm:pt modelId="{046A21B8-10ED-4DC9-87D8-FB5190B016E2}" type="sibTrans" cxnId="{8DF87A0D-CA5A-464C-8386-1A4F051F056E}">
      <dgm:prSet/>
      <dgm:spPr/>
      <dgm:t>
        <a:bodyPr/>
        <a:lstStyle/>
        <a:p>
          <a:pPr rtl="1"/>
          <a:endParaRPr lang="fa-IR"/>
        </a:p>
      </dgm:t>
    </dgm:pt>
    <dgm:pt modelId="{6947506C-FB0F-4672-B740-53BEE6ECDBAC}">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b="1" dirty="0" smtClean="0"/>
            <a:t>ــ</a:t>
          </a:r>
          <a:r>
            <a:rPr lang="fa-IR" sz="2000" dirty="0" smtClean="0"/>
            <a:t> در نماز جمعه، در هر ركعت يك قنوت، در نماز آيات، پنج قنوت،</a:t>
          </a:r>
          <a:endParaRPr lang="en-US" sz="2000" dirty="0"/>
        </a:p>
      </dgm:t>
    </dgm:pt>
    <dgm:pt modelId="{E5E1BE1B-8ABC-4507-A233-FB0E66AD996C}" type="parTrans" cxnId="{1DD3DA33-0CE4-41FB-B427-5EA3793486EB}">
      <dgm:prSet/>
      <dgm:spPr/>
      <dgm:t>
        <a:bodyPr/>
        <a:lstStyle/>
        <a:p>
          <a:pPr rtl="1"/>
          <a:endParaRPr lang="fa-IR"/>
        </a:p>
      </dgm:t>
    </dgm:pt>
    <dgm:pt modelId="{88E1E02F-A5B2-4539-81FD-525E3DA80603}" type="sibTrans" cxnId="{1DD3DA33-0CE4-41FB-B427-5EA3793486EB}">
      <dgm:prSet/>
      <dgm:spPr/>
      <dgm:t>
        <a:bodyPr/>
        <a:lstStyle/>
        <a:p>
          <a:pPr rtl="1"/>
          <a:endParaRPr lang="fa-IR"/>
        </a:p>
      </dgm:t>
    </dgm:pt>
    <dgm:pt modelId="{1526ED56-F295-40FB-860F-A17E4556B364}">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b="1" dirty="0" smtClean="0"/>
            <a:t>ــ</a:t>
          </a:r>
          <a:r>
            <a:rPr lang="fa-IR" sz="2000" dirty="0" smtClean="0"/>
            <a:t> در نماز عيد فطر و قربان، در ركعت اوّل پنج قنوت و در ركعت دوّم چهار قنوت.</a:t>
          </a:r>
          <a:endParaRPr lang="en-US" sz="2000" dirty="0"/>
        </a:p>
      </dgm:t>
    </dgm:pt>
    <dgm:pt modelId="{3C1D6DF1-23A4-4C8B-99B5-B30F53CE3169}" type="parTrans" cxnId="{C98F0EAF-2348-46C1-A4E8-0EF3E4F6F712}">
      <dgm:prSet/>
      <dgm:spPr/>
      <dgm:t>
        <a:bodyPr/>
        <a:lstStyle/>
        <a:p>
          <a:pPr rtl="1"/>
          <a:endParaRPr lang="fa-IR"/>
        </a:p>
      </dgm:t>
    </dgm:pt>
    <dgm:pt modelId="{BB144F55-CE80-4A9B-B839-96399647B4AA}" type="sibTrans" cxnId="{C98F0EAF-2348-46C1-A4E8-0EF3E4F6F712}">
      <dgm:prSet/>
      <dgm:spPr/>
      <dgm:t>
        <a:bodyPr/>
        <a:lstStyle/>
        <a:p>
          <a:pPr rtl="1"/>
          <a:endParaRPr lang="fa-IR"/>
        </a:p>
      </dgm:t>
    </dgm:pt>
    <dgm:pt modelId="{B1B3BA5C-3B84-486D-B0B0-85A12F641E3E}">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dirty="0" smtClean="0"/>
            <a:t>و در نماز وتر كه يك ركعت است، خواندن قنوت پيش از ركوع مستحب است.</a:t>
          </a:r>
          <a:endParaRPr lang="en-US" sz="2000" dirty="0"/>
        </a:p>
      </dgm:t>
    </dgm:pt>
    <dgm:pt modelId="{F2608430-2459-4E36-B325-47692DC262D8}" type="parTrans" cxnId="{39D814A1-12D7-44D4-B0DD-3E2780B16CB5}">
      <dgm:prSet/>
      <dgm:spPr/>
      <dgm:t>
        <a:bodyPr/>
        <a:lstStyle/>
        <a:p>
          <a:pPr rtl="1"/>
          <a:endParaRPr lang="fa-IR"/>
        </a:p>
      </dgm:t>
    </dgm:pt>
    <dgm:pt modelId="{7AF20D9E-F0EF-458B-AA77-478E2D5E3B4B}" type="sibTrans" cxnId="{39D814A1-12D7-44D4-B0DD-3E2780B16CB5}">
      <dgm:prSet/>
      <dgm:spPr/>
      <dgm:t>
        <a:bodyPr/>
        <a:lstStyle/>
        <a:p>
          <a:pPr rtl="1"/>
          <a:endParaRPr lang="fa-IR"/>
        </a:p>
      </dgm:t>
    </dgm:pt>
    <dgm:pt modelId="{9B57AA28-209C-47D6-86C7-D77E52A0C750}">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dirty="0" smtClean="0"/>
            <a:t>2 ـ در قنوت، هر دعا يا ذكرى بگويد، اگر چه يك </a:t>
          </a:r>
          <a:r>
            <a:rPr lang="fa-IR" sz="2000" b="1" dirty="0" smtClean="0"/>
            <a:t>«سُبْحانَ اللّه‏ِ»</a:t>
          </a:r>
          <a:r>
            <a:rPr lang="fa-IR" sz="2000" dirty="0" smtClean="0"/>
            <a:t> باشد كافى است و مى‏تواند اين</a:t>
          </a:r>
          <a:br>
            <a:rPr lang="fa-IR" sz="2000" dirty="0" smtClean="0"/>
          </a:br>
          <a:r>
            <a:rPr lang="fa-IR" sz="2000" dirty="0" smtClean="0"/>
            <a:t>دعا را بخواند.</a:t>
          </a:r>
          <a:endParaRPr lang="en-US" sz="2000" dirty="0"/>
        </a:p>
      </dgm:t>
    </dgm:pt>
    <dgm:pt modelId="{9204EA4A-CE0E-4292-81DE-D229F77DE223}" type="parTrans" cxnId="{86B6E285-3C08-4AEC-8DF1-DAEA7AA9E1C3}">
      <dgm:prSet/>
      <dgm:spPr/>
      <dgm:t>
        <a:bodyPr/>
        <a:lstStyle/>
        <a:p>
          <a:pPr rtl="1"/>
          <a:endParaRPr lang="fa-IR"/>
        </a:p>
      </dgm:t>
    </dgm:pt>
    <dgm:pt modelId="{F9A43C72-EA3B-473D-A564-2F33364A6A63}" type="sibTrans" cxnId="{86B6E285-3C08-4AEC-8DF1-DAEA7AA9E1C3}">
      <dgm:prSet/>
      <dgm:spPr/>
      <dgm:t>
        <a:bodyPr/>
        <a:lstStyle/>
        <a:p>
          <a:pPr rtl="1"/>
          <a:endParaRPr lang="fa-IR"/>
        </a:p>
      </dgm:t>
    </dgm:pt>
    <dgm:pt modelId="{26739C94-2A4C-438E-B5A2-499B8DA75B5A}">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400" dirty="0" smtClean="0">
              <a:solidFill>
                <a:srgbClr val="FF0000"/>
              </a:solidFill>
              <a:cs typeface="QuranTaha" panose="02010000000000000000" pitchFamily="2" charset="-78"/>
            </a:rPr>
            <a:t>«</a:t>
          </a:r>
          <a:r>
            <a:rPr lang="fa-IR" sz="2400" b="1" dirty="0" smtClean="0">
              <a:solidFill>
                <a:srgbClr val="FF0000"/>
              </a:solidFill>
              <a:cs typeface="QuranTaha" panose="02010000000000000000" pitchFamily="2" charset="-78"/>
            </a:rPr>
            <a:t> رَبَّنا اتِنا فِى‏الدُّنْيا حَسَنَةً وَ فِى‏الآخِرَةِ حَسَنَةً وَ قِنا عَذابَ النَّارِ </a:t>
          </a:r>
          <a:r>
            <a:rPr lang="fa-IR" sz="2400" dirty="0" smtClean="0">
              <a:solidFill>
                <a:srgbClr val="FF0000"/>
              </a:solidFill>
              <a:cs typeface="QuranTaha" panose="02010000000000000000" pitchFamily="2" charset="-78"/>
            </a:rPr>
            <a:t>»</a:t>
          </a:r>
          <a:endParaRPr lang="en-US" sz="2400" dirty="0">
            <a:solidFill>
              <a:srgbClr val="FF0000"/>
            </a:solidFill>
            <a:cs typeface="QuranTaha" panose="02010000000000000000" pitchFamily="2" charset="-78"/>
          </a:endParaRPr>
        </a:p>
      </dgm:t>
    </dgm:pt>
    <dgm:pt modelId="{620EB738-1712-4D09-A100-94631FA6ECA5}" type="parTrans" cxnId="{6C553921-AE5F-480F-A1E4-6C593C044904}">
      <dgm:prSet/>
      <dgm:spPr/>
      <dgm:t>
        <a:bodyPr/>
        <a:lstStyle/>
        <a:p>
          <a:pPr rtl="1"/>
          <a:endParaRPr lang="fa-IR"/>
        </a:p>
      </dgm:t>
    </dgm:pt>
    <dgm:pt modelId="{44355A03-D47A-4EE2-BBDA-43B71368781F}" type="sibTrans" cxnId="{6C553921-AE5F-480F-A1E4-6C593C044904}">
      <dgm:prSet/>
      <dgm:spPr/>
      <dgm:t>
        <a:bodyPr/>
        <a:lstStyle/>
        <a:p>
          <a:pPr rtl="1"/>
          <a:endParaRPr lang="fa-IR"/>
        </a:p>
      </dgm:t>
    </dgm:pt>
    <dgm:pt modelId="{FF1CB5E9-9567-4058-98C3-33A6CC99FD20}">
      <dgm:prSet custT="1">
        <dgm:style>
          <a:lnRef idx="1">
            <a:schemeClr val="accent5"/>
          </a:lnRef>
          <a:fillRef idx="2">
            <a:schemeClr val="accent5"/>
          </a:fillRef>
          <a:effectRef idx="1">
            <a:schemeClr val="accent5"/>
          </a:effectRef>
          <a:fontRef idx="minor">
            <a:schemeClr val="dk1"/>
          </a:fontRef>
        </dgm:style>
      </dgm:prSet>
      <dgm:spPr/>
      <dgm:t>
        <a:bodyPr/>
        <a:lstStyle/>
        <a:p>
          <a:pPr rtl="1">
            <a:lnSpc>
              <a:spcPct val="100000"/>
            </a:lnSpc>
          </a:pPr>
          <a:r>
            <a:rPr lang="fa-IR" sz="2000" dirty="0" smtClean="0"/>
            <a:t>3 ـ هنگام قنوت، بنابراحتياط واجب بايد دست‏ها را بلند كند و مستحب است دست‏ها را تا</a:t>
          </a:r>
          <a:br>
            <a:rPr lang="fa-IR" sz="2000" dirty="0" smtClean="0"/>
          </a:br>
          <a:r>
            <a:rPr lang="fa-IR" sz="2000" dirty="0" smtClean="0"/>
            <a:t>مقابل صورت بالا آورد و كف دست‏ها رو به آسمان باشد.</a:t>
          </a:r>
          <a:endParaRPr lang="en-US" sz="2000" dirty="0"/>
        </a:p>
      </dgm:t>
    </dgm:pt>
    <dgm:pt modelId="{A323DD10-65CE-494B-BB4C-A86B391CB666}" type="parTrans" cxnId="{D8DC8A86-8596-48E0-B3C0-1379BD8ED81B}">
      <dgm:prSet/>
      <dgm:spPr/>
      <dgm:t>
        <a:bodyPr/>
        <a:lstStyle/>
        <a:p>
          <a:pPr rtl="1"/>
          <a:endParaRPr lang="fa-IR"/>
        </a:p>
      </dgm:t>
    </dgm:pt>
    <dgm:pt modelId="{40CCF0AD-7E39-4A57-9D05-679E3FDAF16F}" type="sibTrans" cxnId="{D8DC8A86-8596-48E0-B3C0-1379BD8ED81B}">
      <dgm:prSet/>
      <dgm:spPr/>
      <dgm:t>
        <a:bodyPr/>
        <a:lstStyle/>
        <a:p>
          <a:pPr rtl="1"/>
          <a:endParaRPr lang="fa-IR"/>
        </a:p>
      </dgm:t>
    </dgm:pt>
    <dgm:pt modelId="{E99F4902-4935-4AAD-AA44-1EABE40B524F}" type="pres">
      <dgm:prSet presAssocID="{2A0D8F72-6C1E-42AA-BA75-0BCEC8C009C7}" presName="Name0" presStyleCnt="0">
        <dgm:presLayoutVars>
          <dgm:dir/>
          <dgm:resizeHandles val="exact"/>
        </dgm:presLayoutVars>
      </dgm:prSet>
      <dgm:spPr/>
      <dgm:t>
        <a:bodyPr/>
        <a:lstStyle/>
        <a:p>
          <a:pPr rtl="1"/>
          <a:endParaRPr lang="fa-IR"/>
        </a:p>
      </dgm:t>
    </dgm:pt>
    <dgm:pt modelId="{DCFC8941-A8E0-4E8B-9AF2-6ACE6270CD64}" type="pres">
      <dgm:prSet presAssocID="{E2F00A8C-3D6B-4AC7-9ECD-7DD928898C47}" presName="node" presStyleLbl="node1" presStyleIdx="0" presStyleCnt="1">
        <dgm:presLayoutVars>
          <dgm:bulletEnabled val="1"/>
        </dgm:presLayoutVars>
      </dgm:prSet>
      <dgm:spPr/>
      <dgm:t>
        <a:bodyPr/>
        <a:lstStyle/>
        <a:p>
          <a:pPr rtl="1"/>
          <a:endParaRPr lang="fa-IR"/>
        </a:p>
      </dgm:t>
    </dgm:pt>
  </dgm:ptLst>
  <dgm:cxnLst>
    <dgm:cxn modelId="{6C553921-AE5F-480F-A1E4-6C593C044904}" srcId="{9B57AA28-209C-47D6-86C7-D77E52A0C750}" destId="{26739C94-2A4C-438E-B5A2-499B8DA75B5A}" srcOrd="0" destOrd="0" parTransId="{620EB738-1712-4D09-A100-94631FA6ECA5}" sibTransId="{44355A03-D47A-4EE2-BBDA-43B71368781F}"/>
    <dgm:cxn modelId="{5B36A353-2752-4FCC-BC65-46B548136EF9}" type="presOf" srcId="{26739C94-2A4C-438E-B5A2-499B8DA75B5A}" destId="{DCFC8941-A8E0-4E8B-9AF2-6ACE6270CD64}" srcOrd="0" destOrd="6" presId="urn:microsoft.com/office/officeart/2005/8/layout/process1"/>
    <dgm:cxn modelId="{1DD3DA33-0CE4-41FB-B427-5EA3793486EB}" srcId="{BB3A2FF6-7B5C-46BB-B3B7-C3EE933BDCBC}" destId="{6947506C-FB0F-4672-B740-53BEE6ECDBAC}" srcOrd="0" destOrd="0" parTransId="{E5E1BE1B-8ABC-4507-A233-FB0E66AD996C}" sibTransId="{88E1E02F-A5B2-4539-81FD-525E3DA80603}"/>
    <dgm:cxn modelId="{439C1AAB-4A7B-43A4-B56D-FCBC653073BB}" type="presOf" srcId="{B1B3BA5C-3B84-486D-B0B0-85A12F641E3E}" destId="{DCFC8941-A8E0-4E8B-9AF2-6ACE6270CD64}" srcOrd="0" destOrd="4" presId="urn:microsoft.com/office/officeart/2005/8/layout/process1"/>
    <dgm:cxn modelId="{2595DD42-F38E-4CEE-937C-550F2116B1D5}" srcId="{2A0D8F72-6C1E-42AA-BA75-0BCEC8C009C7}" destId="{E2F00A8C-3D6B-4AC7-9ECD-7DD928898C47}" srcOrd="0" destOrd="0" parTransId="{0CB2E820-233B-44BF-8F32-E280B6572E41}" sibTransId="{9C9B51B2-574F-48DC-81F8-5D61E2BD03EB}"/>
    <dgm:cxn modelId="{0A22E822-6513-48FE-8F7F-5F9786CA9DEE}" type="presOf" srcId="{2A0D8F72-6C1E-42AA-BA75-0BCEC8C009C7}" destId="{E99F4902-4935-4AAD-AA44-1EABE40B524F}" srcOrd="0" destOrd="0" presId="urn:microsoft.com/office/officeart/2005/8/layout/process1"/>
    <dgm:cxn modelId="{6A98D94E-E513-4254-BCA1-2705DB326AAA}" type="presOf" srcId="{1526ED56-F295-40FB-860F-A17E4556B364}" destId="{DCFC8941-A8E0-4E8B-9AF2-6ACE6270CD64}" srcOrd="0" destOrd="3" presId="urn:microsoft.com/office/officeart/2005/8/layout/process1"/>
    <dgm:cxn modelId="{1C1F2C1D-D368-4B70-9ECC-0813F8D7D47C}" type="presOf" srcId="{E2F00A8C-3D6B-4AC7-9ECD-7DD928898C47}" destId="{DCFC8941-A8E0-4E8B-9AF2-6ACE6270CD64}" srcOrd="0" destOrd="0" presId="urn:microsoft.com/office/officeart/2005/8/layout/process1"/>
    <dgm:cxn modelId="{D8DC8A86-8596-48E0-B3C0-1379BD8ED81B}" srcId="{E2F00A8C-3D6B-4AC7-9ECD-7DD928898C47}" destId="{FF1CB5E9-9567-4058-98C3-33A6CC99FD20}" srcOrd="2" destOrd="0" parTransId="{A323DD10-65CE-494B-BB4C-A86B391CB666}" sibTransId="{40CCF0AD-7E39-4A57-9D05-679E3FDAF16F}"/>
    <dgm:cxn modelId="{8DF87A0D-CA5A-464C-8386-1A4F051F056E}" srcId="{E2F00A8C-3D6B-4AC7-9ECD-7DD928898C47}" destId="{BB3A2FF6-7B5C-46BB-B3B7-C3EE933BDCBC}" srcOrd="0" destOrd="0" parTransId="{7364D3D0-F173-4BB7-B688-1EB09CED6FE4}" sibTransId="{046A21B8-10ED-4DC9-87D8-FB5190B016E2}"/>
    <dgm:cxn modelId="{C98F0EAF-2348-46C1-A4E8-0EF3E4F6F712}" srcId="{BB3A2FF6-7B5C-46BB-B3B7-C3EE933BDCBC}" destId="{1526ED56-F295-40FB-860F-A17E4556B364}" srcOrd="1" destOrd="0" parTransId="{3C1D6DF1-23A4-4C8B-99B5-B30F53CE3169}" sibTransId="{BB144F55-CE80-4A9B-B839-96399647B4AA}"/>
    <dgm:cxn modelId="{89B3EE8B-AB78-451D-A643-AF3981D8F0D7}" type="presOf" srcId="{FF1CB5E9-9567-4058-98C3-33A6CC99FD20}" destId="{DCFC8941-A8E0-4E8B-9AF2-6ACE6270CD64}" srcOrd="0" destOrd="7" presId="urn:microsoft.com/office/officeart/2005/8/layout/process1"/>
    <dgm:cxn modelId="{39D814A1-12D7-44D4-B0DD-3E2780B16CB5}" srcId="{BB3A2FF6-7B5C-46BB-B3B7-C3EE933BDCBC}" destId="{B1B3BA5C-3B84-486D-B0B0-85A12F641E3E}" srcOrd="2" destOrd="0" parTransId="{F2608430-2459-4E36-B325-47692DC262D8}" sibTransId="{7AF20D9E-F0EF-458B-AA77-478E2D5E3B4B}"/>
    <dgm:cxn modelId="{A66B9CCC-D1F9-402B-B63F-DF5C5B296094}" type="presOf" srcId="{9B57AA28-209C-47D6-86C7-D77E52A0C750}" destId="{DCFC8941-A8E0-4E8B-9AF2-6ACE6270CD64}" srcOrd="0" destOrd="5" presId="urn:microsoft.com/office/officeart/2005/8/layout/process1"/>
    <dgm:cxn modelId="{054BA55F-C127-45CF-82A6-86CDFFCE89EF}" type="presOf" srcId="{6947506C-FB0F-4672-B740-53BEE6ECDBAC}" destId="{DCFC8941-A8E0-4E8B-9AF2-6ACE6270CD64}" srcOrd="0" destOrd="2" presId="urn:microsoft.com/office/officeart/2005/8/layout/process1"/>
    <dgm:cxn modelId="{86B6E285-3C08-4AEC-8DF1-DAEA7AA9E1C3}" srcId="{E2F00A8C-3D6B-4AC7-9ECD-7DD928898C47}" destId="{9B57AA28-209C-47D6-86C7-D77E52A0C750}" srcOrd="1" destOrd="0" parTransId="{9204EA4A-CE0E-4292-81DE-D229F77DE223}" sibTransId="{F9A43C72-EA3B-473D-A564-2F33364A6A63}"/>
    <dgm:cxn modelId="{368A78D8-1869-43A0-B0A3-AE49A5449D58}" type="presOf" srcId="{BB3A2FF6-7B5C-46BB-B3B7-C3EE933BDCBC}" destId="{DCFC8941-A8E0-4E8B-9AF2-6ACE6270CD64}" srcOrd="0" destOrd="1" presId="urn:microsoft.com/office/officeart/2005/8/layout/process1"/>
    <dgm:cxn modelId="{65EADCAB-66BD-43C6-B932-3CF6158A30F9}" type="presParOf" srcId="{E99F4902-4935-4AAD-AA44-1EABE40B524F}" destId="{DCFC8941-A8E0-4E8B-9AF2-6ACE6270CD64}"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2A0D8F72-6C1E-42AA-BA75-0BCEC8C009C7}" type="doc">
      <dgm:prSet loTypeId="urn:microsoft.com/office/officeart/2005/8/layout/radial5" loCatId="cycle" qsTypeId="urn:microsoft.com/office/officeart/2005/8/quickstyle/simple3" qsCatId="simple" csTypeId="urn:microsoft.com/office/officeart/2005/8/colors/colorful1#19" csCatId="colorful" phldr="1"/>
      <dgm:spPr/>
      <dgm:t>
        <a:bodyPr/>
        <a:lstStyle/>
        <a:p>
          <a:pPr rtl="1"/>
          <a:endParaRPr lang="fa-IR"/>
        </a:p>
      </dgm:t>
    </dgm:pt>
    <dgm:pt modelId="{B9BE5C6B-3105-49FA-A4CB-D91F645D0B9E}">
      <dgm:prSet/>
      <dgm:spPr>
        <a:blipFill rotWithShape="0">
          <a:blip xmlns:r="http://schemas.openxmlformats.org/officeDocument/2006/relationships" r:embed="rId1"/>
          <a:tile tx="0" ty="0" sx="100000" sy="100000" flip="none" algn="tl"/>
        </a:blipFill>
      </dgm:spPr>
      <dgm:t>
        <a:bodyPr/>
        <a:lstStyle/>
        <a:p>
          <a:pPr rtl="1"/>
          <a:r>
            <a:rPr lang="fa-IR" b="1" dirty="0" smtClean="0"/>
            <a:t>تعقيب نماز</a:t>
          </a:r>
          <a:endParaRPr lang="en-US" dirty="0"/>
        </a:p>
      </dgm:t>
    </dgm:pt>
    <dgm:pt modelId="{4FF6F98F-9264-4D2A-96C3-56D928EEBD62}" type="parTrans" cxnId="{38738C17-2645-47F5-9DB3-9D5BF7DBFF9C}">
      <dgm:prSet/>
      <dgm:spPr/>
      <dgm:t>
        <a:bodyPr/>
        <a:lstStyle/>
        <a:p>
          <a:pPr rtl="1"/>
          <a:endParaRPr lang="fa-IR"/>
        </a:p>
      </dgm:t>
    </dgm:pt>
    <dgm:pt modelId="{B2CCCDFD-81BD-4E0A-B75D-C44052C28632}" type="sibTrans" cxnId="{38738C17-2645-47F5-9DB3-9D5BF7DBFF9C}">
      <dgm:prSet/>
      <dgm:spPr/>
      <dgm:t>
        <a:bodyPr/>
        <a:lstStyle/>
        <a:p>
          <a:pPr rtl="1"/>
          <a:endParaRPr lang="fa-IR"/>
        </a:p>
      </dgm:t>
    </dgm:pt>
    <dgm:pt modelId="{6494E3EA-AE0E-49AB-9512-566EC98D1D12}">
      <dgm:prSet custT="1"/>
      <dgm:spPr/>
      <dgm:t>
        <a:bodyPr/>
        <a:lstStyle/>
        <a:p>
          <a:pPr rtl="1"/>
          <a:r>
            <a:rPr lang="fa-IR" sz="1600" dirty="0" smtClean="0"/>
            <a:t>مستحب است انسان پس از نماز مشغول تعقيب شود؛ يعنى ذكر و دعا و قرآن بخواند.</a:t>
          </a:r>
          <a:endParaRPr lang="en-US" sz="1600" dirty="0"/>
        </a:p>
      </dgm:t>
    </dgm:pt>
    <dgm:pt modelId="{14942819-42ED-42BA-BD9F-00D676ED8D5C}" type="parTrans" cxnId="{DC80EC09-741A-47C6-922F-145B04B5FCDF}">
      <dgm:prSet/>
      <dgm:spPr/>
      <dgm:t>
        <a:bodyPr/>
        <a:lstStyle/>
        <a:p>
          <a:pPr rtl="1"/>
          <a:endParaRPr lang="fa-IR"/>
        </a:p>
      </dgm:t>
    </dgm:pt>
    <dgm:pt modelId="{1D03DFCB-3484-4854-89DD-656F0B044E08}" type="sibTrans" cxnId="{DC80EC09-741A-47C6-922F-145B04B5FCDF}">
      <dgm:prSet/>
      <dgm:spPr/>
      <dgm:t>
        <a:bodyPr/>
        <a:lstStyle/>
        <a:p>
          <a:pPr rtl="1"/>
          <a:endParaRPr lang="fa-IR"/>
        </a:p>
      </dgm:t>
    </dgm:pt>
    <dgm:pt modelId="{88BB4C7A-6427-4BBF-93BC-024A0ADA42C5}">
      <dgm:prSet custT="1"/>
      <dgm:spPr/>
      <dgm:t>
        <a:bodyPr/>
        <a:lstStyle/>
        <a:p>
          <a:pPr rtl="1"/>
          <a:r>
            <a:rPr lang="fa-IR" sz="1600" dirty="0" smtClean="0"/>
            <a:t>1 ـ بهتر است در حال تعقيب رو به قبله باشد.</a:t>
          </a:r>
          <a:endParaRPr lang="en-US" sz="1600" dirty="0"/>
        </a:p>
      </dgm:t>
    </dgm:pt>
    <dgm:pt modelId="{C54789D9-38C8-472B-B82C-F6B33916DAC7}" type="parTrans" cxnId="{332A9DE9-B060-4425-B953-68391A45C4E6}">
      <dgm:prSet/>
      <dgm:spPr/>
      <dgm:t>
        <a:bodyPr/>
        <a:lstStyle/>
        <a:p>
          <a:pPr rtl="1"/>
          <a:endParaRPr lang="fa-IR"/>
        </a:p>
      </dgm:t>
    </dgm:pt>
    <dgm:pt modelId="{FE82981D-E1DB-40C5-8BF2-6F8767736848}" type="sibTrans" cxnId="{332A9DE9-B060-4425-B953-68391A45C4E6}">
      <dgm:prSet/>
      <dgm:spPr/>
      <dgm:t>
        <a:bodyPr/>
        <a:lstStyle/>
        <a:p>
          <a:pPr rtl="1"/>
          <a:endParaRPr lang="fa-IR"/>
        </a:p>
      </dgm:t>
    </dgm:pt>
    <dgm:pt modelId="{3083007C-8B45-4FEA-BC5F-826638B9E352}">
      <dgm:prSet custT="1"/>
      <dgm:spPr/>
      <dgm:t>
        <a:bodyPr/>
        <a:lstStyle/>
        <a:p>
          <a:pPr rtl="1"/>
          <a:r>
            <a:rPr lang="fa-IR" sz="1600" dirty="0" smtClean="0"/>
            <a:t>2 ـ لازم نيست تعقيب به عربى باشد، ولى بهتر است آنچه را كه در كتاب‏هاى دعا دستور داده‏اند بخواند.</a:t>
          </a:r>
          <a:endParaRPr lang="en-US" sz="1600" dirty="0"/>
        </a:p>
      </dgm:t>
    </dgm:pt>
    <dgm:pt modelId="{CF578F7B-504B-43FD-A6D0-18AC2800C142}" type="parTrans" cxnId="{D69B1C4D-A66B-41EE-8349-206DBEE8B3A3}">
      <dgm:prSet/>
      <dgm:spPr/>
      <dgm:t>
        <a:bodyPr/>
        <a:lstStyle/>
        <a:p>
          <a:pPr rtl="1"/>
          <a:endParaRPr lang="fa-IR"/>
        </a:p>
      </dgm:t>
    </dgm:pt>
    <dgm:pt modelId="{83642066-64CD-4813-975B-0B9F5153844D}" type="sibTrans" cxnId="{D69B1C4D-A66B-41EE-8349-206DBEE8B3A3}">
      <dgm:prSet/>
      <dgm:spPr/>
      <dgm:t>
        <a:bodyPr/>
        <a:lstStyle/>
        <a:p>
          <a:pPr rtl="1"/>
          <a:endParaRPr lang="fa-IR"/>
        </a:p>
      </dgm:t>
    </dgm:pt>
    <dgm:pt modelId="{F01772AA-9BEC-4EE7-9D60-FBBA2CFE828B}">
      <dgm:prSet custT="1"/>
      <dgm:spPr/>
      <dgm:t>
        <a:bodyPr/>
        <a:lstStyle/>
        <a:p>
          <a:pPr rtl="1"/>
          <a:r>
            <a:rPr lang="fa-IR" sz="1600" dirty="0" smtClean="0"/>
            <a:t>3 ـ گفتن تسبيح حضرت زهرا عليهاالسلام؛ يعنى 34 مرتبه </a:t>
          </a:r>
          <a:r>
            <a:rPr lang="fa-IR" sz="1600" b="1" dirty="0" smtClean="0"/>
            <a:t>«اَللّه‏ُ اكبر»</a:t>
          </a:r>
          <a:r>
            <a:rPr lang="fa-IR" sz="1600" dirty="0" smtClean="0"/>
            <a:t> و 33 مرتبه </a:t>
          </a:r>
          <a:r>
            <a:rPr lang="fa-IR" sz="1600" b="1" dirty="0" smtClean="0"/>
            <a:t>«اَلحمدُللّه‏» </a:t>
          </a:r>
          <a:r>
            <a:rPr lang="fa-IR" sz="1600" dirty="0" smtClean="0"/>
            <a:t>و 33 مرتبه </a:t>
          </a:r>
          <a:r>
            <a:rPr lang="fa-IR" sz="1600" b="1" dirty="0" smtClean="0"/>
            <a:t>«سُبْحانَ اللّه‏»</a:t>
          </a:r>
          <a:r>
            <a:rPr lang="fa-IR" sz="1600" dirty="0" smtClean="0"/>
            <a:t> مستحب است.</a:t>
          </a:r>
          <a:endParaRPr lang="en-US" sz="1600" dirty="0"/>
        </a:p>
      </dgm:t>
    </dgm:pt>
    <dgm:pt modelId="{7285654A-DE7A-41E9-AA26-96AB3CC174CB}" type="parTrans" cxnId="{38CEBE43-B327-4E43-A05F-C478CD5E2DAB}">
      <dgm:prSet/>
      <dgm:spPr/>
      <dgm:t>
        <a:bodyPr/>
        <a:lstStyle/>
        <a:p>
          <a:pPr rtl="1"/>
          <a:endParaRPr lang="fa-IR"/>
        </a:p>
      </dgm:t>
    </dgm:pt>
    <dgm:pt modelId="{C1D3B828-44D0-46F0-A14F-0A547D5C6D3D}" type="sibTrans" cxnId="{38CEBE43-B327-4E43-A05F-C478CD5E2DAB}">
      <dgm:prSet/>
      <dgm:spPr/>
      <dgm:t>
        <a:bodyPr/>
        <a:lstStyle/>
        <a:p>
          <a:pPr rtl="1"/>
          <a:endParaRPr lang="fa-IR"/>
        </a:p>
      </dgm:t>
    </dgm:pt>
    <dgm:pt modelId="{902D5043-C569-4EBC-80D8-55158F26F1BE}" type="pres">
      <dgm:prSet presAssocID="{2A0D8F72-6C1E-42AA-BA75-0BCEC8C009C7}" presName="Name0" presStyleCnt="0">
        <dgm:presLayoutVars>
          <dgm:chMax val="1"/>
          <dgm:dir/>
          <dgm:animLvl val="ctr"/>
          <dgm:resizeHandles val="exact"/>
        </dgm:presLayoutVars>
      </dgm:prSet>
      <dgm:spPr/>
      <dgm:t>
        <a:bodyPr/>
        <a:lstStyle/>
        <a:p>
          <a:pPr rtl="1"/>
          <a:endParaRPr lang="fa-IR"/>
        </a:p>
      </dgm:t>
    </dgm:pt>
    <dgm:pt modelId="{F48BABC0-3D20-49E1-97E0-CA9B87C7020E}" type="pres">
      <dgm:prSet presAssocID="{B9BE5C6B-3105-49FA-A4CB-D91F645D0B9E}" presName="centerShape" presStyleLbl="node0" presStyleIdx="0" presStyleCnt="1"/>
      <dgm:spPr/>
      <dgm:t>
        <a:bodyPr/>
        <a:lstStyle/>
        <a:p>
          <a:pPr rtl="1"/>
          <a:endParaRPr lang="fa-IR"/>
        </a:p>
      </dgm:t>
    </dgm:pt>
    <dgm:pt modelId="{6E5599A6-8D91-4110-98B4-AC5E01ADDE36}" type="pres">
      <dgm:prSet presAssocID="{14942819-42ED-42BA-BD9F-00D676ED8D5C}" presName="parTrans" presStyleLbl="sibTrans2D1" presStyleIdx="0" presStyleCnt="4"/>
      <dgm:spPr/>
      <dgm:t>
        <a:bodyPr/>
        <a:lstStyle/>
        <a:p>
          <a:pPr rtl="1"/>
          <a:endParaRPr lang="fa-IR"/>
        </a:p>
      </dgm:t>
    </dgm:pt>
    <dgm:pt modelId="{5A564CD5-8A60-486C-AC6F-86DC8542883B}" type="pres">
      <dgm:prSet presAssocID="{14942819-42ED-42BA-BD9F-00D676ED8D5C}" presName="connectorText" presStyleLbl="sibTrans2D1" presStyleIdx="0" presStyleCnt="4"/>
      <dgm:spPr/>
      <dgm:t>
        <a:bodyPr/>
        <a:lstStyle/>
        <a:p>
          <a:pPr rtl="1"/>
          <a:endParaRPr lang="fa-IR"/>
        </a:p>
      </dgm:t>
    </dgm:pt>
    <dgm:pt modelId="{33FAF6CA-E427-46FD-B293-B56516A81E3E}" type="pres">
      <dgm:prSet presAssocID="{6494E3EA-AE0E-49AB-9512-566EC98D1D12}" presName="node" presStyleLbl="node1" presStyleIdx="0" presStyleCnt="4" custScaleX="136255" custScaleY="131462">
        <dgm:presLayoutVars>
          <dgm:bulletEnabled val="1"/>
        </dgm:presLayoutVars>
      </dgm:prSet>
      <dgm:spPr/>
      <dgm:t>
        <a:bodyPr/>
        <a:lstStyle/>
        <a:p>
          <a:pPr rtl="1"/>
          <a:endParaRPr lang="fa-IR"/>
        </a:p>
      </dgm:t>
    </dgm:pt>
    <dgm:pt modelId="{D168D99F-E3AC-4F59-9BAA-E670968899FD}" type="pres">
      <dgm:prSet presAssocID="{C54789D9-38C8-472B-B82C-F6B33916DAC7}" presName="parTrans" presStyleLbl="sibTrans2D1" presStyleIdx="1" presStyleCnt="4"/>
      <dgm:spPr/>
      <dgm:t>
        <a:bodyPr/>
        <a:lstStyle/>
        <a:p>
          <a:pPr rtl="1"/>
          <a:endParaRPr lang="fa-IR"/>
        </a:p>
      </dgm:t>
    </dgm:pt>
    <dgm:pt modelId="{4804C5F3-D7FF-4A7C-A2E3-37C1F454562E}" type="pres">
      <dgm:prSet presAssocID="{C54789D9-38C8-472B-B82C-F6B33916DAC7}" presName="connectorText" presStyleLbl="sibTrans2D1" presStyleIdx="1" presStyleCnt="4"/>
      <dgm:spPr/>
      <dgm:t>
        <a:bodyPr/>
        <a:lstStyle/>
        <a:p>
          <a:pPr rtl="1"/>
          <a:endParaRPr lang="fa-IR"/>
        </a:p>
      </dgm:t>
    </dgm:pt>
    <dgm:pt modelId="{2F7B7867-FC8E-4E7D-921B-D24BE8E94AC6}" type="pres">
      <dgm:prSet presAssocID="{88BB4C7A-6427-4BBF-93BC-024A0ADA42C5}" presName="node" presStyleLbl="node1" presStyleIdx="1" presStyleCnt="4" custScaleX="136255" custScaleY="131462">
        <dgm:presLayoutVars>
          <dgm:bulletEnabled val="1"/>
        </dgm:presLayoutVars>
      </dgm:prSet>
      <dgm:spPr/>
      <dgm:t>
        <a:bodyPr/>
        <a:lstStyle/>
        <a:p>
          <a:pPr rtl="1"/>
          <a:endParaRPr lang="fa-IR"/>
        </a:p>
      </dgm:t>
    </dgm:pt>
    <dgm:pt modelId="{C833B111-BF0B-43E1-914E-4150D22D0491}" type="pres">
      <dgm:prSet presAssocID="{CF578F7B-504B-43FD-A6D0-18AC2800C142}" presName="parTrans" presStyleLbl="sibTrans2D1" presStyleIdx="2" presStyleCnt="4"/>
      <dgm:spPr/>
      <dgm:t>
        <a:bodyPr/>
        <a:lstStyle/>
        <a:p>
          <a:pPr rtl="1"/>
          <a:endParaRPr lang="fa-IR"/>
        </a:p>
      </dgm:t>
    </dgm:pt>
    <dgm:pt modelId="{779AD162-1365-4316-B431-272722E5F78B}" type="pres">
      <dgm:prSet presAssocID="{CF578F7B-504B-43FD-A6D0-18AC2800C142}" presName="connectorText" presStyleLbl="sibTrans2D1" presStyleIdx="2" presStyleCnt="4"/>
      <dgm:spPr/>
      <dgm:t>
        <a:bodyPr/>
        <a:lstStyle/>
        <a:p>
          <a:pPr rtl="1"/>
          <a:endParaRPr lang="fa-IR"/>
        </a:p>
      </dgm:t>
    </dgm:pt>
    <dgm:pt modelId="{5813F801-EAD2-481A-9B70-49A1984EC241}" type="pres">
      <dgm:prSet presAssocID="{3083007C-8B45-4FEA-BC5F-826638B9E352}" presName="node" presStyleLbl="node1" presStyleIdx="2" presStyleCnt="4" custScaleX="136255" custScaleY="131462">
        <dgm:presLayoutVars>
          <dgm:bulletEnabled val="1"/>
        </dgm:presLayoutVars>
      </dgm:prSet>
      <dgm:spPr/>
      <dgm:t>
        <a:bodyPr/>
        <a:lstStyle/>
        <a:p>
          <a:pPr rtl="1"/>
          <a:endParaRPr lang="fa-IR"/>
        </a:p>
      </dgm:t>
    </dgm:pt>
    <dgm:pt modelId="{C0C60E39-A1D7-487E-96FF-18C9FDD34B41}" type="pres">
      <dgm:prSet presAssocID="{7285654A-DE7A-41E9-AA26-96AB3CC174CB}" presName="parTrans" presStyleLbl="sibTrans2D1" presStyleIdx="3" presStyleCnt="4"/>
      <dgm:spPr/>
      <dgm:t>
        <a:bodyPr/>
        <a:lstStyle/>
        <a:p>
          <a:pPr rtl="1"/>
          <a:endParaRPr lang="fa-IR"/>
        </a:p>
      </dgm:t>
    </dgm:pt>
    <dgm:pt modelId="{B5AFEB0F-FAA0-457C-A0AE-70E2D2B6B002}" type="pres">
      <dgm:prSet presAssocID="{7285654A-DE7A-41E9-AA26-96AB3CC174CB}" presName="connectorText" presStyleLbl="sibTrans2D1" presStyleIdx="3" presStyleCnt="4"/>
      <dgm:spPr/>
      <dgm:t>
        <a:bodyPr/>
        <a:lstStyle/>
        <a:p>
          <a:pPr rtl="1"/>
          <a:endParaRPr lang="fa-IR"/>
        </a:p>
      </dgm:t>
    </dgm:pt>
    <dgm:pt modelId="{8237E5BB-FACD-4B21-B89E-0FFA1B9D5AE2}" type="pres">
      <dgm:prSet presAssocID="{F01772AA-9BEC-4EE7-9D60-FBBA2CFE828B}" presName="node" presStyleLbl="node1" presStyleIdx="3" presStyleCnt="4" custScaleX="154294" custScaleY="148990">
        <dgm:presLayoutVars>
          <dgm:bulletEnabled val="1"/>
        </dgm:presLayoutVars>
      </dgm:prSet>
      <dgm:spPr/>
      <dgm:t>
        <a:bodyPr/>
        <a:lstStyle/>
        <a:p>
          <a:pPr rtl="1"/>
          <a:endParaRPr lang="fa-IR"/>
        </a:p>
      </dgm:t>
    </dgm:pt>
  </dgm:ptLst>
  <dgm:cxnLst>
    <dgm:cxn modelId="{2C795174-9AFF-4B98-BC91-201A2EE69BB4}" type="presOf" srcId="{6494E3EA-AE0E-49AB-9512-566EC98D1D12}" destId="{33FAF6CA-E427-46FD-B293-B56516A81E3E}" srcOrd="0" destOrd="0" presId="urn:microsoft.com/office/officeart/2005/8/layout/radial5"/>
    <dgm:cxn modelId="{D69B1C4D-A66B-41EE-8349-206DBEE8B3A3}" srcId="{B9BE5C6B-3105-49FA-A4CB-D91F645D0B9E}" destId="{3083007C-8B45-4FEA-BC5F-826638B9E352}" srcOrd="2" destOrd="0" parTransId="{CF578F7B-504B-43FD-A6D0-18AC2800C142}" sibTransId="{83642066-64CD-4813-975B-0B9F5153844D}"/>
    <dgm:cxn modelId="{72343500-C959-447C-AEB4-10766965301C}" type="presOf" srcId="{3083007C-8B45-4FEA-BC5F-826638B9E352}" destId="{5813F801-EAD2-481A-9B70-49A1984EC241}" srcOrd="0" destOrd="0" presId="urn:microsoft.com/office/officeart/2005/8/layout/radial5"/>
    <dgm:cxn modelId="{CE57FCDD-AEB0-40B4-B928-5AB782F1979D}" type="presOf" srcId="{14942819-42ED-42BA-BD9F-00D676ED8D5C}" destId="{5A564CD5-8A60-486C-AC6F-86DC8542883B}" srcOrd="1" destOrd="0" presId="urn:microsoft.com/office/officeart/2005/8/layout/radial5"/>
    <dgm:cxn modelId="{BD3FBE39-A7EB-49B9-A475-2AD84FCC2662}" type="presOf" srcId="{F01772AA-9BEC-4EE7-9D60-FBBA2CFE828B}" destId="{8237E5BB-FACD-4B21-B89E-0FFA1B9D5AE2}" srcOrd="0" destOrd="0" presId="urn:microsoft.com/office/officeart/2005/8/layout/radial5"/>
    <dgm:cxn modelId="{56FDE538-02ED-40A5-8208-5E4E71CED91A}" type="presOf" srcId="{7285654A-DE7A-41E9-AA26-96AB3CC174CB}" destId="{B5AFEB0F-FAA0-457C-A0AE-70E2D2B6B002}" srcOrd="1" destOrd="0" presId="urn:microsoft.com/office/officeart/2005/8/layout/radial5"/>
    <dgm:cxn modelId="{ECABC1B4-C648-4279-BD56-4D83EC49C018}" type="presOf" srcId="{88BB4C7A-6427-4BBF-93BC-024A0ADA42C5}" destId="{2F7B7867-FC8E-4E7D-921B-D24BE8E94AC6}" srcOrd="0" destOrd="0" presId="urn:microsoft.com/office/officeart/2005/8/layout/radial5"/>
    <dgm:cxn modelId="{DC80EC09-741A-47C6-922F-145B04B5FCDF}" srcId="{B9BE5C6B-3105-49FA-A4CB-D91F645D0B9E}" destId="{6494E3EA-AE0E-49AB-9512-566EC98D1D12}" srcOrd="0" destOrd="0" parTransId="{14942819-42ED-42BA-BD9F-00D676ED8D5C}" sibTransId="{1D03DFCB-3484-4854-89DD-656F0B044E08}"/>
    <dgm:cxn modelId="{38738C17-2645-47F5-9DB3-9D5BF7DBFF9C}" srcId="{2A0D8F72-6C1E-42AA-BA75-0BCEC8C009C7}" destId="{B9BE5C6B-3105-49FA-A4CB-D91F645D0B9E}" srcOrd="0" destOrd="0" parTransId="{4FF6F98F-9264-4D2A-96C3-56D928EEBD62}" sibTransId="{B2CCCDFD-81BD-4E0A-B75D-C44052C28632}"/>
    <dgm:cxn modelId="{38CEBE43-B327-4E43-A05F-C478CD5E2DAB}" srcId="{B9BE5C6B-3105-49FA-A4CB-D91F645D0B9E}" destId="{F01772AA-9BEC-4EE7-9D60-FBBA2CFE828B}" srcOrd="3" destOrd="0" parTransId="{7285654A-DE7A-41E9-AA26-96AB3CC174CB}" sibTransId="{C1D3B828-44D0-46F0-A14F-0A547D5C6D3D}"/>
    <dgm:cxn modelId="{7DEC0B39-E237-4EF2-9609-6D62D2C7168C}" type="presOf" srcId="{7285654A-DE7A-41E9-AA26-96AB3CC174CB}" destId="{C0C60E39-A1D7-487E-96FF-18C9FDD34B41}" srcOrd="0" destOrd="0" presId="urn:microsoft.com/office/officeart/2005/8/layout/radial5"/>
    <dgm:cxn modelId="{332A9DE9-B060-4425-B953-68391A45C4E6}" srcId="{B9BE5C6B-3105-49FA-A4CB-D91F645D0B9E}" destId="{88BB4C7A-6427-4BBF-93BC-024A0ADA42C5}" srcOrd="1" destOrd="0" parTransId="{C54789D9-38C8-472B-B82C-F6B33916DAC7}" sibTransId="{FE82981D-E1DB-40C5-8BF2-6F8767736848}"/>
    <dgm:cxn modelId="{885F3EFD-3F28-4A94-8C3C-D30FB4C499C2}" type="presOf" srcId="{CF578F7B-504B-43FD-A6D0-18AC2800C142}" destId="{779AD162-1365-4316-B431-272722E5F78B}" srcOrd="1" destOrd="0" presId="urn:microsoft.com/office/officeart/2005/8/layout/radial5"/>
    <dgm:cxn modelId="{97FDD684-8FB8-4F14-AA2F-B9889CC2B674}" type="presOf" srcId="{CF578F7B-504B-43FD-A6D0-18AC2800C142}" destId="{C833B111-BF0B-43E1-914E-4150D22D0491}" srcOrd="0" destOrd="0" presId="urn:microsoft.com/office/officeart/2005/8/layout/radial5"/>
    <dgm:cxn modelId="{0C10B41F-B88B-4555-AC62-DA5B1630225F}" type="presOf" srcId="{C54789D9-38C8-472B-B82C-F6B33916DAC7}" destId="{4804C5F3-D7FF-4A7C-A2E3-37C1F454562E}" srcOrd="1" destOrd="0" presId="urn:microsoft.com/office/officeart/2005/8/layout/radial5"/>
    <dgm:cxn modelId="{ACEB91ED-64B5-4633-88EB-4A4B0E19A25A}" type="presOf" srcId="{C54789D9-38C8-472B-B82C-F6B33916DAC7}" destId="{D168D99F-E3AC-4F59-9BAA-E670968899FD}" srcOrd="0" destOrd="0" presId="urn:microsoft.com/office/officeart/2005/8/layout/radial5"/>
    <dgm:cxn modelId="{FA2C1A3B-9ED7-45D1-8452-ECF70C915E9E}" type="presOf" srcId="{14942819-42ED-42BA-BD9F-00D676ED8D5C}" destId="{6E5599A6-8D91-4110-98B4-AC5E01ADDE36}" srcOrd="0" destOrd="0" presId="urn:microsoft.com/office/officeart/2005/8/layout/radial5"/>
    <dgm:cxn modelId="{9372B888-EC76-4622-803E-33E1D1E1CD7C}" type="presOf" srcId="{2A0D8F72-6C1E-42AA-BA75-0BCEC8C009C7}" destId="{902D5043-C569-4EBC-80D8-55158F26F1BE}" srcOrd="0" destOrd="0" presId="urn:microsoft.com/office/officeart/2005/8/layout/radial5"/>
    <dgm:cxn modelId="{CC78248F-BA4C-4811-B417-F184A5A88B97}" type="presOf" srcId="{B9BE5C6B-3105-49FA-A4CB-D91F645D0B9E}" destId="{F48BABC0-3D20-49E1-97E0-CA9B87C7020E}" srcOrd="0" destOrd="0" presId="urn:microsoft.com/office/officeart/2005/8/layout/radial5"/>
    <dgm:cxn modelId="{65F6FEBF-F284-4F42-8A87-80FD8B5DB5E4}" type="presParOf" srcId="{902D5043-C569-4EBC-80D8-55158F26F1BE}" destId="{F48BABC0-3D20-49E1-97E0-CA9B87C7020E}" srcOrd="0" destOrd="0" presId="urn:microsoft.com/office/officeart/2005/8/layout/radial5"/>
    <dgm:cxn modelId="{3640A724-A064-49D9-B82C-9EAF08E63A17}" type="presParOf" srcId="{902D5043-C569-4EBC-80D8-55158F26F1BE}" destId="{6E5599A6-8D91-4110-98B4-AC5E01ADDE36}" srcOrd="1" destOrd="0" presId="urn:microsoft.com/office/officeart/2005/8/layout/radial5"/>
    <dgm:cxn modelId="{87BCF13E-74BA-4502-BFD3-2EB65CCC1AC1}" type="presParOf" srcId="{6E5599A6-8D91-4110-98B4-AC5E01ADDE36}" destId="{5A564CD5-8A60-486C-AC6F-86DC8542883B}" srcOrd="0" destOrd="0" presId="urn:microsoft.com/office/officeart/2005/8/layout/radial5"/>
    <dgm:cxn modelId="{2AA8B645-6D23-4008-A2FC-E4A7A867B6D3}" type="presParOf" srcId="{902D5043-C569-4EBC-80D8-55158F26F1BE}" destId="{33FAF6CA-E427-46FD-B293-B56516A81E3E}" srcOrd="2" destOrd="0" presId="urn:microsoft.com/office/officeart/2005/8/layout/radial5"/>
    <dgm:cxn modelId="{77837277-4533-4F9C-A80A-DDB472215E9A}" type="presParOf" srcId="{902D5043-C569-4EBC-80D8-55158F26F1BE}" destId="{D168D99F-E3AC-4F59-9BAA-E670968899FD}" srcOrd="3" destOrd="0" presId="urn:microsoft.com/office/officeart/2005/8/layout/radial5"/>
    <dgm:cxn modelId="{C805DF6F-7A8E-44B5-A50A-9D839B5BF5EB}" type="presParOf" srcId="{D168D99F-E3AC-4F59-9BAA-E670968899FD}" destId="{4804C5F3-D7FF-4A7C-A2E3-37C1F454562E}" srcOrd="0" destOrd="0" presId="urn:microsoft.com/office/officeart/2005/8/layout/radial5"/>
    <dgm:cxn modelId="{64668412-7824-4070-8BB1-CAD67B9AAE8C}" type="presParOf" srcId="{902D5043-C569-4EBC-80D8-55158F26F1BE}" destId="{2F7B7867-FC8E-4E7D-921B-D24BE8E94AC6}" srcOrd="4" destOrd="0" presId="urn:microsoft.com/office/officeart/2005/8/layout/radial5"/>
    <dgm:cxn modelId="{9B825957-22C1-4A49-A936-0F14C91EEA7A}" type="presParOf" srcId="{902D5043-C569-4EBC-80D8-55158F26F1BE}" destId="{C833B111-BF0B-43E1-914E-4150D22D0491}" srcOrd="5" destOrd="0" presId="urn:microsoft.com/office/officeart/2005/8/layout/radial5"/>
    <dgm:cxn modelId="{E2D88BEA-B3D1-4CCF-B4D0-3A0A493757C2}" type="presParOf" srcId="{C833B111-BF0B-43E1-914E-4150D22D0491}" destId="{779AD162-1365-4316-B431-272722E5F78B}" srcOrd="0" destOrd="0" presId="urn:microsoft.com/office/officeart/2005/8/layout/radial5"/>
    <dgm:cxn modelId="{50688584-337C-46CB-A1A7-F4D67481F0AD}" type="presParOf" srcId="{902D5043-C569-4EBC-80D8-55158F26F1BE}" destId="{5813F801-EAD2-481A-9B70-49A1984EC241}" srcOrd="6" destOrd="0" presId="urn:microsoft.com/office/officeart/2005/8/layout/radial5"/>
    <dgm:cxn modelId="{E115028A-7ACD-4FA7-A91C-01CB333447F8}" type="presParOf" srcId="{902D5043-C569-4EBC-80D8-55158F26F1BE}" destId="{C0C60E39-A1D7-487E-96FF-18C9FDD34B41}" srcOrd="7" destOrd="0" presId="urn:microsoft.com/office/officeart/2005/8/layout/radial5"/>
    <dgm:cxn modelId="{8820A3D7-338F-4DFA-B957-692461DF3E2A}" type="presParOf" srcId="{C0C60E39-A1D7-487E-96FF-18C9FDD34B41}" destId="{B5AFEB0F-FAA0-457C-A0AE-70E2D2B6B002}" srcOrd="0" destOrd="0" presId="urn:microsoft.com/office/officeart/2005/8/layout/radial5"/>
    <dgm:cxn modelId="{EAB5BE90-467B-45E0-9B07-FD8723C51401}" type="presParOf" srcId="{902D5043-C569-4EBC-80D8-55158F26F1BE}" destId="{8237E5BB-FACD-4B21-B89E-0FFA1B9D5AE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A0D8F72-6C1E-42AA-BA75-0BCEC8C009C7}" type="doc">
      <dgm:prSet loTypeId="urn:microsoft.com/office/officeart/2005/8/layout/hierarchy2" loCatId="hierarchy" qsTypeId="urn:microsoft.com/office/officeart/2005/8/quickstyle/simple3" qsCatId="simple" csTypeId="urn:microsoft.com/office/officeart/2005/8/colors/colorful1#20" csCatId="colorful" phldr="1"/>
      <dgm:spPr/>
      <dgm:t>
        <a:bodyPr/>
        <a:lstStyle/>
        <a:p>
          <a:pPr rtl="1"/>
          <a:endParaRPr lang="fa-IR"/>
        </a:p>
      </dgm:t>
    </dgm:pt>
    <dgm:pt modelId="{2940A916-3EA5-437A-B301-0B1646DAFDBB}">
      <dgm:prSet custT="1"/>
      <dgm:spPr/>
      <dgm:t>
        <a:bodyPr/>
        <a:lstStyle/>
        <a:p>
          <a:pPr rtl="1"/>
          <a:r>
            <a:rPr lang="fa-IR" sz="2800" b="1" dirty="0" smtClean="0"/>
            <a:t>پـرسـش</a:t>
          </a:r>
          <a:endParaRPr lang="en-US" sz="2800" dirty="0"/>
        </a:p>
      </dgm:t>
    </dgm:pt>
    <dgm:pt modelId="{5CB15A98-4582-41E8-9C17-F0CD627A6F0D}" type="parTrans" cxnId="{F9E4DC49-C355-43EF-A050-4C0BC1F02908}">
      <dgm:prSet/>
      <dgm:spPr/>
      <dgm:t>
        <a:bodyPr/>
        <a:lstStyle/>
        <a:p>
          <a:pPr rtl="1"/>
          <a:endParaRPr lang="fa-IR"/>
        </a:p>
      </dgm:t>
    </dgm:pt>
    <dgm:pt modelId="{A4CB16A0-D69F-489C-BEB4-8FBBE024CE74}" type="sibTrans" cxnId="{F9E4DC49-C355-43EF-A050-4C0BC1F02908}">
      <dgm:prSet/>
      <dgm:spPr/>
      <dgm:t>
        <a:bodyPr/>
        <a:lstStyle/>
        <a:p>
          <a:pPr rtl="1"/>
          <a:endParaRPr lang="fa-IR"/>
        </a:p>
      </dgm:t>
    </dgm:pt>
    <dgm:pt modelId="{EFA4C0E3-EAA5-415B-9B09-C8ECA21FF30B}">
      <dgm:prSet custT="1"/>
      <dgm:spPr/>
      <dgm:t>
        <a:bodyPr/>
        <a:lstStyle/>
        <a:p>
          <a:pPr rtl="1"/>
          <a:r>
            <a:rPr lang="fa-IR" sz="1600" b="1" dirty="0" smtClean="0"/>
            <a:t>1 ـ كسى كه نمى‏تواند براى سجده به طور كامل خم شود، اگر مهر را با دست بالا بياورد و به پيشانى بگذارد</a:t>
          </a:r>
          <a:br>
            <a:rPr lang="fa-IR" sz="1600" b="1" dirty="0" smtClean="0"/>
          </a:br>
          <a:r>
            <a:rPr lang="fa-IR" sz="1600" b="1" dirty="0" smtClean="0"/>
            <a:t>چه حكمى دارد؟ چرا؟</a:t>
          </a:r>
          <a:endParaRPr lang="en-US" sz="1600" dirty="0"/>
        </a:p>
      </dgm:t>
    </dgm:pt>
    <dgm:pt modelId="{90FE421A-D411-4EDB-9F72-C55911096A00}" type="parTrans" cxnId="{1D438F79-C90E-42A0-B9EB-192919ECC59F}">
      <dgm:prSet custT="1"/>
      <dgm:spPr/>
      <dgm:t>
        <a:bodyPr/>
        <a:lstStyle/>
        <a:p>
          <a:pPr rtl="1"/>
          <a:endParaRPr lang="fa-IR" sz="800"/>
        </a:p>
      </dgm:t>
    </dgm:pt>
    <dgm:pt modelId="{58D900D5-AE59-48C0-A92C-662023AA2CF2}" type="sibTrans" cxnId="{1D438F79-C90E-42A0-B9EB-192919ECC59F}">
      <dgm:prSet/>
      <dgm:spPr/>
      <dgm:t>
        <a:bodyPr/>
        <a:lstStyle/>
        <a:p>
          <a:pPr rtl="1"/>
          <a:endParaRPr lang="fa-IR"/>
        </a:p>
      </dgm:t>
    </dgm:pt>
    <dgm:pt modelId="{6EE3BF28-5E0F-47FA-8A72-B6A8B49233E0}">
      <dgm:prSet custT="1"/>
      <dgm:spPr/>
      <dgm:t>
        <a:bodyPr/>
        <a:lstStyle/>
        <a:p>
          <a:pPr rtl="1"/>
          <a:r>
            <a:rPr lang="fa-IR" sz="1600" dirty="0" smtClean="0"/>
            <a:t>2 ـ اگر در حال تشهد يادش بيايد كه يك سجده بجا آورده، تكليف چيست؟</a:t>
          </a:r>
          <a:endParaRPr lang="en-US" sz="1600" dirty="0"/>
        </a:p>
      </dgm:t>
    </dgm:pt>
    <dgm:pt modelId="{1A37DC8F-B43B-4F3A-B971-389CE3A37D0F}" type="parTrans" cxnId="{8BC55E16-475F-4620-A1DF-695FAB4B0D28}">
      <dgm:prSet custT="1"/>
      <dgm:spPr/>
      <dgm:t>
        <a:bodyPr/>
        <a:lstStyle/>
        <a:p>
          <a:pPr rtl="1"/>
          <a:endParaRPr lang="fa-IR" sz="700"/>
        </a:p>
      </dgm:t>
    </dgm:pt>
    <dgm:pt modelId="{D0B867FC-C7DF-4A2F-9574-04D7F3E32FBB}" type="sibTrans" cxnId="{8BC55E16-475F-4620-A1DF-695FAB4B0D28}">
      <dgm:prSet/>
      <dgm:spPr/>
      <dgm:t>
        <a:bodyPr/>
        <a:lstStyle/>
        <a:p>
          <a:pPr rtl="1"/>
          <a:endParaRPr lang="fa-IR"/>
        </a:p>
      </dgm:t>
    </dgm:pt>
    <dgm:pt modelId="{80807D22-C6CD-4BE9-981E-729ACACB6851}">
      <dgm:prSet custT="1"/>
      <dgm:spPr/>
      <dgm:t>
        <a:bodyPr/>
        <a:lstStyle/>
        <a:p>
          <a:pPr rtl="1"/>
          <a:r>
            <a:rPr lang="fa-IR" sz="1600" dirty="0" smtClean="0"/>
            <a:t>3 ـ مراعات كدام‏يك از شرايط و واجبات سجده نماز در سجده واجب قرآن نيز لازم است؟</a:t>
          </a:r>
          <a:endParaRPr lang="en-US" sz="1600" dirty="0"/>
        </a:p>
      </dgm:t>
    </dgm:pt>
    <dgm:pt modelId="{B2C3A079-0BEF-4B03-A3B4-35EE80BCB3EC}" type="parTrans" cxnId="{8DF842F3-9AF4-4B0F-B493-C499722771AF}">
      <dgm:prSet custT="1"/>
      <dgm:spPr/>
      <dgm:t>
        <a:bodyPr/>
        <a:lstStyle/>
        <a:p>
          <a:pPr rtl="1"/>
          <a:endParaRPr lang="fa-IR" sz="700"/>
        </a:p>
      </dgm:t>
    </dgm:pt>
    <dgm:pt modelId="{8B370EBB-FC74-49BA-8A39-C89DA880756D}" type="sibTrans" cxnId="{8DF842F3-9AF4-4B0F-B493-C499722771AF}">
      <dgm:prSet/>
      <dgm:spPr/>
      <dgm:t>
        <a:bodyPr/>
        <a:lstStyle/>
        <a:p>
          <a:pPr rtl="1"/>
          <a:endParaRPr lang="fa-IR"/>
        </a:p>
      </dgm:t>
    </dgm:pt>
    <dgm:pt modelId="{285A494D-B638-43DC-84BE-5AECC831D39B}">
      <dgm:prSet custT="1"/>
      <dgm:spPr/>
      <dgm:t>
        <a:bodyPr/>
        <a:lstStyle/>
        <a:p>
          <a:pPr rtl="1"/>
          <a:r>
            <a:rPr lang="fa-IR" sz="1600" dirty="0" smtClean="0"/>
            <a:t>4 ـ اگر در ركعت سوّم نماز متوجه شود، تشهد را فراموش كرده، تكليف چيست؟</a:t>
          </a:r>
          <a:endParaRPr lang="en-US" sz="1600" dirty="0"/>
        </a:p>
      </dgm:t>
    </dgm:pt>
    <dgm:pt modelId="{FDD38DA5-FB99-4FE8-BC9F-9AB30CDAD9A1}" type="parTrans" cxnId="{C344F13D-DEE4-4462-83BB-C12B7727509E}">
      <dgm:prSet custT="1"/>
      <dgm:spPr/>
      <dgm:t>
        <a:bodyPr/>
        <a:lstStyle/>
        <a:p>
          <a:pPr rtl="1"/>
          <a:endParaRPr lang="fa-IR" sz="700"/>
        </a:p>
      </dgm:t>
    </dgm:pt>
    <dgm:pt modelId="{A9E09DA0-B980-4B81-B04D-F98545D62D1A}" type="sibTrans" cxnId="{C344F13D-DEE4-4462-83BB-C12B7727509E}">
      <dgm:prSet/>
      <dgm:spPr/>
      <dgm:t>
        <a:bodyPr/>
        <a:lstStyle/>
        <a:p>
          <a:pPr rtl="1"/>
          <a:endParaRPr lang="fa-IR"/>
        </a:p>
      </dgm:t>
    </dgm:pt>
    <dgm:pt modelId="{82AC5540-659B-4BB1-B226-EDC910372921}">
      <dgm:prSet custT="1"/>
      <dgm:spPr/>
      <dgm:t>
        <a:bodyPr/>
        <a:lstStyle/>
        <a:p>
          <a:pPr rtl="1"/>
          <a:r>
            <a:rPr lang="fa-IR" sz="1600" dirty="0" smtClean="0"/>
            <a:t>5 ـ فراموش كردن كدام‏يك از اجزاى نماز قضا دارد؟</a:t>
          </a:r>
          <a:endParaRPr lang="en-US" sz="1600" dirty="0"/>
        </a:p>
      </dgm:t>
    </dgm:pt>
    <dgm:pt modelId="{492E0C65-7833-4BD4-9F04-FC6E318C2B39}" type="parTrans" cxnId="{EC6ED01D-0B2A-4590-BEA9-ADAB9B607C84}">
      <dgm:prSet custT="1"/>
      <dgm:spPr/>
      <dgm:t>
        <a:bodyPr/>
        <a:lstStyle/>
        <a:p>
          <a:pPr rtl="1"/>
          <a:endParaRPr lang="fa-IR" sz="800"/>
        </a:p>
      </dgm:t>
    </dgm:pt>
    <dgm:pt modelId="{0D0B18D4-E20F-4F59-98FF-98339B7054A5}" type="sibTrans" cxnId="{EC6ED01D-0B2A-4590-BEA9-ADAB9B607C84}">
      <dgm:prSet/>
      <dgm:spPr/>
      <dgm:t>
        <a:bodyPr/>
        <a:lstStyle/>
        <a:p>
          <a:pPr rtl="1"/>
          <a:endParaRPr lang="fa-IR"/>
        </a:p>
      </dgm:t>
    </dgm:pt>
    <dgm:pt modelId="{A184BFB0-EB51-4384-9DD5-2C7C810EF15D}" type="pres">
      <dgm:prSet presAssocID="{2A0D8F72-6C1E-42AA-BA75-0BCEC8C009C7}" presName="diagram" presStyleCnt="0">
        <dgm:presLayoutVars>
          <dgm:chPref val="1"/>
          <dgm:dir val="rev"/>
          <dgm:animOne val="branch"/>
          <dgm:animLvl val="lvl"/>
          <dgm:resizeHandles val="exact"/>
        </dgm:presLayoutVars>
      </dgm:prSet>
      <dgm:spPr/>
      <dgm:t>
        <a:bodyPr/>
        <a:lstStyle/>
        <a:p>
          <a:pPr rtl="1"/>
          <a:endParaRPr lang="fa-IR"/>
        </a:p>
      </dgm:t>
    </dgm:pt>
    <dgm:pt modelId="{CAD250D6-D650-4CFE-BB1C-BBA2B2DCB537}" type="pres">
      <dgm:prSet presAssocID="{2940A916-3EA5-437A-B301-0B1646DAFDBB}" presName="root1" presStyleCnt="0"/>
      <dgm:spPr/>
    </dgm:pt>
    <dgm:pt modelId="{1C96DB07-D365-4B85-969B-072AEF8C8113}" type="pres">
      <dgm:prSet presAssocID="{2940A916-3EA5-437A-B301-0B1646DAFDBB}" presName="LevelOneTextNode" presStyleLbl="node0" presStyleIdx="0" presStyleCnt="1">
        <dgm:presLayoutVars>
          <dgm:chPref val="3"/>
        </dgm:presLayoutVars>
      </dgm:prSet>
      <dgm:spPr/>
      <dgm:t>
        <a:bodyPr/>
        <a:lstStyle/>
        <a:p>
          <a:pPr rtl="1"/>
          <a:endParaRPr lang="fa-IR"/>
        </a:p>
      </dgm:t>
    </dgm:pt>
    <dgm:pt modelId="{544A5FAD-6F7A-49C6-B9A8-D6D82A5EE5E9}" type="pres">
      <dgm:prSet presAssocID="{2940A916-3EA5-437A-B301-0B1646DAFDBB}" presName="level2hierChild" presStyleCnt="0"/>
      <dgm:spPr/>
    </dgm:pt>
    <dgm:pt modelId="{2B9ACFD9-6F34-4798-AF7A-F00520114C14}" type="pres">
      <dgm:prSet presAssocID="{90FE421A-D411-4EDB-9F72-C55911096A00}" presName="conn2-1" presStyleLbl="parChTrans1D2" presStyleIdx="0" presStyleCnt="5" custScaleX="2000000"/>
      <dgm:spPr/>
      <dgm:t>
        <a:bodyPr/>
        <a:lstStyle/>
        <a:p>
          <a:pPr rtl="1"/>
          <a:endParaRPr lang="fa-IR"/>
        </a:p>
      </dgm:t>
    </dgm:pt>
    <dgm:pt modelId="{08E150EF-642A-4EA2-B06B-FC1C291D3558}" type="pres">
      <dgm:prSet presAssocID="{90FE421A-D411-4EDB-9F72-C55911096A00}" presName="connTx" presStyleLbl="parChTrans1D2" presStyleIdx="0" presStyleCnt="5"/>
      <dgm:spPr/>
      <dgm:t>
        <a:bodyPr/>
        <a:lstStyle/>
        <a:p>
          <a:pPr rtl="1"/>
          <a:endParaRPr lang="fa-IR"/>
        </a:p>
      </dgm:t>
    </dgm:pt>
    <dgm:pt modelId="{16249E23-6312-486A-A788-C9DA7F9B7D54}" type="pres">
      <dgm:prSet presAssocID="{EFA4C0E3-EAA5-415B-9B09-C8ECA21FF30B}" presName="root2" presStyleCnt="0"/>
      <dgm:spPr/>
    </dgm:pt>
    <dgm:pt modelId="{5FB42872-E25D-4D0A-9E3B-F7EC6C9DCB04}" type="pres">
      <dgm:prSet presAssocID="{EFA4C0E3-EAA5-415B-9B09-C8ECA21FF30B}" presName="LevelTwoTextNode" presStyleLbl="node2" presStyleIdx="0" presStyleCnt="5" custScaleX="212458">
        <dgm:presLayoutVars>
          <dgm:chPref val="3"/>
        </dgm:presLayoutVars>
      </dgm:prSet>
      <dgm:spPr/>
      <dgm:t>
        <a:bodyPr/>
        <a:lstStyle/>
        <a:p>
          <a:pPr rtl="1"/>
          <a:endParaRPr lang="fa-IR"/>
        </a:p>
      </dgm:t>
    </dgm:pt>
    <dgm:pt modelId="{B8B3DE25-8314-4024-9703-4401F3966776}" type="pres">
      <dgm:prSet presAssocID="{EFA4C0E3-EAA5-415B-9B09-C8ECA21FF30B}" presName="level3hierChild" presStyleCnt="0"/>
      <dgm:spPr/>
    </dgm:pt>
    <dgm:pt modelId="{D06A6396-CB6F-44A2-8989-3DA118006ED0}" type="pres">
      <dgm:prSet presAssocID="{1A37DC8F-B43B-4F3A-B971-389CE3A37D0F}" presName="conn2-1" presStyleLbl="parChTrans1D2" presStyleIdx="1" presStyleCnt="5" custScaleX="2000000"/>
      <dgm:spPr/>
      <dgm:t>
        <a:bodyPr/>
        <a:lstStyle/>
        <a:p>
          <a:pPr rtl="1"/>
          <a:endParaRPr lang="fa-IR"/>
        </a:p>
      </dgm:t>
    </dgm:pt>
    <dgm:pt modelId="{313B6047-017D-4549-BC39-59AA381CA7E4}" type="pres">
      <dgm:prSet presAssocID="{1A37DC8F-B43B-4F3A-B971-389CE3A37D0F}" presName="connTx" presStyleLbl="parChTrans1D2" presStyleIdx="1" presStyleCnt="5"/>
      <dgm:spPr/>
      <dgm:t>
        <a:bodyPr/>
        <a:lstStyle/>
        <a:p>
          <a:pPr rtl="1"/>
          <a:endParaRPr lang="fa-IR"/>
        </a:p>
      </dgm:t>
    </dgm:pt>
    <dgm:pt modelId="{5E638867-5FBB-4704-A7CC-C5EB7B528B64}" type="pres">
      <dgm:prSet presAssocID="{6EE3BF28-5E0F-47FA-8A72-B6A8B49233E0}" presName="root2" presStyleCnt="0"/>
      <dgm:spPr/>
    </dgm:pt>
    <dgm:pt modelId="{DA5B7481-793E-4259-9730-605548BB40E5}" type="pres">
      <dgm:prSet presAssocID="{6EE3BF28-5E0F-47FA-8A72-B6A8B49233E0}" presName="LevelTwoTextNode" presStyleLbl="node2" presStyleIdx="1" presStyleCnt="5" custScaleX="212458">
        <dgm:presLayoutVars>
          <dgm:chPref val="3"/>
        </dgm:presLayoutVars>
      </dgm:prSet>
      <dgm:spPr/>
      <dgm:t>
        <a:bodyPr/>
        <a:lstStyle/>
        <a:p>
          <a:pPr rtl="1"/>
          <a:endParaRPr lang="fa-IR"/>
        </a:p>
      </dgm:t>
    </dgm:pt>
    <dgm:pt modelId="{C6A6ACA4-5646-43CA-84A3-E012837BC203}" type="pres">
      <dgm:prSet presAssocID="{6EE3BF28-5E0F-47FA-8A72-B6A8B49233E0}" presName="level3hierChild" presStyleCnt="0"/>
      <dgm:spPr/>
    </dgm:pt>
    <dgm:pt modelId="{1D629023-374F-4A41-BAA2-848EF2258E58}" type="pres">
      <dgm:prSet presAssocID="{B2C3A079-0BEF-4B03-A3B4-35EE80BCB3EC}" presName="conn2-1" presStyleLbl="parChTrans1D2" presStyleIdx="2" presStyleCnt="5" custScaleX="2000000"/>
      <dgm:spPr/>
      <dgm:t>
        <a:bodyPr/>
        <a:lstStyle/>
        <a:p>
          <a:pPr rtl="1"/>
          <a:endParaRPr lang="fa-IR"/>
        </a:p>
      </dgm:t>
    </dgm:pt>
    <dgm:pt modelId="{5771E79E-C9F4-4D89-871E-029A440D6D24}" type="pres">
      <dgm:prSet presAssocID="{B2C3A079-0BEF-4B03-A3B4-35EE80BCB3EC}" presName="connTx" presStyleLbl="parChTrans1D2" presStyleIdx="2" presStyleCnt="5"/>
      <dgm:spPr/>
      <dgm:t>
        <a:bodyPr/>
        <a:lstStyle/>
        <a:p>
          <a:pPr rtl="1"/>
          <a:endParaRPr lang="fa-IR"/>
        </a:p>
      </dgm:t>
    </dgm:pt>
    <dgm:pt modelId="{9BFBEABA-5882-4E0D-9560-AB72C84B9BEB}" type="pres">
      <dgm:prSet presAssocID="{80807D22-C6CD-4BE9-981E-729ACACB6851}" presName="root2" presStyleCnt="0"/>
      <dgm:spPr/>
    </dgm:pt>
    <dgm:pt modelId="{6C744D93-81F0-4F63-A53D-41A6799FA07F}" type="pres">
      <dgm:prSet presAssocID="{80807D22-C6CD-4BE9-981E-729ACACB6851}" presName="LevelTwoTextNode" presStyleLbl="node2" presStyleIdx="2" presStyleCnt="5" custScaleX="212458">
        <dgm:presLayoutVars>
          <dgm:chPref val="3"/>
        </dgm:presLayoutVars>
      </dgm:prSet>
      <dgm:spPr/>
      <dgm:t>
        <a:bodyPr/>
        <a:lstStyle/>
        <a:p>
          <a:pPr rtl="1"/>
          <a:endParaRPr lang="fa-IR"/>
        </a:p>
      </dgm:t>
    </dgm:pt>
    <dgm:pt modelId="{C581841D-11D6-4B71-9DC5-582EE655B6F2}" type="pres">
      <dgm:prSet presAssocID="{80807D22-C6CD-4BE9-981E-729ACACB6851}" presName="level3hierChild" presStyleCnt="0"/>
      <dgm:spPr/>
    </dgm:pt>
    <dgm:pt modelId="{C948656B-18AB-45B0-96AD-6D478571113F}" type="pres">
      <dgm:prSet presAssocID="{FDD38DA5-FB99-4FE8-BC9F-9AB30CDAD9A1}" presName="conn2-1" presStyleLbl="parChTrans1D2" presStyleIdx="3" presStyleCnt="5" custScaleX="2000000"/>
      <dgm:spPr/>
      <dgm:t>
        <a:bodyPr/>
        <a:lstStyle/>
        <a:p>
          <a:pPr rtl="1"/>
          <a:endParaRPr lang="fa-IR"/>
        </a:p>
      </dgm:t>
    </dgm:pt>
    <dgm:pt modelId="{85CBB091-035F-4FF5-97D9-8EF1834EA280}" type="pres">
      <dgm:prSet presAssocID="{FDD38DA5-FB99-4FE8-BC9F-9AB30CDAD9A1}" presName="connTx" presStyleLbl="parChTrans1D2" presStyleIdx="3" presStyleCnt="5"/>
      <dgm:spPr/>
      <dgm:t>
        <a:bodyPr/>
        <a:lstStyle/>
        <a:p>
          <a:pPr rtl="1"/>
          <a:endParaRPr lang="fa-IR"/>
        </a:p>
      </dgm:t>
    </dgm:pt>
    <dgm:pt modelId="{30977661-778B-4C6F-B660-6D08C0B73039}" type="pres">
      <dgm:prSet presAssocID="{285A494D-B638-43DC-84BE-5AECC831D39B}" presName="root2" presStyleCnt="0"/>
      <dgm:spPr/>
    </dgm:pt>
    <dgm:pt modelId="{8E554774-E69C-4057-9C8A-ED78F053FF49}" type="pres">
      <dgm:prSet presAssocID="{285A494D-B638-43DC-84BE-5AECC831D39B}" presName="LevelTwoTextNode" presStyleLbl="node2" presStyleIdx="3" presStyleCnt="5" custScaleX="212458">
        <dgm:presLayoutVars>
          <dgm:chPref val="3"/>
        </dgm:presLayoutVars>
      </dgm:prSet>
      <dgm:spPr/>
      <dgm:t>
        <a:bodyPr/>
        <a:lstStyle/>
        <a:p>
          <a:pPr rtl="1"/>
          <a:endParaRPr lang="fa-IR"/>
        </a:p>
      </dgm:t>
    </dgm:pt>
    <dgm:pt modelId="{3666F099-D000-4B59-BF8A-9A09072DE756}" type="pres">
      <dgm:prSet presAssocID="{285A494D-B638-43DC-84BE-5AECC831D39B}" presName="level3hierChild" presStyleCnt="0"/>
      <dgm:spPr/>
    </dgm:pt>
    <dgm:pt modelId="{5F633F51-7DC2-4EDB-84EE-BB3841C40299}" type="pres">
      <dgm:prSet presAssocID="{492E0C65-7833-4BD4-9F04-FC6E318C2B39}" presName="conn2-1" presStyleLbl="parChTrans1D2" presStyleIdx="4" presStyleCnt="5" custScaleX="2000000"/>
      <dgm:spPr/>
      <dgm:t>
        <a:bodyPr/>
        <a:lstStyle/>
        <a:p>
          <a:pPr rtl="1"/>
          <a:endParaRPr lang="fa-IR"/>
        </a:p>
      </dgm:t>
    </dgm:pt>
    <dgm:pt modelId="{C33AE9ED-27B1-4A42-9AAE-F622B817EB2C}" type="pres">
      <dgm:prSet presAssocID="{492E0C65-7833-4BD4-9F04-FC6E318C2B39}" presName="connTx" presStyleLbl="parChTrans1D2" presStyleIdx="4" presStyleCnt="5"/>
      <dgm:spPr/>
      <dgm:t>
        <a:bodyPr/>
        <a:lstStyle/>
        <a:p>
          <a:pPr rtl="1"/>
          <a:endParaRPr lang="fa-IR"/>
        </a:p>
      </dgm:t>
    </dgm:pt>
    <dgm:pt modelId="{55E9EA79-90C5-42F6-883A-72EFB30709C9}" type="pres">
      <dgm:prSet presAssocID="{82AC5540-659B-4BB1-B226-EDC910372921}" presName="root2" presStyleCnt="0"/>
      <dgm:spPr/>
    </dgm:pt>
    <dgm:pt modelId="{A002463E-BCE0-4578-81DF-103624C4C88A}" type="pres">
      <dgm:prSet presAssocID="{82AC5540-659B-4BB1-B226-EDC910372921}" presName="LevelTwoTextNode" presStyleLbl="node2" presStyleIdx="4" presStyleCnt="5" custScaleX="212458">
        <dgm:presLayoutVars>
          <dgm:chPref val="3"/>
        </dgm:presLayoutVars>
      </dgm:prSet>
      <dgm:spPr/>
      <dgm:t>
        <a:bodyPr/>
        <a:lstStyle/>
        <a:p>
          <a:pPr rtl="1"/>
          <a:endParaRPr lang="fa-IR"/>
        </a:p>
      </dgm:t>
    </dgm:pt>
    <dgm:pt modelId="{A4F81199-AAA2-4AC9-B869-87E08B90A8C8}" type="pres">
      <dgm:prSet presAssocID="{82AC5540-659B-4BB1-B226-EDC910372921}" presName="level3hierChild" presStyleCnt="0"/>
      <dgm:spPr/>
    </dgm:pt>
  </dgm:ptLst>
  <dgm:cxnLst>
    <dgm:cxn modelId="{283AB296-DC0C-4860-A192-6F60686079D7}" type="presOf" srcId="{82AC5540-659B-4BB1-B226-EDC910372921}" destId="{A002463E-BCE0-4578-81DF-103624C4C88A}" srcOrd="0" destOrd="0" presId="urn:microsoft.com/office/officeart/2005/8/layout/hierarchy2"/>
    <dgm:cxn modelId="{8DF842F3-9AF4-4B0F-B493-C499722771AF}" srcId="{2940A916-3EA5-437A-B301-0B1646DAFDBB}" destId="{80807D22-C6CD-4BE9-981E-729ACACB6851}" srcOrd="2" destOrd="0" parTransId="{B2C3A079-0BEF-4B03-A3B4-35EE80BCB3EC}" sibTransId="{8B370EBB-FC74-49BA-8A39-C89DA880756D}"/>
    <dgm:cxn modelId="{C9B78E0B-3BD8-4232-80B4-AE36A846FC45}" type="presOf" srcId="{2A0D8F72-6C1E-42AA-BA75-0BCEC8C009C7}" destId="{A184BFB0-EB51-4384-9DD5-2C7C810EF15D}" srcOrd="0" destOrd="0" presId="urn:microsoft.com/office/officeart/2005/8/layout/hierarchy2"/>
    <dgm:cxn modelId="{8BC55E16-475F-4620-A1DF-695FAB4B0D28}" srcId="{2940A916-3EA5-437A-B301-0B1646DAFDBB}" destId="{6EE3BF28-5E0F-47FA-8A72-B6A8B49233E0}" srcOrd="1" destOrd="0" parTransId="{1A37DC8F-B43B-4F3A-B971-389CE3A37D0F}" sibTransId="{D0B867FC-C7DF-4A2F-9574-04D7F3E32FBB}"/>
    <dgm:cxn modelId="{2FA0417B-F3A6-4C77-AA13-7C6129F18043}" type="presOf" srcId="{B2C3A079-0BEF-4B03-A3B4-35EE80BCB3EC}" destId="{5771E79E-C9F4-4D89-871E-029A440D6D24}" srcOrd="1" destOrd="0" presId="urn:microsoft.com/office/officeart/2005/8/layout/hierarchy2"/>
    <dgm:cxn modelId="{F9E4DC49-C355-43EF-A050-4C0BC1F02908}" srcId="{2A0D8F72-6C1E-42AA-BA75-0BCEC8C009C7}" destId="{2940A916-3EA5-437A-B301-0B1646DAFDBB}" srcOrd="0" destOrd="0" parTransId="{5CB15A98-4582-41E8-9C17-F0CD627A6F0D}" sibTransId="{A4CB16A0-D69F-489C-BEB4-8FBBE024CE74}"/>
    <dgm:cxn modelId="{77573FA4-6059-45C5-930D-6E089764A959}" type="presOf" srcId="{1A37DC8F-B43B-4F3A-B971-389CE3A37D0F}" destId="{313B6047-017D-4549-BC39-59AA381CA7E4}" srcOrd="1" destOrd="0" presId="urn:microsoft.com/office/officeart/2005/8/layout/hierarchy2"/>
    <dgm:cxn modelId="{49191239-408A-45F3-9B19-552D7C06155E}" type="presOf" srcId="{EFA4C0E3-EAA5-415B-9B09-C8ECA21FF30B}" destId="{5FB42872-E25D-4D0A-9E3B-F7EC6C9DCB04}" srcOrd="0" destOrd="0" presId="urn:microsoft.com/office/officeart/2005/8/layout/hierarchy2"/>
    <dgm:cxn modelId="{FD71C52E-CA4F-4A44-A250-DE315E235355}" type="presOf" srcId="{FDD38DA5-FB99-4FE8-BC9F-9AB30CDAD9A1}" destId="{C948656B-18AB-45B0-96AD-6D478571113F}" srcOrd="0" destOrd="0" presId="urn:microsoft.com/office/officeart/2005/8/layout/hierarchy2"/>
    <dgm:cxn modelId="{19F5E9FB-71A2-431A-9A3C-AD3417B40614}" type="presOf" srcId="{90FE421A-D411-4EDB-9F72-C55911096A00}" destId="{08E150EF-642A-4EA2-B06B-FC1C291D3558}" srcOrd="1" destOrd="0" presId="urn:microsoft.com/office/officeart/2005/8/layout/hierarchy2"/>
    <dgm:cxn modelId="{FEEFA2C1-36C1-4E05-B6D0-CD8DB5023748}" type="presOf" srcId="{FDD38DA5-FB99-4FE8-BC9F-9AB30CDAD9A1}" destId="{85CBB091-035F-4FF5-97D9-8EF1834EA280}" srcOrd="1" destOrd="0" presId="urn:microsoft.com/office/officeart/2005/8/layout/hierarchy2"/>
    <dgm:cxn modelId="{80350074-26D1-412C-BD80-A6BEC62B4C04}" type="presOf" srcId="{80807D22-C6CD-4BE9-981E-729ACACB6851}" destId="{6C744D93-81F0-4F63-A53D-41A6799FA07F}" srcOrd="0" destOrd="0" presId="urn:microsoft.com/office/officeart/2005/8/layout/hierarchy2"/>
    <dgm:cxn modelId="{CDA07444-3F6E-43F4-88FE-9501B93FB85F}" type="presOf" srcId="{492E0C65-7833-4BD4-9F04-FC6E318C2B39}" destId="{5F633F51-7DC2-4EDB-84EE-BB3841C40299}" srcOrd="0" destOrd="0" presId="urn:microsoft.com/office/officeart/2005/8/layout/hierarchy2"/>
    <dgm:cxn modelId="{01B09285-0E8C-4C5B-A19C-9F8DAA3D4AB9}" type="presOf" srcId="{2940A916-3EA5-437A-B301-0B1646DAFDBB}" destId="{1C96DB07-D365-4B85-969B-072AEF8C8113}" srcOrd="0" destOrd="0" presId="urn:microsoft.com/office/officeart/2005/8/layout/hierarchy2"/>
    <dgm:cxn modelId="{8C60D9C9-78EF-4F61-97ED-920B9E9B6200}" type="presOf" srcId="{1A37DC8F-B43B-4F3A-B971-389CE3A37D0F}" destId="{D06A6396-CB6F-44A2-8989-3DA118006ED0}" srcOrd="0" destOrd="0" presId="urn:microsoft.com/office/officeart/2005/8/layout/hierarchy2"/>
    <dgm:cxn modelId="{27CFDFD8-FD43-40DA-B396-23C11DD770BE}" type="presOf" srcId="{90FE421A-D411-4EDB-9F72-C55911096A00}" destId="{2B9ACFD9-6F34-4798-AF7A-F00520114C14}" srcOrd="0" destOrd="0" presId="urn:microsoft.com/office/officeart/2005/8/layout/hierarchy2"/>
    <dgm:cxn modelId="{D0C5CB6E-1AE5-4178-9983-ED5E84C036DE}" type="presOf" srcId="{6EE3BF28-5E0F-47FA-8A72-B6A8B49233E0}" destId="{DA5B7481-793E-4259-9730-605548BB40E5}" srcOrd="0" destOrd="0" presId="urn:microsoft.com/office/officeart/2005/8/layout/hierarchy2"/>
    <dgm:cxn modelId="{EC6ED01D-0B2A-4590-BEA9-ADAB9B607C84}" srcId="{2940A916-3EA5-437A-B301-0B1646DAFDBB}" destId="{82AC5540-659B-4BB1-B226-EDC910372921}" srcOrd="4" destOrd="0" parTransId="{492E0C65-7833-4BD4-9F04-FC6E318C2B39}" sibTransId="{0D0B18D4-E20F-4F59-98FF-98339B7054A5}"/>
    <dgm:cxn modelId="{1D438F79-C90E-42A0-B9EB-192919ECC59F}" srcId="{2940A916-3EA5-437A-B301-0B1646DAFDBB}" destId="{EFA4C0E3-EAA5-415B-9B09-C8ECA21FF30B}" srcOrd="0" destOrd="0" parTransId="{90FE421A-D411-4EDB-9F72-C55911096A00}" sibTransId="{58D900D5-AE59-48C0-A92C-662023AA2CF2}"/>
    <dgm:cxn modelId="{C41C7537-4E74-4150-BC62-10C98A159C40}" type="presOf" srcId="{B2C3A079-0BEF-4B03-A3B4-35EE80BCB3EC}" destId="{1D629023-374F-4A41-BAA2-848EF2258E58}" srcOrd="0" destOrd="0" presId="urn:microsoft.com/office/officeart/2005/8/layout/hierarchy2"/>
    <dgm:cxn modelId="{3A5AEE73-88C0-43CD-B890-31DFD57BC6A4}" type="presOf" srcId="{492E0C65-7833-4BD4-9F04-FC6E318C2B39}" destId="{C33AE9ED-27B1-4A42-9AAE-F622B817EB2C}" srcOrd="1" destOrd="0" presId="urn:microsoft.com/office/officeart/2005/8/layout/hierarchy2"/>
    <dgm:cxn modelId="{C344F13D-DEE4-4462-83BB-C12B7727509E}" srcId="{2940A916-3EA5-437A-B301-0B1646DAFDBB}" destId="{285A494D-B638-43DC-84BE-5AECC831D39B}" srcOrd="3" destOrd="0" parTransId="{FDD38DA5-FB99-4FE8-BC9F-9AB30CDAD9A1}" sibTransId="{A9E09DA0-B980-4B81-B04D-F98545D62D1A}"/>
    <dgm:cxn modelId="{855FA638-DB53-4C5B-911C-CF1BA14F1CFE}" type="presOf" srcId="{285A494D-B638-43DC-84BE-5AECC831D39B}" destId="{8E554774-E69C-4057-9C8A-ED78F053FF49}" srcOrd="0" destOrd="0" presId="urn:microsoft.com/office/officeart/2005/8/layout/hierarchy2"/>
    <dgm:cxn modelId="{4980AC08-E08B-498A-80F7-3EEA59829B76}" type="presParOf" srcId="{A184BFB0-EB51-4384-9DD5-2C7C810EF15D}" destId="{CAD250D6-D650-4CFE-BB1C-BBA2B2DCB537}" srcOrd="0" destOrd="0" presId="urn:microsoft.com/office/officeart/2005/8/layout/hierarchy2"/>
    <dgm:cxn modelId="{18AB2727-FF95-456D-8CA0-AFC43D4CB96C}" type="presParOf" srcId="{CAD250D6-D650-4CFE-BB1C-BBA2B2DCB537}" destId="{1C96DB07-D365-4B85-969B-072AEF8C8113}" srcOrd="0" destOrd="0" presId="urn:microsoft.com/office/officeart/2005/8/layout/hierarchy2"/>
    <dgm:cxn modelId="{F5CBBCD0-A821-4B47-8442-576F28CEF25F}" type="presParOf" srcId="{CAD250D6-D650-4CFE-BB1C-BBA2B2DCB537}" destId="{544A5FAD-6F7A-49C6-B9A8-D6D82A5EE5E9}" srcOrd="1" destOrd="0" presId="urn:microsoft.com/office/officeart/2005/8/layout/hierarchy2"/>
    <dgm:cxn modelId="{3D223CDD-672D-4B8D-8161-F06ECF9E9526}" type="presParOf" srcId="{544A5FAD-6F7A-49C6-B9A8-D6D82A5EE5E9}" destId="{2B9ACFD9-6F34-4798-AF7A-F00520114C14}" srcOrd="0" destOrd="0" presId="urn:microsoft.com/office/officeart/2005/8/layout/hierarchy2"/>
    <dgm:cxn modelId="{7DE39A5B-E28B-4F43-975D-DACF581A8FA0}" type="presParOf" srcId="{2B9ACFD9-6F34-4798-AF7A-F00520114C14}" destId="{08E150EF-642A-4EA2-B06B-FC1C291D3558}" srcOrd="0" destOrd="0" presId="urn:microsoft.com/office/officeart/2005/8/layout/hierarchy2"/>
    <dgm:cxn modelId="{0846869F-677A-45D4-89A4-9874C46FAFE6}" type="presParOf" srcId="{544A5FAD-6F7A-49C6-B9A8-D6D82A5EE5E9}" destId="{16249E23-6312-486A-A788-C9DA7F9B7D54}" srcOrd="1" destOrd="0" presId="urn:microsoft.com/office/officeart/2005/8/layout/hierarchy2"/>
    <dgm:cxn modelId="{F8287BD6-78EF-4CCE-A1F9-E69346A77E6D}" type="presParOf" srcId="{16249E23-6312-486A-A788-C9DA7F9B7D54}" destId="{5FB42872-E25D-4D0A-9E3B-F7EC6C9DCB04}" srcOrd="0" destOrd="0" presId="urn:microsoft.com/office/officeart/2005/8/layout/hierarchy2"/>
    <dgm:cxn modelId="{461B89FC-DAE6-4E00-BC1B-8F427B160C63}" type="presParOf" srcId="{16249E23-6312-486A-A788-C9DA7F9B7D54}" destId="{B8B3DE25-8314-4024-9703-4401F3966776}" srcOrd="1" destOrd="0" presId="urn:microsoft.com/office/officeart/2005/8/layout/hierarchy2"/>
    <dgm:cxn modelId="{14C676B0-A8EE-4AAF-81BA-1483EEF4F3FE}" type="presParOf" srcId="{544A5FAD-6F7A-49C6-B9A8-D6D82A5EE5E9}" destId="{D06A6396-CB6F-44A2-8989-3DA118006ED0}" srcOrd="2" destOrd="0" presId="urn:microsoft.com/office/officeart/2005/8/layout/hierarchy2"/>
    <dgm:cxn modelId="{077AF4F6-3670-4AD7-9F82-B396A4210DC3}" type="presParOf" srcId="{D06A6396-CB6F-44A2-8989-3DA118006ED0}" destId="{313B6047-017D-4549-BC39-59AA381CA7E4}" srcOrd="0" destOrd="0" presId="urn:microsoft.com/office/officeart/2005/8/layout/hierarchy2"/>
    <dgm:cxn modelId="{102BB4AF-D58B-45A0-AB6E-87ED8E3B38EB}" type="presParOf" srcId="{544A5FAD-6F7A-49C6-B9A8-D6D82A5EE5E9}" destId="{5E638867-5FBB-4704-A7CC-C5EB7B528B64}" srcOrd="3" destOrd="0" presId="urn:microsoft.com/office/officeart/2005/8/layout/hierarchy2"/>
    <dgm:cxn modelId="{AE7EE027-764C-4E76-9FF5-D15290080896}" type="presParOf" srcId="{5E638867-5FBB-4704-A7CC-C5EB7B528B64}" destId="{DA5B7481-793E-4259-9730-605548BB40E5}" srcOrd="0" destOrd="0" presId="urn:microsoft.com/office/officeart/2005/8/layout/hierarchy2"/>
    <dgm:cxn modelId="{A4AA719D-454E-46B0-918E-E131898060C5}" type="presParOf" srcId="{5E638867-5FBB-4704-A7CC-C5EB7B528B64}" destId="{C6A6ACA4-5646-43CA-84A3-E012837BC203}" srcOrd="1" destOrd="0" presId="urn:microsoft.com/office/officeart/2005/8/layout/hierarchy2"/>
    <dgm:cxn modelId="{94082D66-4C2F-4262-83C2-68236BFAD4B8}" type="presParOf" srcId="{544A5FAD-6F7A-49C6-B9A8-D6D82A5EE5E9}" destId="{1D629023-374F-4A41-BAA2-848EF2258E58}" srcOrd="4" destOrd="0" presId="urn:microsoft.com/office/officeart/2005/8/layout/hierarchy2"/>
    <dgm:cxn modelId="{4D0E7ACA-2ECF-4C48-B757-B711909F0ED9}" type="presParOf" srcId="{1D629023-374F-4A41-BAA2-848EF2258E58}" destId="{5771E79E-C9F4-4D89-871E-029A440D6D24}" srcOrd="0" destOrd="0" presId="urn:microsoft.com/office/officeart/2005/8/layout/hierarchy2"/>
    <dgm:cxn modelId="{EF7A47CD-5AE8-47AB-836E-449B9AD60CB0}" type="presParOf" srcId="{544A5FAD-6F7A-49C6-B9A8-D6D82A5EE5E9}" destId="{9BFBEABA-5882-4E0D-9560-AB72C84B9BEB}" srcOrd="5" destOrd="0" presId="urn:microsoft.com/office/officeart/2005/8/layout/hierarchy2"/>
    <dgm:cxn modelId="{42B15AFC-920C-4398-8827-38E92CD15F23}" type="presParOf" srcId="{9BFBEABA-5882-4E0D-9560-AB72C84B9BEB}" destId="{6C744D93-81F0-4F63-A53D-41A6799FA07F}" srcOrd="0" destOrd="0" presId="urn:microsoft.com/office/officeart/2005/8/layout/hierarchy2"/>
    <dgm:cxn modelId="{39DDA399-8026-4D45-B77F-78D0AF72E290}" type="presParOf" srcId="{9BFBEABA-5882-4E0D-9560-AB72C84B9BEB}" destId="{C581841D-11D6-4B71-9DC5-582EE655B6F2}" srcOrd="1" destOrd="0" presId="urn:microsoft.com/office/officeart/2005/8/layout/hierarchy2"/>
    <dgm:cxn modelId="{C1C6850E-838A-429C-B552-4ACAD4D057D8}" type="presParOf" srcId="{544A5FAD-6F7A-49C6-B9A8-D6D82A5EE5E9}" destId="{C948656B-18AB-45B0-96AD-6D478571113F}" srcOrd="6" destOrd="0" presId="urn:microsoft.com/office/officeart/2005/8/layout/hierarchy2"/>
    <dgm:cxn modelId="{0DD5C79A-EB25-4BC4-A017-67611863D05E}" type="presParOf" srcId="{C948656B-18AB-45B0-96AD-6D478571113F}" destId="{85CBB091-035F-4FF5-97D9-8EF1834EA280}" srcOrd="0" destOrd="0" presId="urn:microsoft.com/office/officeart/2005/8/layout/hierarchy2"/>
    <dgm:cxn modelId="{054EC634-3989-47B7-8368-31FF7F1D4535}" type="presParOf" srcId="{544A5FAD-6F7A-49C6-B9A8-D6D82A5EE5E9}" destId="{30977661-778B-4C6F-B660-6D08C0B73039}" srcOrd="7" destOrd="0" presId="urn:microsoft.com/office/officeart/2005/8/layout/hierarchy2"/>
    <dgm:cxn modelId="{81107174-AE85-4117-BFF2-62165C1767B1}" type="presParOf" srcId="{30977661-778B-4C6F-B660-6D08C0B73039}" destId="{8E554774-E69C-4057-9C8A-ED78F053FF49}" srcOrd="0" destOrd="0" presId="urn:microsoft.com/office/officeart/2005/8/layout/hierarchy2"/>
    <dgm:cxn modelId="{3B82C162-AF0C-4247-B583-2E61A89D0C89}" type="presParOf" srcId="{30977661-778B-4C6F-B660-6D08C0B73039}" destId="{3666F099-D000-4B59-BF8A-9A09072DE756}" srcOrd="1" destOrd="0" presId="urn:microsoft.com/office/officeart/2005/8/layout/hierarchy2"/>
    <dgm:cxn modelId="{9EB39506-8C7D-45BC-B0A2-AAD3B23A018C}" type="presParOf" srcId="{544A5FAD-6F7A-49C6-B9A8-D6D82A5EE5E9}" destId="{5F633F51-7DC2-4EDB-84EE-BB3841C40299}" srcOrd="8" destOrd="0" presId="urn:microsoft.com/office/officeart/2005/8/layout/hierarchy2"/>
    <dgm:cxn modelId="{9E22BE80-B6A4-4D2C-B838-B4A7FFC2C830}" type="presParOf" srcId="{5F633F51-7DC2-4EDB-84EE-BB3841C40299}" destId="{C33AE9ED-27B1-4A42-9AAE-F622B817EB2C}" srcOrd="0" destOrd="0" presId="urn:microsoft.com/office/officeart/2005/8/layout/hierarchy2"/>
    <dgm:cxn modelId="{3A496C33-A973-4BC9-9E0D-1781C4415304}" type="presParOf" srcId="{544A5FAD-6F7A-49C6-B9A8-D6D82A5EE5E9}" destId="{55E9EA79-90C5-42F6-883A-72EFB30709C9}" srcOrd="9" destOrd="0" presId="urn:microsoft.com/office/officeart/2005/8/layout/hierarchy2"/>
    <dgm:cxn modelId="{B7AB98E2-C877-4C8A-A2AC-C21A6C682F03}" type="presParOf" srcId="{55E9EA79-90C5-42F6-883A-72EFB30709C9}" destId="{A002463E-BCE0-4578-81DF-103624C4C88A}" srcOrd="0" destOrd="0" presId="urn:microsoft.com/office/officeart/2005/8/layout/hierarchy2"/>
    <dgm:cxn modelId="{2A3E9E37-9151-4046-95AE-B1CFDB3373BA}" type="presParOf" srcId="{55E9EA79-90C5-42F6-883A-72EFB30709C9}" destId="{A4F81199-AAA2-4AC9-B869-87E08B90A8C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5E765-338B-4EB6-8995-4F32A2C31D24}" type="doc">
      <dgm:prSet loTypeId="urn:microsoft.com/office/officeart/2005/8/layout/hierarchy2" loCatId="hierarchy" qsTypeId="urn:microsoft.com/office/officeart/2005/8/quickstyle/3d3" qsCatId="3D" csTypeId="urn:microsoft.com/office/officeart/2005/8/colors/accent2_1" csCatId="accent2" phldr="1"/>
      <dgm:spPr/>
      <dgm:t>
        <a:bodyPr/>
        <a:lstStyle/>
        <a:p>
          <a:pPr rtl="1"/>
          <a:endParaRPr lang="fa-IR"/>
        </a:p>
      </dgm:t>
    </dgm:pt>
    <dgm:pt modelId="{16C8EB5A-E459-4FD4-BB14-1A88B6C9870D}">
      <dgm:prSet phldrT="[Text]" custT="1"/>
      <dgm:spPr>
        <a:effectLst>
          <a:glow rad="139700">
            <a:schemeClr val="accent2">
              <a:satMod val="175000"/>
              <a:alpha val="40000"/>
            </a:schemeClr>
          </a:glow>
        </a:effectLst>
      </dgm:spPr>
      <dgm:t>
        <a:bodyPr/>
        <a:lstStyle/>
        <a:p>
          <a:pPr rtl="1"/>
          <a:r>
            <a:rPr lang="fa-IR" sz="2400" smtClean="0"/>
            <a:t>واجبات نماز</a:t>
          </a:r>
          <a:endParaRPr lang="fa-IR" sz="2400" dirty="0"/>
        </a:p>
      </dgm:t>
    </dgm:pt>
    <dgm:pt modelId="{57854F97-F3D5-43B7-8B2F-D24F31ACF6DE}" type="parTrans" cxnId="{2ADB2F8F-820A-4993-9CBA-67F3E5659259}">
      <dgm:prSet/>
      <dgm:spPr/>
      <dgm:t>
        <a:bodyPr/>
        <a:lstStyle/>
        <a:p>
          <a:pPr rtl="1"/>
          <a:endParaRPr lang="fa-IR"/>
        </a:p>
      </dgm:t>
    </dgm:pt>
    <dgm:pt modelId="{62447D28-BBBB-45A6-BCC7-92BAEE6BCADF}" type="sibTrans" cxnId="{2ADB2F8F-820A-4993-9CBA-67F3E5659259}">
      <dgm:prSet/>
      <dgm:spPr/>
      <dgm:t>
        <a:bodyPr/>
        <a:lstStyle/>
        <a:p>
          <a:pPr rtl="1"/>
          <a:endParaRPr lang="fa-IR"/>
        </a:p>
      </dgm:t>
    </dgm:pt>
    <dgm:pt modelId="{F9F719FA-4690-4599-8F6E-EEF7FF3DAEDC}">
      <dgm:prSet phldrT="[Text]" custT="1"/>
      <dgm:spPr>
        <a:effectLst>
          <a:glow rad="139700">
            <a:schemeClr val="accent2">
              <a:satMod val="175000"/>
              <a:alpha val="40000"/>
            </a:schemeClr>
          </a:glow>
        </a:effectLst>
      </dgm:spPr>
      <dgm:t>
        <a:bodyPr/>
        <a:lstStyle/>
        <a:p>
          <a:pPr rtl="1"/>
          <a:r>
            <a:rPr lang="fa-IR" sz="2400" smtClean="0"/>
            <a:t>1 ـ نيّت</a:t>
          </a:r>
          <a:endParaRPr lang="fa-IR" sz="2400" dirty="0"/>
        </a:p>
      </dgm:t>
    </dgm:pt>
    <dgm:pt modelId="{91C96269-41EF-4786-8D2F-0E9E21CB500A}" type="parTrans" cxnId="{280A365E-3385-4DAC-A854-FF6B8107E50E}">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762EFA8B-BC5C-4C44-A4B5-CEB0CCB92774}" type="sibTrans" cxnId="{280A365E-3385-4DAC-A854-FF6B8107E50E}">
      <dgm:prSet/>
      <dgm:spPr/>
      <dgm:t>
        <a:bodyPr/>
        <a:lstStyle/>
        <a:p>
          <a:pPr rtl="1"/>
          <a:endParaRPr lang="fa-IR"/>
        </a:p>
      </dgm:t>
    </dgm:pt>
    <dgm:pt modelId="{5F11B0E6-5FBE-43BD-B98E-8675CD2E9FC5}">
      <dgm:prSet custT="1"/>
      <dgm:spPr>
        <a:effectLst>
          <a:glow rad="139700">
            <a:schemeClr val="accent2">
              <a:satMod val="175000"/>
              <a:alpha val="40000"/>
            </a:schemeClr>
          </a:glow>
        </a:effectLst>
      </dgm:spPr>
      <dgm:t>
        <a:bodyPr/>
        <a:lstStyle/>
        <a:p>
          <a:pPr rtl="1"/>
          <a:r>
            <a:rPr lang="fa-IR" sz="2000" dirty="0" smtClean="0"/>
            <a:t>2 ـ قيام</a:t>
          </a:r>
          <a:endParaRPr lang="fa-IR" sz="2000" dirty="0"/>
        </a:p>
      </dgm:t>
    </dgm:pt>
    <dgm:pt modelId="{417ABF7B-C930-4C9C-9B39-884EEF96770C}" type="parTrans" cxnId="{041E03C8-024C-463D-9432-6394EDB18B53}">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86B5E816-F4A0-4C3B-8AA9-501B52D22C34}" type="sibTrans" cxnId="{041E03C8-024C-463D-9432-6394EDB18B53}">
      <dgm:prSet/>
      <dgm:spPr/>
      <dgm:t>
        <a:bodyPr/>
        <a:lstStyle/>
        <a:p>
          <a:pPr rtl="1"/>
          <a:endParaRPr lang="fa-IR"/>
        </a:p>
      </dgm:t>
    </dgm:pt>
    <dgm:pt modelId="{BF464571-FD70-46BA-9078-7BAA231650A7}">
      <dgm:prSet custT="1"/>
      <dgm:spPr>
        <a:effectLst>
          <a:glow rad="139700">
            <a:schemeClr val="accent2">
              <a:satMod val="175000"/>
              <a:alpha val="40000"/>
            </a:schemeClr>
          </a:glow>
        </a:effectLst>
      </dgm:spPr>
      <dgm:t>
        <a:bodyPr/>
        <a:lstStyle/>
        <a:p>
          <a:pPr rtl="1"/>
          <a:r>
            <a:rPr lang="fa-IR" sz="2400" dirty="0" smtClean="0"/>
            <a:t>3 ـ تكبيره‏الاحرام</a:t>
          </a:r>
          <a:endParaRPr lang="fa-IR" sz="2400" dirty="0"/>
        </a:p>
      </dgm:t>
    </dgm:pt>
    <dgm:pt modelId="{EB390306-5538-4D23-A855-8D66C1548E04}" type="parTrans" cxnId="{F1190294-B8F5-433F-B1ED-79C79DBC6C29}">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E6ECB319-A14E-4631-BCBF-4688A920BEA4}" type="sibTrans" cxnId="{F1190294-B8F5-433F-B1ED-79C79DBC6C29}">
      <dgm:prSet/>
      <dgm:spPr/>
      <dgm:t>
        <a:bodyPr/>
        <a:lstStyle/>
        <a:p>
          <a:pPr rtl="1"/>
          <a:endParaRPr lang="fa-IR"/>
        </a:p>
      </dgm:t>
    </dgm:pt>
    <dgm:pt modelId="{9D3B960C-5B5A-4C11-9B5C-DC081468C9BE}">
      <dgm:prSet custT="1"/>
      <dgm:spPr>
        <a:effectLst>
          <a:glow rad="139700">
            <a:schemeClr val="accent2">
              <a:satMod val="175000"/>
              <a:alpha val="40000"/>
            </a:schemeClr>
          </a:glow>
        </a:effectLst>
      </dgm:spPr>
      <dgm:t>
        <a:bodyPr/>
        <a:lstStyle/>
        <a:p>
          <a:pPr rtl="1"/>
          <a:r>
            <a:rPr lang="fa-IR" sz="2400" smtClean="0"/>
            <a:t>4 ـ ركوع</a:t>
          </a:r>
          <a:endParaRPr lang="fa-IR" sz="2400" dirty="0"/>
        </a:p>
      </dgm:t>
    </dgm:pt>
    <dgm:pt modelId="{5A015ADC-7085-4571-8B83-0AD1DDD11000}" type="parTrans" cxnId="{69AFBC5B-198F-4FC1-BF31-5F50F4EF155E}">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46528E64-C520-4A77-B6C8-C05CCA2EB0C2}" type="sibTrans" cxnId="{69AFBC5B-198F-4FC1-BF31-5F50F4EF155E}">
      <dgm:prSet/>
      <dgm:spPr/>
      <dgm:t>
        <a:bodyPr/>
        <a:lstStyle/>
        <a:p>
          <a:pPr rtl="1"/>
          <a:endParaRPr lang="fa-IR"/>
        </a:p>
      </dgm:t>
    </dgm:pt>
    <dgm:pt modelId="{B9D1B9E7-39AE-47E3-8B92-9BBC6B464E6C}">
      <dgm:prSet custT="1"/>
      <dgm:spPr>
        <a:effectLst>
          <a:glow rad="139700">
            <a:schemeClr val="accent2">
              <a:satMod val="175000"/>
              <a:alpha val="40000"/>
            </a:schemeClr>
          </a:glow>
        </a:effectLst>
      </dgm:spPr>
      <dgm:t>
        <a:bodyPr/>
        <a:lstStyle/>
        <a:p>
          <a:pPr rtl="1"/>
          <a:r>
            <a:rPr lang="fa-IR" sz="2400" dirty="0" smtClean="0"/>
            <a:t>5 ـ  دو سجده</a:t>
          </a:r>
          <a:endParaRPr lang="fa-IR" sz="2400" dirty="0"/>
        </a:p>
      </dgm:t>
    </dgm:pt>
    <dgm:pt modelId="{3E3893B9-9F76-4408-BC03-C7857670F318}" type="parTrans" cxnId="{120B6EC0-E870-4884-B3A7-187C897DC00F}">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B0CC887F-A6BB-4584-A4E0-ADC4D1152F56}" type="sibTrans" cxnId="{120B6EC0-E870-4884-B3A7-187C897DC00F}">
      <dgm:prSet/>
      <dgm:spPr/>
      <dgm:t>
        <a:bodyPr/>
        <a:lstStyle/>
        <a:p>
          <a:pPr rtl="1"/>
          <a:endParaRPr lang="fa-IR"/>
        </a:p>
      </dgm:t>
    </dgm:pt>
    <dgm:pt modelId="{5CDA6F4C-5368-49E3-8864-359C44819CA0}">
      <dgm:prSet custT="1"/>
      <dgm:spPr>
        <a:effectLst>
          <a:glow rad="139700">
            <a:schemeClr val="accent2">
              <a:satMod val="175000"/>
              <a:alpha val="40000"/>
            </a:schemeClr>
          </a:glow>
        </a:effectLst>
      </dgm:spPr>
      <dgm:t>
        <a:bodyPr/>
        <a:lstStyle/>
        <a:p>
          <a:pPr rtl="1"/>
          <a:r>
            <a:rPr lang="fa-IR" sz="2400" smtClean="0"/>
            <a:t>1 ـ قرائت</a:t>
          </a:r>
          <a:endParaRPr lang="fa-IR" sz="2400" dirty="0"/>
        </a:p>
      </dgm:t>
    </dgm:pt>
    <dgm:pt modelId="{E41B169D-DC75-4504-B860-39BC8D325A6B}" type="parTrans" cxnId="{5224F9D0-C0E9-4614-BD9B-AB33431D6A26}">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C6E0C07E-B1B7-4766-8237-72FD2634C494}" type="sibTrans" cxnId="{5224F9D0-C0E9-4614-BD9B-AB33431D6A26}">
      <dgm:prSet/>
      <dgm:spPr/>
      <dgm:t>
        <a:bodyPr/>
        <a:lstStyle/>
        <a:p>
          <a:pPr rtl="1"/>
          <a:endParaRPr lang="fa-IR"/>
        </a:p>
      </dgm:t>
    </dgm:pt>
    <dgm:pt modelId="{1F9A1626-90DA-405E-A841-82FDA888272E}">
      <dgm:prSet custT="1"/>
      <dgm:spPr>
        <a:effectLst>
          <a:glow rad="139700">
            <a:schemeClr val="accent2">
              <a:satMod val="175000"/>
              <a:alpha val="40000"/>
            </a:schemeClr>
          </a:glow>
        </a:effectLst>
      </dgm:spPr>
      <dgm:t>
        <a:bodyPr/>
        <a:lstStyle/>
        <a:p>
          <a:pPr rtl="1"/>
          <a:r>
            <a:rPr lang="fa-IR" sz="2400" smtClean="0"/>
            <a:t>2 ـ ذكر</a:t>
          </a:r>
          <a:endParaRPr lang="fa-IR" sz="2400" dirty="0"/>
        </a:p>
      </dgm:t>
    </dgm:pt>
    <dgm:pt modelId="{8BD477CF-78BB-41B3-BC0F-C76DF8154EA5}" type="parTrans" cxnId="{7E150C09-73D7-42EE-81AC-7D1EFEE8E066}">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40655D27-CE9E-4DE4-9159-0B9FF641998F}" type="sibTrans" cxnId="{7E150C09-73D7-42EE-81AC-7D1EFEE8E066}">
      <dgm:prSet/>
      <dgm:spPr/>
      <dgm:t>
        <a:bodyPr/>
        <a:lstStyle/>
        <a:p>
          <a:pPr rtl="1"/>
          <a:endParaRPr lang="fa-IR"/>
        </a:p>
      </dgm:t>
    </dgm:pt>
    <dgm:pt modelId="{B0559F2B-D17C-4D4E-8A3D-14FB60A266F4}">
      <dgm:prSet custT="1"/>
      <dgm:spPr>
        <a:effectLst>
          <a:glow rad="139700">
            <a:schemeClr val="accent2">
              <a:satMod val="175000"/>
              <a:alpha val="40000"/>
            </a:schemeClr>
          </a:glow>
        </a:effectLst>
      </dgm:spPr>
      <dgm:t>
        <a:bodyPr/>
        <a:lstStyle/>
        <a:p>
          <a:pPr rtl="1"/>
          <a:r>
            <a:rPr lang="fa-IR" sz="2400" smtClean="0"/>
            <a:t>3 ـ تشهد</a:t>
          </a:r>
          <a:endParaRPr lang="fa-IR" sz="2400" dirty="0"/>
        </a:p>
      </dgm:t>
    </dgm:pt>
    <dgm:pt modelId="{05826CC0-D862-4FDA-A5C7-BA6D5F4673E5}" type="parTrans" cxnId="{3EBD87FF-5AC8-43A2-9F51-7749D4D77CED}">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4006D4E3-DAD7-4993-A04E-A91EFF22A456}" type="sibTrans" cxnId="{3EBD87FF-5AC8-43A2-9F51-7749D4D77CED}">
      <dgm:prSet/>
      <dgm:spPr/>
      <dgm:t>
        <a:bodyPr/>
        <a:lstStyle/>
        <a:p>
          <a:pPr rtl="1"/>
          <a:endParaRPr lang="fa-IR"/>
        </a:p>
      </dgm:t>
    </dgm:pt>
    <dgm:pt modelId="{74869423-0474-4F2A-9373-00734A795701}">
      <dgm:prSet custT="1"/>
      <dgm:spPr>
        <a:effectLst>
          <a:glow rad="139700">
            <a:schemeClr val="accent2">
              <a:satMod val="175000"/>
              <a:alpha val="40000"/>
            </a:schemeClr>
          </a:glow>
        </a:effectLst>
      </dgm:spPr>
      <dgm:t>
        <a:bodyPr/>
        <a:lstStyle/>
        <a:p>
          <a:pPr rtl="1"/>
          <a:r>
            <a:rPr lang="fa-IR" sz="2400" smtClean="0"/>
            <a:t>4 ـ سلام </a:t>
          </a:r>
          <a:endParaRPr lang="fa-IR" sz="2400" dirty="0"/>
        </a:p>
      </dgm:t>
    </dgm:pt>
    <dgm:pt modelId="{7CD08C8B-AF5F-4FCF-A558-4AB78CCDF940}" type="parTrans" cxnId="{7B3A5184-E3F1-4DA2-AAB3-41A732762E85}">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453452FB-978A-4BFF-80FF-928848BF9EBB}" type="sibTrans" cxnId="{7B3A5184-E3F1-4DA2-AAB3-41A732762E85}">
      <dgm:prSet/>
      <dgm:spPr/>
      <dgm:t>
        <a:bodyPr/>
        <a:lstStyle/>
        <a:p>
          <a:pPr rtl="1"/>
          <a:endParaRPr lang="fa-IR"/>
        </a:p>
      </dgm:t>
    </dgm:pt>
    <dgm:pt modelId="{C4D69883-1172-42E5-90D9-15FDE82C8DD3}">
      <dgm:prSet custT="1"/>
      <dgm:spPr>
        <a:effectLst>
          <a:glow rad="139700">
            <a:schemeClr val="accent2">
              <a:satMod val="175000"/>
              <a:alpha val="40000"/>
            </a:schemeClr>
          </a:glow>
        </a:effectLst>
      </dgm:spPr>
      <dgm:t>
        <a:bodyPr/>
        <a:lstStyle/>
        <a:p>
          <a:pPr rtl="1"/>
          <a:r>
            <a:rPr lang="fa-IR" sz="2400" smtClean="0"/>
            <a:t>5 ـ ترتيب</a:t>
          </a:r>
          <a:endParaRPr lang="fa-IR" sz="2400" dirty="0"/>
        </a:p>
      </dgm:t>
    </dgm:pt>
    <dgm:pt modelId="{8F0DEE54-4E6D-4BA1-B42B-E1ABCBC3E03D}" type="parTrans" cxnId="{02796646-2452-4D86-B753-48A650E8F608}">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AD9CD747-B89A-4948-8021-A8F1E1686749}" type="sibTrans" cxnId="{02796646-2452-4D86-B753-48A650E8F608}">
      <dgm:prSet/>
      <dgm:spPr/>
      <dgm:t>
        <a:bodyPr/>
        <a:lstStyle/>
        <a:p>
          <a:pPr rtl="1"/>
          <a:endParaRPr lang="fa-IR"/>
        </a:p>
      </dgm:t>
    </dgm:pt>
    <dgm:pt modelId="{7334EE03-621F-4AAF-94CB-105DB1984FBE}">
      <dgm:prSet custT="1"/>
      <dgm:spPr>
        <a:effectLst>
          <a:glow rad="139700">
            <a:schemeClr val="accent2">
              <a:satMod val="175000"/>
              <a:alpha val="40000"/>
            </a:schemeClr>
          </a:glow>
        </a:effectLst>
      </dgm:spPr>
      <dgm:t>
        <a:bodyPr/>
        <a:lstStyle/>
        <a:p>
          <a:pPr rtl="1"/>
          <a:r>
            <a:rPr lang="fa-IR" sz="2400" smtClean="0"/>
            <a:t>6 ـ مُوالات</a:t>
          </a:r>
          <a:endParaRPr lang="fa-IR" sz="2400" dirty="0"/>
        </a:p>
      </dgm:t>
    </dgm:pt>
    <dgm:pt modelId="{6B1DD5B3-513C-4E6F-83A2-6FF56E23C482}" type="parTrans" cxnId="{93001EDE-140E-4CAD-A5BE-33559624810D}">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3274C0B3-C720-4A0E-8330-3C3A761050E6}" type="sibTrans" cxnId="{93001EDE-140E-4CAD-A5BE-33559624810D}">
      <dgm:prSet/>
      <dgm:spPr/>
      <dgm:t>
        <a:bodyPr/>
        <a:lstStyle/>
        <a:p>
          <a:pPr rtl="1"/>
          <a:endParaRPr lang="fa-IR"/>
        </a:p>
      </dgm:t>
    </dgm:pt>
    <dgm:pt modelId="{4FEDE080-420D-4554-97EC-2D0A1627338F}">
      <dgm:prSet phldrT="[Text]" custT="1"/>
      <dgm:spPr>
        <a:effectLst>
          <a:glow rad="139700">
            <a:schemeClr val="accent2">
              <a:satMod val="175000"/>
              <a:alpha val="40000"/>
            </a:schemeClr>
          </a:glow>
        </a:effectLst>
      </dgm:spPr>
      <dgm:t>
        <a:bodyPr/>
        <a:lstStyle/>
        <a:p>
          <a:pPr rtl="1"/>
          <a:r>
            <a:rPr lang="fa-IR" sz="2400" smtClean="0"/>
            <a:t>رکن</a:t>
          </a:r>
          <a:endParaRPr lang="fa-IR" sz="2400" dirty="0"/>
        </a:p>
      </dgm:t>
    </dgm:pt>
    <dgm:pt modelId="{76A888EA-51E5-4853-8B0F-7CC434169338}" type="parTrans" cxnId="{C4FC12A8-0958-4603-BDC7-893DB6343F94}">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76365665-B924-4C8D-B9FD-C8AF798B0DD2}" type="sibTrans" cxnId="{C4FC12A8-0958-4603-BDC7-893DB6343F94}">
      <dgm:prSet/>
      <dgm:spPr/>
      <dgm:t>
        <a:bodyPr/>
        <a:lstStyle/>
        <a:p>
          <a:pPr rtl="1"/>
          <a:endParaRPr lang="fa-IR"/>
        </a:p>
      </dgm:t>
    </dgm:pt>
    <dgm:pt modelId="{0DA1B064-ABF8-499A-8B18-45C2E7AF4162}">
      <dgm:prSet custT="1"/>
      <dgm:spPr>
        <a:effectLst>
          <a:glow rad="139700">
            <a:schemeClr val="accent2">
              <a:satMod val="175000"/>
              <a:alpha val="40000"/>
            </a:schemeClr>
          </a:glow>
        </a:effectLst>
      </dgm:spPr>
      <dgm:t>
        <a:bodyPr/>
        <a:lstStyle/>
        <a:p>
          <a:pPr rtl="1"/>
          <a:r>
            <a:rPr lang="fa-IR" sz="2400" smtClean="0"/>
            <a:t>غیر رکن</a:t>
          </a:r>
          <a:endParaRPr lang="fa-IR" sz="2400" dirty="0"/>
        </a:p>
      </dgm:t>
    </dgm:pt>
    <dgm:pt modelId="{7C8CFE63-3D5C-4DCF-A13A-F9F8518251D7}" type="parTrans" cxnId="{C6BD9AD9-F4EF-47BF-B13C-D3D6A23A8AB3}">
      <dgm:prSet custT="1"/>
      <dgm:spPr>
        <a:effectLst>
          <a:glow rad="139700">
            <a:schemeClr val="accent2">
              <a:satMod val="175000"/>
              <a:alpha val="40000"/>
            </a:schemeClr>
          </a:glow>
        </a:effectLst>
      </dgm:spPr>
      <dgm:t>
        <a:bodyPr/>
        <a:lstStyle/>
        <a:p>
          <a:pPr rtl="1"/>
          <a:endParaRPr lang="fa-IR" sz="800">
            <a:solidFill>
              <a:schemeClr val="tx1"/>
            </a:solidFill>
          </a:endParaRPr>
        </a:p>
      </dgm:t>
    </dgm:pt>
    <dgm:pt modelId="{0307D18D-8B9F-4899-9653-89790FB708EE}" type="sibTrans" cxnId="{C6BD9AD9-F4EF-47BF-B13C-D3D6A23A8AB3}">
      <dgm:prSet/>
      <dgm:spPr/>
      <dgm:t>
        <a:bodyPr/>
        <a:lstStyle/>
        <a:p>
          <a:pPr rtl="1"/>
          <a:endParaRPr lang="fa-IR"/>
        </a:p>
      </dgm:t>
    </dgm:pt>
    <dgm:pt modelId="{CD3E5A21-7C63-4716-90C8-C8A13EECBAE0}" type="pres">
      <dgm:prSet presAssocID="{5B45E765-338B-4EB6-8995-4F32A2C31D24}" presName="diagram" presStyleCnt="0">
        <dgm:presLayoutVars>
          <dgm:chPref val="1"/>
          <dgm:dir val="rev"/>
          <dgm:animOne val="branch"/>
          <dgm:animLvl val="lvl"/>
          <dgm:resizeHandles val="exact"/>
        </dgm:presLayoutVars>
      </dgm:prSet>
      <dgm:spPr/>
      <dgm:t>
        <a:bodyPr/>
        <a:lstStyle/>
        <a:p>
          <a:pPr rtl="1"/>
          <a:endParaRPr lang="fa-IR"/>
        </a:p>
      </dgm:t>
    </dgm:pt>
    <dgm:pt modelId="{05598007-2DB9-4207-BFC0-82D5DB8FB347}" type="pres">
      <dgm:prSet presAssocID="{16C8EB5A-E459-4FD4-BB14-1A88B6C9870D}" presName="root1" presStyleCnt="0"/>
      <dgm:spPr/>
      <dgm:t>
        <a:bodyPr/>
        <a:lstStyle/>
        <a:p>
          <a:pPr rtl="1"/>
          <a:endParaRPr lang="fa-IR"/>
        </a:p>
      </dgm:t>
    </dgm:pt>
    <dgm:pt modelId="{15B7745E-2AB4-456D-B9D8-1B1D5C6305EB}" type="pres">
      <dgm:prSet presAssocID="{16C8EB5A-E459-4FD4-BB14-1A88B6C9870D}" presName="LevelOneTextNode" presStyleLbl="node0" presStyleIdx="0" presStyleCnt="1" custScaleX="124252" custScaleY="249890" custLinFactX="100000" custLinFactNeighborX="126628">
        <dgm:presLayoutVars>
          <dgm:chPref val="3"/>
        </dgm:presLayoutVars>
      </dgm:prSet>
      <dgm:spPr/>
      <dgm:t>
        <a:bodyPr/>
        <a:lstStyle/>
        <a:p>
          <a:pPr rtl="1"/>
          <a:endParaRPr lang="fa-IR"/>
        </a:p>
      </dgm:t>
    </dgm:pt>
    <dgm:pt modelId="{BC90BFD8-CD48-4BBA-A0F9-34A25A40D761}" type="pres">
      <dgm:prSet presAssocID="{16C8EB5A-E459-4FD4-BB14-1A88B6C9870D}" presName="level2hierChild" presStyleCnt="0"/>
      <dgm:spPr/>
      <dgm:t>
        <a:bodyPr/>
        <a:lstStyle/>
        <a:p>
          <a:pPr rtl="1"/>
          <a:endParaRPr lang="fa-IR"/>
        </a:p>
      </dgm:t>
    </dgm:pt>
    <dgm:pt modelId="{CB86B193-F2C2-43EB-95AB-B3ACCE5ECDC0}" type="pres">
      <dgm:prSet presAssocID="{76A888EA-51E5-4853-8B0F-7CC434169338}" presName="conn2-1" presStyleLbl="parChTrans1D2" presStyleIdx="0" presStyleCnt="2" custScaleX="2000000"/>
      <dgm:spPr/>
      <dgm:t>
        <a:bodyPr/>
        <a:lstStyle/>
        <a:p>
          <a:pPr rtl="1"/>
          <a:endParaRPr lang="fa-IR"/>
        </a:p>
      </dgm:t>
    </dgm:pt>
    <dgm:pt modelId="{BCB66ABA-27D9-423D-A147-C86F015FC037}" type="pres">
      <dgm:prSet presAssocID="{76A888EA-51E5-4853-8B0F-7CC434169338}" presName="connTx" presStyleLbl="parChTrans1D2" presStyleIdx="0" presStyleCnt="2"/>
      <dgm:spPr/>
      <dgm:t>
        <a:bodyPr/>
        <a:lstStyle/>
        <a:p>
          <a:pPr rtl="1"/>
          <a:endParaRPr lang="fa-IR"/>
        </a:p>
      </dgm:t>
    </dgm:pt>
    <dgm:pt modelId="{B128ED7B-C016-4FD2-9282-0A5CCA3C0A8B}" type="pres">
      <dgm:prSet presAssocID="{4FEDE080-420D-4554-97EC-2D0A1627338F}" presName="root2" presStyleCnt="0"/>
      <dgm:spPr/>
      <dgm:t>
        <a:bodyPr/>
        <a:lstStyle/>
        <a:p>
          <a:pPr rtl="1"/>
          <a:endParaRPr lang="fa-IR"/>
        </a:p>
      </dgm:t>
    </dgm:pt>
    <dgm:pt modelId="{8669CBFB-01CA-4626-B7DC-C0B9DE63DF77}" type="pres">
      <dgm:prSet presAssocID="{4FEDE080-420D-4554-97EC-2D0A1627338F}" presName="LevelTwoTextNode" presStyleLbl="node2" presStyleIdx="0" presStyleCnt="2" custScaleX="153686" custLinFactX="71237" custLinFactNeighborX="100000">
        <dgm:presLayoutVars>
          <dgm:chPref val="3"/>
        </dgm:presLayoutVars>
      </dgm:prSet>
      <dgm:spPr/>
      <dgm:t>
        <a:bodyPr/>
        <a:lstStyle/>
        <a:p>
          <a:pPr rtl="1"/>
          <a:endParaRPr lang="fa-IR"/>
        </a:p>
      </dgm:t>
    </dgm:pt>
    <dgm:pt modelId="{C3605507-4DE8-4AF0-A6E0-40FE90EBB174}" type="pres">
      <dgm:prSet presAssocID="{4FEDE080-420D-4554-97EC-2D0A1627338F}" presName="level3hierChild" presStyleCnt="0"/>
      <dgm:spPr/>
      <dgm:t>
        <a:bodyPr/>
        <a:lstStyle/>
        <a:p>
          <a:pPr rtl="1"/>
          <a:endParaRPr lang="fa-IR"/>
        </a:p>
      </dgm:t>
    </dgm:pt>
    <dgm:pt modelId="{619D50D1-8FBC-40CF-85B8-AED84A9E8EF9}" type="pres">
      <dgm:prSet presAssocID="{91C96269-41EF-4786-8D2F-0E9E21CB500A}" presName="conn2-1" presStyleLbl="parChTrans1D3" presStyleIdx="0" presStyleCnt="11" custScaleX="2000000"/>
      <dgm:spPr/>
      <dgm:t>
        <a:bodyPr/>
        <a:lstStyle/>
        <a:p>
          <a:pPr rtl="1"/>
          <a:endParaRPr lang="fa-IR"/>
        </a:p>
      </dgm:t>
    </dgm:pt>
    <dgm:pt modelId="{1ACE436C-7FFE-4571-95CE-ED212D7BFBE8}" type="pres">
      <dgm:prSet presAssocID="{91C96269-41EF-4786-8D2F-0E9E21CB500A}" presName="connTx" presStyleLbl="parChTrans1D3" presStyleIdx="0" presStyleCnt="11"/>
      <dgm:spPr/>
      <dgm:t>
        <a:bodyPr/>
        <a:lstStyle/>
        <a:p>
          <a:pPr rtl="1"/>
          <a:endParaRPr lang="fa-IR"/>
        </a:p>
      </dgm:t>
    </dgm:pt>
    <dgm:pt modelId="{D87EA356-07DA-4BA9-A0D5-5DA44240820D}" type="pres">
      <dgm:prSet presAssocID="{F9F719FA-4690-4599-8F6E-EEF7FF3DAEDC}" presName="root2" presStyleCnt="0"/>
      <dgm:spPr/>
      <dgm:t>
        <a:bodyPr/>
        <a:lstStyle/>
        <a:p>
          <a:pPr rtl="1"/>
          <a:endParaRPr lang="fa-IR"/>
        </a:p>
      </dgm:t>
    </dgm:pt>
    <dgm:pt modelId="{965D29E5-D659-4C1F-8CFD-F9F33B3A4FB7}" type="pres">
      <dgm:prSet presAssocID="{F9F719FA-4690-4599-8F6E-EEF7FF3DAEDC}" presName="LevelTwoTextNode" presStyleLbl="node3" presStyleIdx="0" presStyleCnt="11" custScaleX="218415" custLinFactNeighborX="49602">
        <dgm:presLayoutVars>
          <dgm:chPref val="3"/>
        </dgm:presLayoutVars>
      </dgm:prSet>
      <dgm:spPr/>
      <dgm:t>
        <a:bodyPr/>
        <a:lstStyle/>
        <a:p>
          <a:pPr rtl="1"/>
          <a:endParaRPr lang="fa-IR"/>
        </a:p>
      </dgm:t>
    </dgm:pt>
    <dgm:pt modelId="{10C53942-A88A-41E4-AA95-7BFEF7168FE8}" type="pres">
      <dgm:prSet presAssocID="{F9F719FA-4690-4599-8F6E-EEF7FF3DAEDC}" presName="level3hierChild" presStyleCnt="0"/>
      <dgm:spPr/>
      <dgm:t>
        <a:bodyPr/>
        <a:lstStyle/>
        <a:p>
          <a:pPr rtl="1"/>
          <a:endParaRPr lang="fa-IR"/>
        </a:p>
      </dgm:t>
    </dgm:pt>
    <dgm:pt modelId="{66989B9E-3238-4FA0-ADBC-C1E78DBB4447}" type="pres">
      <dgm:prSet presAssocID="{417ABF7B-C930-4C9C-9B39-884EEF96770C}" presName="conn2-1" presStyleLbl="parChTrans1D3" presStyleIdx="1" presStyleCnt="11" custScaleX="2000000"/>
      <dgm:spPr/>
      <dgm:t>
        <a:bodyPr/>
        <a:lstStyle/>
        <a:p>
          <a:pPr rtl="1"/>
          <a:endParaRPr lang="fa-IR"/>
        </a:p>
      </dgm:t>
    </dgm:pt>
    <dgm:pt modelId="{A61E8AA7-EE12-4013-9BBE-6DE217DDEA89}" type="pres">
      <dgm:prSet presAssocID="{417ABF7B-C930-4C9C-9B39-884EEF96770C}" presName="connTx" presStyleLbl="parChTrans1D3" presStyleIdx="1" presStyleCnt="11"/>
      <dgm:spPr/>
      <dgm:t>
        <a:bodyPr/>
        <a:lstStyle/>
        <a:p>
          <a:pPr rtl="1"/>
          <a:endParaRPr lang="fa-IR"/>
        </a:p>
      </dgm:t>
    </dgm:pt>
    <dgm:pt modelId="{14E2F0F5-D988-41BB-BC97-0A695D01B00B}" type="pres">
      <dgm:prSet presAssocID="{5F11B0E6-5FBE-43BD-B98E-8675CD2E9FC5}" presName="root2" presStyleCnt="0"/>
      <dgm:spPr/>
      <dgm:t>
        <a:bodyPr/>
        <a:lstStyle/>
        <a:p>
          <a:pPr rtl="1"/>
          <a:endParaRPr lang="fa-IR"/>
        </a:p>
      </dgm:t>
    </dgm:pt>
    <dgm:pt modelId="{165383DD-C753-4D0F-891C-14A003FC07BB}" type="pres">
      <dgm:prSet presAssocID="{5F11B0E6-5FBE-43BD-B98E-8675CD2E9FC5}" presName="LevelTwoTextNode" presStyleLbl="node3" presStyleIdx="1" presStyleCnt="11" custScaleX="218415" custLinFactNeighborX="49602">
        <dgm:presLayoutVars>
          <dgm:chPref val="3"/>
        </dgm:presLayoutVars>
      </dgm:prSet>
      <dgm:spPr/>
      <dgm:t>
        <a:bodyPr/>
        <a:lstStyle/>
        <a:p>
          <a:pPr rtl="1"/>
          <a:endParaRPr lang="fa-IR"/>
        </a:p>
      </dgm:t>
    </dgm:pt>
    <dgm:pt modelId="{D540ADEF-14D1-4D4A-A618-B91E1B58BAFB}" type="pres">
      <dgm:prSet presAssocID="{5F11B0E6-5FBE-43BD-B98E-8675CD2E9FC5}" presName="level3hierChild" presStyleCnt="0"/>
      <dgm:spPr/>
      <dgm:t>
        <a:bodyPr/>
        <a:lstStyle/>
        <a:p>
          <a:pPr rtl="1"/>
          <a:endParaRPr lang="fa-IR"/>
        </a:p>
      </dgm:t>
    </dgm:pt>
    <dgm:pt modelId="{C697629A-6E80-4F9D-A232-80598A45B8A0}" type="pres">
      <dgm:prSet presAssocID="{EB390306-5538-4D23-A855-8D66C1548E04}" presName="conn2-1" presStyleLbl="parChTrans1D3" presStyleIdx="2" presStyleCnt="11" custScaleX="2000000"/>
      <dgm:spPr/>
      <dgm:t>
        <a:bodyPr/>
        <a:lstStyle/>
        <a:p>
          <a:pPr rtl="1"/>
          <a:endParaRPr lang="fa-IR"/>
        </a:p>
      </dgm:t>
    </dgm:pt>
    <dgm:pt modelId="{880662CD-8FDC-4385-94B0-B3424179825F}" type="pres">
      <dgm:prSet presAssocID="{EB390306-5538-4D23-A855-8D66C1548E04}" presName="connTx" presStyleLbl="parChTrans1D3" presStyleIdx="2" presStyleCnt="11"/>
      <dgm:spPr/>
      <dgm:t>
        <a:bodyPr/>
        <a:lstStyle/>
        <a:p>
          <a:pPr rtl="1"/>
          <a:endParaRPr lang="fa-IR"/>
        </a:p>
      </dgm:t>
    </dgm:pt>
    <dgm:pt modelId="{59853DED-4CFB-42AE-BFE1-3862E17D836A}" type="pres">
      <dgm:prSet presAssocID="{BF464571-FD70-46BA-9078-7BAA231650A7}" presName="root2" presStyleCnt="0"/>
      <dgm:spPr/>
      <dgm:t>
        <a:bodyPr/>
        <a:lstStyle/>
        <a:p>
          <a:pPr rtl="1"/>
          <a:endParaRPr lang="fa-IR"/>
        </a:p>
      </dgm:t>
    </dgm:pt>
    <dgm:pt modelId="{854EA3E2-2CA5-42DD-BC5C-368DACCBDC6E}" type="pres">
      <dgm:prSet presAssocID="{BF464571-FD70-46BA-9078-7BAA231650A7}" presName="LevelTwoTextNode" presStyleLbl="node3" presStyleIdx="2" presStyleCnt="11" custScaleX="218415" custLinFactNeighborX="49602">
        <dgm:presLayoutVars>
          <dgm:chPref val="3"/>
        </dgm:presLayoutVars>
      </dgm:prSet>
      <dgm:spPr/>
      <dgm:t>
        <a:bodyPr/>
        <a:lstStyle/>
        <a:p>
          <a:pPr rtl="1"/>
          <a:endParaRPr lang="fa-IR"/>
        </a:p>
      </dgm:t>
    </dgm:pt>
    <dgm:pt modelId="{F0F51C19-14C1-4E9B-941B-32E9C53C9101}" type="pres">
      <dgm:prSet presAssocID="{BF464571-FD70-46BA-9078-7BAA231650A7}" presName="level3hierChild" presStyleCnt="0"/>
      <dgm:spPr/>
      <dgm:t>
        <a:bodyPr/>
        <a:lstStyle/>
        <a:p>
          <a:pPr rtl="1"/>
          <a:endParaRPr lang="fa-IR"/>
        </a:p>
      </dgm:t>
    </dgm:pt>
    <dgm:pt modelId="{2D18E9FC-BC5C-4CBE-8441-124E97A34F8D}" type="pres">
      <dgm:prSet presAssocID="{5A015ADC-7085-4571-8B83-0AD1DDD11000}" presName="conn2-1" presStyleLbl="parChTrans1D3" presStyleIdx="3" presStyleCnt="11" custScaleX="2000000"/>
      <dgm:spPr/>
      <dgm:t>
        <a:bodyPr/>
        <a:lstStyle/>
        <a:p>
          <a:pPr rtl="1"/>
          <a:endParaRPr lang="fa-IR"/>
        </a:p>
      </dgm:t>
    </dgm:pt>
    <dgm:pt modelId="{A4F5805E-9AD2-4E86-822D-AF493B8F5333}" type="pres">
      <dgm:prSet presAssocID="{5A015ADC-7085-4571-8B83-0AD1DDD11000}" presName="connTx" presStyleLbl="parChTrans1D3" presStyleIdx="3" presStyleCnt="11"/>
      <dgm:spPr/>
      <dgm:t>
        <a:bodyPr/>
        <a:lstStyle/>
        <a:p>
          <a:pPr rtl="1"/>
          <a:endParaRPr lang="fa-IR"/>
        </a:p>
      </dgm:t>
    </dgm:pt>
    <dgm:pt modelId="{5455DBAB-DDF1-45A9-B406-F678AE0C406E}" type="pres">
      <dgm:prSet presAssocID="{9D3B960C-5B5A-4C11-9B5C-DC081468C9BE}" presName="root2" presStyleCnt="0"/>
      <dgm:spPr/>
      <dgm:t>
        <a:bodyPr/>
        <a:lstStyle/>
        <a:p>
          <a:pPr rtl="1"/>
          <a:endParaRPr lang="fa-IR"/>
        </a:p>
      </dgm:t>
    </dgm:pt>
    <dgm:pt modelId="{C2C4C637-A2F9-4D90-9572-C9869B75FD3E}" type="pres">
      <dgm:prSet presAssocID="{9D3B960C-5B5A-4C11-9B5C-DC081468C9BE}" presName="LevelTwoTextNode" presStyleLbl="node3" presStyleIdx="3" presStyleCnt="11" custScaleX="218415" custLinFactNeighborX="49602">
        <dgm:presLayoutVars>
          <dgm:chPref val="3"/>
        </dgm:presLayoutVars>
      </dgm:prSet>
      <dgm:spPr/>
      <dgm:t>
        <a:bodyPr/>
        <a:lstStyle/>
        <a:p>
          <a:pPr rtl="1"/>
          <a:endParaRPr lang="fa-IR"/>
        </a:p>
      </dgm:t>
    </dgm:pt>
    <dgm:pt modelId="{B0737B27-A8BD-4BD7-99B0-D87333BED4CA}" type="pres">
      <dgm:prSet presAssocID="{9D3B960C-5B5A-4C11-9B5C-DC081468C9BE}" presName="level3hierChild" presStyleCnt="0"/>
      <dgm:spPr/>
      <dgm:t>
        <a:bodyPr/>
        <a:lstStyle/>
        <a:p>
          <a:pPr rtl="1"/>
          <a:endParaRPr lang="fa-IR"/>
        </a:p>
      </dgm:t>
    </dgm:pt>
    <dgm:pt modelId="{96BB9721-EF37-42A0-8CEB-FA2AD30BE669}" type="pres">
      <dgm:prSet presAssocID="{3E3893B9-9F76-4408-BC03-C7857670F318}" presName="conn2-1" presStyleLbl="parChTrans1D3" presStyleIdx="4" presStyleCnt="11" custScaleX="2000000"/>
      <dgm:spPr/>
      <dgm:t>
        <a:bodyPr/>
        <a:lstStyle/>
        <a:p>
          <a:pPr rtl="1"/>
          <a:endParaRPr lang="fa-IR"/>
        </a:p>
      </dgm:t>
    </dgm:pt>
    <dgm:pt modelId="{35EB2655-BFF4-4870-BBF6-3B8E8BDD0D57}" type="pres">
      <dgm:prSet presAssocID="{3E3893B9-9F76-4408-BC03-C7857670F318}" presName="connTx" presStyleLbl="parChTrans1D3" presStyleIdx="4" presStyleCnt="11"/>
      <dgm:spPr/>
      <dgm:t>
        <a:bodyPr/>
        <a:lstStyle/>
        <a:p>
          <a:pPr rtl="1"/>
          <a:endParaRPr lang="fa-IR"/>
        </a:p>
      </dgm:t>
    </dgm:pt>
    <dgm:pt modelId="{A202B52C-A99B-4D6A-92D8-A04B98B6CE53}" type="pres">
      <dgm:prSet presAssocID="{B9D1B9E7-39AE-47E3-8B92-9BBC6B464E6C}" presName="root2" presStyleCnt="0"/>
      <dgm:spPr/>
      <dgm:t>
        <a:bodyPr/>
        <a:lstStyle/>
        <a:p>
          <a:pPr rtl="1"/>
          <a:endParaRPr lang="fa-IR"/>
        </a:p>
      </dgm:t>
    </dgm:pt>
    <dgm:pt modelId="{9581A93A-53C1-435F-937B-5D6EC5717408}" type="pres">
      <dgm:prSet presAssocID="{B9D1B9E7-39AE-47E3-8B92-9BBC6B464E6C}" presName="LevelTwoTextNode" presStyleLbl="node3" presStyleIdx="4" presStyleCnt="11" custScaleX="218415" custLinFactNeighborX="49602">
        <dgm:presLayoutVars>
          <dgm:chPref val="3"/>
        </dgm:presLayoutVars>
      </dgm:prSet>
      <dgm:spPr/>
      <dgm:t>
        <a:bodyPr/>
        <a:lstStyle/>
        <a:p>
          <a:pPr rtl="1"/>
          <a:endParaRPr lang="fa-IR"/>
        </a:p>
      </dgm:t>
    </dgm:pt>
    <dgm:pt modelId="{56E6B132-8AFF-40C6-BEC4-67449E72D24B}" type="pres">
      <dgm:prSet presAssocID="{B9D1B9E7-39AE-47E3-8B92-9BBC6B464E6C}" presName="level3hierChild" presStyleCnt="0"/>
      <dgm:spPr/>
      <dgm:t>
        <a:bodyPr/>
        <a:lstStyle/>
        <a:p>
          <a:pPr rtl="1"/>
          <a:endParaRPr lang="fa-IR"/>
        </a:p>
      </dgm:t>
    </dgm:pt>
    <dgm:pt modelId="{048BF3AC-8DAE-4AE7-A108-59AEB4B42219}" type="pres">
      <dgm:prSet presAssocID="{7C8CFE63-3D5C-4DCF-A13A-F9F8518251D7}" presName="conn2-1" presStyleLbl="parChTrans1D2" presStyleIdx="1" presStyleCnt="2"/>
      <dgm:spPr/>
      <dgm:t>
        <a:bodyPr/>
        <a:lstStyle/>
        <a:p>
          <a:pPr rtl="1"/>
          <a:endParaRPr lang="fa-IR"/>
        </a:p>
      </dgm:t>
    </dgm:pt>
    <dgm:pt modelId="{135E83ED-B644-4421-ADB2-6B8376B692F8}" type="pres">
      <dgm:prSet presAssocID="{7C8CFE63-3D5C-4DCF-A13A-F9F8518251D7}" presName="connTx" presStyleLbl="parChTrans1D2" presStyleIdx="1" presStyleCnt="2"/>
      <dgm:spPr/>
      <dgm:t>
        <a:bodyPr/>
        <a:lstStyle/>
        <a:p>
          <a:pPr rtl="1"/>
          <a:endParaRPr lang="fa-IR"/>
        </a:p>
      </dgm:t>
    </dgm:pt>
    <dgm:pt modelId="{2262EE81-A9E6-43AC-9796-2D318189EA5A}" type="pres">
      <dgm:prSet presAssocID="{0DA1B064-ABF8-499A-8B18-45C2E7AF4162}" presName="root2" presStyleCnt="0"/>
      <dgm:spPr/>
      <dgm:t>
        <a:bodyPr/>
        <a:lstStyle/>
        <a:p>
          <a:pPr rtl="1"/>
          <a:endParaRPr lang="fa-IR"/>
        </a:p>
      </dgm:t>
    </dgm:pt>
    <dgm:pt modelId="{0FF84FE4-5F45-489C-89CF-ADB6FE7CB9AF}" type="pres">
      <dgm:prSet presAssocID="{0DA1B064-ABF8-499A-8B18-45C2E7AF4162}" presName="LevelTwoTextNode" presStyleLbl="node2" presStyleIdx="1" presStyleCnt="2" custScaleX="153686" custLinFactX="71237" custLinFactNeighborX="100000">
        <dgm:presLayoutVars>
          <dgm:chPref val="3"/>
        </dgm:presLayoutVars>
      </dgm:prSet>
      <dgm:spPr/>
      <dgm:t>
        <a:bodyPr/>
        <a:lstStyle/>
        <a:p>
          <a:pPr rtl="1"/>
          <a:endParaRPr lang="fa-IR"/>
        </a:p>
      </dgm:t>
    </dgm:pt>
    <dgm:pt modelId="{2F7AE6BC-826E-440A-BEDA-F6900F1026B2}" type="pres">
      <dgm:prSet presAssocID="{0DA1B064-ABF8-499A-8B18-45C2E7AF4162}" presName="level3hierChild" presStyleCnt="0"/>
      <dgm:spPr/>
      <dgm:t>
        <a:bodyPr/>
        <a:lstStyle/>
        <a:p>
          <a:pPr rtl="1"/>
          <a:endParaRPr lang="fa-IR"/>
        </a:p>
      </dgm:t>
    </dgm:pt>
    <dgm:pt modelId="{3073D553-E538-40FE-BEC8-C20B05D92E5A}" type="pres">
      <dgm:prSet presAssocID="{E41B169D-DC75-4504-B860-39BC8D325A6B}" presName="conn2-1" presStyleLbl="parChTrans1D3" presStyleIdx="5" presStyleCnt="11" custScaleX="2000000"/>
      <dgm:spPr/>
      <dgm:t>
        <a:bodyPr/>
        <a:lstStyle/>
        <a:p>
          <a:pPr rtl="1"/>
          <a:endParaRPr lang="fa-IR"/>
        </a:p>
      </dgm:t>
    </dgm:pt>
    <dgm:pt modelId="{1520C47F-2C14-4CFC-BB32-3432735FC418}" type="pres">
      <dgm:prSet presAssocID="{E41B169D-DC75-4504-B860-39BC8D325A6B}" presName="connTx" presStyleLbl="parChTrans1D3" presStyleIdx="5" presStyleCnt="11"/>
      <dgm:spPr/>
      <dgm:t>
        <a:bodyPr/>
        <a:lstStyle/>
        <a:p>
          <a:pPr rtl="1"/>
          <a:endParaRPr lang="fa-IR"/>
        </a:p>
      </dgm:t>
    </dgm:pt>
    <dgm:pt modelId="{EA4FEFAD-CC07-4A2D-9519-5C0DBBDE75F8}" type="pres">
      <dgm:prSet presAssocID="{5CDA6F4C-5368-49E3-8864-359C44819CA0}" presName="root2" presStyleCnt="0"/>
      <dgm:spPr/>
      <dgm:t>
        <a:bodyPr/>
        <a:lstStyle/>
        <a:p>
          <a:pPr rtl="1"/>
          <a:endParaRPr lang="fa-IR"/>
        </a:p>
      </dgm:t>
    </dgm:pt>
    <dgm:pt modelId="{3FCDC21F-11B2-47ED-A75C-0889A73A536F}" type="pres">
      <dgm:prSet presAssocID="{5CDA6F4C-5368-49E3-8864-359C44819CA0}" presName="LevelTwoTextNode" presStyleLbl="node3" presStyleIdx="5" presStyleCnt="11" custScaleX="218415" custLinFactX="-74908" custLinFactNeighborX="-100000" custLinFactNeighborY="-3223">
        <dgm:presLayoutVars>
          <dgm:chPref val="3"/>
        </dgm:presLayoutVars>
      </dgm:prSet>
      <dgm:spPr/>
      <dgm:t>
        <a:bodyPr/>
        <a:lstStyle/>
        <a:p>
          <a:pPr rtl="1"/>
          <a:endParaRPr lang="fa-IR"/>
        </a:p>
      </dgm:t>
    </dgm:pt>
    <dgm:pt modelId="{9ABD8E11-E75B-429A-8579-C29B32E40578}" type="pres">
      <dgm:prSet presAssocID="{5CDA6F4C-5368-49E3-8864-359C44819CA0}" presName="level3hierChild" presStyleCnt="0"/>
      <dgm:spPr/>
      <dgm:t>
        <a:bodyPr/>
        <a:lstStyle/>
        <a:p>
          <a:pPr rtl="1"/>
          <a:endParaRPr lang="fa-IR"/>
        </a:p>
      </dgm:t>
    </dgm:pt>
    <dgm:pt modelId="{22420257-2AA2-4DFD-A7D5-9D61DE7A6573}" type="pres">
      <dgm:prSet presAssocID="{8BD477CF-78BB-41B3-BC0F-C76DF8154EA5}" presName="conn2-1" presStyleLbl="parChTrans1D3" presStyleIdx="6" presStyleCnt="11" custScaleX="2000000"/>
      <dgm:spPr/>
      <dgm:t>
        <a:bodyPr/>
        <a:lstStyle/>
        <a:p>
          <a:pPr rtl="1"/>
          <a:endParaRPr lang="fa-IR"/>
        </a:p>
      </dgm:t>
    </dgm:pt>
    <dgm:pt modelId="{AC065E86-1573-4292-BA39-DB32FE0CB7F7}" type="pres">
      <dgm:prSet presAssocID="{8BD477CF-78BB-41B3-BC0F-C76DF8154EA5}" presName="connTx" presStyleLbl="parChTrans1D3" presStyleIdx="6" presStyleCnt="11"/>
      <dgm:spPr/>
      <dgm:t>
        <a:bodyPr/>
        <a:lstStyle/>
        <a:p>
          <a:pPr rtl="1"/>
          <a:endParaRPr lang="fa-IR"/>
        </a:p>
      </dgm:t>
    </dgm:pt>
    <dgm:pt modelId="{25505293-E378-4B6D-B6CE-75AB4C4A0697}" type="pres">
      <dgm:prSet presAssocID="{1F9A1626-90DA-405E-A841-82FDA888272E}" presName="root2" presStyleCnt="0"/>
      <dgm:spPr/>
      <dgm:t>
        <a:bodyPr/>
        <a:lstStyle/>
        <a:p>
          <a:pPr rtl="1"/>
          <a:endParaRPr lang="fa-IR"/>
        </a:p>
      </dgm:t>
    </dgm:pt>
    <dgm:pt modelId="{53395E1E-EED2-4C9B-AB93-9D3BA05D3466}" type="pres">
      <dgm:prSet presAssocID="{1F9A1626-90DA-405E-A841-82FDA888272E}" presName="LevelTwoTextNode" presStyleLbl="node3" presStyleIdx="6" presStyleCnt="11" custScaleX="218415" custLinFactX="-74908" custLinFactNeighborX="-100000" custLinFactNeighborY="-3223">
        <dgm:presLayoutVars>
          <dgm:chPref val="3"/>
        </dgm:presLayoutVars>
      </dgm:prSet>
      <dgm:spPr/>
      <dgm:t>
        <a:bodyPr/>
        <a:lstStyle/>
        <a:p>
          <a:pPr rtl="1"/>
          <a:endParaRPr lang="fa-IR"/>
        </a:p>
      </dgm:t>
    </dgm:pt>
    <dgm:pt modelId="{734BFE45-9E5A-443F-88DE-288C3701B5F5}" type="pres">
      <dgm:prSet presAssocID="{1F9A1626-90DA-405E-A841-82FDA888272E}" presName="level3hierChild" presStyleCnt="0"/>
      <dgm:spPr/>
      <dgm:t>
        <a:bodyPr/>
        <a:lstStyle/>
        <a:p>
          <a:pPr rtl="1"/>
          <a:endParaRPr lang="fa-IR"/>
        </a:p>
      </dgm:t>
    </dgm:pt>
    <dgm:pt modelId="{46F058B2-97B6-4FD9-8B78-5737A989F349}" type="pres">
      <dgm:prSet presAssocID="{05826CC0-D862-4FDA-A5C7-BA6D5F4673E5}" presName="conn2-1" presStyleLbl="parChTrans1D3" presStyleIdx="7" presStyleCnt="11" custScaleX="2000000"/>
      <dgm:spPr/>
      <dgm:t>
        <a:bodyPr/>
        <a:lstStyle/>
        <a:p>
          <a:pPr rtl="1"/>
          <a:endParaRPr lang="fa-IR"/>
        </a:p>
      </dgm:t>
    </dgm:pt>
    <dgm:pt modelId="{7119361D-198B-4B5C-B933-16F97B0F2BF9}" type="pres">
      <dgm:prSet presAssocID="{05826CC0-D862-4FDA-A5C7-BA6D5F4673E5}" presName="connTx" presStyleLbl="parChTrans1D3" presStyleIdx="7" presStyleCnt="11"/>
      <dgm:spPr/>
      <dgm:t>
        <a:bodyPr/>
        <a:lstStyle/>
        <a:p>
          <a:pPr rtl="1"/>
          <a:endParaRPr lang="fa-IR"/>
        </a:p>
      </dgm:t>
    </dgm:pt>
    <dgm:pt modelId="{3D19A802-0667-4F66-A729-C7BAF96A9C81}" type="pres">
      <dgm:prSet presAssocID="{B0559F2B-D17C-4D4E-8A3D-14FB60A266F4}" presName="root2" presStyleCnt="0"/>
      <dgm:spPr/>
      <dgm:t>
        <a:bodyPr/>
        <a:lstStyle/>
        <a:p>
          <a:pPr rtl="1"/>
          <a:endParaRPr lang="fa-IR"/>
        </a:p>
      </dgm:t>
    </dgm:pt>
    <dgm:pt modelId="{88C131C0-FC60-4191-83ED-64E2E7DB4DC0}" type="pres">
      <dgm:prSet presAssocID="{B0559F2B-D17C-4D4E-8A3D-14FB60A266F4}" presName="LevelTwoTextNode" presStyleLbl="node3" presStyleIdx="7" presStyleCnt="11" custScaleX="218415" custLinFactX="-74908" custLinFactNeighborX="-100000" custLinFactNeighborY="-3223">
        <dgm:presLayoutVars>
          <dgm:chPref val="3"/>
        </dgm:presLayoutVars>
      </dgm:prSet>
      <dgm:spPr/>
      <dgm:t>
        <a:bodyPr/>
        <a:lstStyle/>
        <a:p>
          <a:pPr rtl="1"/>
          <a:endParaRPr lang="fa-IR"/>
        </a:p>
      </dgm:t>
    </dgm:pt>
    <dgm:pt modelId="{691C6594-A0E8-4190-A4A7-B4865DB9485C}" type="pres">
      <dgm:prSet presAssocID="{B0559F2B-D17C-4D4E-8A3D-14FB60A266F4}" presName="level3hierChild" presStyleCnt="0"/>
      <dgm:spPr/>
      <dgm:t>
        <a:bodyPr/>
        <a:lstStyle/>
        <a:p>
          <a:pPr rtl="1"/>
          <a:endParaRPr lang="fa-IR"/>
        </a:p>
      </dgm:t>
    </dgm:pt>
    <dgm:pt modelId="{34413335-342B-4606-A685-4274ACE5C8E0}" type="pres">
      <dgm:prSet presAssocID="{7CD08C8B-AF5F-4FCF-A558-4AB78CCDF940}" presName="conn2-1" presStyleLbl="parChTrans1D3" presStyleIdx="8" presStyleCnt="11" custScaleX="2000000"/>
      <dgm:spPr/>
      <dgm:t>
        <a:bodyPr/>
        <a:lstStyle/>
        <a:p>
          <a:pPr rtl="1"/>
          <a:endParaRPr lang="fa-IR"/>
        </a:p>
      </dgm:t>
    </dgm:pt>
    <dgm:pt modelId="{A4E85F06-61C9-4D6D-9DEC-3E42168065EB}" type="pres">
      <dgm:prSet presAssocID="{7CD08C8B-AF5F-4FCF-A558-4AB78CCDF940}" presName="connTx" presStyleLbl="parChTrans1D3" presStyleIdx="8" presStyleCnt="11"/>
      <dgm:spPr/>
      <dgm:t>
        <a:bodyPr/>
        <a:lstStyle/>
        <a:p>
          <a:pPr rtl="1"/>
          <a:endParaRPr lang="fa-IR"/>
        </a:p>
      </dgm:t>
    </dgm:pt>
    <dgm:pt modelId="{07BEB493-52D4-4E0E-A19D-431B1CDC073E}" type="pres">
      <dgm:prSet presAssocID="{74869423-0474-4F2A-9373-00734A795701}" presName="root2" presStyleCnt="0"/>
      <dgm:spPr/>
      <dgm:t>
        <a:bodyPr/>
        <a:lstStyle/>
        <a:p>
          <a:pPr rtl="1"/>
          <a:endParaRPr lang="fa-IR"/>
        </a:p>
      </dgm:t>
    </dgm:pt>
    <dgm:pt modelId="{A6EFE28E-DC0E-4B93-8F3E-2E4EE0122712}" type="pres">
      <dgm:prSet presAssocID="{74869423-0474-4F2A-9373-00734A795701}" presName="LevelTwoTextNode" presStyleLbl="node3" presStyleIdx="8" presStyleCnt="11" custScaleX="218415" custLinFactX="-74908" custLinFactNeighborX="-100000" custLinFactNeighborY="-3223">
        <dgm:presLayoutVars>
          <dgm:chPref val="3"/>
        </dgm:presLayoutVars>
      </dgm:prSet>
      <dgm:spPr/>
      <dgm:t>
        <a:bodyPr/>
        <a:lstStyle/>
        <a:p>
          <a:pPr rtl="1"/>
          <a:endParaRPr lang="fa-IR"/>
        </a:p>
      </dgm:t>
    </dgm:pt>
    <dgm:pt modelId="{83122321-CF99-4F79-9564-4030206573A3}" type="pres">
      <dgm:prSet presAssocID="{74869423-0474-4F2A-9373-00734A795701}" presName="level3hierChild" presStyleCnt="0"/>
      <dgm:spPr/>
      <dgm:t>
        <a:bodyPr/>
        <a:lstStyle/>
        <a:p>
          <a:pPr rtl="1"/>
          <a:endParaRPr lang="fa-IR"/>
        </a:p>
      </dgm:t>
    </dgm:pt>
    <dgm:pt modelId="{6501CF9B-3C06-46D7-A775-C9C8F6B54EF8}" type="pres">
      <dgm:prSet presAssocID="{8F0DEE54-4E6D-4BA1-B42B-E1ABCBC3E03D}" presName="conn2-1" presStyleLbl="parChTrans1D3" presStyleIdx="9" presStyleCnt="11" custScaleX="2000000"/>
      <dgm:spPr/>
      <dgm:t>
        <a:bodyPr/>
        <a:lstStyle/>
        <a:p>
          <a:pPr rtl="1"/>
          <a:endParaRPr lang="fa-IR"/>
        </a:p>
      </dgm:t>
    </dgm:pt>
    <dgm:pt modelId="{83816DC0-DD6B-4154-8842-F81EB813A01F}" type="pres">
      <dgm:prSet presAssocID="{8F0DEE54-4E6D-4BA1-B42B-E1ABCBC3E03D}" presName="connTx" presStyleLbl="parChTrans1D3" presStyleIdx="9" presStyleCnt="11"/>
      <dgm:spPr/>
      <dgm:t>
        <a:bodyPr/>
        <a:lstStyle/>
        <a:p>
          <a:pPr rtl="1"/>
          <a:endParaRPr lang="fa-IR"/>
        </a:p>
      </dgm:t>
    </dgm:pt>
    <dgm:pt modelId="{AD860BCC-3966-45E0-BA76-274AA23B4F91}" type="pres">
      <dgm:prSet presAssocID="{C4D69883-1172-42E5-90D9-15FDE82C8DD3}" presName="root2" presStyleCnt="0"/>
      <dgm:spPr/>
      <dgm:t>
        <a:bodyPr/>
        <a:lstStyle/>
        <a:p>
          <a:pPr rtl="1"/>
          <a:endParaRPr lang="fa-IR"/>
        </a:p>
      </dgm:t>
    </dgm:pt>
    <dgm:pt modelId="{919446D3-F799-4622-B223-8CA98C77B19E}" type="pres">
      <dgm:prSet presAssocID="{C4D69883-1172-42E5-90D9-15FDE82C8DD3}" presName="LevelTwoTextNode" presStyleLbl="node3" presStyleIdx="9" presStyleCnt="11" custScaleX="218415" custLinFactX="-74908" custLinFactNeighborX="-100000" custLinFactNeighborY="-3223">
        <dgm:presLayoutVars>
          <dgm:chPref val="3"/>
        </dgm:presLayoutVars>
      </dgm:prSet>
      <dgm:spPr/>
      <dgm:t>
        <a:bodyPr/>
        <a:lstStyle/>
        <a:p>
          <a:pPr rtl="1"/>
          <a:endParaRPr lang="fa-IR"/>
        </a:p>
      </dgm:t>
    </dgm:pt>
    <dgm:pt modelId="{748ADE0F-CD8D-414D-8E8D-837F0E98884E}" type="pres">
      <dgm:prSet presAssocID="{C4D69883-1172-42E5-90D9-15FDE82C8DD3}" presName="level3hierChild" presStyleCnt="0"/>
      <dgm:spPr/>
      <dgm:t>
        <a:bodyPr/>
        <a:lstStyle/>
        <a:p>
          <a:pPr rtl="1"/>
          <a:endParaRPr lang="fa-IR"/>
        </a:p>
      </dgm:t>
    </dgm:pt>
    <dgm:pt modelId="{B7419013-8799-4316-8439-38329E1303DA}" type="pres">
      <dgm:prSet presAssocID="{6B1DD5B3-513C-4E6F-83A2-6FF56E23C482}" presName="conn2-1" presStyleLbl="parChTrans1D3" presStyleIdx="10" presStyleCnt="11" custScaleX="2000000"/>
      <dgm:spPr/>
      <dgm:t>
        <a:bodyPr/>
        <a:lstStyle/>
        <a:p>
          <a:pPr rtl="1"/>
          <a:endParaRPr lang="fa-IR"/>
        </a:p>
      </dgm:t>
    </dgm:pt>
    <dgm:pt modelId="{59A632B4-1A50-4971-9452-3C4E7C0A20D1}" type="pres">
      <dgm:prSet presAssocID="{6B1DD5B3-513C-4E6F-83A2-6FF56E23C482}" presName="connTx" presStyleLbl="parChTrans1D3" presStyleIdx="10" presStyleCnt="11"/>
      <dgm:spPr/>
      <dgm:t>
        <a:bodyPr/>
        <a:lstStyle/>
        <a:p>
          <a:pPr rtl="1"/>
          <a:endParaRPr lang="fa-IR"/>
        </a:p>
      </dgm:t>
    </dgm:pt>
    <dgm:pt modelId="{A642BF53-2A5D-4C27-B72F-390F9F8E064F}" type="pres">
      <dgm:prSet presAssocID="{7334EE03-621F-4AAF-94CB-105DB1984FBE}" presName="root2" presStyleCnt="0"/>
      <dgm:spPr/>
      <dgm:t>
        <a:bodyPr/>
        <a:lstStyle/>
        <a:p>
          <a:pPr rtl="1"/>
          <a:endParaRPr lang="fa-IR"/>
        </a:p>
      </dgm:t>
    </dgm:pt>
    <dgm:pt modelId="{6564AD4B-C6D1-476D-A06D-1C2F46FA68BF}" type="pres">
      <dgm:prSet presAssocID="{7334EE03-621F-4AAF-94CB-105DB1984FBE}" presName="LevelTwoTextNode" presStyleLbl="node3" presStyleIdx="10" presStyleCnt="11" custScaleX="218415" custLinFactX="-74908" custLinFactNeighborX="-100000" custLinFactNeighborY="-11781">
        <dgm:presLayoutVars>
          <dgm:chPref val="3"/>
        </dgm:presLayoutVars>
      </dgm:prSet>
      <dgm:spPr/>
      <dgm:t>
        <a:bodyPr/>
        <a:lstStyle/>
        <a:p>
          <a:pPr rtl="1"/>
          <a:endParaRPr lang="fa-IR"/>
        </a:p>
      </dgm:t>
    </dgm:pt>
    <dgm:pt modelId="{3F76B7E6-09D9-49C7-9CA5-1E39FC8BF778}" type="pres">
      <dgm:prSet presAssocID="{7334EE03-621F-4AAF-94CB-105DB1984FBE}" presName="level3hierChild" presStyleCnt="0"/>
      <dgm:spPr/>
      <dgm:t>
        <a:bodyPr/>
        <a:lstStyle/>
        <a:p>
          <a:pPr rtl="1"/>
          <a:endParaRPr lang="fa-IR"/>
        </a:p>
      </dgm:t>
    </dgm:pt>
  </dgm:ptLst>
  <dgm:cxnLst>
    <dgm:cxn modelId="{6667AB84-6657-4A37-A161-EB1880961880}" type="presOf" srcId="{BF464571-FD70-46BA-9078-7BAA231650A7}" destId="{854EA3E2-2CA5-42DD-BC5C-368DACCBDC6E}" srcOrd="0" destOrd="0" presId="urn:microsoft.com/office/officeart/2005/8/layout/hierarchy2"/>
    <dgm:cxn modelId="{7B3A5184-E3F1-4DA2-AAB3-41A732762E85}" srcId="{0DA1B064-ABF8-499A-8B18-45C2E7AF4162}" destId="{74869423-0474-4F2A-9373-00734A795701}" srcOrd="3" destOrd="0" parTransId="{7CD08C8B-AF5F-4FCF-A558-4AB78CCDF940}" sibTransId="{453452FB-978A-4BFF-80FF-928848BF9EBB}"/>
    <dgm:cxn modelId="{C9E5D9ED-2EE7-46E3-85C2-86348B52B3F0}" type="presOf" srcId="{5F11B0E6-5FBE-43BD-B98E-8675CD2E9FC5}" destId="{165383DD-C753-4D0F-891C-14A003FC07BB}" srcOrd="0" destOrd="0" presId="urn:microsoft.com/office/officeart/2005/8/layout/hierarchy2"/>
    <dgm:cxn modelId="{5224F9D0-C0E9-4614-BD9B-AB33431D6A26}" srcId="{0DA1B064-ABF8-499A-8B18-45C2E7AF4162}" destId="{5CDA6F4C-5368-49E3-8864-359C44819CA0}" srcOrd="0" destOrd="0" parTransId="{E41B169D-DC75-4504-B860-39BC8D325A6B}" sibTransId="{C6E0C07E-B1B7-4766-8237-72FD2634C494}"/>
    <dgm:cxn modelId="{594C2718-7688-4A6F-B650-5EE830D044F0}" type="presOf" srcId="{B9D1B9E7-39AE-47E3-8B92-9BBC6B464E6C}" destId="{9581A93A-53C1-435F-937B-5D6EC5717408}" srcOrd="0" destOrd="0" presId="urn:microsoft.com/office/officeart/2005/8/layout/hierarchy2"/>
    <dgm:cxn modelId="{92D3B837-2372-4ED7-B0D6-DC7C1428ED61}" type="presOf" srcId="{76A888EA-51E5-4853-8B0F-7CC434169338}" destId="{BCB66ABA-27D9-423D-A147-C86F015FC037}" srcOrd="1" destOrd="0" presId="urn:microsoft.com/office/officeart/2005/8/layout/hierarchy2"/>
    <dgm:cxn modelId="{AF168176-492F-436E-9A53-47FD9D80AC9E}" type="presOf" srcId="{6B1DD5B3-513C-4E6F-83A2-6FF56E23C482}" destId="{59A632B4-1A50-4971-9452-3C4E7C0A20D1}" srcOrd="1" destOrd="0" presId="urn:microsoft.com/office/officeart/2005/8/layout/hierarchy2"/>
    <dgm:cxn modelId="{18898B30-291D-4D01-9B0B-2825DE46E36A}" type="presOf" srcId="{E41B169D-DC75-4504-B860-39BC8D325A6B}" destId="{3073D553-E538-40FE-BEC8-C20B05D92E5A}" srcOrd="0" destOrd="0" presId="urn:microsoft.com/office/officeart/2005/8/layout/hierarchy2"/>
    <dgm:cxn modelId="{A8AC69BB-5361-40DF-BC2B-386718C7F736}" type="presOf" srcId="{9D3B960C-5B5A-4C11-9B5C-DC081468C9BE}" destId="{C2C4C637-A2F9-4D90-9572-C9869B75FD3E}" srcOrd="0" destOrd="0" presId="urn:microsoft.com/office/officeart/2005/8/layout/hierarchy2"/>
    <dgm:cxn modelId="{76F8CA32-3B70-40B8-BE41-DC6E388DD8E4}" type="presOf" srcId="{0DA1B064-ABF8-499A-8B18-45C2E7AF4162}" destId="{0FF84FE4-5F45-489C-89CF-ADB6FE7CB9AF}" srcOrd="0" destOrd="0" presId="urn:microsoft.com/office/officeart/2005/8/layout/hierarchy2"/>
    <dgm:cxn modelId="{A8CE06F9-CA32-4E66-84E6-5E37F7DAAC70}" type="presOf" srcId="{5A015ADC-7085-4571-8B83-0AD1DDD11000}" destId="{A4F5805E-9AD2-4E86-822D-AF493B8F5333}" srcOrd="1" destOrd="0" presId="urn:microsoft.com/office/officeart/2005/8/layout/hierarchy2"/>
    <dgm:cxn modelId="{E40833E8-EAA1-4FB2-9E3A-673F72C2B4A6}" type="presOf" srcId="{EB390306-5538-4D23-A855-8D66C1548E04}" destId="{C697629A-6E80-4F9D-A232-80598A45B8A0}" srcOrd="0" destOrd="0" presId="urn:microsoft.com/office/officeart/2005/8/layout/hierarchy2"/>
    <dgm:cxn modelId="{2801AACA-75DC-4D2C-B191-445CCBCDE8DE}" type="presOf" srcId="{6B1DD5B3-513C-4E6F-83A2-6FF56E23C482}" destId="{B7419013-8799-4316-8439-38329E1303DA}" srcOrd="0" destOrd="0" presId="urn:microsoft.com/office/officeart/2005/8/layout/hierarchy2"/>
    <dgm:cxn modelId="{446E8EDB-40DE-41B3-BC61-5DF9F572819B}" type="presOf" srcId="{74869423-0474-4F2A-9373-00734A795701}" destId="{A6EFE28E-DC0E-4B93-8F3E-2E4EE0122712}" srcOrd="0" destOrd="0" presId="urn:microsoft.com/office/officeart/2005/8/layout/hierarchy2"/>
    <dgm:cxn modelId="{4A9998EF-203D-4490-A688-4563040B6AF4}" type="presOf" srcId="{4FEDE080-420D-4554-97EC-2D0A1627338F}" destId="{8669CBFB-01CA-4626-B7DC-C0B9DE63DF77}" srcOrd="0" destOrd="0" presId="urn:microsoft.com/office/officeart/2005/8/layout/hierarchy2"/>
    <dgm:cxn modelId="{E7B6DF49-F05A-4354-A193-3047590894DA}" type="presOf" srcId="{05826CC0-D862-4FDA-A5C7-BA6D5F4673E5}" destId="{46F058B2-97B6-4FD9-8B78-5737A989F349}" srcOrd="0" destOrd="0" presId="urn:microsoft.com/office/officeart/2005/8/layout/hierarchy2"/>
    <dgm:cxn modelId="{9B37E30E-AE25-4F93-9246-51BAA52885C7}" type="presOf" srcId="{8BD477CF-78BB-41B3-BC0F-C76DF8154EA5}" destId="{22420257-2AA2-4DFD-A7D5-9D61DE7A6573}" srcOrd="0" destOrd="0" presId="urn:microsoft.com/office/officeart/2005/8/layout/hierarchy2"/>
    <dgm:cxn modelId="{96D7D72A-4194-4F72-8C76-738A9BEAD848}" type="presOf" srcId="{5B45E765-338B-4EB6-8995-4F32A2C31D24}" destId="{CD3E5A21-7C63-4716-90C8-C8A13EECBAE0}" srcOrd="0" destOrd="0" presId="urn:microsoft.com/office/officeart/2005/8/layout/hierarchy2"/>
    <dgm:cxn modelId="{5201FAD2-D219-40C6-AA16-034954FFFAFB}" type="presOf" srcId="{7CD08C8B-AF5F-4FCF-A558-4AB78CCDF940}" destId="{34413335-342B-4606-A685-4274ACE5C8E0}" srcOrd="0" destOrd="0" presId="urn:microsoft.com/office/officeart/2005/8/layout/hierarchy2"/>
    <dgm:cxn modelId="{3EBD87FF-5AC8-43A2-9F51-7749D4D77CED}" srcId="{0DA1B064-ABF8-499A-8B18-45C2E7AF4162}" destId="{B0559F2B-D17C-4D4E-8A3D-14FB60A266F4}" srcOrd="2" destOrd="0" parTransId="{05826CC0-D862-4FDA-A5C7-BA6D5F4673E5}" sibTransId="{4006D4E3-DAD7-4993-A04E-A91EFF22A456}"/>
    <dgm:cxn modelId="{CB2C029C-52C6-4D5F-8E8A-4930F3E87A61}" type="presOf" srcId="{8BD477CF-78BB-41B3-BC0F-C76DF8154EA5}" destId="{AC065E86-1573-4292-BA39-DB32FE0CB7F7}" srcOrd="1" destOrd="0" presId="urn:microsoft.com/office/officeart/2005/8/layout/hierarchy2"/>
    <dgm:cxn modelId="{041E03C8-024C-463D-9432-6394EDB18B53}" srcId="{4FEDE080-420D-4554-97EC-2D0A1627338F}" destId="{5F11B0E6-5FBE-43BD-B98E-8675CD2E9FC5}" srcOrd="1" destOrd="0" parTransId="{417ABF7B-C930-4C9C-9B39-884EEF96770C}" sibTransId="{86B5E816-F4A0-4C3B-8AA9-501B52D22C34}"/>
    <dgm:cxn modelId="{90819C8E-2F3A-447A-AA37-9B80C0586C32}" type="presOf" srcId="{91C96269-41EF-4786-8D2F-0E9E21CB500A}" destId="{619D50D1-8FBC-40CF-85B8-AED84A9E8EF9}" srcOrd="0" destOrd="0" presId="urn:microsoft.com/office/officeart/2005/8/layout/hierarchy2"/>
    <dgm:cxn modelId="{C6BD9AD9-F4EF-47BF-B13C-D3D6A23A8AB3}" srcId="{16C8EB5A-E459-4FD4-BB14-1A88B6C9870D}" destId="{0DA1B064-ABF8-499A-8B18-45C2E7AF4162}" srcOrd="1" destOrd="0" parTransId="{7C8CFE63-3D5C-4DCF-A13A-F9F8518251D7}" sibTransId="{0307D18D-8B9F-4899-9653-89790FB708EE}"/>
    <dgm:cxn modelId="{FAF81E5E-2912-48D3-86C6-A0CC9C73BEB3}" type="presOf" srcId="{B0559F2B-D17C-4D4E-8A3D-14FB60A266F4}" destId="{88C131C0-FC60-4191-83ED-64E2E7DB4DC0}" srcOrd="0" destOrd="0" presId="urn:microsoft.com/office/officeart/2005/8/layout/hierarchy2"/>
    <dgm:cxn modelId="{F465ACB2-0397-4B99-B71A-C9ABD4DF0A8F}" type="presOf" srcId="{8F0DEE54-4E6D-4BA1-B42B-E1ABCBC3E03D}" destId="{83816DC0-DD6B-4154-8842-F81EB813A01F}" srcOrd="1" destOrd="0" presId="urn:microsoft.com/office/officeart/2005/8/layout/hierarchy2"/>
    <dgm:cxn modelId="{23BD3FE2-616B-4D91-9FC6-09C868BA2E7D}" type="presOf" srcId="{7C8CFE63-3D5C-4DCF-A13A-F9F8518251D7}" destId="{048BF3AC-8DAE-4AE7-A108-59AEB4B42219}" srcOrd="0" destOrd="0" presId="urn:microsoft.com/office/officeart/2005/8/layout/hierarchy2"/>
    <dgm:cxn modelId="{2C0B336E-4361-41A0-AE42-EE65BC7F7A99}" type="presOf" srcId="{5CDA6F4C-5368-49E3-8864-359C44819CA0}" destId="{3FCDC21F-11B2-47ED-A75C-0889A73A536F}" srcOrd="0" destOrd="0" presId="urn:microsoft.com/office/officeart/2005/8/layout/hierarchy2"/>
    <dgm:cxn modelId="{A18DF79A-336C-4558-A1FA-98D63BE2DC18}" type="presOf" srcId="{1F9A1626-90DA-405E-A841-82FDA888272E}" destId="{53395E1E-EED2-4C9B-AB93-9D3BA05D3466}" srcOrd="0" destOrd="0" presId="urn:microsoft.com/office/officeart/2005/8/layout/hierarchy2"/>
    <dgm:cxn modelId="{C4FC12A8-0958-4603-BDC7-893DB6343F94}" srcId="{16C8EB5A-E459-4FD4-BB14-1A88B6C9870D}" destId="{4FEDE080-420D-4554-97EC-2D0A1627338F}" srcOrd="0" destOrd="0" parTransId="{76A888EA-51E5-4853-8B0F-7CC434169338}" sibTransId="{76365665-B924-4C8D-B9FD-C8AF798B0DD2}"/>
    <dgm:cxn modelId="{668BA6DC-BE8A-4469-8A60-6A106251AF46}" type="presOf" srcId="{417ABF7B-C930-4C9C-9B39-884EEF96770C}" destId="{66989B9E-3238-4FA0-ADBC-C1E78DBB4447}" srcOrd="0" destOrd="0" presId="urn:microsoft.com/office/officeart/2005/8/layout/hierarchy2"/>
    <dgm:cxn modelId="{D2520C19-E58C-44E6-9191-155D39BA199B}" type="presOf" srcId="{C4D69883-1172-42E5-90D9-15FDE82C8DD3}" destId="{919446D3-F799-4622-B223-8CA98C77B19E}" srcOrd="0" destOrd="0" presId="urn:microsoft.com/office/officeart/2005/8/layout/hierarchy2"/>
    <dgm:cxn modelId="{1D776D8F-F1BD-4EF1-AA72-FB902837C10D}" type="presOf" srcId="{3E3893B9-9F76-4408-BC03-C7857670F318}" destId="{35EB2655-BFF4-4870-BBF6-3B8E8BDD0D57}" srcOrd="1" destOrd="0" presId="urn:microsoft.com/office/officeart/2005/8/layout/hierarchy2"/>
    <dgm:cxn modelId="{DA854440-C038-4E36-9279-1C60076050DC}" type="presOf" srcId="{7334EE03-621F-4AAF-94CB-105DB1984FBE}" destId="{6564AD4B-C6D1-476D-A06D-1C2F46FA68BF}" srcOrd="0" destOrd="0" presId="urn:microsoft.com/office/officeart/2005/8/layout/hierarchy2"/>
    <dgm:cxn modelId="{5CE47825-D7BC-4369-90DA-3FEB7E328658}" type="presOf" srcId="{91C96269-41EF-4786-8D2F-0E9E21CB500A}" destId="{1ACE436C-7FFE-4571-95CE-ED212D7BFBE8}" srcOrd="1" destOrd="0" presId="urn:microsoft.com/office/officeart/2005/8/layout/hierarchy2"/>
    <dgm:cxn modelId="{69921CB9-26CA-4970-BF72-F359E95C4E78}" type="presOf" srcId="{F9F719FA-4690-4599-8F6E-EEF7FF3DAEDC}" destId="{965D29E5-D659-4C1F-8CFD-F9F33B3A4FB7}" srcOrd="0" destOrd="0" presId="urn:microsoft.com/office/officeart/2005/8/layout/hierarchy2"/>
    <dgm:cxn modelId="{69AFBC5B-198F-4FC1-BF31-5F50F4EF155E}" srcId="{4FEDE080-420D-4554-97EC-2D0A1627338F}" destId="{9D3B960C-5B5A-4C11-9B5C-DC081468C9BE}" srcOrd="3" destOrd="0" parTransId="{5A015ADC-7085-4571-8B83-0AD1DDD11000}" sibTransId="{46528E64-C520-4A77-B6C8-C05CCA2EB0C2}"/>
    <dgm:cxn modelId="{EDAE2508-AEE2-4A38-A574-F66A57C2A7EA}" type="presOf" srcId="{8F0DEE54-4E6D-4BA1-B42B-E1ABCBC3E03D}" destId="{6501CF9B-3C06-46D7-A775-C9C8F6B54EF8}" srcOrd="0" destOrd="0" presId="urn:microsoft.com/office/officeart/2005/8/layout/hierarchy2"/>
    <dgm:cxn modelId="{0DA4E813-DDE7-4EB1-8F6F-6187A857CB0B}" type="presOf" srcId="{7CD08C8B-AF5F-4FCF-A558-4AB78CCDF940}" destId="{A4E85F06-61C9-4D6D-9DEC-3E42168065EB}" srcOrd="1" destOrd="0" presId="urn:microsoft.com/office/officeart/2005/8/layout/hierarchy2"/>
    <dgm:cxn modelId="{217632E4-1C75-4687-8624-3F0141ACAEFC}" type="presOf" srcId="{EB390306-5538-4D23-A855-8D66C1548E04}" destId="{880662CD-8FDC-4385-94B0-B3424179825F}" srcOrd="1" destOrd="0" presId="urn:microsoft.com/office/officeart/2005/8/layout/hierarchy2"/>
    <dgm:cxn modelId="{93001EDE-140E-4CAD-A5BE-33559624810D}" srcId="{0DA1B064-ABF8-499A-8B18-45C2E7AF4162}" destId="{7334EE03-621F-4AAF-94CB-105DB1984FBE}" srcOrd="5" destOrd="0" parTransId="{6B1DD5B3-513C-4E6F-83A2-6FF56E23C482}" sibTransId="{3274C0B3-C720-4A0E-8330-3C3A761050E6}"/>
    <dgm:cxn modelId="{EC4BBF71-3AAF-4B4B-AB10-B50B327DFCBE}" type="presOf" srcId="{16C8EB5A-E459-4FD4-BB14-1A88B6C9870D}" destId="{15B7745E-2AB4-456D-B9D8-1B1D5C6305EB}" srcOrd="0" destOrd="0" presId="urn:microsoft.com/office/officeart/2005/8/layout/hierarchy2"/>
    <dgm:cxn modelId="{02796646-2452-4D86-B753-48A650E8F608}" srcId="{0DA1B064-ABF8-499A-8B18-45C2E7AF4162}" destId="{C4D69883-1172-42E5-90D9-15FDE82C8DD3}" srcOrd="4" destOrd="0" parTransId="{8F0DEE54-4E6D-4BA1-B42B-E1ABCBC3E03D}" sibTransId="{AD9CD747-B89A-4948-8021-A8F1E1686749}"/>
    <dgm:cxn modelId="{84C4E080-46A9-4FB1-9B6D-1E7AF05F637E}" type="presOf" srcId="{76A888EA-51E5-4853-8B0F-7CC434169338}" destId="{CB86B193-F2C2-43EB-95AB-B3ACCE5ECDC0}" srcOrd="0" destOrd="0" presId="urn:microsoft.com/office/officeart/2005/8/layout/hierarchy2"/>
    <dgm:cxn modelId="{C09E6415-ACE4-43E5-84F5-E5FA8CE1D20B}" type="presOf" srcId="{3E3893B9-9F76-4408-BC03-C7857670F318}" destId="{96BB9721-EF37-42A0-8CEB-FA2AD30BE669}" srcOrd="0" destOrd="0" presId="urn:microsoft.com/office/officeart/2005/8/layout/hierarchy2"/>
    <dgm:cxn modelId="{D6BD5C73-346C-4258-837E-23D170D1519B}" type="presOf" srcId="{417ABF7B-C930-4C9C-9B39-884EEF96770C}" destId="{A61E8AA7-EE12-4013-9BBE-6DE217DDEA89}" srcOrd="1" destOrd="0" presId="urn:microsoft.com/office/officeart/2005/8/layout/hierarchy2"/>
    <dgm:cxn modelId="{F1190294-B8F5-433F-B1ED-79C79DBC6C29}" srcId="{4FEDE080-420D-4554-97EC-2D0A1627338F}" destId="{BF464571-FD70-46BA-9078-7BAA231650A7}" srcOrd="2" destOrd="0" parTransId="{EB390306-5538-4D23-A855-8D66C1548E04}" sibTransId="{E6ECB319-A14E-4631-BCBF-4688A920BEA4}"/>
    <dgm:cxn modelId="{9B0B592B-FC20-428B-9381-8C78BCA48AE1}" type="presOf" srcId="{05826CC0-D862-4FDA-A5C7-BA6D5F4673E5}" destId="{7119361D-198B-4B5C-B933-16F97B0F2BF9}" srcOrd="1" destOrd="0" presId="urn:microsoft.com/office/officeart/2005/8/layout/hierarchy2"/>
    <dgm:cxn modelId="{0F836638-D54D-440B-BE5E-2B5742586A71}" type="presOf" srcId="{7C8CFE63-3D5C-4DCF-A13A-F9F8518251D7}" destId="{135E83ED-B644-4421-ADB2-6B8376B692F8}" srcOrd="1" destOrd="0" presId="urn:microsoft.com/office/officeart/2005/8/layout/hierarchy2"/>
    <dgm:cxn modelId="{7E150C09-73D7-42EE-81AC-7D1EFEE8E066}" srcId="{0DA1B064-ABF8-499A-8B18-45C2E7AF4162}" destId="{1F9A1626-90DA-405E-A841-82FDA888272E}" srcOrd="1" destOrd="0" parTransId="{8BD477CF-78BB-41B3-BC0F-C76DF8154EA5}" sibTransId="{40655D27-CE9E-4DE4-9159-0B9FF641998F}"/>
    <dgm:cxn modelId="{280A365E-3385-4DAC-A854-FF6B8107E50E}" srcId="{4FEDE080-420D-4554-97EC-2D0A1627338F}" destId="{F9F719FA-4690-4599-8F6E-EEF7FF3DAEDC}" srcOrd="0" destOrd="0" parTransId="{91C96269-41EF-4786-8D2F-0E9E21CB500A}" sibTransId="{762EFA8B-BC5C-4C44-A4B5-CEB0CCB92774}"/>
    <dgm:cxn modelId="{2ADB2F8F-820A-4993-9CBA-67F3E5659259}" srcId="{5B45E765-338B-4EB6-8995-4F32A2C31D24}" destId="{16C8EB5A-E459-4FD4-BB14-1A88B6C9870D}" srcOrd="0" destOrd="0" parTransId="{57854F97-F3D5-43B7-8B2F-D24F31ACF6DE}" sibTransId="{62447D28-BBBB-45A6-BCC7-92BAEE6BCADF}"/>
    <dgm:cxn modelId="{2E3B0602-7347-4950-AA0B-280A96FE53C2}" type="presOf" srcId="{E41B169D-DC75-4504-B860-39BC8D325A6B}" destId="{1520C47F-2C14-4CFC-BB32-3432735FC418}" srcOrd="1" destOrd="0" presId="urn:microsoft.com/office/officeart/2005/8/layout/hierarchy2"/>
    <dgm:cxn modelId="{120B6EC0-E870-4884-B3A7-187C897DC00F}" srcId="{4FEDE080-420D-4554-97EC-2D0A1627338F}" destId="{B9D1B9E7-39AE-47E3-8B92-9BBC6B464E6C}" srcOrd="4" destOrd="0" parTransId="{3E3893B9-9F76-4408-BC03-C7857670F318}" sibTransId="{B0CC887F-A6BB-4584-A4E0-ADC4D1152F56}"/>
    <dgm:cxn modelId="{4FA1FD08-9FBB-43C7-A4B7-B9747DFE2E0D}" type="presOf" srcId="{5A015ADC-7085-4571-8B83-0AD1DDD11000}" destId="{2D18E9FC-BC5C-4CBE-8441-124E97A34F8D}" srcOrd="0" destOrd="0" presId="urn:microsoft.com/office/officeart/2005/8/layout/hierarchy2"/>
    <dgm:cxn modelId="{DDED3C1E-F937-4245-8CD4-7C64241EAD48}" type="presParOf" srcId="{CD3E5A21-7C63-4716-90C8-C8A13EECBAE0}" destId="{05598007-2DB9-4207-BFC0-82D5DB8FB347}" srcOrd="0" destOrd="0" presId="urn:microsoft.com/office/officeart/2005/8/layout/hierarchy2"/>
    <dgm:cxn modelId="{634AA0FD-3306-4365-AE0E-854018ED4000}" type="presParOf" srcId="{05598007-2DB9-4207-BFC0-82D5DB8FB347}" destId="{15B7745E-2AB4-456D-B9D8-1B1D5C6305EB}" srcOrd="0" destOrd="0" presId="urn:microsoft.com/office/officeart/2005/8/layout/hierarchy2"/>
    <dgm:cxn modelId="{16523A9F-3EB3-43AA-B772-A617D12DF3CA}" type="presParOf" srcId="{05598007-2DB9-4207-BFC0-82D5DB8FB347}" destId="{BC90BFD8-CD48-4BBA-A0F9-34A25A40D761}" srcOrd="1" destOrd="0" presId="urn:microsoft.com/office/officeart/2005/8/layout/hierarchy2"/>
    <dgm:cxn modelId="{7CF6B940-7017-4E55-8D01-C5CE47FC8EB2}" type="presParOf" srcId="{BC90BFD8-CD48-4BBA-A0F9-34A25A40D761}" destId="{CB86B193-F2C2-43EB-95AB-B3ACCE5ECDC0}" srcOrd="0" destOrd="0" presId="urn:microsoft.com/office/officeart/2005/8/layout/hierarchy2"/>
    <dgm:cxn modelId="{A60EE54A-BD8A-4384-98F3-4A53E9E95EFC}" type="presParOf" srcId="{CB86B193-F2C2-43EB-95AB-B3ACCE5ECDC0}" destId="{BCB66ABA-27D9-423D-A147-C86F015FC037}" srcOrd="0" destOrd="0" presId="urn:microsoft.com/office/officeart/2005/8/layout/hierarchy2"/>
    <dgm:cxn modelId="{1B89A8B4-2B60-4A76-A1D5-D8CE9EEF1E6D}" type="presParOf" srcId="{BC90BFD8-CD48-4BBA-A0F9-34A25A40D761}" destId="{B128ED7B-C016-4FD2-9282-0A5CCA3C0A8B}" srcOrd="1" destOrd="0" presId="urn:microsoft.com/office/officeart/2005/8/layout/hierarchy2"/>
    <dgm:cxn modelId="{CBEACE74-1F1A-42AF-AB67-530C93BF17F2}" type="presParOf" srcId="{B128ED7B-C016-4FD2-9282-0A5CCA3C0A8B}" destId="{8669CBFB-01CA-4626-B7DC-C0B9DE63DF77}" srcOrd="0" destOrd="0" presId="urn:microsoft.com/office/officeart/2005/8/layout/hierarchy2"/>
    <dgm:cxn modelId="{33FF3D09-0726-43FD-B265-308B2191E417}" type="presParOf" srcId="{B128ED7B-C016-4FD2-9282-0A5CCA3C0A8B}" destId="{C3605507-4DE8-4AF0-A6E0-40FE90EBB174}" srcOrd="1" destOrd="0" presId="urn:microsoft.com/office/officeart/2005/8/layout/hierarchy2"/>
    <dgm:cxn modelId="{18DE3D33-EC35-4477-9AA8-3287269554B2}" type="presParOf" srcId="{C3605507-4DE8-4AF0-A6E0-40FE90EBB174}" destId="{619D50D1-8FBC-40CF-85B8-AED84A9E8EF9}" srcOrd="0" destOrd="0" presId="urn:microsoft.com/office/officeart/2005/8/layout/hierarchy2"/>
    <dgm:cxn modelId="{4ECF627A-B6F8-4187-BD89-0059C929769F}" type="presParOf" srcId="{619D50D1-8FBC-40CF-85B8-AED84A9E8EF9}" destId="{1ACE436C-7FFE-4571-95CE-ED212D7BFBE8}" srcOrd="0" destOrd="0" presId="urn:microsoft.com/office/officeart/2005/8/layout/hierarchy2"/>
    <dgm:cxn modelId="{A2F461B5-F7B5-46B3-A7F1-4365F8F3F74A}" type="presParOf" srcId="{C3605507-4DE8-4AF0-A6E0-40FE90EBB174}" destId="{D87EA356-07DA-4BA9-A0D5-5DA44240820D}" srcOrd="1" destOrd="0" presId="urn:microsoft.com/office/officeart/2005/8/layout/hierarchy2"/>
    <dgm:cxn modelId="{25F77503-AED7-4FE9-B67A-55E526FC5557}" type="presParOf" srcId="{D87EA356-07DA-4BA9-A0D5-5DA44240820D}" destId="{965D29E5-D659-4C1F-8CFD-F9F33B3A4FB7}" srcOrd="0" destOrd="0" presId="urn:microsoft.com/office/officeart/2005/8/layout/hierarchy2"/>
    <dgm:cxn modelId="{913FD5C5-FE20-4BF5-A416-FED134DAF01A}" type="presParOf" srcId="{D87EA356-07DA-4BA9-A0D5-5DA44240820D}" destId="{10C53942-A88A-41E4-AA95-7BFEF7168FE8}" srcOrd="1" destOrd="0" presId="urn:microsoft.com/office/officeart/2005/8/layout/hierarchy2"/>
    <dgm:cxn modelId="{BF670F95-50C1-462D-BA93-00A7AAD6F195}" type="presParOf" srcId="{C3605507-4DE8-4AF0-A6E0-40FE90EBB174}" destId="{66989B9E-3238-4FA0-ADBC-C1E78DBB4447}" srcOrd="2" destOrd="0" presId="urn:microsoft.com/office/officeart/2005/8/layout/hierarchy2"/>
    <dgm:cxn modelId="{B61B8AD1-3AD7-4D1F-A83E-B565C70A7445}" type="presParOf" srcId="{66989B9E-3238-4FA0-ADBC-C1E78DBB4447}" destId="{A61E8AA7-EE12-4013-9BBE-6DE217DDEA89}" srcOrd="0" destOrd="0" presId="urn:microsoft.com/office/officeart/2005/8/layout/hierarchy2"/>
    <dgm:cxn modelId="{48FF678D-1681-4669-8061-C665D0DAD819}" type="presParOf" srcId="{C3605507-4DE8-4AF0-A6E0-40FE90EBB174}" destId="{14E2F0F5-D988-41BB-BC97-0A695D01B00B}" srcOrd="3" destOrd="0" presId="urn:microsoft.com/office/officeart/2005/8/layout/hierarchy2"/>
    <dgm:cxn modelId="{E978AAC9-8BCB-4791-8788-51EF0611D0D2}" type="presParOf" srcId="{14E2F0F5-D988-41BB-BC97-0A695D01B00B}" destId="{165383DD-C753-4D0F-891C-14A003FC07BB}" srcOrd="0" destOrd="0" presId="urn:microsoft.com/office/officeart/2005/8/layout/hierarchy2"/>
    <dgm:cxn modelId="{6BD4F00E-DDFC-45C3-87A0-3AE72F1616B8}" type="presParOf" srcId="{14E2F0F5-D988-41BB-BC97-0A695D01B00B}" destId="{D540ADEF-14D1-4D4A-A618-B91E1B58BAFB}" srcOrd="1" destOrd="0" presId="urn:microsoft.com/office/officeart/2005/8/layout/hierarchy2"/>
    <dgm:cxn modelId="{16CF5DB1-4A72-4AE4-B51F-A10294294CB9}" type="presParOf" srcId="{C3605507-4DE8-4AF0-A6E0-40FE90EBB174}" destId="{C697629A-6E80-4F9D-A232-80598A45B8A0}" srcOrd="4" destOrd="0" presId="urn:microsoft.com/office/officeart/2005/8/layout/hierarchy2"/>
    <dgm:cxn modelId="{C4D9CD75-991B-438D-8C30-721D15DF3C57}" type="presParOf" srcId="{C697629A-6E80-4F9D-A232-80598A45B8A0}" destId="{880662CD-8FDC-4385-94B0-B3424179825F}" srcOrd="0" destOrd="0" presId="urn:microsoft.com/office/officeart/2005/8/layout/hierarchy2"/>
    <dgm:cxn modelId="{DA5E6B93-0E02-487F-886F-3972226959F7}" type="presParOf" srcId="{C3605507-4DE8-4AF0-A6E0-40FE90EBB174}" destId="{59853DED-4CFB-42AE-BFE1-3862E17D836A}" srcOrd="5" destOrd="0" presId="urn:microsoft.com/office/officeart/2005/8/layout/hierarchy2"/>
    <dgm:cxn modelId="{DD700862-D02B-4BB3-AA3A-19FB35732CFE}" type="presParOf" srcId="{59853DED-4CFB-42AE-BFE1-3862E17D836A}" destId="{854EA3E2-2CA5-42DD-BC5C-368DACCBDC6E}" srcOrd="0" destOrd="0" presId="urn:microsoft.com/office/officeart/2005/8/layout/hierarchy2"/>
    <dgm:cxn modelId="{229967EF-75A1-4073-B2A6-CD42217B38C9}" type="presParOf" srcId="{59853DED-4CFB-42AE-BFE1-3862E17D836A}" destId="{F0F51C19-14C1-4E9B-941B-32E9C53C9101}" srcOrd="1" destOrd="0" presId="urn:microsoft.com/office/officeart/2005/8/layout/hierarchy2"/>
    <dgm:cxn modelId="{1299B896-A71D-4FD6-8A83-90CACB4A89C4}" type="presParOf" srcId="{C3605507-4DE8-4AF0-A6E0-40FE90EBB174}" destId="{2D18E9FC-BC5C-4CBE-8441-124E97A34F8D}" srcOrd="6" destOrd="0" presId="urn:microsoft.com/office/officeart/2005/8/layout/hierarchy2"/>
    <dgm:cxn modelId="{B10D68EA-576C-4CC4-9520-E7A04FFEE49D}" type="presParOf" srcId="{2D18E9FC-BC5C-4CBE-8441-124E97A34F8D}" destId="{A4F5805E-9AD2-4E86-822D-AF493B8F5333}" srcOrd="0" destOrd="0" presId="urn:microsoft.com/office/officeart/2005/8/layout/hierarchy2"/>
    <dgm:cxn modelId="{0C04317A-43B2-4466-B1F0-9E3FE2268626}" type="presParOf" srcId="{C3605507-4DE8-4AF0-A6E0-40FE90EBB174}" destId="{5455DBAB-DDF1-45A9-B406-F678AE0C406E}" srcOrd="7" destOrd="0" presId="urn:microsoft.com/office/officeart/2005/8/layout/hierarchy2"/>
    <dgm:cxn modelId="{A15ABF87-DB0E-4A00-B59A-0646A341A4F6}" type="presParOf" srcId="{5455DBAB-DDF1-45A9-B406-F678AE0C406E}" destId="{C2C4C637-A2F9-4D90-9572-C9869B75FD3E}" srcOrd="0" destOrd="0" presId="urn:microsoft.com/office/officeart/2005/8/layout/hierarchy2"/>
    <dgm:cxn modelId="{F9019C23-A26A-41E6-A1C4-BA3878741187}" type="presParOf" srcId="{5455DBAB-DDF1-45A9-B406-F678AE0C406E}" destId="{B0737B27-A8BD-4BD7-99B0-D87333BED4CA}" srcOrd="1" destOrd="0" presId="urn:microsoft.com/office/officeart/2005/8/layout/hierarchy2"/>
    <dgm:cxn modelId="{0EF80E4C-C54C-4F7D-852E-ED512CC000B9}" type="presParOf" srcId="{C3605507-4DE8-4AF0-A6E0-40FE90EBB174}" destId="{96BB9721-EF37-42A0-8CEB-FA2AD30BE669}" srcOrd="8" destOrd="0" presId="urn:microsoft.com/office/officeart/2005/8/layout/hierarchy2"/>
    <dgm:cxn modelId="{7DB4B316-5F10-4560-A6EB-74031BCAA689}" type="presParOf" srcId="{96BB9721-EF37-42A0-8CEB-FA2AD30BE669}" destId="{35EB2655-BFF4-4870-BBF6-3B8E8BDD0D57}" srcOrd="0" destOrd="0" presId="urn:microsoft.com/office/officeart/2005/8/layout/hierarchy2"/>
    <dgm:cxn modelId="{6048E72A-E5E2-4863-A389-466F4FB58FDC}" type="presParOf" srcId="{C3605507-4DE8-4AF0-A6E0-40FE90EBB174}" destId="{A202B52C-A99B-4D6A-92D8-A04B98B6CE53}" srcOrd="9" destOrd="0" presId="urn:microsoft.com/office/officeart/2005/8/layout/hierarchy2"/>
    <dgm:cxn modelId="{8EA975E3-E638-4D18-8A80-36907B428652}" type="presParOf" srcId="{A202B52C-A99B-4D6A-92D8-A04B98B6CE53}" destId="{9581A93A-53C1-435F-937B-5D6EC5717408}" srcOrd="0" destOrd="0" presId="urn:microsoft.com/office/officeart/2005/8/layout/hierarchy2"/>
    <dgm:cxn modelId="{DDBAE771-5E63-4806-B91D-75D5D601DDC5}" type="presParOf" srcId="{A202B52C-A99B-4D6A-92D8-A04B98B6CE53}" destId="{56E6B132-8AFF-40C6-BEC4-67449E72D24B}" srcOrd="1" destOrd="0" presId="urn:microsoft.com/office/officeart/2005/8/layout/hierarchy2"/>
    <dgm:cxn modelId="{C6BFC9D1-955C-4351-BF36-21A3BA7E882C}" type="presParOf" srcId="{BC90BFD8-CD48-4BBA-A0F9-34A25A40D761}" destId="{048BF3AC-8DAE-4AE7-A108-59AEB4B42219}" srcOrd="2" destOrd="0" presId="urn:microsoft.com/office/officeart/2005/8/layout/hierarchy2"/>
    <dgm:cxn modelId="{128F6274-80F2-4DD2-8B00-6AC47C57EB25}" type="presParOf" srcId="{048BF3AC-8DAE-4AE7-A108-59AEB4B42219}" destId="{135E83ED-B644-4421-ADB2-6B8376B692F8}" srcOrd="0" destOrd="0" presId="urn:microsoft.com/office/officeart/2005/8/layout/hierarchy2"/>
    <dgm:cxn modelId="{8C214C11-5DEB-4F52-B51E-7B2682E10CF2}" type="presParOf" srcId="{BC90BFD8-CD48-4BBA-A0F9-34A25A40D761}" destId="{2262EE81-A9E6-43AC-9796-2D318189EA5A}" srcOrd="3" destOrd="0" presId="urn:microsoft.com/office/officeart/2005/8/layout/hierarchy2"/>
    <dgm:cxn modelId="{7A0057EB-0B6E-46A1-9FF0-E78C29FF2B2F}" type="presParOf" srcId="{2262EE81-A9E6-43AC-9796-2D318189EA5A}" destId="{0FF84FE4-5F45-489C-89CF-ADB6FE7CB9AF}" srcOrd="0" destOrd="0" presId="urn:microsoft.com/office/officeart/2005/8/layout/hierarchy2"/>
    <dgm:cxn modelId="{25EA57CE-5394-4B7C-A8C9-95B890B7D7BA}" type="presParOf" srcId="{2262EE81-A9E6-43AC-9796-2D318189EA5A}" destId="{2F7AE6BC-826E-440A-BEDA-F6900F1026B2}" srcOrd="1" destOrd="0" presId="urn:microsoft.com/office/officeart/2005/8/layout/hierarchy2"/>
    <dgm:cxn modelId="{845C4733-EB85-4E0F-B8C0-BB1D5957565A}" type="presParOf" srcId="{2F7AE6BC-826E-440A-BEDA-F6900F1026B2}" destId="{3073D553-E538-40FE-BEC8-C20B05D92E5A}" srcOrd="0" destOrd="0" presId="urn:microsoft.com/office/officeart/2005/8/layout/hierarchy2"/>
    <dgm:cxn modelId="{86C6A678-A291-4BAB-A958-5E7ED999A261}" type="presParOf" srcId="{3073D553-E538-40FE-BEC8-C20B05D92E5A}" destId="{1520C47F-2C14-4CFC-BB32-3432735FC418}" srcOrd="0" destOrd="0" presId="urn:microsoft.com/office/officeart/2005/8/layout/hierarchy2"/>
    <dgm:cxn modelId="{CAD5FA52-F698-44CB-AFFA-5F86A1CA9B8A}" type="presParOf" srcId="{2F7AE6BC-826E-440A-BEDA-F6900F1026B2}" destId="{EA4FEFAD-CC07-4A2D-9519-5C0DBBDE75F8}" srcOrd="1" destOrd="0" presId="urn:microsoft.com/office/officeart/2005/8/layout/hierarchy2"/>
    <dgm:cxn modelId="{E0A59284-3B3C-4ED0-BCF3-078F06E8511B}" type="presParOf" srcId="{EA4FEFAD-CC07-4A2D-9519-5C0DBBDE75F8}" destId="{3FCDC21F-11B2-47ED-A75C-0889A73A536F}" srcOrd="0" destOrd="0" presId="urn:microsoft.com/office/officeart/2005/8/layout/hierarchy2"/>
    <dgm:cxn modelId="{DC7ABF81-B8FB-4560-9258-1A7AD744D982}" type="presParOf" srcId="{EA4FEFAD-CC07-4A2D-9519-5C0DBBDE75F8}" destId="{9ABD8E11-E75B-429A-8579-C29B32E40578}" srcOrd="1" destOrd="0" presId="urn:microsoft.com/office/officeart/2005/8/layout/hierarchy2"/>
    <dgm:cxn modelId="{7B2DBA42-B4E5-4323-9737-383C56BB5908}" type="presParOf" srcId="{2F7AE6BC-826E-440A-BEDA-F6900F1026B2}" destId="{22420257-2AA2-4DFD-A7D5-9D61DE7A6573}" srcOrd="2" destOrd="0" presId="urn:microsoft.com/office/officeart/2005/8/layout/hierarchy2"/>
    <dgm:cxn modelId="{31EE864D-B477-4140-8C75-192857B860EE}" type="presParOf" srcId="{22420257-2AA2-4DFD-A7D5-9D61DE7A6573}" destId="{AC065E86-1573-4292-BA39-DB32FE0CB7F7}" srcOrd="0" destOrd="0" presId="urn:microsoft.com/office/officeart/2005/8/layout/hierarchy2"/>
    <dgm:cxn modelId="{DA3EF31F-E0FE-4B86-B6B1-CC7751422746}" type="presParOf" srcId="{2F7AE6BC-826E-440A-BEDA-F6900F1026B2}" destId="{25505293-E378-4B6D-B6CE-75AB4C4A0697}" srcOrd="3" destOrd="0" presId="urn:microsoft.com/office/officeart/2005/8/layout/hierarchy2"/>
    <dgm:cxn modelId="{6E9976E2-D30A-439C-A7CE-A22B41AC74E5}" type="presParOf" srcId="{25505293-E378-4B6D-B6CE-75AB4C4A0697}" destId="{53395E1E-EED2-4C9B-AB93-9D3BA05D3466}" srcOrd="0" destOrd="0" presId="urn:microsoft.com/office/officeart/2005/8/layout/hierarchy2"/>
    <dgm:cxn modelId="{D688EE71-30D3-4CAC-AFB7-63A51E223B22}" type="presParOf" srcId="{25505293-E378-4B6D-B6CE-75AB4C4A0697}" destId="{734BFE45-9E5A-443F-88DE-288C3701B5F5}" srcOrd="1" destOrd="0" presId="urn:microsoft.com/office/officeart/2005/8/layout/hierarchy2"/>
    <dgm:cxn modelId="{4677413E-7269-4515-8F46-F03F8F4509F9}" type="presParOf" srcId="{2F7AE6BC-826E-440A-BEDA-F6900F1026B2}" destId="{46F058B2-97B6-4FD9-8B78-5737A989F349}" srcOrd="4" destOrd="0" presId="urn:microsoft.com/office/officeart/2005/8/layout/hierarchy2"/>
    <dgm:cxn modelId="{C592F29A-3462-4A8A-BEA0-2975D273D223}" type="presParOf" srcId="{46F058B2-97B6-4FD9-8B78-5737A989F349}" destId="{7119361D-198B-4B5C-B933-16F97B0F2BF9}" srcOrd="0" destOrd="0" presId="urn:microsoft.com/office/officeart/2005/8/layout/hierarchy2"/>
    <dgm:cxn modelId="{34538AC4-EC11-4EBF-B021-9099ADDFA244}" type="presParOf" srcId="{2F7AE6BC-826E-440A-BEDA-F6900F1026B2}" destId="{3D19A802-0667-4F66-A729-C7BAF96A9C81}" srcOrd="5" destOrd="0" presId="urn:microsoft.com/office/officeart/2005/8/layout/hierarchy2"/>
    <dgm:cxn modelId="{84183CED-C459-4C16-A37C-D5576589A928}" type="presParOf" srcId="{3D19A802-0667-4F66-A729-C7BAF96A9C81}" destId="{88C131C0-FC60-4191-83ED-64E2E7DB4DC0}" srcOrd="0" destOrd="0" presId="urn:microsoft.com/office/officeart/2005/8/layout/hierarchy2"/>
    <dgm:cxn modelId="{BC040806-6B97-4D16-B757-B73EEE44FD61}" type="presParOf" srcId="{3D19A802-0667-4F66-A729-C7BAF96A9C81}" destId="{691C6594-A0E8-4190-A4A7-B4865DB9485C}" srcOrd="1" destOrd="0" presId="urn:microsoft.com/office/officeart/2005/8/layout/hierarchy2"/>
    <dgm:cxn modelId="{527E5C12-C1D9-4C0E-AF77-7D3F01EF3246}" type="presParOf" srcId="{2F7AE6BC-826E-440A-BEDA-F6900F1026B2}" destId="{34413335-342B-4606-A685-4274ACE5C8E0}" srcOrd="6" destOrd="0" presId="urn:microsoft.com/office/officeart/2005/8/layout/hierarchy2"/>
    <dgm:cxn modelId="{2263AAD3-345C-490E-858A-A4282B4869A9}" type="presParOf" srcId="{34413335-342B-4606-A685-4274ACE5C8E0}" destId="{A4E85F06-61C9-4D6D-9DEC-3E42168065EB}" srcOrd="0" destOrd="0" presId="urn:microsoft.com/office/officeart/2005/8/layout/hierarchy2"/>
    <dgm:cxn modelId="{19EFBFC5-DD03-4D28-981C-A604E215ABCF}" type="presParOf" srcId="{2F7AE6BC-826E-440A-BEDA-F6900F1026B2}" destId="{07BEB493-52D4-4E0E-A19D-431B1CDC073E}" srcOrd="7" destOrd="0" presId="urn:microsoft.com/office/officeart/2005/8/layout/hierarchy2"/>
    <dgm:cxn modelId="{75AE0E51-E481-4851-99D1-8488E038E20F}" type="presParOf" srcId="{07BEB493-52D4-4E0E-A19D-431B1CDC073E}" destId="{A6EFE28E-DC0E-4B93-8F3E-2E4EE0122712}" srcOrd="0" destOrd="0" presId="urn:microsoft.com/office/officeart/2005/8/layout/hierarchy2"/>
    <dgm:cxn modelId="{2CA1C3CC-7C4D-41D1-9F29-2894E5033E7F}" type="presParOf" srcId="{07BEB493-52D4-4E0E-A19D-431B1CDC073E}" destId="{83122321-CF99-4F79-9564-4030206573A3}" srcOrd="1" destOrd="0" presId="urn:microsoft.com/office/officeart/2005/8/layout/hierarchy2"/>
    <dgm:cxn modelId="{208AF407-8901-4275-ACF4-4956E904DF33}" type="presParOf" srcId="{2F7AE6BC-826E-440A-BEDA-F6900F1026B2}" destId="{6501CF9B-3C06-46D7-A775-C9C8F6B54EF8}" srcOrd="8" destOrd="0" presId="urn:microsoft.com/office/officeart/2005/8/layout/hierarchy2"/>
    <dgm:cxn modelId="{DE4C11B4-A243-485B-8541-638541567A32}" type="presParOf" srcId="{6501CF9B-3C06-46D7-A775-C9C8F6B54EF8}" destId="{83816DC0-DD6B-4154-8842-F81EB813A01F}" srcOrd="0" destOrd="0" presId="urn:microsoft.com/office/officeart/2005/8/layout/hierarchy2"/>
    <dgm:cxn modelId="{53E954F2-17C1-41F7-AB09-E7853F8D67D0}" type="presParOf" srcId="{2F7AE6BC-826E-440A-BEDA-F6900F1026B2}" destId="{AD860BCC-3966-45E0-BA76-274AA23B4F91}" srcOrd="9" destOrd="0" presId="urn:microsoft.com/office/officeart/2005/8/layout/hierarchy2"/>
    <dgm:cxn modelId="{39011487-4A85-4122-970E-72C196844861}" type="presParOf" srcId="{AD860BCC-3966-45E0-BA76-274AA23B4F91}" destId="{919446D3-F799-4622-B223-8CA98C77B19E}" srcOrd="0" destOrd="0" presId="urn:microsoft.com/office/officeart/2005/8/layout/hierarchy2"/>
    <dgm:cxn modelId="{F0A1F3B8-102A-4904-98C5-C6483793119C}" type="presParOf" srcId="{AD860BCC-3966-45E0-BA76-274AA23B4F91}" destId="{748ADE0F-CD8D-414D-8E8D-837F0E98884E}" srcOrd="1" destOrd="0" presId="urn:microsoft.com/office/officeart/2005/8/layout/hierarchy2"/>
    <dgm:cxn modelId="{B1B1670C-9B2D-4261-BD7E-5CCAE6B5195D}" type="presParOf" srcId="{2F7AE6BC-826E-440A-BEDA-F6900F1026B2}" destId="{B7419013-8799-4316-8439-38329E1303DA}" srcOrd="10" destOrd="0" presId="urn:microsoft.com/office/officeart/2005/8/layout/hierarchy2"/>
    <dgm:cxn modelId="{92827346-7377-40CC-B470-4FE33CA38BF0}" type="presParOf" srcId="{B7419013-8799-4316-8439-38329E1303DA}" destId="{59A632B4-1A50-4971-9452-3C4E7C0A20D1}" srcOrd="0" destOrd="0" presId="urn:microsoft.com/office/officeart/2005/8/layout/hierarchy2"/>
    <dgm:cxn modelId="{B3903AAB-A5DF-4B48-BE5C-889302A1726A}" type="presParOf" srcId="{2F7AE6BC-826E-440A-BEDA-F6900F1026B2}" destId="{A642BF53-2A5D-4C27-B72F-390F9F8E064F}" srcOrd="11" destOrd="0" presId="urn:microsoft.com/office/officeart/2005/8/layout/hierarchy2"/>
    <dgm:cxn modelId="{4B47C472-FD5F-4DCC-8081-6D6D6574EB63}" type="presParOf" srcId="{A642BF53-2A5D-4C27-B72F-390F9F8E064F}" destId="{6564AD4B-C6D1-476D-A06D-1C2F46FA68BF}" srcOrd="0" destOrd="0" presId="urn:microsoft.com/office/officeart/2005/8/layout/hierarchy2"/>
    <dgm:cxn modelId="{E3F1EBC8-A7EE-4792-A578-AA7C1CD9B5FA}" type="presParOf" srcId="{A642BF53-2A5D-4C27-B72F-390F9F8E064F}" destId="{3F76B7E6-09D9-49C7-9CA5-1E39FC8BF7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88340-4AE0-471E-9F5C-FB8F25C253A7}" type="doc">
      <dgm:prSet loTypeId="urn:microsoft.com/office/officeart/2005/8/layout/vList6" loCatId="list" qsTypeId="urn:microsoft.com/office/officeart/2005/8/quickstyle/3d3" qsCatId="3D" csTypeId="urn:microsoft.com/office/officeart/2005/8/colors/colorful1#4" csCatId="colorful" phldr="1"/>
      <dgm:spPr/>
      <dgm:t>
        <a:bodyPr/>
        <a:lstStyle/>
        <a:p>
          <a:pPr rtl="1"/>
          <a:endParaRPr lang="fa-IR"/>
        </a:p>
      </dgm:t>
    </dgm:pt>
    <dgm:pt modelId="{D6A15B82-CB61-4871-B494-2F0752077AA4}">
      <dgm:prSet phldrT="[Text]"/>
      <dgm:spPr/>
      <dgm:t>
        <a:bodyPr/>
        <a:lstStyle/>
        <a:p>
          <a:pPr rtl="1"/>
          <a:r>
            <a:rPr lang="fa-IR" dirty="0" smtClean="0">
              <a:solidFill>
                <a:schemeClr val="tx1"/>
              </a:solidFill>
            </a:rPr>
            <a:t>رکن</a:t>
          </a:r>
          <a:endParaRPr lang="fa-IR" dirty="0">
            <a:solidFill>
              <a:schemeClr val="tx1"/>
            </a:solidFill>
          </a:endParaRPr>
        </a:p>
      </dgm:t>
    </dgm:pt>
    <dgm:pt modelId="{4B2A9311-D4B1-48A8-BF04-A19E91CB0BF3}" type="parTrans" cxnId="{C0A3A1CC-7765-434D-9201-51B8F3567C31}">
      <dgm:prSet/>
      <dgm:spPr/>
      <dgm:t>
        <a:bodyPr/>
        <a:lstStyle/>
        <a:p>
          <a:pPr rtl="1"/>
          <a:endParaRPr lang="fa-IR"/>
        </a:p>
      </dgm:t>
    </dgm:pt>
    <dgm:pt modelId="{A5FA36C9-B765-4FF3-94AD-000B499ED210}" type="sibTrans" cxnId="{C0A3A1CC-7765-434D-9201-51B8F3567C31}">
      <dgm:prSet/>
      <dgm:spPr/>
      <dgm:t>
        <a:bodyPr/>
        <a:lstStyle/>
        <a:p>
          <a:pPr rtl="1"/>
          <a:endParaRPr lang="fa-IR"/>
        </a:p>
      </dgm:t>
    </dgm:pt>
    <dgm:pt modelId="{190C8CBE-1676-4765-9C71-0AE62C355811}">
      <dgm:prSet phldrT="[Text]"/>
      <dgm:spPr/>
      <dgm:t>
        <a:bodyPr/>
        <a:lstStyle/>
        <a:p>
          <a:pPr rtl="1"/>
          <a:r>
            <a:rPr lang="fa-IR" dirty="0" smtClean="0"/>
            <a:t>اجزای اساسی نماز</a:t>
          </a:r>
          <a:endParaRPr lang="fa-IR" dirty="0"/>
        </a:p>
      </dgm:t>
    </dgm:pt>
    <dgm:pt modelId="{F8BBE9DA-90F2-4407-A070-01FE15D8D4E5}" type="parTrans" cxnId="{2F1F7631-966D-4BCC-B306-C6B1D0A76381}">
      <dgm:prSet/>
      <dgm:spPr/>
      <dgm:t>
        <a:bodyPr/>
        <a:lstStyle/>
        <a:p>
          <a:pPr rtl="1"/>
          <a:endParaRPr lang="fa-IR"/>
        </a:p>
      </dgm:t>
    </dgm:pt>
    <dgm:pt modelId="{881C794C-51FC-4C7B-A0A6-DB615013CED4}" type="sibTrans" cxnId="{2F1F7631-966D-4BCC-B306-C6B1D0A76381}">
      <dgm:prSet/>
      <dgm:spPr/>
      <dgm:t>
        <a:bodyPr/>
        <a:lstStyle/>
        <a:p>
          <a:pPr rtl="1"/>
          <a:endParaRPr lang="fa-IR"/>
        </a:p>
      </dgm:t>
    </dgm:pt>
    <dgm:pt modelId="{8A99FCAF-5401-4D3D-B598-099A03CE3DBC}">
      <dgm:prSet phldrT="[Text]"/>
      <dgm:spPr/>
      <dgm:t>
        <a:bodyPr/>
        <a:lstStyle/>
        <a:p>
          <a:pPr rtl="1"/>
          <a:r>
            <a:rPr lang="fa-IR" dirty="0" smtClean="0"/>
            <a:t>کم و زیاد شدن  نماز را باطل می کند هر چند از روی فراموشی</a:t>
          </a:r>
          <a:endParaRPr lang="fa-IR" dirty="0"/>
        </a:p>
      </dgm:t>
    </dgm:pt>
    <dgm:pt modelId="{F3B5852F-FF72-445E-B58A-B40675B324EA}" type="parTrans" cxnId="{4D15CA13-7CF3-46B0-B604-86652E77B030}">
      <dgm:prSet/>
      <dgm:spPr/>
      <dgm:t>
        <a:bodyPr/>
        <a:lstStyle/>
        <a:p>
          <a:pPr rtl="1"/>
          <a:endParaRPr lang="fa-IR"/>
        </a:p>
      </dgm:t>
    </dgm:pt>
    <dgm:pt modelId="{72F0A80D-64C9-417B-8AEE-21BA5B4C3328}" type="sibTrans" cxnId="{4D15CA13-7CF3-46B0-B604-86652E77B030}">
      <dgm:prSet/>
      <dgm:spPr/>
      <dgm:t>
        <a:bodyPr/>
        <a:lstStyle/>
        <a:p>
          <a:pPr rtl="1"/>
          <a:endParaRPr lang="fa-IR"/>
        </a:p>
      </dgm:t>
    </dgm:pt>
    <dgm:pt modelId="{0E7D84BB-2A0C-4CDD-A301-0F80922EBF22}">
      <dgm:prSet phldrT="[Text]"/>
      <dgm:spPr/>
      <dgm:t>
        <a:bodyPr/>
        <a:lstStyle/>
        <a:p>
          <a:pPr rtl="1"/>
          <a:r>
            <a:rPr lang="fa-IR" dirty="0" smtClean="0">
              <a:solidFill>
                <a:schemeClr val="tx1"/>
              </a:solidFill>
            </a:rPr>
            <a:t>غیر رکن</a:t>
          </a:r>
          <a:endParaRPr lang="fa-IR" dirty="0">
            <a:solidFill>
              <a:schemeClr val="tx1"/>
            </a:solidFill>
          </a:endParaRPr>
        </a:p>
      </dgm:t>
    </dgm:pt>
    <dgm:pt modelId="{1D44F509-DA16-47C1-8EF7-402BBB62151F}" type="parTrans" cxnId="{627073ED-1FFF-437A-91E8-AE6FB89A5D2E}">
      <dgm:prSet/>
      <dgm:spPr/>
      <dgm:t>
        <a:bodyPr/>
        <a:lstStyle/>
        <a:p>
          <a:pPr rtl="1"/>
          <a:endParaRPr lang="fa-IR"/>
        </a:p>
      </dgm:t>
    </dgm:pt>
    <dgm:pt modelId="{7BC135D7-1AAD-4595-8A93-9C7877E6F1C7}" type="sibTrans" cxnId="{627073ED-1FFF-437A-91E8-AE6FB89A5D2E}">
      <dgm:prSet/>
      <dgm:spPr/>
      <dgm:t>
        <a:bodyPr/>
        <a:lstStyle/>
        <a:p>
          <a:pPr rtl="1"/>
          <a:endParaRPr lang="fa-IR"/>
        </a:p>
      </dgm:t>
    </dgm:pt>
    <dgm:pt modelId="{726B7CEB-177C-442D-B756-B8E8F570CA65}">
      <dgm:prSet phldrT="[Text]"/>
      <dgm:spPr/>
      <dgm:t>
        <a:bodyPr/>
        <a:lstStyle/>
        <a:p>
          <a:pPr rtl="1"/>
          <a:r>
            <a:rPr lang="fa-IR" dirty="0" smtClean="0"/>
            <a:t>انجام آنها لازم است</a:t>
          </a:r>
          <a:endParaRPr lang="fa-IR" dirty="0"/>
        </a:p>
      </dgm:t>
    </dgm:pt>
    <dgm:pt modelId="{15EB465A-F40B-4395-B790-F7809C5EA611}" type="parTrans" cxnId="{C1E736C2-FB10-4338-A768-ABFC22BE8E3D}">
      <dgm:prSet/>
      <dgm:spPr/>
      <dgm:t>
        <a:bodyPr/>
        <a:lstStyle/>
        <a:p>
          <a:pPr rtl="1"/>
          <a:endParaRPr lang="fa-IR"/>
        </a:p>
      </dgm:t>
    </dgm:pt>
    <dgm:pt modelId="{0F44CB5D-BC69-4034-AC26-38E8D05F0A91}" type="sibTrans" cxnId="{C1E736C2-FB10-4338-A768-ABFC22BE8E3D}">
      <dgm:prSet/>
      <dgm:spPr/>
      <dgm:t>
        <a:bodyPr/>
        <a:lstStyle/>
        <a:p>
          <a:pPr rtl="1"/>
          <a:endParaRPr lang="fa-IR"/>
        </a:p>
      </dgm:t>
    </dgm:pt>
    <dgm:pt modelId="{7FFA6366-E0B8-4DFE-8695-54A7A27FB6E4}">
      <dgm:prSet phldrT="[Text]"/>
      <dgm:spPr/>
      <dgm:t>
        <a:bodyPr/>
        <a:lstStyle/>
        <a:p>
          <a:pPr rtl="1"/>
          <a:r>
            <a:rPr lang="fa-IR" dirty="0" smtClean="0"/>
            <a:t>اگر از روی فراموشی کم یا زیاد شود  نماز باطل نیست</a:t>
          </a:r>
          <a:endParaRPr lang="fa-IR" dirty="0"/>
        </a:p>
      </dgm:t>
    </dgm:pt>
    <dgm:pt modelId="{0075734C-3735-472D-BCC5-7B4817F9D075}" type="parTrans" cxnId="{5972409A-6318-4366-8648-A90CECD2FFB0}">
      <dgm:prSet/>
      <dgm:spPr/>
      <dgm:t>
        <a:bodyPr/>
        <a:lstStyle/>
        <a:p>
          <a:pPr rtl="1"/>
          <a:endParaRPr lang="fa-IR"/>
        </a:p>
      </dgm:t>
    </dgm:pt>
    <dgm:pt modelId="{A5F49961-77F9-49C3-B369-1F1DDCB1720A}" type="sibTrans" cxnId="{5972409A-6318-4366-8648-A90CECD2FFB0}">
      <dgm:prSet/>
      <dgm:spPr/>
      <dgm:t>
        <a:bodyPr/>
        <a:lstStyle/>
        <a:p>
          <a:pPr rtl="1"/>
          <a:endParaRPr lang="fa-IR"/>
        </a:p>
      </dgm:t>
    </dgm:pt>
    <dgm:pt modelId="{7E0EC43E-F64D-44AA-A8ED-2A31118E8FCA}" type="pres">
      <dgm:prSet presAssocID="{6F888340-4AE0-471E-9F5C-FB8F25C253A7}" presName="Name0" presStyleCnt="0">
        <dgm:presLayoutVars>
          <dgm:dir val="rev"/>
          <dgm:animLvl val="lvl"/>
          <dgm:resizeHandles/>
        </dgm:presLayoutVars>
      </dgm:prSet>
      <dgm:spPr/>
      <dgm:t>
        <a:bodyPr/>
        <a:lstStyle/>
        <a:p>
          <a:pPr rtl="1"/>
          <a:endParaRPr lang="fa-IR"/>
        </a:p>
      </dgm:t>
    </dgm:pt>
    <dgm:pt modelId="{7EA59031-A826-410D-B881-98D32C16C6FE}" type="pres">
      <dgm:prSet presAssocID="{D6A15B82-CB61-4871-B494-2F0752077AA4}" presName="linNode" presStyleCnt="0"/>
      <dgm:spPr/>
    </dgm:pt>
    <dgm:pt modelId="{0EA879FF-6CAB-4CB6-B491-701510A7089E}" type="pres">
      <dgm:prSet presAssocID="{D6A15B82-CB61-4871-B494-2F0752077AA4}" presName="parentShp" presStyleLbl="node1" presStyleIdx="0" presStyleCnt="2">
        <dgm:presLayoutVars>
          <dgm:bulletEnabled val="1"/>
        </dgm:presLayoutVars>
      </dgm:prSet>
      <dgm:spPr/>
      <dgm:t>
        <a:bodyPr/>
        <a:lstStyle/>
        <a:p>
          <a:pPr rtl="1"/>
          <a:endParaRPr lang="fa-IR"/>
        </a:p>
      </dgm:t>
    </dgm:pt>
    <dgm:pt modelId="{0F6AA02A-17AA-4AF6-B75E-B746D780D9FE}" type="pres">
      <dgm:prSet presAssocID="{D6A15B82-CB61-4871-B494-2F0752077AA4}" presName="childShp" presStyleLbl="bgAccFollowNode1" presStyleIdx="0" presStyleCnt="2">
        <dgm:presLayoutVars>
          <dgm:bulletEnabled val="1"/>
        </dgm:presLayoutVars>
      </dgm:prSet>
      <dgm:spPr/>
      <dgm:t>
        <a:bodyPr/>
        <a:lstStyle/>
        <a:p>
          <a:pPr rtl="1"/>
          <a:endParaRPr lang="fa-IR"/>
        </a:p>
      </dgm:t>
    </dgm:pt>
    <dgm:pt modelId="{13061079-F37E-476E-8D54-644E71B45994}" type="pres">
      <dgm:prSet presAssocID="{A5FA36C9-B765-4FF3-94AD-000B499ED210}" presName="spacing" presStyleCnt="0"/>
      <dgm:spPr/>
    </dgm:pt>
    <dgm:pt modelId="{56AC6622-09CF-4D9C-A18C-5D7663A90100}" type="pres">
      <dgm:prSet presAssocID="{0E7D84BB-2A0C-4CDD-A301-0F80922EBF22}" presName="linNode" presStyleCnt="0"/>
      <dgm:spPr/>
    </dgm:pt>
    <dgm:pt modelId="{F0C66E2E-D9B0-4D00-AAF8-582EAD2CCBF0}" type="pres">
      <dgm:prSet presAssocID="{0E7D84BB-2A0C-4CDD-A301-0F80922EBF22}" presName="parentShp" presStyleLbl="node1" presStyleIdx="1" presStyleCnt="2">
        <dgm:presLayoutVars>
          <dgm:bulletEnabled val="1"/>
        </dgm:presLayoutVars>
      </dgm:prSet>
      <dgm:spPr/>
      <dgm:t>
        <a:bodyPr/>
        <a:lstStyle/>
        <a:p>
          <a:pPr rtl="1"/>
          <a:endParaRPr lang="fa-IR"/>
        </a:p>
      </dgm:t>
    </dgm:pt>
    <dgm:pt modelId="{D25D39A5-99CC-4C37-A552-C2991D6B2DFB}" type="pres">
      <dgm:prSet presAssocID="{0E7D84BB-2A0C-4CDD-A301-0F80922EBF22}" presName="childShp" presStyleLbl="bgAccFollowNode1" presStyleIdx="1" presStyleCnt="2">
        <dgm:presLayoutVars>
          <dgm:bulletEnabled val="1"/>
        </dgm:presLayoutVars>
      </dgm:prSet>
      <dgm:spPr/>
      <dgm:t>
        <a:bodyPr/>
        <a:lstStyle/>
        <a:p>
          <a:pPr rtl="1"/>
          <a:endParaRPr lang="fa-IR"/>
        </a:p>
      </dgm:t>
    </dgm:pt>
  </dgm:ptLst>
  <dgm:cxnLst>
    <dgm:cxn modelId="{DEA523FC-FA84-435D-9043-622E94BB3197}" type="presOf" srcId="{190C8CBE-1676-4765-9C71-0AE62C355811}" destId="{0F6AA02A-17AA-4AF6-B75E-B746D780D9FE}" srcOrd="0" destOrd="0" presId="urn:microsoft.com/office/officeart/2005/8/layout/vList6"/>
    <dgm:cxn modelId="{04B23556-F7F0-4797-8506-CC39759E25C3}" type="presOf" srcId="{8A99FCAF-5401-4D3D-B598-099A03CE3DBC}" destId="{0F6AA02A-17AA-4AF6-B75E-B746D780D9FE}" srcOrd="0" destOrd="1" presId="urn:microsoft.com/office/officeart/2005/8/layout/vList6"/>
    <dgm:cxn modelId="{4D15CA13-7CF3-46B0-B604-86652E77B030}" srcId="{D6A15B82-CB61-4871-B494-2F0752077AA4}" destId="{8A99FCAF-5401-4D3D-B598-099A03CE3DBC}" srcOrd="1" destOrd="0" parTransId="{F3B5852F-FF72-445E-B58A-B40675B324EA}" sibTransId="{72F0A80D-64C9-417B-8AEE-21BA5B4C3328}"/>
    <dgm:cxn modelId="{C0A3A1CC-7765-434D-9201-51B8F3567C31}" srcId="{6F888340-4AE0-471E-9F5C-FB8F25C253A7}" destId="{D6A15B82-CB61-4871-B494-2F0752077AA4}" srcOrd="0" destOrd="0" parTransId="{4B2A9311-D4B1-48A8-BF04-A19E91CB0BF3}" sibTransId="{A5FA36C9-B765-4FF3-94AD-000B499ED210}"/>
    <dgm:cxn modelId="{E34A386B-EB7D-4603-8CF6-DD97B3DCDCA9}" type="presOf" srcId="{D6A15B82-CB61-4871-B494-2F0752077AA4}" destId="{0EA879FF-6CAB-4CB6-B491-701510A7089E}" srcOrd="0" destOrd="0" presId="urn:microsoft.com/office/officeart/2005/8/layout/vList6"/>
    <dgm:cxn modelId="{2F1F7631-966D-4BCC-B306-C6B1D0A76381}" srcId="{D6A15B82-CB61-4871-B494-2F0752077AA4}" destId="{190C8CBE-1676-4765-9C71-0AE62C355811}" srcOrd="0" destOrd="0" parTransId="{F8BBE9DA-90F2-4407-A070-01FE15D8D4E5}" sibTransId="{881C794C-51FC-4C7B-A0A6-DB615013CED4}"/>
    <dgm:cxn modelId="{627073ED-1FFF-437A-91E8-AE6FB89A5D2E}" srcId="{6F888340-4AE0-471E-9F5C-FB8F25C253A7}" destId="{0E7D84BB-2A0C-4CDD-A301-0F80922EBF22}" srcOrd="1" destOrd="0" parTransId="{1D44F509-DA16-47C1-8EF7-402BBB62151F}" sibTransId="{7BC135D7-1AAD-4595-8A93-9C7877E6F1C7}"/>
    <dgm:cxn modelId="{8728D878-B1BA-4C4D-859C-597E95499B21}" type="presOf" srcId="{6F888340-4AE0-471E-9F5C-FB8F25C253A7}" destId="{7E0EC43E-F64D-44AA-A8ED-2A31118E8FCA}" srcOrd="0" destOrd="0" presId="urn:microsoft.com/office/officeart/2005/8/layout/vList6"/>
    <dgm:cxn modelId="{C1E736C2-FB10-4338-A768-ABFC22BE8E3D}" srcId="{0E7D84BB-2A0C-4CDD-A301-0F80922EBF22}" destId="{726B7CEB-177C-442D-B756-B8E8F570CA65}" srcOrd="0" destOrd="0" parTransId="{15EB465A-F40B-4395-B790-F7809C5EA611}" sibTransId="{0F44CB5D-BC69-4034-AC26-38E8D05F0A91}"/>
    <dgm:cxn modelId="{766B1B1A-D9AA-4F73-9BA0-01D4E2972E97}" type="presOf" srcId="{0E7D84BB-2A0C-4CDD-A301-0F80922EBF22}" destId="{F0C66E2E-D9B0-4D00-AAF8-582EAD2CCBF0}" srcOrd="0" destOrd="0" presId="urn:microsoft.com/office/officeart/2005/8/layout/vList6"/>
    <dgm:cxn modelId="{BF108FEA-D027-4C12-A227-EE16CA5843F7}" type="presOf" srcId="{726B7CEB-177C-442D-B756-B8E8F570CA65}" destId="{D25D39A5-99CC-4C37-A552-C2991D6B2DFB}" srcOrd="0" destOrd="0" presId="urn:microsoft.com/office/officeart/2005/8/layout/vList6"/>
    <dgm:cxn modelId="{5972409A-6318-4366-8648-A90CECD2FFB0}" srcId="{0E7D84BB-2A0C-4CDD-A301-0F80922EBF22}" destId="{7FFA6366-E0B8-4DFE-8695-54A7A27FB6E4}" srcOrd="1" destOrd="0" parTransId="{0075734C-3735-472D-BCC5-7B4817F9D075}" sibTransId="{A5F49961-77F9-49C3-B369-1F1DDCB1720A}"/>
    <dgm:cxn modelId="{34F3620E-BF05-4F19-B004-5A6C7A515535}" type="presOf" srcId="{7FFA6366-E0B8-4DFE-8695-54A7A27FB6E4}" destId="{D25D39A5-99CC-4C37-A552-C2991D6B2DFB}" srcOrd="0" destOrd="1" presId="urn:microsoft.com/office/officeart/2005/8/layout/vList6"/>
    <dgm:cxn modelId="{2EB40BAA-BEAD-43E1-8C0E-2B8B1F22BDA6}" type="presParOf" srcId="{7E0EC43E-F64D-44AA-A8ED-2A31118E8FCA}" destId="{7EA59031-A826-410D-B881-98D32C16C6FE}" srcOrd="0" destOrd="0" presId="urn:microsoft.com/office/officeart/2005/8/layout/vList6"/>
    <dgm:cxn modelId="{68DAF546-482E-4C1C-B82C-33013BD234AB}" type="presParOf" srcId="{7EA59031-A826-410D-B881-98D32C16C6FE}" destId="{0EA879FF-6CAB-4CB6-B491-701510A7089E}" srcOrd="0" destOrd="0" presId="urn:microsoft.com/office/officeart/2005/8/layout/vList6"/>
    <dgm:cxn modelId="{11C27167-EA3C-40F1-BCA6-DFE4CB4E6B6D}" type="presParOf" srcId="{7EA59031-A826-410D-B881-98D32C16C6FE}" destId="{0F6AA02A-17AA-4AF6-B75E-B746D780D9FE}" srcOrd="1" destOrd="0" presId="urn:microsoft.com/office/officeart/2005/8/layout/vList6"/>
    <dgm:cxn modelId="{891CF471-2630-4735-A351-F60683D79AB5}" type="presParOf" srcId="{7E0EC43E-F64D-44AA-A8ED-2A31118E8FCA}" destId="{13061079-F37E-476E-8D54-644E71B45994}" srcOrd="1" destOrd="0" presId="urn:microsoft.com/office/officeart/2005/8/layout/vList6"/>
    <dgm:cxn modelId="{6893F9A3-6761-452C-B10F-FB95654CCE11}" type="presParOf" srcId="{7E0EC43E-F64D-44AA-A8ED-2A31118E8FCA}" destId="{56AC6622-09CF-4D9C-A18C-5D7663A90100}" srcOrd="2" destOrd="0" presId="urn:microsoft.com/office/officeart/2005/8/layout/vList6"/>
    <dgm:cxn modelId="{3F641C3C-A05F-4FE7-AC39-093B0255D288}" type="presParOf" srcId="{56AC6622-09CF-4D9C-A18C-5D7663A90100}" destId="{F0C66E2E-D9B0-4D00-AAF8-582EAD2CCBF0}" srcOrd="0" destOrd="0" presId="urn:microsoft.com/office/officeart/2005/8/layout/vList6"/>
    <dgm:cxn modelId="{E2773709-8595-4BA2-86C0-6A42D948CBBB}" type="presParOf" srcId="{56AC6622-09CF-4D9C-A18C-5D7663A90100}" destId="{D25D39A5-99CC-4C37-A552-C2991D6B2DF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4487F-6124-4B81-A1F5-34C40EB2ED8E}"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pPr rtl="1"/>
          <a:endParaRPr lang="fa-IR"/>
        </a:p>
      </dgm:t>
    </dgm:pt>
    <dgm:pt modelId="{983FE604-2897-4CFD-B892-7E341D9B5D9B}">
      <dgm:prSet phldrT="[Text]"/>
      <dgm:spPr/>
      <dgm:t>
        <a:bodyPr/>
        <a:lstStyle/>
        <a:p>
          <a:pPr rtl="1"/>
          <a:r>
            <a:rPr lang="fa-IR" smtClean="0"/>
            <a:t>احکام نیت 2</a:t>
          </a:r>
          <a:endParaRPr lang="fa-IR" dirty="0"/>
        </a:p>
      </dgm:t>
    </dgm:pt>
    <dgm:pt modelId="{5D9E2004-9D25-4121-98ED-837B27FA04C6}" type="parTrans" cxnId="{5A6D8D95-6BFD-499E-9E98-68D38C229769}">
      <dgm:prSet/>
      <dgm:spPr/>
      <dgm:t>
        <a:bodyPr/>
        <a:lstStyle/>
        <a:p>
          <a:pPr rtl="1"/>
          <a:endParaRPr lang="fa-IR"/>
        </a:p>
      </dgm:t>
    </dgm:pt>
    <dgm:pt modelId="{9F4090B0-AE3E-432D-A21D-6D5E25B01324}" type="sibTrans" cxnId="{5A6D8D95-6BFD-499E-9E98-68D38C229769}">
      <dgm:prSet/>
      <dgm:spPr/>
      <dgm:t>
        <a:bodyPr/>
        <a:lstStyle/>
        <a:p>
          <a:pPr rtl="1"/>
          <a:endParaRPr lang="fa-IR"/>
        </a:p>
      </dgm:t>
    </dgm:pt>
    <dgm:pt modelId="{E8C64FC8-435F-465A-821F-70E98039856C}">
      <dgm:prSet phldrT="[Text]"/>
      <dgm:spPr/>
      <dgm:t>
        <a:bodyPr/>
        <a:lstStyle/>
        <a:p>
          <a:pPr rtl="1"/>
          <a:r>
            <a:rPr lang="fa-IR" smtClean="0"/>
            <a:t>اگر نمازگزار، غير از اطاعت امر الهى، قصد ديگرى هم در نماز خواندن داشته باشد، با سه شرط اشكال ندارد:</a:t>
          </a:r>
          <a:endParaRPr lang="fa-IR" dirty="0"/>
        </a:p>
      </dgm:t>
    </dgm:pt>
    <dgm:pt modelId="{33B5AB55-5B4C-4079-ACF2-5C5266ADE98B}" type="parTrans" cxnId="{85463623-C457-4F24-B3B9-5B7A3D36ADAC}">
      <dgm:prSet/>
      <dgm:spPr/>
      <dgm:t>
        <a:bodyPr/>
        <a:lstStyle/>
        <a:p>
          <a:pPr rtl="1"/>
          <a:endParaRPr lang="fa-IR">
            <a:solidFill>
              <a:schemeClr val="tx1"/>
            </a:solidFill>
          </a:endParaRPr>
        </a:p>
      </dgm:t>
    </dgm:pt>
    <dgm:pt modelId="{CB5EBF30-4F2A-4919-A35A-92EAF44BAA19}" type="sibTrans" cxnId="{85463623-C457-4F24-B3B9-5B7A3D36ADAC}">
      <dgm:prSet/>
      <dgm:spPr/>
      <dgm:t>
        <a:bodyPr/>
        <a:lstStyle/>
        <a:p>
          <a:pPr rtl="1"/>
          <a:endParaRPr lang="fa-IR"/>
        </a:p>
      </dgm:t>
    </dgm:pt>
    <dgm:pt modelId="{53D9C5F3-1377-4867-8ADD-568D3D3D20E9}">
      <dgm:prSet phldrT="[Text]"/>
      <dgm:spPr/>
      <dgm:t>
        <a:bodyPr/>
        <a:lstStyle/>
        <a:p>
          <a:pPr rtl="1"/>
          <a:r>
            <a:rPr lang="fa-IR" smtClean="0"/>
            <a:t>الف)  قصد ريا و خودنمايى نداشته باشد.</a:t>
          </a:r>
          <a:endParaRPr lang="fa-IR" dirty="0"/>
        </a:p>
      </dgm:t>
    </dgm:pt>
    <dgm:pt modelId="{2A8441E3-AB88-4350-96FE-E66DB0C3555E}" type="parTrans" cxnId="{E663CF4D-354B-41BC-8BF8-CC6265DF3F54}">
      <dgm:prSet/>
      <dgm:spPr/>
      <dgm:t>
        <a:bodyPr/>
        <a:lstStyle/>
        <a:p>
          <a:pPr rtl="1"/>
          <a:endParaRPr lang="fa-IR">
            <a:solidFill>
              <a:schemeClr val="tx1"/>
            </a:solidFill>
          </a:endParaRPr>
        </a:p>
      </dgm:t>
    </dgm:pt>
    <dgm:pt modelId="{BA24DF43-03B4-405C-B3D1-42AAA57611AC}" type="sibTrans" cxnId="{E663CF4D-354B-41BC-8BF8-CC6265DF3F54}">
      <dgm:prSet/>
      <dgm:spPr/>
      <dgm:t>
        <a:bodyPr/>
        <a:lstStyle/>
        <a:p>
          <a:pPr rtl="1"/>
          <a:endParaRPr lang="fa-IR"/>
        </a:p>
      </dgm:t>
    </dgm:pt>
    <dgm:pt modelId="{91DAE24F-1695-4D85-85D8-E65F56D1F5F7}">
      <dgm:prSet/>
      <dgm:spPr/>
      <dgm:t>
        <a:bodyPr/>
        <a:lstStyle/>
        <a:p>
          <a:pPr rtl="1"/>
          <a:r>
            <a:rPr lang="fa-IR" smtClean="0"/>
            <a:t>ب)  قصد قربت و اطاعت الهى اصل باشد و نيّت ديگر فرع و ضميمه.</a:t>
          </a:r>
          <a:endParaRPr lang="en-US" dirty="0"/>
        </a:p>
      </dgm:t>
    </dgm:pt>
    <dgm:pt modelId="{FA4BEC20-80A5-4D9E-B98E-E330AC6AA6AD}" type="parTrans" cxnId="{4FBB5597-9DEC-4CF7-A5F8-07FC7C6C2891}">
      <dgm:prSet/>
      <dgm:spPr/>
      <dgm:t>
        <a:bodyPr/>
        <a:lstStyle/>
        <a:p>
          <a:pPr rtl="1"/>
          <a:endParaRPr lang="fa-IR">
            <a:solidFill>
              <a:schemeClr val="tx1"/>
            </a:solidFill>
          </a:endParaRPr>
        </a:p>
      </dgm:t>
    </dgm:pt>
    <dgm:pt modelId="{5A50E8A3-2951-43AB-AFBD-62F9D0A04290}" type="sibTrans" cxnId="{4FBB5597-9DEC-4CF7-A5F8-07FC7C6C2891}">
      <dgm:prSet/>
      <dgm:spPr/>
      <dgm:t>
        <a:bodyPr/>
        <a:lstStyle/>
        <a:p>
          <a:pPr rtl="1"/>
          <a:endParaRPr lang="fa-IR"/>
        </a:p>
      </dgm:t>
    </dgm:pt>
    <dgm:pt modelId="{27F67483-7AE7-4332-85E0-F1C9C2C804C9}">
      <dgm:prSet/>
      <dgm:spPr/>
      <dgm:t>
        <a:bodyPr/>
        <a:lstStyle/>
        <a:p>
          <a:pPr rtl="1"/>
          <a:r>
            <a:rPr lang="fa-IR" smtClean="0"/>
            <a:t>ج)  ضميمه، امرى مباح يا مطلوب باشد. </a:t>
          </a:r>
          <a:endParaRPr lang="en-US" dirty="0"/>
        </a:p>
      </dgm:t>
    </dgm:pt>
    <dgm:pt modelId="{7F113C8A-CD28-49B1-9521-F581938A8693}" type="parTrans" cxnId="{3BBB09FD-E0DE-4828-A752-E4E7EFCE630C}">
      <dgm:prSet/>
      <dgm:spPr/>
      <dgm:t>
        <a:bodyPr/>
        <a:lstStyle/>
        <a:p>
          <a:pPr rtl="1"/>
          <a:endParaRPr lang="fa-IR">
            <a:solidFill>
              <a:schemeClr val="tx1"/>
            </a:solidFill>
          </a:endParaRPr>
        </a:p>
      </dgm:t>
    </dgm:pt>
    <dgm:pt modelId="{42F22CBB-7A82-49A7-A892-F2D44335FEFB}" type="sibTrans" cxnId="{3BBB09FD-E0DE-4828-A752-E4E7EFCE630C}">
      <dgm:prSet/>
      <dgm:spPr/>
      <dgm:t>
        <a:bodyPr/>
        <a:lstStyle/>
        <a:p>
          <a:pPr rtl="1"/>
          <a:endParaRPr lang="fa-IR"/>
        </a:p>
      </dgm:t>
    </dgm:pt>
    <dgm:pt modelId="{318BB16A-2A17-4FB8-BF42-2EE753C354B3}" type="pres">
      <dgm:prSet presAssocID="{6434487F-6124-4B81-A1F5-34C40EB2ED8E}" presName="Name0" presStyleCnt="0">
        <dgm:presLayoutVars>
          <dgm:chPref val="1"/>
          <dgm:dir val="rev"/>
          <dgm:animOne val="branch"/>
          <dgm:animLvl val="lvl"/>
          <dgm:resizeHandles val="exact"/>
        </dgm:presLayoutVars>
      </dgm:prSet>
      <dgm:spPr/>
      <dgm:t>
        <a:bodyPr/>
        <a:lstStyle/>
        <a:p>
          <a:pPr rtl="1"/>
          <a:endParaRPr lang="fa-IR"/>
        </a:p>
      </dgm:t>
    </dgm:pt>
    <dgm:pt modelId="{3884E4DD-46C8-4369-B3DB-2FD6F6B0E928}" type="pres">
      <dgm:prSet presAssocID="{983FE604-2897-4CFD-B892-7E341D9B5D9B}" presName="root1" presStyleCnt="0"/>
      <dgm:spPr/>
      <dgm:t>
        <a:bodyPr/>
        <a:lstStyle/>
        <a:p>
          <a:pPr rtl="1"/>
          <a:endParaRPr lang="fa-IR"/>
        </a:p>
      </dgm:t>
    </dgm:pt>
    <dgm:pt modelId="{F0B28F1E-75D6-44D8-B298-FDF581A061AA}" type="pres">
      <dgm:prSet presAssocID="{983FE604-2897-4CFD-B892-7E341D9B5D9B}" presName="LevelOneTextNode" presStyleLbl="node0" presStyleIdx="0" presStyleCnt="1" custScaleX="70490" custScaleY="80975" custLinFactNeighborY="-7453">
        <dgm:presLayoutVars>
          <dgm:chPref val="3"/>
        </dgm:presLayoutVars>
      </dgm:prSet>
      <dgm:spPr/>
      <dgm:t>
        <a:bodyPr/>
        <a:lstStyle/>
        <a:p>
          <a:pPr rtl="1"/>
          <a:endParaRPr lang="fa-IR"/>
        </a:p>
      </dgm:t>
    </dgm:pt>
    <dgm:pt modelId="{612EB620-4F47-45D6-AF6A-5488BD09B95F}" type="pres">
      <dgm:prSet presAssocID="{983FE604-2897-4CFD-B892-7E341D9B5D9B}" presName="level2hierChild" presStyleCnt="0"/>
      <dgm:spPr/>
      <dgm:t>
        <a:bodyPr/>
        <a:lstStyle/>
        <a:p>
          <a:pPr rtl="1"/>
          <a:endParaRPr lang="fa-IR"/>
        </a:p>
      </dgm:t>
    </dgm:pt>
    <dgm:pt modelId="{9B9D11D2-D23A-40F0-A686-A93C7ADA8641}" type="pres">
      <dgm:prSet presAssocID="{33B5AB55-5B4C-4079-ACF2-5C5266ADE98B}" presName="conn2-1" presStyleLbl="parChTrans1D2" presStyleIdx="0" presStyleCnt="1"/>
      <dgm:spPr/>
      <dgm:t>
        <a:bodyPr/>
        <a:lstStyle/>
        <a:p>
          <a:pPr rtl="1"/>
          <a:endParaRPr lang="fa-IR"/>
        </a:p>
      </dgm:t>
    </dgm:pt>
    <dgm:pt modelId="{A8942762-7288-4663-9E65-94A90F13C7D4}" type="pres">
      <dgm:prSet presAssocID="{33B5AB55-5B4C-4079-ACF2-5C5266ADE98B}" presName="connTx" presStyleLbl="parChTrans1D2" presStyleIdx="0" presStyleCnt="1"/>
      <dgm:spPr/>
      <dgm:t>
        <a:bodyPr/>
        <a:lstStyle/>
        <a:p>
          <a:pPr rtl="1"/>
          <a:endParaRPr lang="fa-IR"/>
        </a:p>
      </dgm:t>
    </dgm:pt>
    <dgm:pt modelId="{2A6F3229-3EC2-41ED-AD89-A4B6F8BF15C8}" type="pres">
      <dgm:prSet presAssocID="{E8C64FC8-435F-465A-821F-70E98039856C}" presName="root2" presStyleCnt="0"/>
      <dgm:spPr/>
      <dgm:t>
        <a:bodyPr/>
        <a:lstStyle/>
        <a:p>
          <a:pPr rtl="1"/>
          <a:endParaRPr lang="fa-IR"/>
        </a:p>
      </dgm:t>
    </dgm:pt>
    <dgm:pt modelId="{21513F29-B1AD-42F1-8D1D-FD61D36E3328}" type="pres">
      <dgm:prSet presAssocID="{E8C64FC8-435F-465A-821F-70E98039856C}" presName="LevelTwoTextNode" presStyleLbl="node2" presStyleIdx="0" presStyleCnt="1" custScaleY="190056" custLinFactNeighborY="-39220">
        <dgm:presLayoutVars>
          <dgm:chPref val="3"/>
        </dgm:presLayoutVars>
      </dgm:prSet>
      <dgm:spPr/>
      <dgm:t>
        <a:bodyPr/>
        <a:lstStyle/>
        <a:p>
          <a:pPr rtl="1"/>
          <a:endParaRPr lang="fa-IR"/>
        </a:p>
      </dgm:t>
    </dgm:pt>
    <dgm:pt modelId="{C1F0112D-2A8E-47A0-8FF7-8EC5ACBC7BEF}" type="pres">
      <dgm:prSet presAssocID="{E8C64FC8-435F-465A-821F-70E98039856C}" presName="level3hierChild" presStyleCnt="0"/>
      <dgm:spPr/>
      <dgm:t>
        <a:bodyPr/>
        <a:lstStyle/>
        <a:p>
          <a:pPr rtl="1"/>
          <a:endParaRPr lang="fa-IR"/>
        </a:p>
      </dgm:t>
    </dgm:pt>
    <dgm:pt modelId="{745CB4F6-74B7-4EA1-9AE8-3E8D48055F2C}" type="pres">
      <dgm:prSet presAssocID="{2A8441E3-AB88-4350-96FE-E66DB0C3555E}" presName="conn2-1" presStyleLbl="parChTrans1D3" presStyleIdx="0" presStyleCnt="3"/>
      <dgm:spPr/>
      <dgm:t>
        <a:bodyPr/>
        <a:lstStyle/>
        <a:p>
          <a:pPr rtl="1"/>
          <a:endParaRPr lang="fa-IR"/>
        </a:p>
      </dgm:t>
    </dgm:pt>
    <dgm:pt modelId="{E052EB55-BAAF-4824-8AB1-7449B30633B4}" type="pres">
      <dgm:prSet presAssocID="{2A8441E3-AB88-4350-96FE-E66DB0C3555E}" presName="connTx" presStyleLbl="parChTrans1D3" presStyleIdx="0" presStyleCnt="3"/>
      <dgm:spPr/>
      <dgm:t>
        <a:bodyPr/>
        <a:lstStyle/>
        <a:p>
          <a:pPr rtl="1"/>
          <a:endParaRPr lang="fa-IR"/>
        </a:p>
      </dgm:t>
    </dgm:pt>
    <dgm:pt modelId="{986A471B-B9FB-4A72-8EE2-5805EB83A42A}" type="pres">
      <dgm:prSet presAssocID="{53D9C5F3-1377-4867-8ADD-568D3D3D20E9}" presName="root2" presStyleCnt="0"/>
      <dgm:spPr/>
      <dgm:t>
        <a:bodyPr/>
        <a:lstStyle/>
        <a:p>
          <a:pPr rtl="1"/>
          <a:endParaRPr lang="fa-IR"/>
        </a:p>
      </dgm:t>
    </dgm:pt>
    <dgm:pt modelId="{84DAFE16-67B3-4F19-BC92-CCCD6760A4D5}" type="pres">
      <dgm:prSet presAssocID="{53D9C5F3-1377-4867-8ADD-568D3D3D20E9}" presName="LevelTwoTextNode" presStyleLbl="node3" presStyleIdx="0" presStyleCnt="3" custLinFactNeighborY="-39220">
        <dgm:presLayoutVars>
          <dgm:chPref val="3"/>
        </dgm:presLayoutVars>
      </dgm:prSet>
      <dgm:spPr/>
      <dgm:t>
        <a:bodyPr/>
        <a:lstStyle/>
        <a:p>
          <a:pPr rtl="1"/>
          <a:endParaRPr lang="fa-IR"/>
        </a:p>
      </dgm:t>
    </dgm:pt>
    <dgm:pt modelId="{A883ECC7-8E71-4F00-875F-C6149A1DA53E}" type="pres">
      <dgm:prSet presAssocID="{53D9C5F3-1377-4867-8ADD-568D3D3D20E9}" presName="level3hierChild" presStyleCnt="0"/>
      <dgm:spPr/>
      <dgm:t>
        <a:bodyPr/>
        <a:lstStyle/>
        <a:p>
          <a:pPr rtl="1"/>
          <a:endParaRPr lang="fa-IR"/>
        </a:p>
      </dgm:t>
    </dgm:pt>
    <dgm:pt modelId="{17448085-9E47-4136-B2D4-E5CDEADC8D4A}" type="pres">
      <dgm:prSet presAssocID="{FA4BEC20-80A5-4D9E-B98E-E330AC6AA6AD}" presName="conn2-1" presStyleLbl="parChTrans1D3" presStyleIdx="1" presStyleCnt="3"/>
      <dgm:spPr/>
      <dgm:t>
        <a:bodyPr/>
        <a:lstStyle/>
        <a:p>
          <a:pPr rtl="1"/>
          <a:endParaRPr lang="fa-IR"/>
        </a:p>
      </dgm:t>
    </dgm:pt>
    <dgm:pt modelId="{9E445FF5-B4DF-4C95-B828-737EDC3D3113}" type="pres">
      <dgm:prSet presAssocID="{FA4BEC20-80A5-4D9E-B98E-E330AC6AA6AD}" presName="connTx" presStyleLbl="parChTrans1D3" presStyleIdx="1" presStyleCnt="3"/>
      <dgm:spPr/>
      <dgm:t>
        <a:bodyPr/>
        <a:lstStyle/>
        <a:p>
          <a:pPr rtl="1"/>
          <a:endParaRPr lang="fa-IR"/>
        </a:p>
      </dgm:t>
    </dgm:pt>
    <dgm:pt modelId="{748CB649-A660-44C8-BA04-07506ED28A72}" type="pres">
      <dgm:prSet presAssocID="{91DAE24F-1695-4D85-85D8-E65F56D1F5F7}" presName="root2" presStyleCnt="0"/>
      <dgm:spPr/>
      <dgm:t>
        <a:bodyPr/>
        <a:lstStyle/>
        <a:p>
          <a:pPr rtl="1"/>
          <a:endParaRPr lang="fa-IR"/>
        </a:p>
      </dgm:t>
    </dgm:pt>
    <dgm:pt modelId="{9B63FB54-78E0-4C18-BE41-F40EF010A352}" type="pres">
      <dgm:prSet presAssocID="{91DAE24F-1695-4D85-85D8-E65F56D1F5F7}" presName="LevelTwoTextNode" presStyleLbl="node3" presStyleIdx="1" presStyleCnt="3" custLinFactNeighborY="-39220">
        <dgm:presLayoutVars>
          <dgm:chPref val="3"/>
        </dgm:presLayoutVars>
      </dgm:prSet>
      <dgm:spPr/>
      <dgm:t>
        <a:bodyPr/>
        <a:lstStyle/>
        <a:p>
          <a:pPr rtl="1"/>
          <a:endParaRPr lang="fa-IR"/>
        </a:p>
      </dgm:t>
    </dgm:pt>
    <dgm:pt modelId="{23248CF9-9C85-4440-BE19-B6D663691AD2}" type="pres">
      <dgm:prSet presAssocID="{91DAE24F-1695-4D85-85D8-E65F56D1F5F7}" presName="level3hierChild" presStyleCnt="0"/>
      <dgm:spPr/>
      <dgm:t>
        <a:bodyPr/>
        <a:lstStyle/>
        <a:p>
          <a:pPr rtl="1"/>
          <a:endParaRPr lang="fa-IR"/>
        </a:p>
      </dgm:t>
    </dgm:pt>
    <dgm:pt modelId="{354846D7-8408-4F1C-A49F-4056289C32F9}" type="pres">
      <dgm:prSet presAssocID="{7F113C8A-CD28-49B1-9521-F581938A8693}" presName="conn2-1" presStyleLbl="parChTrans1D3" presStyleIdx="2" presStyleCnt="3"/>
      <dgm:spPr/>
      <dgm:t>
        <a:bodyPr/>
        <a:lstStyle/>
        <a:p>
          <a:pPr rtl="1"/>
          <a:endParaRPr lang="fa-IR"/>
        </a:p>
      </dgm:t>
    </dgm:pt>
    <dgm:pt modelId="{5450A270-1F09-4708-A726-E0C8D59A593B}" type="pres">
      <dgm:prSet presAssocID="{7F113C8A-CD28-49B1-9521-F581938A8693}" presName="connTx" presStyleLbl="parChTrans1D3" presStyleIdx="2" presStyleCnt="3"/>
      <dgm:spPr/>
      <dgm:t>
        <a:bodyPr/>
        <a:lstStyle/>
        <a:p>
          <a:pPr rtl="1"/>
          <a:endParaRPr lang="fa-IR"/>
        </a:p>
      </dgm:t>
    </dgm:pt>
    <dgm:pt modelId="{B26F63A5-36ED-48ED-95E2-F7B8F5A2075C}" type="pres">
      <dgm:prSet presAssocID="{27F67483-7AE7-4332-85E0-F1C9C2C804C9}" presName="root2" presStyleCnt="0"/>
      <dgm:spPr/>
      <dgm:t>
        <a:bodyPr/>
        <a:lstStyle/>
        <a:p>
          <a:pPr rtl="1"/>
          <a:endParaRPr lang="fa-IR"/>
        </a:p>
      </dgm:t>
    </dgm:pt>
    <dgm:pt modelId="{99C10E8D-4B41-4B19-AF47-FC7F205AB4DD}" type="pres">
      <dgm:prSet presAssocID="{27F67483-7AE7-4332-85E0-F1C9C2C804C9}" presName="LevelTwoTextNode" presStyleLbl="node3" presStyleIdx="2" presStyleCnt="3" custLinFactNeighborY="-39220">
        <dgm:presLayoutVars>
          <dgm:chPref val="3"/>
        </dgm:presLayoutVars>
      </dgm:prSet>
      <dgm:spPr/>
      <dgm:t>
        <a:bodyPr/>
        <a:lstStyle/>
        <a:p>
          <a:pPr rtl="1"/>
          <a:endParaRPr lang="fa-IR"/>
        </a:p>
      </dgm:t>
    </dgm:pt>
    <dgm:pt modelId="{960A426E-8F95-4A1B-B05D-E8C59676392B}" type="pres">
      <dgm:prSet presAssocID="{27F67483-7AE7-4332-85E0-F1C9C2C804C9}" presName="level3hierChild" presStyleCnt="0"/>
      <dgm:spPr/>
      <dgm:t>
        <a:bodyPr/>
        <a:lstStyle/>
        <a:p>
          <a:pPr rtl="1"/>
          <a:endParaRPr lang="fa-IR"/>
        </a:p>
      </dgm:t>
    </dgm:pt>
  </dgm:ptLst>
  <dgm:cxnLst>
    <dgm:cxn modelId="{D4AF26D7-CD21-47F3-B2A6-F8D2C0EB9A02}" type="presOf" srcId="{27F67483-7AE7-4332-85E0-F1C9C2C804C9}" destId="{99C10E8D-4B41-4B19-AF47-FC7F205AB4DD}" srcOrd="0" destOrd="0" presId="urn:microsoft.com/office/officeart/2008/layout/HorizontalMultiLevelHierarchy"/>
    <dgm:cxn modelId="{85463623-C457-4F24-B3B9-5B7A3D36ADAC}" srcId="{983FE604-2897-4CFD-B892-7E341D9B5D9B}" destId="{E8C64FC8-435F-465A-821F-70E98039856C}" srcOrd="0" destOrd="0" parTransId="{33B5AB55-5B4C-4079-ACF2-5C5266ADE98B}" sibTransId="{CB5EBF30-4F2A-4919-A35A-92EAF44BAA19}"/>
    <dgm:cxn modelId="{DCAC4C6F-6CF7-490F-B780-C8848901B71D}" type="presOf" srcId="{33B5AB55-5B4C-4079-ACF2-5C5266ADE98B}" destId="{9B9D11D2-D23A-40F0-A686-A93C7ADA8641}" srcOrd="0" destOrd="0" presId="urn:microsoft.com/office/officeart/2008/layout/HorizontalMultiLevelHierarchy"/>
    <dgm:cxn modelId="{9FD90272-140F-4B9E-93EC-325BDB15B4EA}" type="presOf" srcId="{6434487F-6124-4B81-A1F5-34C40EB2ED8E}" destId="{318BB16A-2A17-4FB8-BF42-2EE753C354B3}" srcOrd="0" destOrd="0" presId="urn:microsoft.com/office/officeart/2008/layout/HorizontalMultiLevelHierarchy"/>
    <dgm:cxn modelId="{4FBB5597-9DEC-4CF7-A5F8-07FC7C6C2891}" srcId="{E8C64FC8-435F-465A-821F-70E98039856C}" destId="{91DAE24F-1695-4D85-85D8-E65F56D1F5F7}" srcOrd="1" destOrd="0" parTransId="{FA4BEC20-80A5-4D9E-B98E-E330AC6AA6AD}" sibTransId="{5A50E8A3-2951-43AB-AFBD-62F9D0A04290}"/>
    <dgm:cxn modelId="{C6A18B9A-989E-4613-ACC6-15918EAEA9BC}" type="presOf" srcId="{2A8441E3-AB88-4350-96FE-E66DB0C3555E}" destId="{E052EB55-BAAF-4824-8AB1-7449B30633B4}" srcOrd="1" destOrd="0" presId="urn:microsoft.com/office/officeart/2008/layout/HorizontalMultiLevelHierarchy"/>
    <dgm:cxn modelId="{5A6D8D95-6BFD-499E-9E98-68D38C229769}" srcId="{6434487F-6124-4B81-A1F5-34C40EB2ED8E}" destId="{983FE604-2897-4CFD-B892-7E341D9B5D9B}" srcOrd="0" destOrd="0" parTransId="{5D9E2004-9D25-4121-98ED-837B27FA04C6}" sibTransId="{9F4090B0-AE3E-432D-A21D-6D5E25B01324}"/>
    <dgm:cxn modelId="{21C87792-24EF-4E4E-9076-10C5574365FC}" type="presOf" srcId="{53D9C5F3-1377-4867-8ADD-568D3D3D20E9}" destId="{84DAFE16-67B3-4F19-BC92-CCCD6760A4D5}" srcOrd="0" destOrd="0" presId="urn:microsoft.com/office/officeart/2008/layout/HorizontalMultiLevelHierarchy"/>
    <dgm:cxn modelId="{EFB4E84F-CB82-4814-A848-10934BE0116A}" type="presOf" srcId="{2A8441E3-AB88-4350-96FE-E66DB0C3555E}" destId="{745CB4F6-74B7-4EA1-9AE8-3E8D48055F2C}" srcOrd="0" destOrd="0" presId="urn:microsoft.com/office/officeart/2008/layout/HorizontalMultiLevelHierarchy"/>
    <dgm:cxn modelId="{43CF5ED5-1A99-4B46-A416-B3662A700842}" type="presOf" srcId="{E8C64FC8-435F-465A-821F-70E98039856C}" destId="{21513F29-B1AD-42F1-8D1D-FD61D36E3328}" srcOrd="0" destOrd="0" presId="urn:microsoft.com/office/officeart/2008/layout/HorizontalMultiLevelHierarchy"/>
    <dgm:cxn modelId="{558750C2-6F2D-4331-BA73-7DA290C92A54}" type="presOf" srcId="{91DAE24F-1695-4D85-85D8-E65F56D1F5F7}" destId="{9B63FB54-78E0-4C18-BE41-F40EF010A352}" srcOrd="0" destOrd="0" presId="urn:microsoft.com/office/officeart/2008/layout/HorizontalMultiLevelHierarchy"/>
    <dgm:cxn modelId="{56A29797-AEF0-4C37-88B6-EDADEACBF38E}" type="presOf" srcId="{983FE604-2897-4CFD-B892-7E341D9B5D9B}" destId="{F0B28F1E-75D6-44D8-B298-FDF581A061AA}" srcOrd="0" destOrd="0" presId="urn:microsoft.com/office/officeart/2008/layout/HorizontalMultiLevelHierarchy"/>
    <dgm:cxn modelId="{B51E4572-85AD-4564-9E16-B331674BD997}" type="presOf" srcId="{7F113C8A-CD28-49B1-9521-F581938A8693}" destId="{354846D7-8408-4F1C-A49F-4056289C32F9}" srcOrd="0" destOrd="0" presId="urn:microsoft.com/office/officeart/2008/layout/HorizontalMultiLevelHierarchy"/>
    <dgm:cxn modelId="{E663CF4D-354B-41BC-8BF8-CC6265DF3F54}" srcId="{E8C64FC8-435F-465A-821F-70E98039856C}" destId="{53D9C5F3-1377-4867-8ADD-568D3D3D20E9}" srcOrd="0" destOrd="0" parTransId="{2A8441E3-AB88-4350-96FE-E66DB0C3555E}" sibTransId="{BA24DF43-03B4-405C-B3D1-42AAA57611AC}"/>
    <dgm:cxn modelId="{49AD95D8-1304-454A-96E2-36DCEEDE5418}" type="presOf" srcId="{33B5AB55-5B4C-4079-ACF2-5C5266ADE98B}" destId="{A8942762-7288-4663-9E65-94A90F13C7D4}" srcOrd="1" destOrd="0" presId="urn:microsoft.com/office/officeart/2008/layout/HorizontalMultiLevelHierarchy"/>
    <dgm:cxn modelId="{64DECF69-68F2-47D7-804B-103E37E6C57F}" type="presOf" srcId="{7F113C8A-CD28-49B1-9521-F581938A8693}" destId="{5450A270-1F09-4708-A726-E0C8D59A593B}" srcOrd="1" destOrd="0" presId="urn:microsoft.com/office/officeart/2008/layout/HorizontalMultiLevelHierarchy"/>
    <dgm:cxn modelId="{480BCDA2-5D1E-4DE8-BAE6-7892CCD655B8}" type="presOf" srcId="{FA4BEC20-80A5-4D9E-B98E-E330AC6AA6AD}" destId="{17448085-9E47-4136-B2D4-E5CDEADC8D4A}" srcOrd="0" destOrd="0" presId="urn:microsoft.com/office/officeart/2008/layout/HorizontalMultiLevelHierarchy"/>
    <dgm:cxn modelId="{D17771D4-361E-45D1-A16D-5198FEF9E79C}" type="presOf" srcId="{FA4BEC20-80A5-4D9E-B98E-E330AC6AA6AD}" destId="{9E445FF5-B4DF-4C95-B828-737EDC3D3113}" srcOrd="1" destOrd="0" presId="urn:microsoft.com/office/officeart/2008/layout/HorizontalMultiLevelHierarchy"/>
    <dgm:cxn modelId="{3BBB09FD-E0DE-4828-A752-E4E7EFCE630C}" srcId="{E8C64FC8-435F-465A-821F-70E98039856C}" destId="{27F67483-7AE7-4332-85E0-F1C9C2C804C9}" srcOrd="2" destOrd="0" parTransId="{7F113C8A-CD28-49B1-9521-F581938A8693}" sibTransId="{42F22CBB-7A82-49A7-A892-F2D44335FEFB}"/>
    <dgm:cxn modelId="{85099034-70FF-4D2A-AFCE-C519C82E20A7}" type="presParOf" srcId="{318BB16A-2A17-4FB8-BF42-2EE753C354B3}" destId="{3884E4DD-46C8-4369-B3DB-2FD6F6B0E928}" srcOrd="0" destOrd="0" presId="urn:microsoft.com/office/officeart/2008/layout/HorizontalMultiLevelHierarchy"/>
    <dgm:cxn modelId="{5E8A1F47-09E7-4087-B772-9F0712851838}" type="presParOf" srcId="{3884E4DD-46C8-4369-B3DB-2FD6F6B0E928}" destId="{F0B28F1E-75D6-44D8-B298-FDF581A061AA}" srcOrd="0" destOrd="0" presId="urn:microsoft.com/office/officeart/2008/layout/HorizontalMultiLevelHierarchy"/>
    <dgm:cxn modelId="{2E4CD65E-0381-49EE-AAE3-B15A708A4B4A}" type="presParOf" srcId="{3884E4DD-46C8-4369-B3DB-2FD6F6B0E928}" destId="{612EB620-4F47-45D6-AF6A-5488BD09B95F}" srcOrd="1" destOrd="0" presId="urn:microsoft.com/office/officeart/2008/layout/HorizontalMultiLevelHierarchy"/>
    <dgm:cxn modelId="{ECB53EAD-4EE8-4421-81CB-168698B19782}" type="presParOf" srcId="{612EB620-4F47-45D6-AF6A-5488BD09B95F}" destId="{9B9D11D2-D23A-40F0-A686-A93C7ADA8641}" srcOrd="0" destOrd="0" presId="urn:microsoft.com/office/officeart/2008/layout/HorizontalMultiLevelHierarchy"/>
    <dgm:cxn modelId="{8B518AA3-5EC4-490B-BAC7-5671EAC2CD72}" type="presParOf" srcId="{9B9D11D2-D23A-40F0-A686-A93C7ADA8641}" destId="{A8942762-7288-4663-9E65-94A90F13C7D4}" srcOrd="0" destOrd="0" presId="urn:microsoft.com/office/officeart/2008/layout/HorizontalMultiLevelHierarchy"/>
    <dgm:cxn modelId="{38F1529D-2724-444E-A934-328C92C320D4}" type="presParOf" srcId="{612EB620-4F47-45D6-AF6A-5488BD09B95F}" destId="{2A6F3229-3EC2-41ED-AD89-A4B6F8BF15C8}" srcOrd="1" destOrd="0" presId="urn:microsoft.com/office/officeart/2008/layout/HorizontalMultiLevelHierarchy"/>
    <dgm:cxn modelId="{0FE1CF4A-34A4-4373-85CC-17BEAE2EB209}" type="presParOf" srcId="{2A6F3229-3EC2-41ED-AD89-A4B6F8BF15C8}" destId="{21513F29-B1AD-42F1-8D1D-FD61D36E3328}" srcOrd="0" destOrd="0" presId="urn:microsoft.com/office/officeart/2008/layout/HorizontalMultiLevelHierarchy"/>
    <dgm:cxn modelId="{08E42672-4BAD-4AB1-83E2-0036F2D8B9FD}" type="presParOf" srcId="{2A6F3229-3EC2-41ED-AD89-A4B6F8BF15C8}" destId="{C1F0112D-2A8E-47A0-8FF7-8EC5ACBC7BEF}" srcOrd="1" destOrd="0" presId="urn:microsoft.com/office/officeart/2008/layout/HorizontalMultiLevelHierarchy"/>
    <dgm:cxn modelId="{F7EFF2F1-1340-4D51-8118-A4EAFE08F10C}" type="presParOf" srcId="{C1F0112D-2A8E-47A0-8FF7-8EC5ACBC7BEF}" destId="{745CB4F6-74B7-4EA1-9AE8-3E8D48055F2C}" srcOrd="0" destOrd="0" presId="urn:microsoft.com/office/officeart/2008/layout/HorizontalMultiLevelHierarchy"/>
    <dgm:cxn modelId="{711195AE-F348-45D0-BE40-C83197CC03BB}" type="presParOf" srcId="{745CB4F6-74B7-4EA1-9AE8-3E8D48055F2C}" destId="{E052EB55-BAAF-4824-8AB1-7449B30633B4}" srcOrd="0" destOrd="0" presId="urn:microsoft.com/office/officeart/2008/layout/HorizontalMultiLevelHierarchy"/>
    <dgm:cxn modelId="{B57334E4-01EF-496F-9A7B-5B2BE5FE4B8F}" type="presParOf" srcId="{C1F0112D-2A8E-47A0-8FF7-8EC5ACBC7BEF}" destId="{986A471B-B9FB-4A72-8EE2-5805EB83A42A}" srcOrd="1" destOrd="0" presId="urn:microsoft.com/office/officeart/2008/layout/HorizontalMultiLevelHierarchy"/>
    <dgm:cxn modelId="{A437C4C6-6AF1-4BA9-9E44-8050C8EC3DF4}" type="presParOf" srcId="{986A471B-B9FB-4A72-8EE2-5805EB83A42A}" destId="{84DAFE16-67B3-4F19-BC92-CCCD6760A4D5}" srcOrd="0" destOrd="0" presId="urn:microsoft.com/office/officeart/2008/layout/HorizontalMultiLevelHierarchy"/>
    <dgm:cxn modelId="{8E085578-39F9-4C9A-B76D-C57C8FA3AC76}" type="presParOf" srcId="{986A471B-B9FB-4A72-8EE2-5805EB83A42A}" destId="{A883ECC7-8E71-4F00-875F-C6149A1DA53E}" srcOrd="1" destOrd="0" presId="urn:microsoft.com/office/officeart/2008/layout/HorizontalMultiLevelHierarchy"/>
    <dgm:cxn modelId="{03F1CA88-FDBA-497B-82D9-4B4194316E5C}" type="presParOf" srcId="{C1F0112D-2A8E-47A0-8FF7-8EC5ACBC7BEF}" destId="{17448085-9E47-4136-B2D4-E5CDEADC8D4A}" srcOrd="2" destOrd="0" presId="urn:microsoft.com/office/officeart/2008/layout/HorizontalMultiLevelHierarchy"/>
    <dgm:cxn modelId="{14E89E60-DFAA-46B4-810E-B702BC9B9876}" type="presParOf" srcId="{17448085-9E47-4136-B2D4-E5CDEADC8D4A}" destId="{9E445FF5-B4DF-4C95-B828-737EDC3D3113}" srcOrd="0" destOrd="0" presId="urn:microsoft.com/office/officeart/2008/layout/HorizontalMultiLevelHierarchy"/>
    <dgm:cxn modelId="{2FB7B025-3064-44B3-BE73-AE53B8595D03}" type="presParOf" srcId="{C1F0112D-2A8E-47A0-8FF7-8EC5ACBC7BEF}" destId="{748CB649-A660-44C8-BA04-07506ED28A72}" srcOrd="3" destOrd="0" presId="urn:microsoft.com/office/officeart/2008/layout/HorizontalMultiLevelHierarchy"/>
    <dgm:cxn modelId="{FB43492C-5100-450B-9A1A-572C1B7DD154}" type="presParOf" srcId="{748CB649-A660-44C8-BA04-07506ED28A72}" destId="{9B63FB54-78E0-4C18-BE41-F40EF010A352}" srcOrd="0" destOrd="0" presId="urn:microsoft.com/office/officeart/2008/layout/HorizontalMultiLevelHierarchy"/>
    <dgm:cxn modelId="{93613E50-235F-4438-AB94-DF483A9C6BCC}" type="presParOf" srcId="{748CB649-A660-44C8-BA04-07506ED28A72}" destId="{23248CF9-9C85-4440-BE19-B6D663691AD2}" srcOrd="1" destOrd="0" presId="urn:microsoft.com/office/officeart/2008/layout/HorizontalMultiLevelHierarchy"/>
    <dgm:cxn modelId="{DBF013F3-47BC-4104-A0E5-52B051B258D9}" type="presParOf" srcId="{C1F0112D-2A8E-47A0-8FF7-8EC5ACBC7BEF}" destId="{354846D7-8408-4F1C-A49F-4056289C32F9}" srcOrd="4" destOrd="0" presId="urn:microsoft.com/office/officeart/2008/layout/HorizontalMultiLevelHierarchy"/>
    <dgm:cxn modelId="{31AFBCD9-92B3-4D08-9999-B98771C0BACF}" type="presParOf" srcId="{354846D7-8408-4F1C-A49F-4056289C32F9}" destId="{5450A270-1F09-4708-A726-E0C8D59A593B}" srcOrd="0" destOrd="0" presId="urn:microsoft.com/office/officeart/2008/layout/HorizontalMultiLevelHierarchy"/>
    <dgm:cxn modelId="{16FDE36C-F030-43D0-9E0D-DB3AA1C80A26}" type="presParOf" srcId="{C1F0112D-2A8E-47A0-8FF7-8EC5ACBC7BEF}" destId="{B26F63A5-36ED-48ED-95E2-F7B8F5A2075C}" srcOrd="5" destOrd="0" presId="urn:microsoft.com/office/officeart/2008/layout/HorizontalMultiLevelHierarchy"/>
    <dgm:cxn modelId="{BD8BFC9F-3709-45E2-9C8C-5ED6DF0700D2}" type="presParOf" srcId="{B26F63A5-36ED-48ED-95E2-F7B8F5A2075C}" destId="{99C10E8D-4B41-4B19-AF47-FC7F205AB4DD}" srcOrd="0" destOrd="0" presId="urn:microsoft.com/office/officeart/2008/layout/HorizontalMultiLevelHierarchy"/>
    <dgm:cxn modelId="{BF0E012D-FA0E-40B8-B2C1-B065F3C457C3}" type="presParOf" srcId="{B26F63A5-36ED-48ED-95E2-F7B8F5A2075C}" destId="{960A426E-8F95-4A1B-B05D-E8C59676392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623AF1-B7A1-4E47-BB63-7EF3C85541C5}" type="doc">
      <dgm:prSet loTypeId="urn:microsoft.com/office/officeart/2005/8/layout/hierarchy1" loCatId="hierarchy" qsTypeId="urn:microsoft.com/office/officeart/2005/8/quickstyle/3d3" qsCatId="3D" csTypeId="urn:microsoft.com/office/officeart/2005/8/colors/colorful2" csCatId="colorful" phldr="1"/>
      <dgm:spPr/>
      <dgm:t>
        <a:bodyPr/>
        <a:lstStyle/>
        <a:p>
          <a:pPr rtl="1"/>
          <a:endParaRPr lang="fa-IR"/>
        </a:p>
      </dgm:t>
    </dgm:pt>
    <dgm:pt modelId="{DDF3B09C-0FC4-4AE5-840D-97BBF8A78FDF}">
      <dgm:prSet phldrT="[Text]" custT="1"/>
      <dgm:spPr/>
      <dgm:t>
        <a:bodyPr/>
        <a:lstStyle/>
        <a:p>
          <a:pPr algn="ctr" rtl="1"/>
          <a:r>
            <a:rPr lang="fa-IR" sz="2400" b="1" dirty="0" smtClean="0"/>
            <a:t>تَكْبيرَةُ الاِحرام</a:t>
          </a:r>
          <a:endParaRPr lang="fa-IR" sz="2400" dirty="0"/>
        </a:p>
      </dgm:t>
    </dgm:pt>
    <dgm:pt modelId="{AFEA2C14-EE40-4E74-AFCE-D540095F7DED}" type="parTrans" cxnId="{FE46D10B-A536-4DA6-BA39-A4B6B61EBCE0}">
      <dgm:prSet/>
      <dgm:spPr/>
      <dgm:t>
        <a:bodyPr/>
        <a:lstStyle/>
        <a:p>
          <a:pPr rtl="1"/>
          <a:endParaRPr lang="fa-IR"/>
        </a:p>
      </dgm:t>
    </dgm:pt>
    <dgm:pt modelId="{8CB58FB4-EE15-482D-B351-61682091DBFD}" type="sibTrans" cxnId="{FE46D10B-A536-4DA6-BA39-A4B6B61EBCE0}">
      <dgm:prSet/>
      <dgm:spPr/>
      <dgm:t>
        <a:bodyPr/>
        <a:lstStyle/>
        <a:p>
          <a:pPr rtl="1"/>
          <a:endParaRPr lang="fa-IR"/>
        </a:p>
      </dgm:t>
    </dgm:pt>
    <dgm:pt modelId="{0E2D467A-E6B5-4A8E-B049-7E83E4A41653}">
      <dgm:prSet phldrT="[Text]" custT="1"/>
      <dgm:spPr/>
      <dgm:t>
        <a:bodyPr/>
        <a:lstStyle/>
        <a:p>
          <a:pPr algn="ctr" rtl="1"/>
          <a:r>
            <a:rPr lang="fa-IR" sz="1800" dirty="0" smtClean="0"/>
            <a:t>تکبیر اول نماز را گویند</a:t>
          </a:r>
          <a:endParaRPr lang="fa-IR" sz="1800" dirty="0"/>
        </a:p>
      </dgm:t>
    </dgm:pt>
    <dgm:pt modelId="{4BB574F6-322E-4F3F-93A2-C99135F04366}" type="parTrans" cxnId="{365CCD06-8B31-48D9-9AF9-192AA544CDB1}">
      <dgm:prSet/>
      <dgm:spPr/>
      <dgm:t>
        <a:bodyPr/>
        <a:lstStyle/>
        <a:p>
          <a:pPr algn="ctr" rtl="1"/>
          <a:endParaRPr lang="fa-IR" sz="4000"/>
        </a:p>
      </dgm:t>
    </dgm:pt>
    <dgm:pt modelId="{0A8D6955-0ED2-4AB1-AEA4-2CF9775F18B5}" type="sibTrans" cxnId="{365CCD06-8B31-48D9-9AF9-192AA544CDB1}">
      <dgm:prSet/>
      <dgm:spPr/>
      <dgm:t>
        <a:bodyPr/>
        <a:lstStyle/>
        <a:p>
          <a:pPr rtl="1"/>
          <a:endParaRPr lang="fa-IR"/>
        </a:p>
      </dgm:t>
    </dgm:pt>
    <dgm:pt modelId="{A4ECD14A-A031-4D4A-9CD1-AEB31DE5391B}">
      <dgm:prSet phldrT="[Text]" custT="1"/>
      <dgm:spPr/>
      <dgm:t>
        <a:bodyPr/>
        <a:lstStyle/>
        <a:p>
          <a:pPr algn="ctr" rtl="1"/>
          <a:r>
            <a:rPr lang="fa-IR" sz="1800" dirty="0" smtClean="0"/>
            <a:t>واجبات</a:t>
          </a:r>
          <a:endParaRPr lang="fa-IR" sz="1800" dirty="0"/>
        </a:p>
      </dgm:t>
    </dgm:pt>
    <dgm:pt modelId="{4B5A1B26-4CDF-441E-B11A-57B93427E4DB}" type="parTrans" cxnId="{FA7E7505-FAC4-4C15-B5CE-8E848A878E1D}">
      <dgm:prSet/>
      <dgm:spPr/>
      <dgm:t>
        <a:bodyPr/>
        <a:lstStyle/>
        <a:p>
          <a:pPr algn="ctr" rtl="1"/>
          <a:endParaRPr lang="fa-IR" sz="4000"/>
        </a:p>
      </dgm:t>
    </dgm:pt>
    <dgm:pt modelId="{9F28769C-A6A1-4153-AA63-99D7F0A35D81}" type="sibTrans" cxnId="{FA7E7505-FAC4-4C15-B5CE-8E848A878E1D}">
      <dgm:prSet/>
      <dgm:spPr/>
      <dgm:t>
        <a:bodyPr/>
        <a:lstStyle/>
        <a:p>
          <a:pPr rtl="1"/>
          <a:endParaRPr lang="fa-IR"/>
        </a:p>
      </dgm:t>
    </dgm:pt>
    <dgm:pt modelId="{BEF86E23-8BFD-4D8F-B77D-1594B16D10B3}">
      <dgm:prSet phldrT="[Text]" custT="1"/>
      <dgm:spPr/>
      <dgm:t>
        <a:bodyPr/>
        <a:lstStyle/>
        <a:p>
          <a:pPr algn="ctr" rtl="1"/>
          <a:r>
            <a:rPr lang="fa-IR" sz="1800" dirty="0" smtClean="0"/>
            <a:t>به عربى صحيح گفته شود.</a:t>
          </a:r>
          <a:endParaRPr lang="fa-IR" sz="1800" dirty="0"/>
        </a:p>
      </dgm:t>
    </dgm:pt>
    <dgm:pt modelId="{52CE6A66-BAE8-42BA-B2A9-E413E59EEFD2}" type="parTrans" cxnId="{9EFF152D-CEA5-4A29-B21C-D698DA06E0C0}">
      <dgm:prSet/>
      <dgm:spPr/>
      <dgm:t>
        <a:bodyPr/>
        <a:lstStyle/>
        <a:p>
          <a:pPr algn="ctr" rtl="1"/>
          <a:endParaRPr lang="fa-IR" sz="4000"/>
        </a:p>
      </dgm:t>
    </dgm:pt>
    <dgm:pt modelId="{BADCB3D2-35F2-4985-9A28-F46D77200B3D}" type="sibTrans" cxnId="{9EFF152D-CEA5-4A29-B21C-D698DA06E0C0}">
      <dgm:prSet/>
      <dgm:spPr/>
      <dgm:t>
        <a:bodyPr/>
        <a:lstStyle/>
        <a:p>
          <a:pPr rtl="1"/>
          <a:endParaRPr lang="fa-IR"/>
        </a:p>
      </dgm:t>
    </dgm:pt>
    <dgm:pt modelId="{6CA55A57-A165-4B11-9827-BD4CC41BAC3A}">
      <dgm:prSet custT="1"/>
      <dgm:spPr/>
      <dgm:t>
        <a:bodyPr/>
        <a:lstStyle/>
        <a:p>
          <a:pPr algn="ctr" rtl="1"/>
          <a:r>
            <a:rPr lang="fa-IR" sz="1800" dirty="0" smtClean="0"/>
            <a:t> هنگام گفتن </a:t>
          </a:r>
          <a:r>
            <a:rPr lang="fa-IR" sz="1800" b="1" dirty="0" smtClean="0"/>
            <a:t>«اللّه‏ اكبر»</a:t>
          </a:r>
          <a:r>
            <a:rPr lang="fa-IR" sz="1800" dirty="0" smtClean="0"/>
            <a:t> بدن آرام باشد.</a:t>
          </a:r>
          <a:endParaRPr lang="en-US" sz="1800" dirty="0"/>
        </a:p>
      </dgm:t>
    </dgm:pt>
    <dgm:pt modelId="{8F645B4E-1841-4A62-ACB0-59DF9A0BCB20}" type="parTrans" cxnId="{E5B51518-08F6-4291-9EA5-E4243614140D}">
      <dgm:prSet/>
      <dgm:spPr/>
      <dgm:t>
        <a:bodyPr/>
        <a:lstStyle/>
        <a:p>
          <a:pPr algn="ctr" rtl="1"/>
          <a:endParaRPr lang="fa-IR" sz="4000"/>
        </a:p>
      </dgm:t>
    </dgm:pt>
    <dgm:pt modelId="{154121CF-FC27-460E-9365-81B213AD12CC}" type="sibTrans" cxnId="{E5B51518-08F6-4291-9EA5-E4243614140D}">
      <dgm:prSet/>
      <dgm:spPr/>
      <dgm:t>
        <a:bodyPr/>
        <a:lstStyle/>
        <a:p>
          <a:pPr rtl="1"/>
          <a:endParaRPr lang="fa-IR"/>
        </a:p>
      </dgm:t>
    </dgm:pt>
    <dgm:pt modelId="{65ECB272-F384-45DE-AA72-57BA957BF4FC}">
      <dgm:prSet custT="1"/>
      <dgm:spPr/>
      <dgm:t>
        <a:bodyPr/>
        <a:lstStyle/>
        <a:p>
          <a:pPr algn="ctr" rtl="1"/>
          <a:r>
            <a:rPr lang="fa-IR" sz="1800" dirty="0" smtClean="0"/>
            <a:t>بنا بر احتياط واجب آن را به چيزى كه پيش از آن مى‏خواند، وصل نكند.</a:t>
          </a:r>
          <a:endParaRPr lang="en-US" sz="1800" dirty="0"/>
        </a:p>
      </dgm:t>
    </dgm:pt>
    <dgm:pt modelId="{7E4A5C53-3956-435F-8338-2FB5A677BD15}" type="parTrans" cxnId="{3360593C-6130-4C6A-9336-890072DA61F0}">
      <dgm:prSet/>
      <dgm:spPr/>
      <dgm:t>
        <a:bodyPr/>
        <a:lstStyle/>
        <a:p>
          <a:pPr algn="ctr" rtl="1"/>
          <a:endParaRPr lang="fa-IR" sz="4000"/>
        </a:p>
      </dgm:t>
    </dgm:pt>
    <dgm:pt modelId="{4E0EFD7F-2067-44F0-B36A-724992AC7FA4}" type="sibTrans" cxnId="{3360593C-6130-4C6A-9336-890072DA61F0}">
      <dgm:prSet/>
      <dgm:spPr/>
      <dgm:t>
        <a:bodyPr/>
        <a:lstStyle/>
        <a:p>
          <a:pPr rtl="1"/>
          <a:endParaRPr lang="fa-IR"/>
        </a:p>
      </dgm:t>
    </dgm:pt>
    <dgm:pt modelId="{548CAD8D-A51F-49EC-9050-5146DFDD5209}">
      <dgm:prSet custT="1"/>
      <dgm:spPr/>
      <dgm:t>
        <a:bodyPr/>
        <a:lstStyle/>
        <a:p>
          <a:pPr algn="ctr" rtl="1"/>
          <a:r>
            <a:rPr lang="fa-IR" sz="1800" dirty="0" smtClean="0"/>
            <a:t>موقع گفتن تكبيره‏الاحرام و تكبيرهاى بين نماز دست‏ها را تا</a:t>
          </a:r>
          <a:br>
            <a:rPr lang="fa-IR" sz="1800" dirty="0" smtClean="0"/>
          </a:br>
          <a:r>
            <a:rPr lang="fa-IR" sz="1800" dirty="0" smtClean="0"/>
            <a:t>مقابل گوش‏ها بالا ببرد.</a:t>
          </a:r>
          <a:endParaRPr lang="en-US" sz="1800" dirty="0"/>
        </a:p>
      </dgm:t>
    </dgm:pt>
    <dgm:pt modelId="{D531305E-1955-48A8-8026-1358FDF5091A}" type="parTrans" cxnId="{6A976C6F-D69F-4617-B5E7-D643EE53DE8C}">
      <dgm:prSet/>
      <dgm:spPr/>
      <dgm:t>
        <a:bodyPr/>
        <a:lstStyle/>
        <a:p>
          <a:pPr algn="ctr" rtl="1"/>
          <a:endParaRPr lang="fa-IR" sz="4000"/>
        </a:p>
      </dgm:t>
    </dgm:pt>
    <dgm:pt modelId="{ADB489B3-556F-4DDA-B38D-6DEF007CD36D}" type="sibTrans" cxnId="{6A976C6F-D69F-4617-B5E7-D643EE53DE8C}">
      <dgm:prSet/>
      <dgm:spPr/>
      <dgm:t>
        <a:bodyPr/>
        <a:lstStyle/>
        <a:p>
          <a:pPr rtl="1"/>
          <a:endParaRPr lang="fa-IR"/>
        </a:p>
      </dgm:t>
    </dgm:pt>
    <dgm:pt modelId="{8A7B94C7-BE73-4782-9926-3BD6BEB7C308}">
      <dgm:prSet custT="1"/>
      <dgm:spPr/>
      <dgm:t>
        <a:bodyPr/>
        <a:lstStyle/>
        <a:p>
          <a:pPr algn="ctr" rtl="1"/>
          <a:r>
            <a:rPr lang="fa-IR" sz="1800" dirty="0" smtClean="0"/>
            <a:t>بسيار آهسته نگويد.</a:t>
          </a:r>
          <a:endParaRPr lang="en-US" sz="1800" dirty="0"/>
        </a:p>
      </dgm:t>
    </dgm:pt>
    <dgm:pt modelId="{4FAF344C-19B5-44D0-B686-2AF6123CF29C}" type="sibTrans" cxnId="{15863275-38F2-44AA-94B0-1FB85EA55513}">
      <dgm:prSet/>
      <dgm:spPr/>
      <dgm:t>
        <a:bodyPr/>
        <a:lstStyle/>
        <a:p>
          <a:pPr rtl="1"/>
          <a:endParaRPr lang="fa-IR"/>
        </a:p>
      </dgm:t>
    </dgm:pt>
    <dgm:pt modelId="{2C00F096-1826-4F48-B590-06DF902122A7}" type="parTrans" cxnId="{15863275-38F2-44AA-94B0-1FB85EA55513}">
      <dgm:prSet/>
      <dgm:spPr/>
      <dgm:t>
        <a:bodyPr/>
        <a:lstStyle/>
        <a:p>
          <a:pPr algn="ctr" rtl="1"/>
          <a:endParaRPr lang="fa-IR" sz="4000"/>
        </a:p>
      </dgm:t>
    </dgm:pt>
    <dgm:pt modelId="{CBA2C288-8527-48CA-A176-A86F7B72E8D8}">
      <dgm:prSet custT="1"/>
      <dgm:spPr/>
      <dgm:t>
        <a:bodyPr/>
        <a:lstStyle/>
        <a:p>
          <a:pPr algn="ctr" rtl="1"/>
          <a:r>
            <a:rPr lang="fa-IR" sz="1800" dirty="0" smtClean="0"/>
            <a:t>مستحب</a:t>
          </a:r>
          <a:endParaRPr lang="en-US" sz="1800" dirty="0"/>
        </a:p>
      </dgm:t>
    </dgm:pt>
    <dgm:pt modelId="{6224C53B-6FBF-47E0-AFF6-B570D9AF03D2}" type="parTrans" cxnId="{F20120F3-6391-49EE-BB65-C9662BB78DA4}">
      <dgm:prSet/>
      <dgm:spPr/>
      <dgm:t>
        <a:bodyPr/>
        <a:lstStyle/>
        <a:p>
          <a:pPr algn="ctr" rtl="1"/>
          <a:endParaRPr lang="fa-IR" sz="4000"/>
        </a:p>
      </dgm:t>
    </dgm:pt>
    <dgm:pt modelId="{F0739535-07DF-4610-B7AA-8EA30689D1A1}" type="sibTrans" cxnId="{F20120F3-6391-49EE-BB65-C9662BB78DA4}">
      <dgm:prSet/>
      <dgm:spPr/>
      <dgm:t>
        <a:bodyPr/>
        <a:lstStyle/>
        <a:p>
          <a:pPr rtl="1"/>
          <a:endParaRPr lang="fa-IR"/>
        </a:p>
      </dgm:t>
    </dgm:pt>
    <dgm:pt modelId="{61CCE503-3B72-4B23-9CAA-9753A065D42B}" type="pres">
      <dgm:prSet presAssocID="{7C623AF1-B7A1-4E47-BB63-7EF3C85541C5}" presName="hierChild1" presStyleCnt="0">
        <dgm:presLayoutVars>
          <dgm:chPref val="1"/>
          <dgm:dir val="rev"/>
          <dgm:animOne val="branch"/>
          <dgm:animLvl val="lvl"/>
          <dgm:resizeHandles/>
        </dgm:presLayoutVars>
      </dgm:prSet>
      <dgm:spPr/>
      <dgm:t>
        <a:bodyPr/>
        <a:lstStyle/>
        <a:p>
          <a:pPr rtl="1"/>
          <a:endParaRPr lang="fa-IR"/>
        </a:p>
      </dgm:t>
    </dgm:pt>
    <dgm:pt modelId="{4F4216B1-5591-4427-BDB6-46A2AB43DA76}" type="pres">
      <dgm:prSet presAssocID="{DDF3B09C-0FC4-4AE5-840D-97BBF8A78FDF}" presName="hierRoot1" presStyleCnt="0"/>
      <dgm:spPr/>
      <dgm:t>
        <a:bodyPr/>
        <a:lstStyle/>
        <a:p>
          <a:pPr rtl="1"/>
          <a:endParaRPr lang="fa-IR"/>
        </a:p>
      </dgm:t>
    </dgm:pt>
    <dgm:pt modelId="{FD60BD45-7335-405E-A1D8-EB0B4DE9BAC7}" type="pres">
      <dgm:prSet presAssocID="{DDF3B09C-0FC4-4AE5-840D-97BBF8A78FDF}" presName="composite" presStyleCnt="0"/>
      <dgm:spPr/>
      <dgm:t>
        <a:bodyPr/>
        <a:lstStyle/>
        <a:p>
          <a:pPr rtl="1"/>
          <a:endParaRPr lang="fa-IR"/>
        </a:p>
      </dgm:t>
    </dgm:pt>
    <dgm:pt modelId="{ACA1F401-A294-4ECF-9D9C-4E97C76DC108}" type="pres">
      <dgm:prSet presAssocID="{DDF3B09C-0FC4-4AE5-840D-97BBF8A78FDF}" presName="background" presStyleLbl="node0" presStyleIdx="0" presStyleCnt="1"/>
      <dgm:spPr/>
      <dgm:t>
        <a:bodyPr/>
        <a:lstStyle/>
        <a:p>
          <a:pPr rtl="1"/>
          <a:endParaRPr lang="fa-IR"/>
        </a:p>
      </dgm:t>
    </dgm:pt>
    <dgm:pt modelId="{51DDC290-D2C4-42C5-8184-DD9D96A5800E}" type="pres">
      <dgm:prSet presAssocID="{DDF3B09C-0FC4-4AE5-840D-97BBF8A78FDF}" presName="text" presStyleLbl="fgAcc0" presStyleIdx="0" presStyleCnt="1" custScaleX="146249" custLinFactNeighborY="-55728">
        <dgm:presLayoutVars>
          <dgm:chPref val="3"/>
        </dgm:presLayoutVars>
      </dgm:prSet>
      <dgm:spPr/>
      <dgm:t>
        <a:bodyPr/>
        <a:lstStyle/>
        <a:p>
          <a:pPr rtl="1"/>
          <a:endParaRPr lang="fa-IR"/>
        </a:p>
      </dgm:t>
    </dgm:pt>
    <dgm:pt modelId="{5C4F2610-B864-458F-ABD6-0F69DC4B6C50}" type="pres">
      <dgm:prSet presAssocID="{DDF3B09C-0FC4-4AE5-840D-97BBF8A78FDF}" presName="hierChild2" presStyleCnt="0"/>
      <dgm:spPr/>
      <dgm:t>
        <a:bodyPr/>
        <a:lstStyle/>
        <a:p>
          <a:pPr rtl="1"/>
          <a:endParaRPr lang="fa-IR"/>
        </a:p>
      </dgm:t>
    </dgm:pt>
    <dgm:pt modelId="{20A911AA-858B-4127-9442-3E77E063FD28}" type="pres">
      <dgm:prSet presAssocID="{4BB574F6-322E-4F3F-93A2-C99135F04366}" presName="Name10" presStyleLbl="parChTrans1D2" presStyleIdx="0" presStyleCnt="3"/>
      <dgm:spPr/>
      <dgm:t>
        <a:bodyPr/>
        <a:lstStyle/>
        <a:p>
          <a:pPr rtl="1"/>
          <a:endParaRPr lang="fa-IR"/>
        </a:p>
      </dgm:t>
    </dgm:pt>
    <dgm:pt modelId="{75F5EA1D-B932-4CDE-B280-9FEEFA82CFA0}" type="pres">
      <dgm:prSet presAssocID="{0E2D467A-E6B5-4A8E-B049-7E83E4A41653}" presName="hierRoot2" presStyleCnt="0"/>
      <dgm:spPr/>
      <dgm:t>
        <a:bodyPr/>
        <a:lstStyle/>
        <a:p>
          <a:pPr rtl="1"/>
          <a:endParaRPr lang="fa-IR"/>
        </a:p>
      </dgm:t>
    </dgm:pt>
    <dgm:pt modelId="{9CD520E9-35E7-4B79-B3CC-5D7EDB41F6FA}" type="pres">
      <dgm:prSet presAssocID="{0E2D467A-E6B5-4A8E-B049-7E83E4A41653}" presName="composite2" presStyleCnt="0"/>
      <dgm:spPr/>
      <dgm:t>
        <a:bodyPr/>
        <a:lstStyle/>
        <a:p>
          <a:pPr rtl="1"/>
          <a:endParaRPr lang="fa-IR"/>
        </a:p>
      </dgm:t>
    </dgm:pt>
    <dgm:pt modelId="{C41908EE-DFEE-4433-99E8-8D05EF57696D}" type="pres">
      <dgm:prSet presAssocID="{0E2D467A-E6B5-4A8E-B049-7E83E4A41653}" presName="background2" presStyleLbl="node2" presStyleIdx="0" presStyleCnt="3"/>
      <dgm:spPr/>
      <dgm:t>
        <a:bodyPr/>
        <a:lstStyle/>
        <a:p>
          <a:pPr rtl="1"/>
          <a:endParaRPr lang="fa-IR"/>
        </a:p>
      </dgm:t>
    </dgm:pt>
    <dgm:pt modelId="{2FCF856D-F61A-4C67-9559-24DBB05525D5}" type="pres">
      <dgm:prSet presAssocID="{0E2D467A-E6B5-4A8E-B049-7E83E4A41653}" presName="text2" presStyleLbl="fgAcc2" presStyleIdx="0" presStyleCnt="3" custLinFactNeighborY="-55728">
        <dgm:presLayoutVars>
          <dgm:chPref val="3"/>
        </dgm:presLayoutVars>
      </dgm:prSet>
      <dgm:spPr/>
      <dgm:t>
        <a:bodyPr/>
        <a:lstStyle/>
        <a:p>
          <a:pPr rtl="1"/>
          <a:endParaRPr lang="fa-IR"/>
        </a:p>
      </dgm:t>
    </dgm:pt>
    <dgm:pt modelId="{1E50692D-6B0C-4D2E-8A2E-F25D37F37375}" type="pres">
      <dgm:prSet presAssocID="{0E2D467A-E6B5-4A8E-B049-7E83E4A41653}" presName="hierChild3" presStyleCnt="0"/>
      <dgm:spPr/>
      <dgm:t>
        <a:bodyPr/>
        <a:lstStyle/>
        <a:p>
          <a:pPr rtl="1"/>
          <a:endParaRPr lang="fa-IR"/>
        </a:p>
      </dgm:t>
    </dgm:pt>
    <dgm:pt modelId="{A90B2FCB-6E14-4C49-A174-B6FC9D383EC7}" type="pres">
      <dgm:prSet presAssocID="{4B5A1B26-4CDF-441E-B11A-57B93427E4DB}" presName="Name10" presStyleLbl="parChTrans1D2" presStyleIdx="1" presStyleCnt="3"/>
      <dgm:spPr/>
      <dgm:t>
        <a:bodyPr/>
        <a:lstStyle/>
        <a:p>
          <a:pPr rtl="1"/>
          <a:endParaRPr lang="fa-IR"/>
        </a:p>
      </dgm:t>
    </dgm:pt>
    <dgm:pt modelId="{D29E353E-2994-4B5D-8084-60AF8E9946C1}" type="pres">
      <dgm:prSet presAssocID="{A4ECD14A-A031-4D4A-9CD1-AEB31DE5391B}" presName="hierRoot2" presStyleCnt="0"/>
      <dgm:spPr/>
      <dgm:t>
        <a:bodyPr/>
        <a:lstStyle/>
        <a:p>
          <a:pPr rtl="1"/>
          <a:endParaRPr lang="fa-IR"/>
        </a:p>
      </dgm:t>
    </dgm:pt>
    <dgm:pt modelId="{7005662D-BDD9-455B-9374-1275B11FB43B}" type="pres">
      <dgm:prSet presAssocID="{A4ECD14A-A031-4D4A-9CD1-AEB31DE5391B}" presName="composite2" presStyleCnt="0"/>
      <dgm:spPr/>
      <dgm:t>
        <a:bodyPr/>
        <a:lstStyle/>
        <a:p>
          <a:pPr rtl="1"/>
          <a:endParaRPr lang="fa-IR"/>
        </a:p>
      </dgm:t>
    </dgm:pt>
    <dgm:pt modelId="{C646EC67-9B08-4ADF-BC11-3C2FC5EFA291}" type="pres">
      <dgm:prSet presAssocID="{A4ECD14A-A031-4D4A-9CD1-AEB31DE5391B}" presName="background2" presStyleLbl="node2" presStyleIdx="1" presStyleCnt="3"/>
      <dgm:spPr/>
      <dgm:t>
        <a:bodyPr/>
        <a:lstStyle/>
        <a:p>
          <a:pPr rtl="1"/>
          <a:endParaRPr lang="fa-IR"/>
        </a:p>
      </dgm:t>
    </dgm:pt>
    <dgm:pt modelId="{8E8318CE-EC10-4AE4-A210-614CDFA4BD02}" type="pres">
      <dgm:prSet presAssocID="{A4ECD14A-A031-4D4A-9CD1-AEB31DE5391B}" presName="text2" presStyleLbl="fgAcc2" presStyleIdx="1" presStyleCnt="3" custLinFactNeighborY="-55728">
        <dgm:presLayoutVars>
          <dgm:chPref val="3"/>
        </dgm:presLayoutVars>
      </dgm:prSet>
      <dgm:spPr/>
      <dgm:t>
        <a:bodyPr/>
        <a:lstStyle/>
        <a:p>
          <a:pPr rtl="1"/>
          <a:endParaRPr lang="fa-IR"/>
        </a:p>
      </dgm:t>
    </dgm:pt>
    <dgm:pt modelId="{46325EEA-E954-4431-9B46-3EC45C2312D6}" type="pres">
      <dgm:prSet presAssocID="{A4ECD14A-A031-4D4A-9CD1-AEB31DE5391B}" presName="hierChild3" presStyleCnt="0"/>
      <dgm:spPr/>
      <dgm:t>
        <a:bodyPr/>
        <a:lstStyle/>
        <a:p>
          <a:pPr rtl="1"/>
          <a:endParaRPr lang="fa-IR"/>
        </a:p>
      </dgm:t>
    </dgm:pt>
    <dgm:pt modelId="{CCEEEC46-803F-4EAC-999C-C7A0C8054CE2}" type="pres">
      <dgm:prSet presAssocID="{52CE6A66-BAE8-42BA-B2A9-E413E59EEFD2}" presName="Name17" presStyleLbl="parChTrans1D3" presStyleIdx="0" presStyleCnt="5"/>
      <dgm:spPr/>
      <dgm:t>
        <a:bodyPr/>
        <a:lstStyle/>
        <a:p>
          <a:pPr rtl="1"/>
          <a:endParaRPr lang="fa-IR"/>
        </a:p>
      </dgm:t>
    </dgm:pt>
    <dgm:pt modelId="{A6BC5ABB-0D62-4BA0-BE5E-D6912AC497BA}" type="pres">
      <dgm:prSet presAssocID="{BEF86E23-8BFD-4D8F-B77D-1594B16D10B3}" presName="hierRoot3" presStyleCnt="0"/>
      <dgm:spPr/>
      <dgm:t>
        <a:bodyPr/>
        <a:lstStyle/>
        <a:p>
          <a:pPr rtl="1"/>
          <a:endParaRPr lang="fa-IR"/>
        </a:p>
      </dgm:t>
    </dgm:pt>
    <dgm:pt modelId="{6B1C1944-A933-4959-B05D-63A161E1B80B}" type="pres">
      <dgm:prSet presAssocID="{BEF86E23-8BFD-4D8F-B77D-1594B16D10B3}" presName="composite3" presStyleCnt="0"/>
      <dgm:spPr/>
      <dgm:t>
        <a:bodyPr/>
        <a:lstStyle/>
        <a:p>
          <a:pPr rtl="1"/>
          <a:endParaRPr lang="fa-IR"/>
        </a:p>
      </dgm:t>
    </dgm:pt>
    <dgm:pt modelId="{7E3F3FE5-2175-4657-B3B9-BA5AE268DABC}" type="pres">
      <dgm:prSet presAssocID="{BEF86E23-8BFD-4D8F-B77D-1594B16D10B3}" presName="background3" presStyleLbl="node3" presStyleIdx="0" presStyleCnt="5"/>
      <dgm:spPr/>
      <dgm:t>
        <a:bodyPr/>
        <a:lstStyle/>
        <a:p>
          <a:pPr rtl="1"/>
          <a:endParaRPr lang="fa-IR"/>
        </a:p>
      </dgm:t>
    </dgm:pt>
    <dgm:pt modelId="{2D08FDC2-E9BF-4D18-9D0F-C486947D544C}" type="pres">
      <dgm:prSet presAssocID="{BEF86E23-8BFD-4D8F-B77D-1594B16D10B3}" presName="text3" presStyleLbl="fgAcc3" presStyleIdx="0" presStyleCnt="5" custScaleY="221863" custLinFactNeighborY="-12424">
        <dgm:presLayoutVars>
          <dgm:chPref val="3"/>
        </dgm:presLayoutVars>
      </dgm:prSet>
      <dgm:spPr/>
      <dgm:t>
        <a:bodyPr/>
        <a:lstStyle/>
        <a:p>
          <a:pPr rtl="1"/>
          <a:endParaRPr lang="fa-IR"/>
        </a:p>
      </dgm:t>
    </dgm:pt>
    <dgm:pt modelId="{1D3B174E-E6B7-47D0-9721-AF7211BC8222}" type="pres">
      <dgm:prSet presAssocID="{BEF86E23-8BFD-4D8F-B77D-1594B16D10B3}" presName="hierChild4" presStyleCnt="0"/>
      <dgm:spPr/>
      <dgm:t>
        <a:bodyPr/>
        <a:lstStyle/>
        <a:p>
          <a:pPr rtl="1"/>
          <a:endParaRPr lang="fa-IR"/>
        </a:p>
      </dgm:t>
    </dgm:pt>
    <dgm:pt modelId="{484B6FB1-FC38-4E46-962C-2344073BB401}" type="pres">
      <dgm:prSet presAssocID="{8F645B4E-1841-4A62-ACB0-59DF9A0BCB20}" presName="Name17" presStyleLbl="parChTrans1D3" presStyleIdx="1" presStyleCnt="5"/>
      <dgm:spPr/>
      <dgm:t>
        <a:bodyPr/>
        <a:lstStyle/>
        <a:p>
          <a:pPr rtl="1"/>
          <a:endParaRPr lang="fa-IR"/>
        </a:p>
      </dgm:t>
    </dgm:pt>
    <dgm:pt modelId="{4A69C9F9-0B88-4CEC-9C73-C250059BCCF2}" type="pres">
      <dgm:prSet presAssocID="{6CA55A57-A165-4B11-9827-BD4CC41BAC3A}" presName="hierRoot3" presStyleCnt="0"/>
      <dgm:spPr/>
      <dgm:t>
        <a:bodyPr/>
        <a:lstStyle/>
        <a:p>
          <a:pPr rtl="1"/>
          <a:endParaRPr lang="fa-IR"/>
        </a:p>
      </dgm:t>
    </dgm:pt>
    <dgm:pt modelId="{827724E8-CE64-4885-A72D-7D8F0ADEBC89}" type="pres">
      <dgm:prSet presAssocID="{6CA55A57-A165-4B11-9827-BD4CC41BAC3A}" presName="composite3" presStyleCnt="0"/>
      <dgm:spPr/>
      <dgm:t>
        <a:bodyPr/>
        <a:lstStyle/>
        <a:p>
          <a:pPr rtl="1"/>
          <a:endParaRPr lang="fa-IR"/>
        </a:p>
      </dgm:t>
    </dgm:pt>
    <dgm:pt modelId="{067F096C-C733-4890-A4E5-1D8B576CE668}" type="pres">
      <dgm:prSet presAssocID="{6CA55A57-A165-4B11-9827-BD4CC41BAC3A}" presName="background3" presStyleLbl="node3" presStyleIdx="1" presStyleCnt="5"/>
      <dgm:spPr/>
      <dgm:t>
        <a:bodyPr/>
        <a:lstStyle/>
        <a:p>
          <a:pPr rtl="1"/>
          <a:endParaRPr lang="fa-IR"/>
        </a:p>
      </dgm:t>
    </dgm:pt>
    <dgm:pt modelId="{CD1B99D2-0539-4EC0-94EA-29491AD5CDC7}" type="pres">
      <dgm:prSet presAssocID="{6CA55A57-A165-4B11-9827-BD4CC41BAC3A}" presName="text3" presStyleLbl="fgAcc3" presStyleIdx="1" presStyleCnt="5" custScaleY="221863" custLinFactNeighborY="-12424">
        <dgm:presLayoutVars>
          <dgm:chPref val="3"/>
        </dgm:presLayoutVars>
      </dgm:prSet>
      <dgm:spPr/>
      <dgm:t>
        <a:bodyPr/>
        <a:lstStyle/>
        <a:p>
          <a:pPr rtl="1"/>
          <a:endParaRPr lang="fa-IR"/>
        </a:p>
      </dgm:t>
    </dgm:pt>
    <dgm:pt modelId="{13574170-AA2C-4EB8-8301-B435E8E9DB72}" type="pres">
      <dgm:prSet presAssocID="{6CA55A57-A165-4B11-9827-BD4CC41BAC3A}" presName="hierChild4" presStyleCnt="0"/>
      <dgm:spPr/>
      <dgm:t>
        <a:bodyPr/>
        <a:lstStyle/>
        <a:p>
          <a:pPr rtl="1"/>
          <a:endParaRPr lang="fa-IR"/>
        </a:p>
      </dgm:t>
    </dgm:pt>
    <dgm:pt modelId="{71A606C7-382D-4B38-B873-612C7C445F32}" type="pres">
      <dgm:prSet presAssocID="{2C00F096-1826-4F48-B590-06DF902122A7}" presName="Name17" presStyleLbl="parChTrans1D3" presStyleIdx="2" presStyleCnt="5"/>
      <dgm:spPr/>
      <dgm:t>
        <a:bodyPr/>
        <a:lstStyle/>
        <a:p>
          <a:pPr rtl="1"/>
          <a:endParaRPr lang="fa-IR"/>
        </a:p>
      </dgm:t>
    </dgm:pt>
    <dgm:pt modelId="{B954AC78-6619-42A3-AF23-BED9648B90C7}" type="pres">
      <dgm:prSet presAssocID="{8A7B94C7-BE73-4782-9926-3BD6BEB7C308}" presName="hierRoot3" presStyleCnt="0"/>
      <dgm:spPr/>
      <dgm:t>
        <a:bodyPr/>
        <a:lstStyle/>
        <a:p>
          <a:pPr rtl="1"/>
          <a:endParaRPr lang="fa-IR"/>
        </a:p>
      </dgm:t>
    </dgm:pt>
    <dgm:pt modelId="{603A3EDC-36EA-4760-84B1-3A32709C307D}" type="pres">
      <dgm:prSet presAssocID="{8A7B94C7-BE73-4782-9926-3BD6BEB7C308}" presName="composite3" presStyleCnt="0"/>
      <dgm:spPr/>
      <dgm:t>
        <a:bodyPr/>
        <a:lstStyle/>
        <a:p>
          <a:pPr rtl="1"/>
          <a:endParaRPr lang="fa-IR"/>
        </a:p>
      </dgm:t>
    </dgm:pt>
    <dgm:pt modelId="{5BD6AE82-6E2A-4BD6-A94D-849BE33DE611}" type="pres">
      <dgm:prSet presAssocID="{8A7B94C7-BE73-4782-9926-3BD6BEB7C308}" presName="background3" presStyleLbl="node3" presStyleIdx="2" presStyleCnt="5"/>
      <dgm:spPr/>
      <dgm:t>
        <a:bodyPr/>
        <a:lstStyle/>
        <a:p>
          <a:pPr rtl="1"/>
          <a:endParaRPr lang="fa-IR"/>
        </a:p>
      </dgm:t>
    </dgm:pt>
    <dgm:pt modelId="{70096FDF-B635-4AC3-A106-AC8B6DF1F445}" type="pres">
      <dgm:prSet presAssocID="{8A7B94C7-BE73-4782-9926-3BD6BEB7C308}" presName="text3" presStyleLbl="fgAcc3" presStyleIdx="2" presStyleCnt="5" custScaleY="221863" custLinFactNeighborY="-12424">
        <dgm:presLayoutVars>
          <dgm:chPref val="3"/>
        </dgm:presLayoutVars>
      </dgm:prSet>
      <dgm:spPr/>
      <dgm:t>
        <a:bodyPr/>
        <a:lstStyle/>
        <a:p>
          <a:pPr rtl="1"/>
          <a:endParaRPr lang="fa-IR"/>
        </a:p>
      </dgm:t>
    </dgm:pt>
    <dgm:pt modelId="{DAA5CF9B-FAD9-41A3-A390-05B8E3D2805A}" type="pres">
      <dgm:prSet presAssocID="{8A7B94C7-BE73-4782-9926-3BD6BEB7C308}" presName="hierChild4" presStyleCnt="0"/>
      <dgm:spPr/>
      <dgm:t>
        <a:bodyPr/>
        <a:lstStyle/>
        <a:p>
          <a:pPr rtl="1"/>
          <a:endParaRPr lang="fa-IR"/>
        </a:p>
      </dgm:t>
    </dgm:pt>
    <dgm:pt modelId="{DC9E366E-5462-4218-99F3-53B2A8539345}" type="pres">
      <dgm:prSet presAssocID="{7E4A5C53-3956-435F-8338-2FB5A677BD15}" presName="Name17" presStyleLbl="parChTrans1D3" presStyleIdx="3" presStyleCnt="5"/>
      <dgm:spPr/>
      <dgm:t>
        <a:bodyPr/>
        <a:lstStyle/>
        <a:p>
          <a:pPr rtl="1"/>
          <a:endParaRPr lang="fa-IR"/>
        </a:p>
      </dgm:t>
    </dgm:pt>
    <dgm:pt modelId="{CD87342A-7182-4289-9CE9-2E34D230241D}" type="pres">
      <dgm:prSet presAssocID="{65ECB272-F384-45DE-AA72-57BA957BF4FC}" presName="hierRoot3" presStyleCnt="0"/>
      <dgm:spPr/>
      <dgm:t>
        <a:bodyPr/>
        <a:lstStyle/>
        <a:p>
          <a:pPr rtl="1"/>
          <a:endParaRPr lang="fa-IR"/>
        </a:p>
      </dgm:t>
    </dgm:pt>
    <dgm:pt modelId="{3E1D8A81-15A8-41DD-B2B9-143756963390}" type="pres">
      <dgm:prSet presAssocID="{65ECB272-F384-45DE-AA72-57BA957BF4FC}" presName="composite3" presStyleCnt="0"/>
      <dgm:spPr/>
      <dgm:t>
        <a:bodyPr/>
        <a:lstStyle/>
        <a:p>
          <a:pPr rtl="1"/>
          <a:endParaRPr lang="fa-IR"/>
        </a:p>
      </dgm:t>
    </dgm:pt>
    <dgm:pt modelId="{AB57C437-CBF8-4585-9347-66A6CBB2C650}" type="pres">
      <dgm:prSet presAssocID="{65ECB272-F384-45DE-AA72-57BA957BF4FC}" presName="background3" presStyleLbl="node3" presStyleIdx="3" presStyleCnt="5"/>
      <dgm:spPr/>
      <dgm:t>
        <a:bodyPr/>
        <a:lstStyle/>
        <a:p>
          <a:pPr rtl="1"/>
          <a:endParaRPr lang="fa-IR"/>
        </a:p>
      </dgm:t>
    </dgm:pt>
    <dgm:pt modelId="{6DC08AAD-7516-4FC3-A81E-31878FC69D0A}" type="pres">
      <dgm:prSet presAssocID="{65ECB272-F384-45DE-AA72-57BA957BF4FC}" presName="text3" presStyleLbl="fgAcc3" presStyleIdx="3" presStyleCnt="5" custScaleY="221863" custLinFactNeighborY="-12424">
        <dgm:presLayoutVars>
          <dgm:chPref val="3"/>
        </dgm:presLayoutVars>
      </dgm:prSet>
      <dgm:spPr/>
      <dgm:t>
        <a:bodyPr/>
        <a:lstStyle/>
        <a:p>
          <a:pPr rtl="1"/>
          <a:endParaRPr lang="fa-IR"/>
        </a:p>
      </dgm:t>
    </dgm:pt>
    <dgm:pt modelId="{38F55EC2-78FF-410F-902C-B3FB364018D8}" type="pres">
      <dgm:prSet presAssocID="{65ECB272-F384-45DE-AA72-57BA957BF4FC}" presName="hierChild4" presStyleCnt="0"/>
      <dgm:spPr/>
      <dgm:t>
        <a:bodyPr/>
        <a:lstStyle/>
        <a:p>
          <a:pPr rtl="1"/>
          <a:endParaRPr lang="fa-IR"/>
        </a:p>
      </dgm:t>
    </dgm:pt>
    <dgm:pt modelId="{B09C8E78-F83F-4262-BB32-FEB1E7238CAB}" type="pres">
      <dgm:prSet presAssocID="{6224C53B-6FBF-47E0-AFF6-B570D9AF03D2}" presName="Name10" presStyleLbl="parChTrans1D2" presStyleIdx="2" presStyleCnt="3"/>
      <dgm:spPr/>
      <dgm:t>
        <a:bodyPr/>
        <a:lstStyle/>
        <a:p>
          <a:pPr rtl="1"/>
          <a:endParaRPr lang="fa-IR"/>
        </a:p>
      </dgm:t>
    </dgm:pt>
    <dgm:pt modelId="{941DB8C9-9BA2-4486-9761-B4C27C07DFF7}" type="pres">
      <dgm:prSet presAssocID="{CBA2C288-8527-48CA-A176-A86F7B72E8D8}" presName="hierRoot2" presStyleCnt="0"/>
      <dgm:spPr/>
      <dgm:t>
        <a:bodyPr/>
        <a:lstStyle/>
        <a:p>
          <a:pPr rtl="1"/>
          <a:endParaRPr lang="fa-IR"/>
        </a:p>
      </dgm:t>
    </dgm:pt>
    <dgm:pt modelId="{EF91B25E-E518-4B10-B7E2-E806034ACDCF}" type="pres">
      <dgm:prSet presAssocID="{CBA2C288-8527-48CA-A176-A86F7B72E8D8}" presName="composite2" presStyleCnt="0"/>
      <dgm:spPr/>
      <dgm:t>
        <a:bodyPr/>
        <a:lstStyle/>
        <a:p>
          <a:pPr rtl="1"/>
          <a:endParaRPr lang="fa-IR"/>
        </a:p>
      </dgm:t>
    </dgm:pt>
    <dgm:pt modelId="{1CDAB15C-6259-4542-8A5D-BECACCD73AD7}" type="pres">
      <dgm:prSet presAssocID="{CBA2C288-8527-48CA-A176-A86F7B72E8D8}" presName="background2" presStyleLbl="node2" presStyleIdx="2" presStyleCnt="3"/>
      <dgm:spPr/>
      <dgm:t>
        <a:bodyPr/>
        <a:lstStyle/>
        <a:p>
          <a:pPr rtl="1"/>
          <a:endParaRPr lang="fa-IR"/>
        </a:p>
      </dgm:t>
    </dgm:pt>
    <dgm:pt modelId="{FF20D043-DCD7-4729-84D2-58896D66EB96}" type="pres">
      <dgm:prSet presAssocID="{CBA2C288-8527-48CA-A176-A86F7B72E8D8}" presName="text2" presStyleLbl="fgAcc2" presStyleIdx="2" presStyleCnt="3" custLinFactNeighborY="-55728">
        <dgm:presLayoutVars>
          <dgm:chPref val="3"/>
        </dgm:presLayoutVars>
      </dgm:prSet>
      <dgm:spPr/>
      <dgm:t>
        <a:bodyPr/>
        <a:lstStyle/>
        <a:p>
          <a:pPr rtl="1"/>
          <a:endParaRPr lang="fa-IR"/>
        </a:p>
      </dgm:t>
    </dgm:pt>
    <dgm:pt modelId="{4F0FCD38-786E-4117-BFBB-D97CC1FA91B7}" type="pres">
      <dgm:prSet presAssocID="{CBA2C288-8527-48CA-A176-A86F7B72E8D8}" presName="hierChild3" presStyleCnt="0"/>
      <dgm:spPr/>
      <dgm:t>
        <a:bodyPr/>
        <a:lstStyle/>
        <a:p>
          <a:pPr rtl="1"/>
          <a:endParaRPr lang="fa-IR"/>
        </a:p>
      </dgm:t>
    </dgm:pt>
    <dgm:pt modelId="{A33BAD4D-4158-4EA8-B092-14858E50C884}" type="pres">
      <dgm:prSet presAssocID="{D531305E-1955-48A8-8026-1358FDF5091A}" presName="Name17" presStyleLbl="parChTrans1D3" presStyleIdx="4" presStyleCnt="5"/>
      <dgm:spPr/>
      <dgm:t>
        <a:bodyPr/>
        <a:lstStyle/>
        <a:p>
          <a:pPr rtl="1"/>
          <a:endParaRPr lang="fa-IR"/>
        </a:p>
      </dgm:t>
    </dgm:pt>
    <dgm:pt modelId="{CC95095C-B112-4475-BD72-5F332008BCCF}" type="pres">
      <dgm:prSet presAssocID="{548CAD8D-A51F-49EC-9050-5146DFDD5209}" presName="hierRoot3" presStyleCnt="0"/>
      <dgm:spPr/>
      <dgm:t>
        <a:bodyPr/>
        <a:lstStyle/>
        <a:p>
          <a:pPr rtl="1"/>
          <a:endParaRPr lang="fa-IR"/>
        </a:p>
      </dgm:t>
    </dgm:pt>
    <dgm:pt modelId="{455AD0A8-F1E6-4FD2-8B14-791448DC27A8}" type="pres">
      <dgm:prSet presAssocID="{548CAD8D-A51F-49EC-9050-5146DFDD5209}" presName="composite3" presStyleCnt="0"/>
      <dgm:spPr/>
      <dgm:t>
        <a:bodyPr/>
        <a:lstStyle/>
        <a:p>
          <a:pPr rtl="1"/>
          <a:endParaRPr lang="fa-IR"/>
        </a:p>
      </dgm:t>
    </dgm:pt>
    <dgm:pt modelId="{DF154B3D-74F8-4C89-A0C7-3FA361FFB094}" type="pres">
      <dgm:prSet presAssocID="{548CAD8D-A51F-49EC-9050-5146DFDD5209}" presName="background3" presStyleLbl="node3" presStyleIdx="4" presStyleCnt="5"/>
      <dgm:spPr/>
      <dgm:t>
        <a:bodyPr/>
        <a:lstStyle/>
        <a:p>
          <a:pPr rtl="1"/>
          <a:endParaRPr lang="fa-IR"/>
        </a:p>
      </dgm:t>
    </dgm:pt>
    <dgm:pt modelId="{1E8B73FC-D433-429A-8E78-4A4659B7569B}" type="pres">
      <dgm:prSet presAssocID="{548CAD8D-A51F-49EC-9050-5146DFDD5209}" presName="text3" presStyleLbl="fgAcc3" presStyleIdx="4" presStyleCnt="5" custScaleY="221863" custLinFactNeighborY="-12424">
        <dgm:presLayoutVars>
          <dgm:chPref val="3"/>
        </dgm:presLayoutVars>
      </dgm:prSet>
      <dgm:spPr/>
      <dgm:t>
        <a:bodyPr/>
        <a:lstStyle/>
        <a:p>
          <a:pPr rtl="1"/>
          <a:endParaRPr lang="fa-IR"/>
        </a:p>
      </dgm:t>
    </dgm:pt>
    <dgm:pt modelId="{A3FF48D8-95E3-4F64-BE4C-0DB1D0D0891C}" type="pres">
      <dgm:prSet presAssocID="{548CAD8D-A51F-49EC-9050-5146DFDD5209}" presName="hierChild4" presStyleCnt="0"/>
      <dgm:spPr/>
      <dgm:t>
        <a:bodyPr/>
        <a:lstStyle/>
        <a:p>
          <a:pPr rtl="1"/>
          <a:endParaRPr lang="fa-IR"/>
        </a:p>
      </dgm:t>
    </dgm:pt>
  </dgm:ptLst>
  <dgm:cxnLst>
    <dgm:cxn modelId="{FA7E7505-FAC4-4C15-B5CE-8E848A878E1D}" srcId="{DDF3B09C-0FC4-4AE5-840D-97BBF8A78FDF}" destId="{A4ECD14A-A031-4D4A-9CD1-AEB31DE5391B}" srcOrd="1" destOrd="0" parTransId="{4B5A1B26-4CDF-441E-B11A-57B93427E4DB}" sibTransId="{9F28769C-A6A1-4153-AA63-99D7F0A35D81}"/>
    <dgm:cxn modelId="{3360593C-6130-4C6A-9336-890072DA61F0}" srcId="{A4ECD14A-A031-4D4A-9CD1-AEB31DE5391B}" destId="{65ECB272-F384-45DE-AA72-57BA957BF4FC}" srcOrd="3" destOrd="0" parTransId="{7E4A5C53-3956-435F-8338-2FB5A677BD15}" sibTransId="{4E0EFD7F-2067-44F0-B36A-724992AC7FA4}"/>
    <dgm:cxn modelId="{023B9C2C-0916-4FC9-8B7E-E79576D074DE}" type="presOf" srcId="{DDF3B09C-0FC4-4AE5-840D-97BBF8A78FDF}" destId="{51DDC290-D2C4-42C5-8184-DD9D96A5800E}" srcOrd="0" destOrd="0" presId="urn:microsoft.com/office/officeart/2005/8/layout/hierarchy1"/>
    <dgm:cxn modelId="{633FEA71-ABED-46BB-9668-6A451C2A21C7}" type="presOf" srcId="{6224C53B-6FBF-47E0-AFF6-B570D9AF03D2}" destId="{B09C8E78-F83F-4262-BB32-FEB1E7238CAB}" srcOrd="0" destOrd="0" presId="urn:microsoft.com/office/officeart/2005/8/layout/hierarchy1"/>
    <dgm:cxn modelId="{234CA077-D74E-4DDD-A847-D3D90230846E}" type="presOf" srcId="{7E4A5C53-3956-435F-8338-2FB5A677BD15}" destId="{DC9E366E-5462-4218-99F3-53B2A8539345}" srcOrd="0" destOrd="0" presId="urn:microsoft.com/office/officeart/2005/8/layout/hierarchy1"/>
    <dgm:cxn modelId="{6A976C6F-D69F-4617-B5E7-D643EE53DE8C}" srcId="{CBA2C288-8527-48CA-A176-A86F7B72E8D8}" destId="{548CAD8D-A51F-49EC-9050-5146DFDD5209}" srcOrd="0" destOrd="0" parTransId="{D531305E-1955-48A8-8026-1358FDF5091A}" sibTransId="{ADB489B3-556F-4DDA-B38D-6DEF007CD36D}"/>
    <dgm:cxn modelId="{E38CB3BD-1E40-410E-91F1-0C0CAD403F91}" type="presOf" srcId="{A4ECD14A-A031-4D4A-9CD1-AEB31DE5391B}" destId="{8E8318CE-EC10-4AE4-A210-614CDFA4BD02}" srcOrd="0" destOrd="0" presId="urn:microsoft.com/office/officeart/2005/8/layout/hierarchy1"/>
    <dgm:cxn modelId="{A9D45E01-63A1-403B-B7FA-F046FD3BB7CF}" type="presOf" srcId="{52CE6A66-BAE8-42BA-B2A9-E413E59EEFD2}" destId="{CCEEEC46-803F-4EAC-999C-C7A0C8054CE2}" srcOrd="0" destOrd="0" presId="urn:microsoft.com/office/officeart/2005/8/layout/hierarchy1"/>
    <dgm:cxn modelId="{365CCD06-8B31-48D9-9AF9-192AA544CDB1}" srcId="{DDF3B09C-0FC4-4AE5-840D-97BBF8A78FDF}" destId="{0E2D467A-E6B5-4A8E-B049-7E83E4A41653}" srcOrd="0" destOrd="0" parTransId="{4BB574F6-322E-4F3F-93A2-C99135F04366}" sibTransId="{0A8D6955-0ED2-4AB1-AEA4-2CF9775F18B5}"/>
    <dgm:cxn modelId="{BD119428-240C-43A7-93D6-8155C1D21ECF}" type="presOf" srcId="{D531305E-1955-48A8-8026-1358FDF5091A}" destId="{A33BAD4D-4158-4EA8-B092-14858E50C884}" srcOrd="0" destOrd="0" presId="urn:microsoft.com/office/officeart/2005/8/layout/hierarchy1"/>
    <dgm:cxn modelId="{15863275-38F2-44AA-94B0-1FB85EA55513}" srcId="{A4ECD14A-A031-4D4A-9CD1-AEB31DE5391B}" destId="{8A7B94C7-BE73-4782-9926-3BD6BEB7C308}" srcOrd="2" destOrd="0" parTransId="{2C00F096-1826-4F48-B590-06DF902122A7}" sibTransId="{4FAF344C-19B5-44D0-B686-2AF6123CF29C}"/>
    <dgm:cxn modelId="{69828276-F42F-4F74-A842-930812067315}" type="presOf" srcId="{4B5A1B26-4CDF-441E-B11A-57B93427E4DB}" destId="{A90B2FCB-6E14-4C49-A174-B6FC9D383EC7}" srcOrd="0" destOrd="0" presId="urn:microsoft.com/office/officeart/2005/8/layout/hierarchy1"/>
    <dgm:cxn modelId="{FC513A52-6BFA-4B24-B711-7B13B6395A1B}" type="presOf" srcId="{8A7B94C7-BE73-4782-9926-3BD6BEB7C308}" destId="{70096FDF-B635-4AC3-A106-AC8B6DF1F445}" srcOrd="0" destOrd="0" presId="urn:microsoft.com/office/officeart/2005/8/layout/hierarchy1"/>
    <dgm:cxn modelId="{747F8925-85B0-4BB5-9FE8-4D8C71280A9F}" type="presOf" srcId="{7C623AF1-B7A1-4E47-BB63-7EF3C85541C5}" destId="{61CCE503-3B72-4B23-9CAA-9753A065D42B}" srcOrd="0" destOrd="0" presId="urn:microsoft.com/office/officeart/2005/8/layout/hierarchy1"/>
    <dgm:cxn modelId="{9EFF152D-CEA5-4A29-B21C-D698DA06E0C0}" srcId="{A4ECD14A-A031-4D4A-9CD1-AEB31DE5391B}" destId="{BEF86E23-8BFD-4D8F-B77D-1594B16D10B3}" srcOrd="0" destOrd="0" parTransId="{52CE6A66-BAE8-42BA-B2A9-E413E59EEFD2}" sibTransId="{BADCB3D2-35F2-4985-9A28-F46D77200B3D}"/>
    <dgm:cxn modelId="{C53ED8B1-49CE-433E-AF25-3D643E8D15CE}" type="presOf" srcId="{BEF86E23-8BFD-4D8F-B77D-1594B16D10B3}" destId="{2D08FDC2-E9BF-4D18-9D0F-C486947D544C}" srcOrd="0" destOrd="0" presId="urn:microsoft.com/office/officeart/2005/8/layout/hierarchy1"/>
    <dgm:cxn modelId="{BF785C42-D95B-4D5B-A3BA-9F417182EF09}" type="presOf" srcId="{2C00F096-1826-4F48-B590-06DF902122A7}" destId="{71A606C7-382D-4B38-B873-612C7C445F32}" srcOrd="0" destOrd="0" presId="urn:microsoft.com/office/officeart/2005/8/layout/hierarchy1"/>
    <dgm:cxn modelId="{6A20E039-59F4-4DDC-A92E-7D7568AD6704}" type="presOf" srcId="{0E2D467A-E6B5-4A8E-B049-7E83E4A41653}" destId="{2FCF856D-F61A-4C67-9559-24DBB05525D5}" srcOrd="0" destOrd="0" presId="urn:microsoft.com/office/officeart/2005/8/layout/hierarchy1"/>
    <dgm:cxn modelId="{E5B51518-08F6-4291-9EA5-E4243614140D}" srcId="{A4ECD14A-A031-4D4A-9CD1-AEB31DE5391B}" destId="{6CA55A57-A165-4B11-9827-BD4CC41BAC3A}" srcOrd="1" destOrd="0" parTransId="{8F645B4E-1841-4A62-ACB0-59DF9A0BCB20}" sibTransId="{154121CF-FC27-460E-9365-81B213AD12CC}"/>
    <dgm:cxn modelId="{FE46D10B-A536-4DA6-BA39-A4B6B61EBCE0}" srcId="{7C623AF1-B7A1-4E47-BB63-7EF3C85541C5}" destId="{DDF3B09C-0FC4-4AE5-840D-97BBF8A78FDF}" srcOrd="0" destOrd="0" parTransId="{AFEA2C14-EE40-4E74-AFCE-D540095F7DED}" sibTransId="{8CB58FB4-EE15-482D-B351-61682091DBFD}"/>
    <dgm:cxn modelId="{CBD26461-930B-4C15-BC5D-198D95ADA9A3}" type="presOf" srcId="{8F645B4E-1841-4A62-ACB0-59DF9A0BCB20}" destId="{484B6FB1-FC38-4E46-962C-2344073BB401}" srcOrd="0" destOrd="0" presId="urn:microsoft.com/office/officeart/2005/8/layout/hierarchy1"/>
    <dgm:cxn modelId="{AFA4D240-551F-4396-AAB1-512DEC64A768}" type="presOf" srcId="{6CA55A57-A165-4B11-9827-BD4CC41BAC3A}" destId="{CD1B99D2-0539-4EC0-94EA-29491AD5CDC7}" srcOrd="0" destOrd="0" presId="urn:microsoft.com/office/officeart/2005/8/layout/hierarchy1"/>
    <dgm:cxn modelId="{121954EE-0049-41F7-AEFF-AB375BD725B9}" type="presOf" srcId="{CBA2C288-8527-48CA-A176-A86F7B72E8D8}" destId="{FF20D043-DCD7-4729-84D2-58896D66EB96}" srcOrd="0" destOrd="0" presId="urn:microsoft.com/office/officeart/2005/8/layout/hierarchy1"/>
    <dgm:cxn modelId="{688F4E65-DDA4-4EBF-96DD-B700887A3DE2}" type="presOf" srcId="{65ECB272-F384-45DE-AA72-57BA957BF4FC}" destId="{6DC08AAD-7516-4FC3-A81E-31878FC69D0A}" srcOrd="0" destOrd="0" presId="urn:microsoft.com/office/officeart/2005/8/layout/hierarchy1"/>
    <dgm:cxn modelId="{F20120F3-6391-49EE-BB65-C9662BB78DA4}" srcId="{DDF3B09C-0FC4-4AE5-840D-97BBF8A78FDF}" destId="{CBA2C288-8527-48CA-A176-A86F7B72E8D8}" srcOrd="2" destOrd="0" parTransId="{6224C53B-6FBF-47E0-AFF6-B570D9AF03D2}" sibTransId="{F0739535-07DF-4610-B7AA-8EA30689D1A1}"/>
    <dgm:cxn modelId="{353BEC56-D2FA-440B-AC70-D078728FBBD5}" type="presOf" srcId="{548CAD8D-A51F-49EC-9050-5146DFDD5209}" destId="{1E8B73FC-D433-429A-8E78-4A4659B7569B}" srcOrd="0" destOrd="0" presId="urn:microsoft.com/office/officeart/2005/8/layout/hierarchy1"/>
    <dgm:cxn modelId="{DD1C6C74-CC35-4DE2-921D-55AE0134A978}" type="presOf" srcId="{4BB574F6-322E-4F3F-93A2-C99135F04366}" destId="{20A911AA-858B-4127-9442-3E77E063FD28}" srcOrd="0" destOrd="0" presId="urn:microsoft.com/office/officeart/2005/8/layout/hierarchy1"/>
    <dgm:cxn modelId="{87D52676-B566-493A-9D7E-A27FD1315C81}" type="presParOf" srcId="{61CCE503-3B72-4B23-9CAA-9753A065D42B}" destId="{4F4216B1-5591-4427-BDB6-46A2AB43DA76}" srcOrd="0" destOrd="0" presId="urn:microsoft.com/office/officeart/2005/8/layout/hierarchy1"/>
    <dgm:cxn modelId="{AD4AD3BB-F533-4E11-827F-DB523D679F2A}" type="presParOf" srcId="{4F4216B1-5591-4427-BDB6-46A2AB43DA76}" destId="{FD60BD45-7335-405E-A1D8-EB0B4DE9BAC7}" srcOrd="0" destOrd="0" presId="urn:microsoft.com/office/officeart/2005/8/layout/hierarchy1"/>
    <dgm:cxn modelId="{CB303B92-3BEB-49A0-A001-27EF78A441A3}" type="presParOf" srcId="{FD60BD45-7335-405E-A1D8-EB0B4DE9BAC7}" destId="{ACA1F401-A294-4ECF-9D9C-4E97C76DC108}" srcOrd="0" destOrd="0" presId="urn:microsoft.com/office/officeart/2005/8/layout/hierarchy1"/>
    <dgm:cxn modelId="{78906E62-64E3-484E-B2B7-EA97CE89F77F}" type="presParOf" srcId="{FD60BD45-7335-405E-A1D8-EB0B4DE9BAC7}" destId="{51DDC290-D2C4-42C5-8184-DD9D96A5800E}" srcOrd="1" destOrd="0" presId="urn:microsoft.com/office/officeart/2005/8/layout/hierarchy1"/>
    <dgm:cxn modelId="{C89EE9D1-CC16-41DD-AB60-C727DCB89C3F}" type="presParOf" srcId="{4F4216B1-5591-4427-BDB6-46A2AB43DA76}" destId="{5C4F2610-B864-458F-ABD6-0F69DC4B6C50}" srcOrd="1" destOrd="0" presId="urn:microsoft.com/office/officeart/2005/8/layout/hierarchy1"/>
    <dgm:cxn modelId="{89F56F83-67DF-4F85-9D72-69A1708535CF}" type="presParOf" srcId="{5C4F2610-B864-458F-ABD6-0F69DC4B6C50}" destId="{20A911AA-858B-4127-9442-3E77E063FD28}" srcOrd="0" destOrd="0" presId="urn:microsoft.com/office/officeart/2005/8/layout/hierarchy1"/>
    <dgm:cxn modelId="{5CD8CC85-7380-42A4-BF3E-C41805E5BF8E}" type="presParOf" srcId="{5C4F2610-B864-458F-ABD6-0F69DC4B6C50}" destId="{75F5EA1D-B932-4CDE-B280-9FEEFA82CFA0}" srcOrd="1" destOrd="0" presId="urn:microsoft.com/office/officeart/2005/8/layout/hierarchy1"/>
    <dgm:cxn modelId="{7A775FC8-3069-4666-A6E9-9414FEC1BEFD}" type="presParOf" srcId="{75F5EA1D-B932-4CDE-B280-9FEEFA82CFA0}" destId="{9CD520E9-35E7-4B79-B3CC-5D7EDB41F6FA}" srcOrd="0" destOrd="0" presId="urn:microsoft.com/office/officeart/2005/8/layout/hierarchy1"/>
    <dgm:cxn modelId="{BEE55ABB-C77A-4316-B464-C37961D8B641}" type="presParOf" srcId="{9CD520E9-35E7-4B79-B3CC-5D7EDB41F6FA}" destId="{C41908EE-DFEE-4433-99E8-8D05EF57696D}" srcOrd="0" destOrd="0" presId="urn:microsoft.com/office/officeart/2005/8/layout/hierarchy1"/>
    <dgm:cxn modelId="{0CD6BB9A-408A-4499-A85F-D0712DD132A8}" type="presParOf" srcId="{9CD520E9-35E7-4B79-B3CC-5D7EDB41F6FA}" destId="{2FCF856D-F61A-4C67-9559-24DBB05525D5}" srcOrd="1" destOrd="0" presId="urn:microsoft.com/office/officeart/2005/8/layout/hierarchy1"/>
    <dgm:cxn modelId="{3D894F28-DC41-44AD-884D-BFF87477C02A}" type="presParOf" srcId="{75F5EA1D-B932-4CDE-B280-9FEEFA82CFA0}" destId="{1E50692D-6B0C-4D2E-8A2E-F25D37F37375}" srcOrd="1" destOrd="0" presId="urn:microsoft.com/office/officeart/2005/8/layout/hierarchy1"/>
    <dgm:cxn modelId="{0E7C2E9B-D3CB-4A53-B56D-A6A3982AB15D}" type="presParOf" srcId="{5C4F2610-B864-458F-ABD6-0F69DC4B6C50}" destId="{A90B2FCB-6E14-4C49-A174-B6FC9D383EC7}" srcOrd="2" destOrd="0" presId="urn:microsoft.com/office/officeart/2005/8/layout/hierarchy1"/>
    <dgm:cxn modelId="{E2A88842-4D5D-4797-AC96-4F936A306D1B}" type="presParOf" srcId="{5C4F2610-B864-458F-ABD6-0F69DC4B6C50}" destId="{D29E353E-2994-4B5D-8084-60AF8E9946C1}" srcOrd="3" destOrd="0" presId="urn:microsoft.com/office/officeart/2005/8/layout/hierarchy1"/>
    <dgm:cxn modelId="{B74361F1-5529-47E5-9FCC-AB507B30DD44}" type="presParOf" srcId="{D29E353E-2994-4B5D-8084-60AF8E9946C1}" destId="{7005662D-BDD9-455B-9374-1275B11FB43B}" srcOrd="0" destOrd="0" presId="urn:microsoft.com/office/officeart/2005/8/layout/hierarchy1"/>
    <dgm:cxn modelId="{16904165-F0CB-4B35-96CC-C3C8C2EB4411}" type="presParOf" srcId="{7005662D-BDD9-455B-9374-1275B11FB43B}" destId="{C646EC67-9B08-4ADF-BC11-3C2FC5EFA291}" srcOrd="0" destOrd="0" presId="urn:microsoft.com/office/officeart/2005/8/layout/hierarchy1"/>
    <dgm:cxn modelId="{A810C6E0-A52A-474D-9522-754A41B8A9A7}" type="presParOf" srcId="{7005662D-BDD9-455B-9374-1275B11FB43B}" destId="{8E8318CE-EC10-4AE4-A210-614CDFA4BD02}" srcOrd="1" destOrd="0" presId="urn:microsoft.com/office/officeart/2005/8/layout/hierarchy1"/>
    <dgm:cxn modelId="{8C3559EB-9D4D-4F31-BB84-B774B41E919C}" type="presParOf" srcId="{D29E353E-2994-4B5D-8084-60AF8E9946C1}" destId="{46325EEA-E954-4431-9B46-3EC45C2312D6}" srcOrd="1" destOrd="0" presId="urn:microsoft.com/office/officeart/2005/8/layout/hierarchy1"/>
    <dgm:cxn modelId="{FD109992-24EE-4968-8898-90722D31A39B}" type="presParOf" srcId="{46325EEA-E954-4431-9B46-3EC45C2312D6}" destId="{CCEEEC46-803F-4EAC-999C-C7A0C8054CE2}" srcOrd="0" destOrd="0" presId="urn:microsoft.com/office/officeart/2005/8/layout/hierarchy1"/>
    <dgm:cxn modelId="{C55C045C-1CB0-4206-8C78-88001B64ADD8}" type="presParOf" srcId="{46325EEA-E954-4431-9B46-3EC45C2312D6}" destId="{A6BC5ABB-0D62-4BA0-BE5E-D6912AC497BA}" srcOrd="1" destOrd="0" presId="urn:microsoft.com/office/officeart/2005/8/layout/hierarchy1"/>
    <dgm:cxn modelId="{B8E2D0C5-716C-4306-8AF4-A51A0D1B00B2}" type="presParOf" srcId="{A6BC5ABB-0D62-4BA0-BE5E-D6912AC497BA}" destId="{6B1C1944-A933-4959-B05D-63A161E1B80B}" srcOrd="0" destOrd="0" presId="urn:microsoft.com/office/officeart/2005/8/layout/hierarchy1"/>
    <dgm:cxn modelId="{784E2550-6D3F-450C-B0BB-71ECA2A094FB}" type="presParOf" srcId="{6B1C1944-A933-4959-B05D-63A161E1B80B}" destId="{7E3F3FE5-2175-4657-B3B9-BA5AE268DABC}" srcOrd="0" destOrd="0" presId="urn:microsoft.com/office/officeart/2005/8/layout/hierarchy1"/>
    <dgm:cxn modelId="{F45FBBA3-A2E0-4B54-A86C-0137F9F63C18}" type="presParOf" srcId="{6B1C1944-A933-4959-B05D-63A161E1B80B}" destId="{2D08FDC2-E9BF-4D18-9D0F-C486947D544C}" srcOrd="1" destOrd="0" presId="urn:microsoft.com/office/officeart/2005/8/layout/hierarchy1"/>
    <dgm:cxn modelId="{337314FE-E47F-4CB2-B404-1A1044CEAED7}" type="presParOf" srcId="{A6BC5ABB-0D62-4BA0-BE5E-D6912AC497BA}" destId="{1D3B174E-E6B7-47D0-9721-AF7211BC8222}" srcOrd="1" destOrd="0" presId="urn:microsoft.com/office/officeart/2005/8/layout/hierarchy1"/>
    <dgm:cxn modelId="{B4C670D0-5785-4476-9F22-D48D798DA827}" type="presParOf" srcId="{46325EEA-E954-4431-9B46-3EC45C2312D6}" destId="{484B6FB1-FC38-4E46-962C-2344073BB401}" srcOrd="2" destOrd="0" presId="urn:microsoft.com/office/officeart/2005/8/layout/hierarchy1"/>
    <dgm:cxn modelId="{6B3874F6-A266-4165-AFF3-572257F3A380}" type="presParOf" srcId="{46325EEA-E954-4431-9B46-3EC45C2312D6}" destId="{4A69C9F9-0B88-4CEC-9C73-C250059BCCF2}" srcOrd="3" destOrd="0" presId="urn:microsoft.com/office/officeart/2005/8/layout/hierarchy1"/>
    <dgm:cxn modelId="{7650A023-1495-4FDE-B3A8-F76E854CE0AB}" type="presParOf" srcId="{4A69C9F9-0B88-4CEC-9C73-C250059BCCF2}" destId="{827724E8-CE64-4885-A72D-7D8F0ADEBC89}" srcOrd="0" destOrd="0" presId="urn:microsoft.com/office/officeart/2005/8/layout/hierarchy1"/>
    <dgm:cxn modelId="{8C0474F7-8A20-4F59-A456-C38611BF1459}" type="presParOf" srcId="{827724E8-CE64-4885-A72D-7D8F0ADEBC89}" destId="{067F096C-C733-4890-A4E5-1D8B576CE668}" srcOrd="0" destOrd="0" presId="urn:microsoft.com/office/officeart/2005/8/layout/hierarchy1"/>
    <dgm:cxn modelId="{C212BE4D-F191-4D38-A6FA-20A4EEF00266}" type="presParOf" srcId="{827724E8-CE64-4885-A72D-7D8F0ADEBC89}" destId="{CD1B99D2-0539-4EC0-94EA-29491AD5CDC7}" srcOrd="1" destOrd="0" presId="urn:microsoft.com/office/officeart/2005/8/layout/hierarchy1"/>
    <dgm:cxn modelId="{793E11DA-A59A-4C1D-9F70-828F7AE7C03C}" type="presParOf" srcId="{4A69C9F9-0B88-4CEC-9C73-C250059BCCF2}" destId="{13574170-AA2C-4EB8-8301-B435E8E9DB72}" srcOrd="1" destOrd="0" presId="urn:microsoft.com/office/officeart/2005/8/layout/hierarchy1"/>
    <dgm:cxn modelId="{CDCB63D7-E21B-44F3-90CE-5CA2133A40DA}" type="presParOf" srcId="{46325EEA-E954-4431-9B46-3EC45C2312D6}" destId="{71A606C7-382D-4B38-B873-612C7C445F32}" srcOrd="4" destOrd="0" presId="urn:microsoft.com/office/officeart/2005/8/layout/hierarchy1"/>
    <dgm:cxn modelId="{5420EE4C-EB0B-4FA4-B84B-2F37952222C0}" type="presParOf" srcId="{46325EEA-E954-4431-9B46-3EC45C2312D6}" destId="{B954AC78-6619-42A3-AF23-BED9648B90C7}" srcOrd="5" destOrd="0" presId="urn:microsoft.com/office/officeart/2005/8/layout/hierarchy1"/>
    <dgm:cxn modelId="{4294CD16-E0DD-4FF5-98A4-EA5ADC6630FD}" type="presParOf" srcId="{B954AC78-6619-42A3-AF23-BED9648B90C7}" destId="{603A3EDC-36EA-4760-84B1-3A32709C307D}" srcOrd="0" destOrd="0" presId="urn:microsoft.com/office/officeart/2005/8/layout/hierarchy1"/>
    <dgm:cxn modelId="{B1E0F773-205A-4C13-A908-88E8EA189DCA}" type="presParOf" srcId="{603A3EDC-36EA-4760-84B1-3A32709C307D}" destId="{5BD6AE82-6E2A-4BD6-A94D-849BE33DE611}" srcOrd="0" destOrd="0" presId="urn:microsoft.com/office/officeart/2005/8/layout/hierarchy1"/>
    <dgm:cxn modelId="{32373A52-2B96-4FF2-B205-DDDAFA1411CB}" type="presParOf" srcId="{603A3EDC-36EA-4760-84B1-3A32709C307D}" destId="{70096FDF-B635-4AC3-A106-AC8B6DF1F445}" srcOrd="1" destOrd="0" presId="urn:microsoft.com/office/officeart/2005/8/layout/hierarchy1"/>
    <dgm:cxn modelId="{FC491562-BF4A-46C5-91D8-A0159FE321A7}" type="presParOf" srcId="{B954AC78-6619-42A3-AF23-BED9648B90C7}" destId="{DAA5CF9B-FAD9-41A3-A390-05B8E3D2805A}" srcOrd="1" destOrd="0" presId="urn:microsoft.com/office/officeart/2005/8/layout/hierarchy1"/>
    <dgm:cxn modelId="{732C7F85-0C50-4379-9CBF-E2DEFD28ED8D}" type="presParOf" srcId="{46325EEA-E954-4431-9B46-3EC45C2312D6}" destId="{DC9E366E-5462-4218-99F3-53B2A8539345}" srcOrd="6" destOrd="0" presId="urn:microsoft.com/office/officeart/2005/8/layout/hierarchy1"/>
    <dgm:cxn modelId="{5E6A116C-A5BD-42F0-A4F5-D4FA68B64C10}" type="presParOf" srcId="{46325EEA-E954-4431-9B46-3EC45C2312D6}" destId="{CD87342A-7182-4289-9CE9-2E34D230241D}" srcOrd="7" destOrd="0" presId="urn:microsoft.com/office/officeart/2005/8/layout/hierarchy1"/>
    <dgm:cxn modelId="{C9425AD0-2601-42B3-AFEF-CB37ECC2DCC0}" type="presParOf" srcId="{CD87342A-7182-4289-9CE9-2E34D230241D}" destId="{3E1D8A81-15A8-41DD-B2B9-143756963390}" srcOrd="0" destOrd="0" presId="urn:microsoft.com/office/officeart/2005/8/layout/hierarchy1"/>
    <dgm:cxn modelId="{ADDCBA67-E1FD-4D5C-9808-389B5EAFA6ED}" type="presParOf" srcId="{3E1D8A81-15A8-41DD-B2B9-143756963390}" destId="{AB57C437-CBF8-4585-9347-66A6CBB2C650}" srcOrd="0" destOrd="0" presId="urn:microsoft.com/office/officeart/2005/8/layout/hierarchy1"/>
    <dgm:cxn modelId="{B678BFE9-66DC-4201-8BD9-B267511CBE53}" type="presParOf" srcId="{3E1D8A81-15A8-41DD-B2B9-143756963390}" destId="{6DC08AAD-7516-4FC3-A81E-31878FC69D0A}" srcOrd="1" destOrd="0" presId="urn:microsoft.com/office/officeart/2005/8/layout/hierarchy1"/>
    <dgm:cxn modelId="{E5D3618D-96E5-4601-A84C-3DA650006A3B}" type="presParOf" srcId="{CD87342A-7182-4289-9CE9-2E34D230241D}" destId="{38F55EC2-78FF-410F-902C-B3FB364018D8}" srcOrd="1" destOrd="0" presId="urn:microsoft.com/office/officeart/2005/8/layout/hierarchy1"/>
    <dgm:cxn modelId="{CF18CEEB-6041-4AF4-AF10-91DAD1A85ED1}" type="presParOf" srcId="{5C4F2610-B864-458F-ABD6-0F69DC4B6C50}" destId="{B09C8E78-F83F-4262-BB32-FEB1E7238CAB}" srcOrd="4" destOrd="0" presId="urn:microsoft.com/office/officeart/2005/8/layout/hierarchy1"/>
    <dgm:cxn modelId="{EC13136E-8180-4ECD-882A-6A1A09758B0A}" type="presParOf" srcId="{5C4F2610-B864-458F-ABD6-0F69DC4B6C50}" destId="{941DB8C9-9BA2-4486-9761-B4C27C07DFF7}" srcOrd="5" destOrd="0" presId="urn:microsoft.com/office/officeart/2005/8/layout/hierarchy1"/>
    <dgm:cxn modelId="{E3641ED7-FA2F-42D2-ABA9-8D0D4F3B2C1A}" type="presParOf" srcId="{941DB8C9-9BA2-4486-9761-B4C27C07DFF7}" destId="{EF91B25E-E518-4B10-B7E2-E806034ACDCF}" srcOrd="0" destOrd="0" presId="urn:microsoft.com/office/officeart/2005/8/layout/hierarchy1"/>
    <dgm:cxn modelId="{394ABFF1-511D-475E-88DC-BDA37A9A7032}" type="presParOf" srcId="{EF91B25E-E518-4B10-B7E2-E806034ACDCF}" destId="{1CDAB15C-6259-4542-8A5D-BECACCD73AD7}" srcOrd="0" destOrd="0" presId="urn:microsoft.com/office/officeart/2005/8/layout/hierarchy1"/>
    <dgm:cxn modelId="{050EE5D1-610C-4FA3-958C-6BBCE327A5AF}" type="presParOf" srcId="{EF91B25E-E518-4B10-B7E2-E806034ACDCF}" destId="{FF20D043-DCD7-4729-84D2-58896D66EB96}" srcOrd="1" destOrd="0" presId="urn:microsoft.com/office/officeart/2005/8/layout/hierarchy1"/>
    <dgm:cxn modelId="{C833F821-7995-40B0-A3A4-D1FBDA66E7B6}" type="presParOf" srcId="{941DB8C9-9BA2-4486-9761-B4C27C07DFF7}" destId="{4F0FCD38-786E-4117-BFBB-D97CC1FA91B7}" srcOrd="1" destOrd="0" presId="urn:microsoft.com/office/officeart/2005/8/layout/hierarchy1"/>
    <dgm:cxn modelId="{2C6D462F-94A9-4A95-A403-EAD6B665EEEF}" type="presParOf" srcId="{4F0FCD38-786E-4117-BFBB-D97CC1FA91B7}" destId="{A33BAD4D-4158-4EA8-B092-14858E50C884}" srcOrd="0" destOrd="0" presId="urn:microsoft.com/office/officeart/2005/8/layout/hierarchy1"/>
    <dgm:cxn modelId="{1FB0A6D8-306B-45A9-8FFD-1C748C9036E9}" type="presParOf" srcId="{4F0FCD38-786E-4117-BFBB-D97CC1FA91B7}" destId="{CC95095C-B112-4475-BD72-5F332008BCCF}" srcOrd="1" destOrd="0" presId="urn:microsoft.com/office/officeart/2005/8/layout/hierarchy1"/>
    <dgm:cxn modelId="{D9175D12-BEB7-4FA7-AD9E-397CECA3FB57}" type="presParOf" srcId="{CC95095C-B112-4475-BD72-5F332008BCCF}" destId="{455AD0A8-F1E6-4FD2-8B14-791448DC27A8}" srcOrd="0" destOrd="0" presId="urn:microsoft.com/office/officeart/2005/8/layout/hierarchy1"/>
    <dgm:cxn modelId="{53EBA730-4939-410D-8486-DB0B5111280B}" type="presParOf" srcId="{455AD0A8-F1E6-4FD2-8B14-791448DC27A8}" destId="{DF154B3D-74F8-4C89-A0C7-3FA361FFB094}" srcOrd="0" destOrd="0" presId="urn:microsoft.com/office/officeart/2005/8/layout/hierarchy1"/>
    <dgm:cxn modelId="{B8F761EC-4064-45C5-845E-054C641C6B05}" type="presParOf" srcId="{455AD0A8-F1E6-4FD2-8B14-791448DC27A8}" destId="{1E8B73FC-D433-429A-8E78-4A4659B7569B}" srcOrd="1" destOrd="0" presId="urn:microsoft.com/office/officeart/2005/8/layout/hierarchy1"/>
    <dgm:cxn modelId="{01945327-A5B3-49E0-8D3D-1D69295F7C12}" type="presParOf" srcId="{CC95095C-B112-4475-BD72-5F332008BCCF}" destId="{A3FF48D8-95E3-4F64-BE4C-0DB1D0D089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123F7E-B59B-40F5-8E81-BF5E186408B3}"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pPr rtl="1"/>
          <a:endParaRPr lang="fa-IR"/>
        </a:p>
      </dgm:t>
    </dgm:pt>
    <dgm:pt modelId="{01F96EB9-03F9-4F0B-B0FD-1B03B0145C93}">
      <dgm:prSet phldrT="[Text]"/>
      <dgm:spPr>
        <a:ln w="28575">
          <a:solidFill>
            <a:schemeClr val="accent1"/>
          </a:solidFill>
        </a:ln>
      </dgm:spPr>
      <dgm:t>
        <a:bodyPr/>
        <a:lstStyle/>
        <a:p>
          <a:pPr rtl="1"/>
          <a:r>
            <a:rPr lang="fa-IR" dirty="0" smtClean="0"/>
            <a:t>قیام</a:t>
          </a:r>
          <a:endParaRPr lang="fa-IR" dirty="0"/>
        </a:p>
      </dgm:t>
    </dgm:pt>
    <dgm:pt modelId="{636EF65A-B674-4426-BE94-5E507FF197F0}" type="parTrans" cxnId="{FA84A6E3-9913-41A8-A8F7-4BA567177BEE}">
      <dgm:prSet/>
      <dgm:spPr/>
      <dgm:t>
        <a:bodyPr/>
        <a:lstStyle/>
        <a:p>
          <a:pPr rtl="1"/>
          <a:endParaRPr lang="fa-IR"/>
        </a:p>
      </dgm:t>
    </dgm:pt>
    <dgm:pt modelId="{3464F408-4A84-47FC-8F79-5D65557AF858}" type="sibTrans" cxnId="{FA84A6E3-9913-41A8-A8F7-4BA567177BEE}">
      <dgm:prSet/>
      <dgm:spPr/>
      <dgm:t>
        <a:bodyPr/>
        <a:lstStyle/>
        <a:p>
          <a:pPr rtl="1"/>
          <a:endParaRPr lang="fa-IR"/>
        </a:p>
      </dgm:t>
    </dgm:pt>
    <dgm:pt modelId="{C0A076B7-1755-47F8-B454-ABDC35067FB9}">
      <dgm:prSet phldrT="[Text]"/>
      <dgm:spPr>
        <a:ln w="28575">
          <a:solidFill>
            <a:schemeClr val="accent1"/>
          </a:solidFill>
        </a:ln>
      </dgm:spPr>
      <dgm:t>
        <a:bodyPr/>
        <a:lstStyle/>
        <a:p>
          <a:pPr rtl="1"/>
          <a:r>
            <a:rPr lang="fa-IR" dirty="0" smtClean="0"/>
            <a:t>ایستاده بودن</a:t>
          </a:r>
          <a:endParaRPr lang="fa-IR" dirty="0"/>
        </a:p>
      </dgm:t>
    </dgm:pt>
    <dgm:pt modelId="{7FF2ECBF-6900-430F-A43F-39E5534A1F3D}" type="parTrans" cxnId="{BA1AF4C9-3366-41F6-ADE5-0FB75FA57488}">
      <dgm:prSet/>
      <dgm:spPr>
        <a:ln w="28575">
          <a:solidFill>
            <a:schemeClr val="accent1"/>
          </a:solidFill>
        </a:ln>
      </dgm:spPr>
      <dgm:t>
        <a:bodyPr/>
        <a:lstStyle/>
        <a:p>
          <a:pPr rtl="1"/>
          <a:endParaRPr lang="fa-IR"/>
        </a:p>
      </dgm:t>
    </dgm:pt>
    <dgm:pt modelId="{2358A8E0-695D-45BB-86B9-23B470FE164E}" type="sibTrans" cxnId="{BA1AF4C9-3366-41F6-ADE5-0FB75FA57488}">
      <dgm:prSet/>
      <dgm:spPr/>
      <dgm:t>
        <a:bodyPr/>
        <a:lstStyle/>
        <a:p>
          <a:pPr rtl="1"/>
          <a:endParaRPr lang="fa-IR"/>
        </a:p>
      </dgm:t>
    </dgm:pt>
    <dgm:pt modelId="{5F131089-8261-42E8-9F12-74F4C8AA78E7}">
      <dgm:prSet phldrT="[Text]"/>
      <dgm:spPr>
        <a:ln w="28575">
          <a:solidFill>
            <a:schemeClr val="accent1"/>
          </a:solidFill>
        </a:ln>
      </dgm:spPr>
      <dgm:t>
        <a:bodyPr/>
        <a:lstStyle/>
        <a:p>
          <a:pPr rtl="1"/>
          <a:r>
            <a:rPr lang="fa-IR" dirty="0" smtClean="0"/>
            <a:t>اقسام قیام</a:t>
          </a:r>
          <a:endParaRPr lang="fa-IR" dirty="0"/>
        </a:p>
      </dgm:t>
    </dgm:pt>
    <dgm:pt modelId="{66766C49-F6E6-446D-83F7-502C6E762D07}" type="parTrans" cxnId="{FFA332E6-07AD-4CE6-8F7E-6CC9BBB8833A}">
      <dgm:prSet/>
      <dgm:spPr>
        <a:ln w="28575">
          <a:solidFill>
            <a:schemeClr val="accent1"/>
          </a:solidFill>
        </a:ln>
      </dgm:spPr>
      <dgm:t>
        <a:bodyPr/>
        <a:lstStyle/>
        <a:p>
          <a:pPr rtl="1"/>
          <a:endParaRPr lang="fa-IR"/>
        </a:p>
      </dgm:t>
    </dgm:pt>
    <dgm:pt modelId="{AAE28959-C09B-4383-8040-92FB0080DAAA}" type="sibTrans" cxnId="{FFA332E6-07AD-4CE6-8F7E-6CC9BBB8833A}">
      <dgm:prSet/>
      <dgm:spPr/>
      <dgm:t>
        <a:bodyPr/>
        <a:lstStyle/>
        <a:p>
          <a:pPr rtl="1"/>
          <a:endParaRPr lang="fa-IR"/>
        </a:p>
      </dgm:t>
    </dgm:pt>
    <dgm:pt modelId="{C64D660F-E26C-4056-B546-3091193D8184}">
      <dgm:prSet phldrT="[Text]"/>
      <dgm:spPr>
        <a:ln w="28575">
          <a:solidFill>
            <a:schemeClr val="accent1"/>
          </a:solidFill>
        </a:ln>
      </dgm:spPr>
      <dgm:t>
        <a:bodyPr/>
        <a:lstStyle/>
        <a:p>
          <a:pPr rtl="1"/>
          <a:r>
            <a:rPr lang="fa-IR" dirty="0" smtClean="0"/>
            <a:t>رکن</a:t>
          </a:r>
          <a:endParaRPr lang="fa-IR" dirty="0"/>
        </a:p>
      </dgm:t>
    </dgm:pt>
    <dgm:pt modelId="{BC2256C1-F2DD-45D5-9063-1C5ECCA8A3AF}" type="parTrans" cxnId="{67BDD820-1375-4A11-8082-ED3155279F83}">
      <dgm:prSet/>
      <dgm:spPr>
        <a:ln w="28575">
          <a:solidFill>
            <a:schemeClr val="accent1"/>
          </a:solidFill>
        </a:ln>
      </dgm:spPr>
      <dgm:t>
        <a:bodyPr/>
        <a:lstStyle/>
        <a:p>
          <a:pPr rtl="1"/>
          <a:endParaRPr lang="fa-IR"/>
        </a:p>
      </dgm:t>
    </dgm:pt>
    <dgm:pt modelId="{F3065205-E691-4716-9D19-DB6DAED28601}" type="sibTrans" cxnId="{67BDD820-1375-4A11-8082-ED3155279F83}">
      <dgm:prSet/>
      <dgm:spPr/>
      <dgm:t>
        <a:bodyPr/>
        <a:lstStyle/>
        <a:p>
          <a:pPr rtl="1"/>
          <a:endParaRPr lang="fa-IR"/>
        </a:p>
      </dgm:t>
    </dgm:pt>
    <dgm:pt modelId="{9216F887-23B7-4D92-8A1B-E9B6FB86FF12}">
      <dgm:prSet phldrT="[Text]"/>
      <dgm:spPr>
        <a:ln w="28575">
          <a:solidFill>
            <a:schemeClr val="accent1"/>
          </a:solidFill>
        </a:ln>
      </dgm:spPr>
      <dgm:t>
        <a:bodyPr/>
        <a:lstStyle/>
        <a:p>
          <a:pPr rtl="1"/>
          <a:r>
            <a:rPr lang="fa-IR" dirty="0" smtClean="0"/>
            <a:t>قيام هنگام تكبيره‏الاحرام</a:t>
          </a:r>
          <a:endParaRPr lang="fa-IR" dirty="0"/>
        </a:p>
      </dgm:t>
    </dgm:pt>
    <dgm:pt modelId="{13FC1CC3-8B3A-44FC-A8DA-1DFC4E6C0F7D}" type="parTrans" cxnId="{091AC868-2D72-4B91-B85F-D80CB572F639}">
      <dgm:prSet/>
      <dgm:spPr>
        <a:ln w="28575">
          <a:solidFill>
            <a:schemeClr val="accent1"/>
          </a:solidFill>
        </a:ln>
      </dgm:spPr>
      <dgm:t>
        <a:bodyPr/>
        <a:lstStyle/>
        <a:p>
          <a:pPr rtl="1"/>
          <a:endParaRPr lang="fa-IR"/>
        </a:p>
      </dgm:t>
    </dgm:pt>
    <dgm:pt modelId="{B687D23B-E9E8-44C7-88BF-CCBEF6B66BCD}" type="sibTrans" cxnId="{091AC868-2D72-4B91-B85F-D80CB572F639}">
      <dgm:prSet/>
      <dgm:spPr/>
      <dgm:t>
        <a:bodyPr/>
        <a:lstStyle/>
        <a:p>
          <a:pPr rtl="1"/>
          <a:endParaRPr lang="fa-IR"/>
        </a:p>
      </dgm:t>
    </dgm:pt>
    <dgm:pt modelId="{56C4B931-9F6F-4A28-905A-940A00FC5061}">
      <dgm:prSet phldrT="[Text]"/>
      <dgm:spPr>
        <a:ln w="28575">
          <a:solidFill>
            <a:schemeClr val="accent1"/>
          </a:solidFill>
        </a:ln>
      </dgm:spPr>
      <dgm:t>
        <a:bodyPr/>
        <a:lstStyle/>
        <a:p>
          <a:pPr rtl="1"/>
          <a:r>
            <a:rPr lang="fa-IR" dirty="0" smtClean="0"/>
            <a:t>قیام پیش از رکوع (متصل به رکوع)</a:t>
          </a:r>
          <a:endParaRPr lang="fa-IR" dirty="0"/>
        </a:p>
      </dgm:t>
    </dgm:pt>
    <dgm:pt modelId="{0E6F258C-C32B-4828-9DA6-9070C74EEE21}" type="parTrans" cxnId="{65A6E1D6-52CB-427A-849D-8936A93C0344}">
      <dgm:prSet/>
      <dgm:spPr>
        <a:ln w="28575">
          <a:solidFill>
            <a:schemeClr val="accent1"/>
          </a:solidFill>
        </a:ln>
      </dgm:spPr>
      <dgm:t>
        <a:bodyPr/>
        <a:lstStyle/>
        <a:p>
          <a:pPr rtl="1"/>
          <a:endParaRPr lang="fa-IR"/>
        </a:p>
      </dgm:t>
    </dgm:pt>
    <dgm:pt modelId="{0FABCCF7-572F-4E39-B594-63A6E95BC9C9}" type="sibTrans" cxnId="{65A6E1D6-52CB-427A-849D-8936A93C0344}">
      <dgm:prSet/>
      <dgm:spPr/>
      <dgm:t>
        <a:bodyPr/>
        <a:lstStyle/>
        <a:p>
          <a:pPr rtl="1"/>
          <a:endParaRPr lang="fa-IR"/>
        </a:p>
      </dgm:t>
    </dgm:pt>
    <dgm:pt modelId="{CFF51687-FE77-48F0-B0B9-2AF9A0C33BE3}">
      <dgm:prSet phldrT="[Text]"/>
      <dgm:spPr>
        <a:ln w="28575">
          <a:solidFill>
            <a:schemeClr val="accent1"/>
          </a:solidFill>
        </a:ln>
      </dgm:spPr>
      <dgm:t>
        <a:bodyPr/>
        <a:lstStyle/>
        <a:p>
          <a:pPr rtl="1"/>
          <a:r>
            <a:rPr lang="fa-IR" dirty="0" smtClean="0"/>
            <a:t>غیر رکن</a:t>
          </a:r>
          <a:endParaRPr lang="fa-IR" dirty="0"/>
        </a:p>
      </dgm:t>
    </dgm:pt>
    <dgm:pt modelId="{FD9BC4C6-90BD-4BE6-9969-60A5A5D4999B}" type="parTrans" cxnId="{9BB2FC7F-A951-4F1D-B0BF-0AADB8805BCD}">
      <dgm:prSet/>
      <dgm:spPr>
        <a:ln w="28575">
          <a:solidFill>
            <a:schemeClr val="accent1"/>
          </a:solidFill>
        </a:ln>
      </dgm:spPr>
      <dgm:t>
        <a:bodyPr/>
        <a:lstStyle/>
        <a:p>
          <a:pPr rtl="1"/>
          <a:endParaRPr lang="fa-IR"/>
        </a:p>
      </dgm:t>
    </dgm:pt>
    <dgm:pt modelId="{4FB0B391-7AA2-415C-AF50-EEF2A5DD4A49}" type="sibTrans" cxnId="{9BB2FC7F-A951-4F1D-B0BF-0AADB8805BCD}">
      <dgm:prSet/>
      <dgm:spPr/>
      <dgm:t>
        <a:bodyPr/>
        <a:lstStyle/>
        <a:p>
          <a:pPr rtl="1"/>
          <a:endParaRPr lang="fa-IR"/>
        </a:p>
      </dgm:t>
    </dgm:pt>
    <dgm:pt modelId="{8A6BE6E8-A478-4B82-BE5A-E4E25E4DE42C}">
      <dgm:prSet phldrT="[Text]"/>
      <dgm:spPr>
        <a:ln w="28575">
          <a:solidFill>
            <a:schemeClr val="accent1"/>
          </a:solidFill>
        </a:ln>
      </dgm:spPr>
      <dgm:t>
        <a:bodyPr/>
        <a:lstStyle/>
        <a:p>
          <a:pPr rtl="1"/>
          <a:r>
            <a:rPr lang="fa-IR" dirty="0" smtClean="0"/>
            <a:t>قیام هنگام قرائت</a:t>
          </a:r>
          <a:endParaRPr lang="fa-IR" dirty="0"/>
        </a:p>
      </dgm:t>
    </dgm:pt>
    <dgm:pt modelId="{FF586510-A7A4-4435-AE5B-804EBC31212D}" type="parTrans" cxnId="{1C9B553B-B28A-44AF-9C33-BCD3A7616015}">
      <dgm:prSet/>
      <dgm:spPr>
        <a:ln w="28575">
          <a:solidFill>
            <a:schemeClr val="accent1"/>
          </a:solidFill>
        </a:ln>
      </dgm:spPr>
      <dgm:t>
        <a:bodyPr/>
        <a:lstStyle/>
        <a:p>
          <a:pPr rtl="1"/>
          <a:endParaRPr lang="fa-IR"/>
        </a:p>
      </dgm:t>
    </dgm:pt>
    <dgm:pt modelId="{0C944EC5-E1CA-47BD-9AD8-24B4288C2A0D}" type="sibTrans" cxnId="{1C9B553B-B28A-44AF-9C33-BCD3A7616015}">
      <dgm:prSet/>
      <dgm:spPr/>
      <dgm:t>
        <a:bodyPr/>
        <a:lstStyle/>
        <a:p>
          <a:pPr rtl="1"/>
          <a:endParaRPr lang="fa-IR"/>
        </a:p>
      </dgm:t>
    </dgm:pt>
    <dgm:pt modelId="{029D47BB-F961-4D70-A7B4-95E91EC3C45D}">
      <dgm:prSet phldrT="[Text]"/>
      <dgm:spPr>
        <a:ln w="28575">
          <a:solidFill>
            <a:schemeClr val="accent1"/>
          </a:solidFill>
        </a:ln>
      </dgm:spPr>
      <dgm:t>
        <a:bodyPr/>
        <a:lstStyle/>
        <a:p>
          <a:pPr rtl="1"/>
          <a:r>
            <a:rPr lang="fa-IR" dirty="0" smtClean="0"/>
            <a:t>قیام بعد از رکوع</a:t>
          </a:r>
          <a:endParaRPr lang="fa-IR" dirty="0"/>
        </a:p>
      </dgm:t>
    </dgm:pt>
    <dgm:pt modelId="{8B1C4C2D-6E87-4972-B389-7737F920F164}" type="parTrans" cxnId="{FA953B64-489A-45E6-8199-373F1E59EB1E}">
      <dgm:prSet/>
      <dgm:spPr>
        <a:ln w="28575">
          <a:solidFill>
            <a:schemeClr val="accent1"/>
          </a:solidFill>
        </a:ln>
      </dgm:spPr>
      <dgm:t>
        <a:bodyPr/>
        <a:lstStyle/>
        <a:p>
          <a:pPr rtl="1"/>
          <a:endParaRPr lang="fa-IR"/>
        </a:p>
      </dgm:t>
    </dgm:pt>
    <dgm:pt modelId="{C96F8CC7-05BF-4247-A706-74B5BDD0C7F2}" type="sibTrans" cxnId="{FA953B64-489A-45E6-8199-373F1E59EB1E}">
      <dgm:prSet/>
      <dgm:spPr/>
      <dgm:t>
        <a:bodyPr/>
        <a:lstStyle/>
        <a:p>
          <a:pPr rtl="1"/>
          <a:endParaRPr lang="fa-IR"/>
        </a:p>
      </dgm:t>
    </dgm:pt>
    <dgm:pt modelId="{DDD102AA-2C42-44CA-B44E-C4ABBF7AD903}" type="pres">
      <dgm:prSet presAssocID="{71123F7E-B59B-40F5-8E81-BF5E186408B3}" presName="hierChild1" presStyleCnt="0">
        <dgm:presLayoutVars>
          <dgm:chPref val="1"/>
          <dgm:dir val="rev"/>
          <dgm:animOne val="branch"/>
          <dgm:animLvl val="lvl"/>
          <dgm:resizeHandles/>
        </dgm:presLayoutVars>
      </dgm:prSet>
      <dgm:spPr/>
      <dgm:t>
        <a:bodyPr/>
        <a:lstStyle/>
        <a:p>
          <a:pPr rtl="1"/>
          <a:endParaRPr lang="fa-IR"/>
        </a:p>
      </dgm:t>
    </dgm:pt>
    <dgm:pt modelId="{0304439A-716B-447B-B5CE-94D52E1DC873}" type="pres">
      <dgm:prSet presAssocID="{01F96EB9-03F9-4F0B-B0FD-1B03B0145C93}" presName="hierRoot1" presStyleCnt="0"/>
      <dgm:spPr/>
    </dgm:pt>
    <dgm:pt modelId="{AE6F0F40-325D-47DC-8284-07D5ADA8ADF0}" type="pres">
      <dgm:prSet presAssocID="{01F96EB9-03F9-4F0B-B0FD-1B03B0145C93}" presName="composite" presStyleCnt="0"/>
      <dgm:spPr/>
    </dgm:pt>
    <dgm:pt modelId="{99AD49CB-9891-46BA-9C1A-C83664BAFC4D}" type="pres">
      <dgm:prSet presAssocID="{01F96EB9-03F9-4F0B-B0FD-1B03B0145C93}" presName="background" presStyleLbl="node0" presStyleIdx="0" presStyleCnt="1"/>
      <dgm:spPr>
        <a:ln w="28575">
          <a:solidFill>
            <a:schemeClr val="accent1"/>
          </a:solidFill>
        </a:ln>
      </dgm:spPr>
      <dgm:t>
        <a:bodyPr/>
        <a:lstStyle/>
        <a:p>
          <a:pPr rtl="1"/>
          <a:endParaRPr lang="fa-IR"/>
        </a:p>
      </dgm:t>
    </dgm:pt>
    <dgm:pt modelId="{A54B5A10-EED6-4A66-9440-FE155EC23680}" type="pres">
      <dgm:prSet presAssocID="{01F96EB9-03F9-4F0B-B0FD-1B03B0145C93}" presName="text" presStyleLbl="fgAcc0" presStyleIdx="0" presStyleCnt="1">
        <dgm:presLayoutVars>
          <dgm:chPref val="3"/>
        </dgm:presLayoutVars>
      </dgm:prSet>
      <dgm:spPr/>
      <dgm:t>
        <a:bodyPr/>
        <a:lstStyle/>
        <a:p>
          <a:pPr rtl="1"/>
          <a:endParaRPr lang="fa-IR"/>
        </a:p>
      </dgm:t>
    </dgm:pt>
    <dgm:pt modelId="{7B7C5101-5E94-4FB1-B0B1-EE7737A3BC35}" type="pres">
      <dgm:prSet presAssocID="{01F96EB9-03F9-4F0B-B0FD-1B03B0145C93}" presName="hierChild2" presStyleCnt="0"/>
      <dgm:spPr/>
    </dgm:pt>
    <dgm:pt modelId="{EE20CAED-D721-475A-92EC-A92139F9B6EA}" type="pres">
      <dgm:prSet presAssocID="{7FF2ECBF-6900-430F-A43F-39E5534A1F3D}" presName="Name10" presStyleLbl="parChTrans1D2" presStyleIdx="0" presStyleCnt="2"/>
      <dgm:spPr/>
      <dgm:t>
        <a:bodyPr/>
        <a:lstStyle/>
        <a:p>
          <a:pPr rtl="1"/>
          <a:endParaRPr lang="fa-IR"/>
        </a:p>
      </dgm:t>
    </dgm:pt>
    <dgm:pt modelId="{5D4983B8-4B97-48F1-B81F-8FF577E21E67}" type="pres">
      <dgm:prSet presAssocID="{C0A076B7-1755-47F8-B454-ABDC35067FB9}" presName="hierRoot2" presStyleCnt="0"/>
      <dgm:spPr/>
    </dgm:pt>
    <dgm:pt modelId="{2C847346-2FD5-4EF3-A72C-6D39ADFA3E72}" type="pres">
      <dgm:prSet presAssocID="{C0A076B7-1755-47F8-B454-ABDC35067FB9}" presName="composite2" presStyleCnt="0"/>
      <dgm:spPr/>
    </dgm:pt>
    <dgm:pt modelId="{3393DC32-B26E-4A9C-A342-B106CBFB3BC1}" type="pres">
      <dgm:prSet presAssocID="{C0A076B7-1755-47F8-B454-ABDC35067FB9}" presName="background2" presStyleLbl="node2" presStyleIdx="0" presStyleCnt="2">
        <dgm:style>
          <a:lnRef idx="2">
            <a:schemeClr val="accent6">
              <a:shade val="50000"/>
            </a:schemeClr>
          </a:lnRef>
          <a:fillRef idx="1">
            <a:schemeClr val="accent6"/>
          </a:fillRef>
          <a:effectRef idx="0">
            <a:schemeClr val="accent6"/>
          </a:effectRef>
          <a:fontRef idx="minor">
            <a:schemeClr val="lt1"/>
          </a:fontRef>
        </dgm:style>
      </dgm:prSet>
      <dgm:spPr>
        <a:ln w="28575">
          <a:solidFill>
            <a:schemeClr val="accent1"/>
          </a:solidFill>
        </a:ln>
      </dgm:spPr>
      <dgm:t>
        <a:bodyPr/>
        <a:lstStyle/>
        <a:p>
          <a:pPr rtl="1"/>
          <a:endParaRPr lang="fa-IR"/>
        </a:p>
      </dgm:t>
    </dgm:pt>
    <dgm:pt modelId="{34BF898A-5EDE-4D10-9C09-FBF986E4AE5C}" type="pres">
      <dgm:prSet presAssocID="{C0A076B7-1755-47F8-B454-ABDC35067FB9}" presName="text2" presStyleLbl="fgAcc2" presStyleIdx="0" presStyleCnt="2">
        <dgm:presLayoutVars>
          <dgm:chPref val="3"/>
        </dgm:presLayoutVars>
      </dgm:prSet>
      <dgm:spPr/>
      <dgm:t>
        <a:bodyPr/>
        <a:lstStyle/>
        <a:p>
          <a:pPr rtl="1"/>
          <a:endParaRPr lang="fa-IR"/>
        </a:p>
      </dgm:t>
    </dgm:pt>
    <dgm:pt modelId="{19785477-4C64-4B7B-8969-007C9080FCFB}" type="pres">
      <dgm:prSet presAssocID="{C0A076B7-1755-47F8-B454-ABDC35067FB9}" presName="hierChild3" presStyleCnt="0"/>
      <dgm:spPr/>
    </dgm:pt>
    <dgm:pt modelId="{3672A42B-7723-4374-8A62-880D841419B3}" type="pres">
      <dgm:prSet presAssocID="{66766C49-F6E6-446D-83F7-502C6E762D07}" presName="Name10" presStyleLbl="parChTrans1D2" presStyleIdx="1" presStyleCnt="2"/>
      <dgm:spPr/>
      <dgm:t>
        <a:bodyPr/>
        <a:lstStyle/>
        <a:p>
          <a:pPr rtl="1"/>
          <a:endParaRPr lang="fa-IR"/>
        </a:p>
      </dgm:t>
    </dgm:pt>
    <dgm:pt modelId="{4B89670A-558F-4352-86E3-01CABE28817A}" type="pres">
      <dgm:prSet presAssocID="{5F131089-8261-42E8-9F12-74F4C8AA78E7}" presName="hierRoot2" presStyleCnt="0"/>
      <dgm:spPr/>
    </dgm:pt>
    <dgm:pt modelId="{EB718D05-2B7A-4809-9DE4-3CCC73DF9CAC}" type="pres">
      <dgm:prSet presAssocID="{5F131089-8261-42E8-9F12-74F4C8AA78E7}" presName="composite2" presStyleCnt="0"/>
      <dgm:spPr/>
    </dgm:pt>
    <dgm:pt modelId="{FA6D8B5D-356D-43B1-A5CB-53FD7E50F35C}" type="pres">
      <dgm:prSet presAssocID="{5F131089-8261-42E8-9F12-74F4C8AA78E7}" presName="background2" presStyleLbl="node2" presStyleIdx="1" presStyleCnt="2"/>
      <dgm:spPr>
        <a:ln w="28575">
          <a:solidFill>
            <a:schemeClr val="accent1"/>
          </a:solidFill>
        </a:ln>
      </dgm:spPr>
      <dgm:t>
        <a:bodyPr/>
        <a:lstStyle/>
        <a:p>
          <a:pPr rtl="1"/>
          <a:endParaRPr lang="fa-IR"/>
        </a:p>
      </dgm:t>
    </dgm:pt>
    <dgm:pt modelId="{05FA4086-EE14-4BBC-BF6D-57DCE949032F}" type="pres">
      <dgm:prSet presAssocID="{5F131089-8261-42E8-9F12-74F4C8AA78E7}" presName="text2" presStyleLbl="fgAcc2" presStyleIdx="1" presStyleCnt="2">
        <dgm:presLayoutVars>
          <dgm:chPref val="3"/>
        </dgm:presLayoutVars>
      </dgm:prSet>
      <dgm:spPr/>
      <dgm:t>
        <a:bodyPr/>
        <a:lstStyle/>
        <a:p>
          <a:pPr rtl="1"/>
          <a:endParaRPr lang="fa-IR"/>
        </a:p>
      </dgm:t>
    </dgm:pt>
    <dgm:pt modelId="{43B0BE72-5A94-4765-A9F1-EBF72852C874}" type="pres">
      <dgm:prSet presAssocID="{5F131089-8261-42E8-9F12-74F4C8AA78E7}" presName="hierChild3" presStyleCnt="0"/>
      <dgm:spPr/>
    </dgm:pt>
    <dgm:pt modelId="{F8AA1FBC-B071-4F4C-9CD0-D3B864F5489A}" type="pres">
      <dgm:prSet presAssocID="{BC2256C1-F2DD-45D5-9063-1C5ECCA8A3AF}" presName="Name17" presStyleLbl="parChTrans1D3" presStyleIdx="0" presStyleCnt="2"/>
      <dgm:spPr/>
      <dgm:t>
        <a:bodyPr/>
        <a:lstStyle/>
        <a:p>
          <a:pPr rtl="1"/>
          <a:endParaRPr lang="fa-IR"/>
        </a:p>
      </dgm:t>
    </dgm:pt>
    <dgm:pt modelId="{1BDC370A-3982-42EA-B969-57DC56D38668}" type="pres">
      <dgm:prSet presAssocID="{C64D660F-E26C-4056-B546-3091193D8184}" presName="hierRoot3" presStyleCnt="0"/>
      <dgm:spPr/>
    </dgm:pt>
    <dgm:pt modelId="{CECD233E-5CFA-4567-8499-84AAADDD16AB}" type="pres">
      <dgm:prSet presAssocID="{C64D660F-E26C-4056-B546-3091193D8184}" presName="composite3" presStyleCnt="0"/>
      <dgm:spPr/>
    </dgm:pt>
    <dgm:pt modelId="{3A6BB4C1-35A2-412F-8EEB-7A00359A5EBB}" type="pres">
      <dgm:prSet presAssocID="{C64D660F-E26C-4056-B546-3091193D8184}" presName="background3" presStyleLbl="node3" presStyleIdx="0" presStyleCnt="2"/>
      <dgm:spPr>
        <a:ln w="28575">
          <a:solidFill>
            <a:schemeClr val="accent1"/>
          </a:solidFill>
        </a:ln>
      </dgm:spPr>
      <dgm:t>
        <a:bodyPr/>
        <a:lstStyle/>
        <a:p>
          <a:pPr rtl="1"/>
          <a:endParaRPr lang="fa-IR"/>
        </a:p>
      </dgm:t>
    </dgm:pt>
    <dgm:pt modelId="{C591EA61-6EAB-443C-A175-2C6AD6B8261C}" type="pres">
      <dgm:prSet presAssocID="{C64D660F-E26C-4056-B546-3091193D8184}" presName="text3" presStyleLbl="fgAcc3" presStyleIdx="0" presStyleCnt="2">
        <dgm:presLayoutVars>
          <dgm:chPref val="3"/>
        </dgm:presLayoutVars>
      </dgm:prSet>
      <dgm:spPr/>
      <dgm:t>
        <a:bodyPr/>
        <a:lstStyle/>
        <a:p>
          <a:pPr rtl="1"/>
          <a:endParaRPr lang="fa-IR"/>
        </a:p>
      </dgm:t>
    </dgm:pt>
    <dgm:pt modelId="{6B03991E-2B72-4FE5-8CCA-F6C214734AFA}" type="pres">
      <dgm:prSet presAssocID="{C64D660F-E26C-4056-B546-3091193D8184}" presName="hierChild4" presStyleCnt="0"/>
      <dgm:spPr/>
    </dgm:pt>
    <dgm:pt modelId="{B68C8AF6-5496-4F69-B46A-7EE12DAAE949}" type="pres">
      <dgm:prSet presAssocID="{13FC1CC3-8B3A-44FC-A8DA-1DFC4E6C0F7D}" presName="Name23" presStyleLbl="parChTrans1D4" presStyleIdx="0" presStyleCnt="4"/>
      <dgm:spPr/>
      <dgm:t>
        <a:bodyPr/>
        <a:lstStyle/>
        <a:p>
          <a:pPr rtl="1"/>
          <a:endParaRPr lang="fa-IR"/>
        </a:p>
      </dgm:t>
    </dgm:pt>
    <dgm:pt modelId="{E798C4AC-11E0-4CD4-B10C-C1EF69FFEE11}" type="pres">
      <dgm:prSet presAssocID="{9216F887-23B7-4D92-8A1B-E9B6FB86FF12}" presName="hierRoot4" presStyleCnt="0"/>
      <dgm:spPr/>
    </dgm:pt>
    <dgm:pt modelId="{0325F3F4-AD46-47EB-8B9C-37537BE360A8}" type="pres">
      <dgm:prSet presAssocID="{9216F887-23B7-4D92-8A1B-E9B6FB86FF12}" presName="composite4" presStyleCnt="0"/>
      <dgm:spPr/>
    </dgm:pt>
    <dgm:pt modelId="{D2739F01-A361-4D03-8FC4-DB658B5B07AF}" type="pres">
      <dgm:prSet presAssocID="{9216F887-23B7-4D92-8A1B-E9B6FB86FF12}" presName="background4" presStyleLbl="node4" presStyleIdx="0" presStyleCnt="4"/>
      <dgm:spPr>
        <a:ln w="28575">
          <a:solidFill>
            <a:schemeClr val="accent1"/>
          </a:solidFill>
        </a:ln>
      </dgm:spPr>
      <dgm:t>
        <a:bodyPr/>
        <a:lstStyle/>
        <a:p>
          <a:pPr rtl="1"/>
          <a:endParaRPr lang="fa-IR"/>
        </a:p>
      </dgm:t>
    </dgm:pt>
    <dgm:pt modelId="{C8D44AF5-30DF-4E79-8C46-CB2DDAB04E5A}" type="pres">
      <dgm:prSet presAssocID="{9216F887-23B7-4D92-8A1B-E9B6FB86FF12}" presName="text4" presStyleLbl="fgAcc4" presStyleIdx="0" presStyleCnt="4">
        <dgm:presLayoutVars>
          <dgm:chPref val="3"/>
        </dgm:presLayoutVars>
      </dgm:prSet>
      <dgm:spPr/>
      <dgm:t>
        <a:bodyPr/>
        <a:lstStyle/>
        <a:p>
          <a:pPr rtl="1"/>
          <a:endParaRPr lang="fa-IR"/>
        </a:p>
      </dgm:t>
    </dgm:pt>
    <dgm:pt modelId="{4D8F9717-DD27-4125-9A38-A1F4E879E1F4}" type="pres">
      <dgm:prSet presAssocID="{9216F887-23B7-4D92-8A1B-E9B6FB86FF12}" presName="hierChild5" presStyleCnt="0"/>
      <dgm:spPr/>
    </dgm:pt>
    <dgm:pt modelId="{E6054317-B7FF-46F0-8DB8-78F1D1044A0E}" type="pres">
      <dgm:prSet presAssocID="{0E6F258C-C32B-4828-9DA6-9070C74EEE21}" presName="Name23" presStyleLbl="parChTrans1D4" presStyleIdx="1" presStyleCnt="4"/>
      <dgm:spPr/>
      <dgm:t>
        <a:bodyPr/>
        <a:lstStyle/>
        <a:p>
          <a:pPr rtl="1"/>
          <a:endParaRPr lang="fa-IR"/>
        </a:p>
      </dgm:t>
    </dgm:pt>
    <dgm:pt modelId="{D92A5741-F50C-422A-9175-8CF9DA641DB9}" type="pres">
      <dgm:prSet presAssocID="{56C4B931-9F6F-4A28-905A-940A00FC5061}" presName="hierRoot4" presStyleCnt="0"/>
      <dgm:spPr/>
    </dgm:pt>
    <dgm:pt modelId="{044C11DF-B615-496B-9903-C713DFB919F6}" type="pres">
      <dgm:prSet presAssocID="{56C4B931-9F6F-4A28-905A-940A00FC5061}" presName="composite4" presStyleCnt="0"/>
      <dgm:spPr/>
    </dgm:pt>
    <dgm:pt modelId="{98038089-8C8D-4F01-815F-17519FE1FDE8}" type="pres">
      <dgm:prSet presAssocID="{56C4B931-9F6F-4A28-905A-940A00FC5061}" presName="background4" presStyleLbl="node4" presStyleIdx="1" presStyleCnt="4"/>
      <dgm:spPr>
        <a:ln w="28575">
          <a:solidFill>
            <a:schemeClr val="accent1"/>
          </a:solidFill>
        </a:ln>
      </dgm:spPr>
      <dgm:t>
        <a:bodyPr/>
        <a:lstStyle/>
        <a:p>
          <a:pPr rtl="1"/>
          <a:endParaRPr lang="fa-IR"/>
        </a:p>
      </dgm:t>
    </dgm:pt>
    <dgm:pt modelId="{CF1CE4AD-8618-451B-9534-5C804CE58D14}" type="pres">
      <dgm:prSet presAssocID="{56C4B931-9F6F-4A28-905A-940A00FC5061}" presName="text4" presStyleLbl="fgAcc4" presStyleIdx="1" presStyleCnt="4">
        <dgm:presLayoutVars>
          <dgm:chPref val="3"/>
        </dgm:presLayoutVars>
      </dgm:prSet>
      <dgm:spPr/>
      <dgm:t>
        <a:bodyPr/>
        <a:lstStyle/>
        <a:p>
          <a:pPr rtl="1"/>
          <a:endParaRPr lang="fa-IR"/>
        </a:p>
      </dgm:t>
    </dgm:pt>
    <dgm:pt modelId="{2F2B014A-3393-42D1-8234-732CA435221C}" type="pres">
      <dgm:prSet presAssocID="{56C4B931-9F6F-4A28-905A-940A00FC5061}" presName="hierChild5" presStyleCnt="0"/>
      <dgm:spPr/>
    </dgm:pt>
    <dgm:pt modelId="{7BEE5F93-429A-4997-B774-6453CE74901E}" type="pres">
      <dgm:prSet presAssocID="{FD9BC4C6-90BD-4BE6-9969-60A5A5D4999B}" presName="Name17" presStyleLbl="parChTrans1D3" presStyleIdx="1" presStyleCnt="2"/>
      <dgm:spPr/>
      <dgm:t>
        <a:bodyPr/>
        <a:lstStyle/>
        <a:p>
          <a:pPr rtl="1"/>
          <a:endParaRPr lang="fa-IR"/>
        </a:p>
      </dgm:t>
    </dgm:pt>
    <dgm:pt modelId="{3858E812-4F8A-4D13-9ACC-9E1F0D2237B0}" type="pres">
      <dgm:prSet presAssocID="{CFF51687-FE77-48F0-B0B9-2AF9A0C33BE3}" presName="hierRoot3" presStyleCnt="0"/>
      <dgm:spPr/>
    </dgm:pt>
    <dgm:pt modelId="{5AB093D1-581E-4CFA-A654-47D08EDDA34F}" type="pres">
      <dgm:prSet presAssocID="{CFF51687-FE77-48F0-B0B9-2AF9A0C33BE3}" presName="composite3" presStyleCnt="0"/>
      <dgm:spPr/>
    </dgm:pt>
    <dgm:pt modelId="{350DC5E6-A722-46FC-9D43-3D8C6D107652}" type="pres">
      <dgm:prSet presAssocID="{CFF51687-FE77-48F0-B0B9-2AF9A0C33BE3}" presName="background3" presStyleLbl="node3" presStyleIdx="1" presStyleCnt="2"/>
      <dgm:spPr>
        <a:ln w="28575">
          <a:solidFill>
            <a:schemeClr val="accent1"/>
          </a:solidFill>
        </a:ln>
      </dgm:spPr>
      <dgm:t>
        <a:bodyPr/>
        <a:lstStyle/>
        <a:p>
          <a:pPr rtl="1"/>
          <a:endParaRPr lang="fa-IR"/>
        </a:p>
      </dgm:t>
    </dgm:pt>
    <dgm:pt modelId="{26DD1D96-48E3-4458-B50C-7794993B684D}" type="pres">
      <dgm:prSet presAssocID="{CFF51687-FE77-48F0-B0B9-2AF9A0C33BE3}" presName="text3" presStyleLbl="fgAcc3" presStyleIdx="1" presStyleCnt="2">
        <dgm:presLayoutVars>
          <dgm:chPref val="3"/>
        </dgm:presLayoutVars>
      </dgm:prSet>
      <dgm:spPr/>
      <dgm:t>
        <a:bodyPr/>
        <a:lstStyle/>
        <a:p>
          <a:pPr rtl="1"/>
          <a:endParaRPr lang="fa-IR"/>
        </a:p>
      </dgm:t>
    </dgm:pt>
    <dgm:pt modelId="{23734F96-7558-45E4-80F2-05A09EF1B61D}" type="pres">
      <dgm:prSet presAssocID="{CFF51687-FE77-48F0-B0B9-2AF9A0C33BE3}" presName="hierChild4" presStyleCnt="0"/>
      <dgm:spPr/>
    </dgm:pt>
    <dgm:pt modelId="{FD4B4A55-D6FB-411F-A073-5B2B4D0D8043}" type="pres">
      <dgm:prSet presAssocID="{FF586510-A7A4-4435-AE5B-804EBC31212D}" presName="Name23" presStyleLbl="parChTrans1D4" presStyleIdx="2" presStyleCnt="4"/>
      <dgm:spPr/>
      <dgm:t>
        <a:bodyPr/>
        <a:lstStyle/>
        <a:p>
          <a:pPr rtl="1"/>
          <a:endParaRPr lang="fa-IR"/>
        </a:p>
      </dgm:t>
    </dgm:pt>
    <dgm:pt modelId="{6AA615D9-60AB-441D-A7FB-6ABC9A990C76}" type="pres">
      <dgm:prSet presAssocID="{8A6BE6E8-A478-4B82-BE5A-E4E25E4DE42C}" presName="hierRoot4" presStyleCnt="0"/>
      <dgm:spPr/>
    </dgm:pt>
    <dgm:pt modelId="{23573F2C-4509-4B6E-9694-C36C05B86D07}" type="pres">
      <dgm:prSet presAssocID="{8A6BE6E8-A478-4B82-BE5A-E4E25E4DE42C}" presName="composite4" presStyleCnt="0"/>
      <dgm:spPr/>
    </dgm:pt>
    <dgm:pt modelId="{29FFC16C-2175-45EE-A269-D6B6826ED46C}" type="pres">
      <dgm:prSet presAssocID="{8A6BE6E8-A478-4B82-BE5A-E4E25E4DE42C}" presName="background4" presStyleLbl="node4" presStyleIdx="2" presStyleCnt="4"/>
      <dgm:spPr>
        <a:ln w="28575">
          <a:solidFill>
            <a:schemeClr val="accent1"/>
          </a:solidFill>
        </a:ln>
      </dgm:spPr>
      <dgm:t>
        <a:bodyPr/>
        <a:lstStyle/>
        <a:p>
          <a:pPr rtl="1"/>
          <a:endParaRPr lang="fa-IR"/>
        </a:p>
      </dgm:t>
    </dgm:pt>
    <dgm:pt modelId="{D5414CE3-DC8A-48CC-BB43-F9E308C56884}" type="pres">
      <dgm:prSet presAssocID="{8A6BE6E8-A478-4B82-BE5A-E4E25E4DE42C}" presName="text4" presStyleLbl="fgAcc4" presStyleIdx="2" presStyleCnt="4">
        <dgm:presLayoutVars>
          <dgm:chPref val="3"/>
        </dgm:presLayoutVars>
      </dgm:prSet>
      <dgm:spPr/>
      <dgm:t>
        <a:bodyPr/>
        <a:lstStyle/>
        <a:p>
          <a:pPr rtl="1"/>
          <a:endParaRPr lang="fa-IR"/>
        </a:p>
      </dgm:t>
    </dgm:pt>
    <dgm:pt modelId="{FF8A98B1-FBA8-4FFD-A039-3964BDA4653A}" type="pres">
      <dgm:prSet presAssocID="{8A6BE6E8-A478-4B82-BE5A-E4E25E4DE42C}" presName="hierChild5" presStyleCnt="0"/>
      <dgm:spPr/>
    </dgm:pt>
    <dgm:pt modelId="{29F6ABD1-E8C2-4079-B033-3BF48C18895B}" type="pres">
      <dgm:prSet presAssocID="{8B1C4C2D-6E87-4972-B389-7737F920F164}" presName="Name23" presStyleLbl="parChTrans1D4" presStyleIdx="3" presStyleCnt="4"/>
      <dgm:spPr/>
      <dgm:t>
        <a:bodyPr/>
        <a:lstStyle/>
        <a:p>
          <a:pPr rtl="1"/>
          <a:endParaRPr lang="fa-IR"/>
        </a:p>
      </dgm:t>
    </dgm:pt>
    <dgm:pt modelId="{C374EECD-2D5E-4A5C-98F1-E7DDAAF89A09}" type="pres">
      <dgm:prSet presAssocID="{029D47BB-F961-4D70-A7B4-95E91EC3C45D}" presName="hierRoot4" presStyleCnt="0"/>
      <dgm:spPr/>
    </dgm:pt>
    <dgm:pt modelId="{EE02FD28-1501-4C0B-BFB2-106914789FD1}" type="pres">
      <dgm:prSet presAssocID="{029D47BB-F961-4D70-A7B4-95E91EC3C45D}" presName="composite4" presStyleCnt="0"/>
      <dgm:spPr/>
    </dgm:pt>
    <dgm:pt modelId="{19B01CC1-9CC9-4C74-B9FE-4E13120B5037}" type="pres">
      <dgm:prSet presAssocID="{029D47BB-F961-4D70-A7B4-95E91EC3C45D}" presName="background4" presStyleLbl="node4" presStyleIdx="3" presStyleCnt="4"/>
      <dgm:spPr>
        <a:ln w="28575">
          <a:solidFill>
            <a:schemeClr val="accent1"/>
          </a:solidFill>
        </a:ln>
      </dgm:spPr>
      <dgm:t>
        <a:bodyPr/>
        <a:lstStyle/>
        <a:p>
          <a:pPr rtl="1"/>
          <a:endParaRPr lang="fa-IR"/>
        </a:p>
      </dgm:t>
    </dgm:pt>
    <dgm:pt modelId="{977BDBD1-7B62-4585-B211-027FAB5B77B4}" type="pres">
      <dgm:prSet presAssocID="{029D47BB-F961-4D70-A7B4-95E91EC3C45D}" presName="text4" presStyleLbl="fgAcc4" presStyleIdx="3" presStyleCnt="4">
        <dgm:presLayoutVars>
          <dgm:chPref val="3"/>
        </dgm:presLayoutVars>
      </dgm:prSet>
      <dgm:spPr/>
      <dgm:t>
        <a:bodyPr/>
        <a:lstStyle/>
        <a:p>
          <a:pPr rtl="1"/>
          <a:endParaRPr lang="fa-IR"/>
        </a:p>
      </dgm:t>
    </dgm:pt>
    <dgm:pt modelId="{2A763EA3-77AB-4236-BC4F-C241D1F3D60E}" type="pres">
      <dgm:prSet presAssocID="{029D47BB-F961-4D70-A7B4-95E91EC3C45D}" presName="hierChild5" presStyleCnt="0"/>
      <dgm:spPr/>
    </dgm:pt>
  </dgm:ptLst>
  <dgm:cxnLst>
    <dgm:cxn modelId="{592F93FD-A841-4B73-BC22-2EEA236A5680}" type="presOf" srcId="{C64D660F-E26C-4056-B546-3091193D8184}" destId="{C591EA61-6EAB-443C-A175-2C6AD6B8261C}" srcOrd="0" destOrd="0" presId="urn:microsoft.com/office/officeart/2005/8/layout/hierarchy1"/>
    <dgm:cxn modelId="{BA1AF4C9-3366-41F6-ADE5-0FB75FA57488}" srcId="{01F96EB9-03F9-4F0B-B0FD-1B03B0145C93}" destId="{C0A076B7-1755-47F8-B454-ABDC35067FB9}" srcOrd="0" destOrd="0" parTransId="{7FF2ECBF-6900-430F-A43F-39E5534A1F3D}" sibTransId="{2358A8E0-695D-45BB-86B9-23B470FE164E}"/>
    <dgm:cxn modelId="{9BB2FC7F-A951-4F1D-B0BF-0AADB8805BCD}" srcId="{5F131089-8261-42E8-9F12-74F4C8AA78E7}" destId="{CFF51687-FE77-48F0-B0B9-2AF9A0C33BE3}" srcOrd="1" destOrd="0" parTransId="{FD9BC4C6-90BD-4BE6-9969-60A5A5D4999B}" sibTransId="{4FB0B391-7AA2-415C-AF50-EEF2A5DD4A49}"/>
    <dgm:cxn modelId="{4AF0B6DA-A65B-40E0-BBA4-EC72EFCA45E0}" type="presOf" srcId="{7FF2ECBF-6900-430F-A43F-39E5534A1F3D}" destId="{EE20CAED-D721-475A-92EC-A92139F9B6EA}" srcOrd="0" destOrd="0" presId="urn:microsoft.com/office/officeart/2005/8/layout/hierarchy1"/>
    <dgm:cxn modelId="{3FAEB2EC-D89F-475E-A505-9BDE7603C0FE}" type="presOf" srcId="{0E6F258C-C32B-4828-9DA6-9070C74EEE21}" destId="{E6054317-B7FF-46F0-8DB8-78F1D1044A0E}" srcOrd="0" destOrd="0" presId="urn:microsoft.com/office/officeart/2005/8/layout/hierarchy1"/>
    <dgm:cxn modelId="{1F2B731E-A505-44F0-94C7-A22FCF072160}" type="presOf" srcId="{FD9BC4C6-90BD-4BE6-9969-60A5A5D4999B}" destId="{7BEE5F93-429A-4997-B774-6453CE74901E}" srcOrd="0" destOrd="0" presId="urn:microsoft.com/office/officeart/2005/8/layout/hierarchy1"/>
    <dgm:cxn modelId="{7D300455-2493-459D-853C-0A3CD1086CC0}" type="presOf" srcId="{9216F887-23B7-4D92-8A1B-E9B6FB86FF12}" destId="{C8D44AF5-30DF-4E79-8C46-CB2DDAB04E5A}" srcOrd="0" destOrd="0" presId="urn:microsoft.com/office/officeart/2005/8/layout/hierarchy1"/>
    <dgm:cxn modelId="{DC5406A6-2130-4591-B5FB-6D8465300A46}" type="presOf" srcId="{5F131089-8261-42E8-9F12-74F4C8AA78E7}" destId="{05FA4086-EE14-4BBC-BF6D-57DCE949032F}" srcOrd="0" destOrd="0" presId="urn:microsoft.com/office/officeart/2005/8/layout/hierarchy1"/>
    <dgm:cxn modelId="{65A6E1D6-52CB-427A-849D-8936A93C0344}" srcId="{C64D660F-E26C-4056-B546-3091193D8184}" destId="{56C4B931-9F6F-4A28-905A-940A00FC5061}" srcOrd="1" destOrd="0" parTransId="{0E6F258C-C32B-4828-9DA6-9070C74EEE21}" sibTransId="{0FABCCF7-572F-4E39-B594-63A6E95BC9C9}"/>
    <dgm:cxn modelId="{65D84905-7291-4617-90F2-F6938F096720}" type="presOf" srcId="{56C4B931-9F6F-4A28-905A-940A00FC5061}" destId="{CF1CE4AD-8618-451B-9534-5C804CE58D14}" srcOrd="0" destOrd="0" presId="urn:microsoft.com/office/officeart/2005/8/layout/hierarchy1"/>
    <dgm:cxn modelId="{6F306837-2136-4965-99AD-6745EEA8FB39}" type="presOf" srcId="{71123F7E-B59B-40F5-8E81-BF5E186408B3}" destId="{DDD102AA-2C42-44CA-B44E-C4ABBF7AD903}" srcOrd="0" destOrd="0" presId="urn:microsoft.com/office/officeart/2005/8/layout/hierarchy1"/>
    <dgm:cxn modelId="{4A5E3131-5A02-4D8D-BF3C-83B5D1E6119C}" type="presOf" srcId="{BC2256C1-F2DD-45D5-9063-1C5ECCA8A3AF}" destId="{F8AA1FBC-B071-4F4C-9CD0-D3B864F5489A}" srcOrd="0" destOrd="0" presId="urn:microsoft.com/office/officeart/2005/8/layout/hierarchy1"/>
    <dgm:cxn modelId="{67EDDB84-AA6B-496A-9A1D-A2DCC491516F}" type="presOf" srcId="{66766C49-F6E6-446D-83F7-502C6E762D07}" destId="{3672A42B-7723-4374-8A62-880D841419B3}" srcOrd="0" destOrd="0" presId="urn:microsoft.com/office/officeart/2005/8/layout/hierarchy1"/>
    <dgm:cxn modelId="{091AC868-2D72-4B91-B85F-D80CB572F639}" srcId="{C64D660F-E26C-4056-B546-3091193D8184}" destId="{9216F887-23B7-4D92-8A1B-E9B6FB86FF12}" srcOrd="0" destOrd="0" parTransId="{13FC1CC3-8B3A-44FC-A8DA-1DFC4E6C0F7D}" sibTransId="{B687D23B-E9E8-44C7-88BF-CCBEF6B66BCD}"/>
    <dgm:cxn modelId="{67BDD820-1375-4A11-8082-ED3155279F83}" srcId="{5F131089-8261-42E8-9F12-74F4C8AA78E7}" destId="{C64D660F-E26C-4056-B546-3091193D8184}" srcOrd="0" destOrd="0" parTransId="{BC2256C1-F2DD-45D5-9063-1C5ECCA8A3AF}" sibTransId="{F3065205-E691-4716-9D19-DB6DAED28601}"/>
    <dgm:cxn modelId="{8F4D18C9-A556-458E-8094-92E043658CAB}" type="presOf" srcId="{029D47BB-F961-4D70-A7B4-95E91EC3C45D}" destId="{977BDBD1-7B62-4585-B211-027FAB5B77B4}" srcOrd="0" destOrd="0" presId="urn:microsoft.com/office/officeart/2005/8/layout/hierarchy1"/>
    <dgm:cxn modelId="{6D238E69-311C-4A1C-A298-96CFA74B64AF}" type="presOf" srcId="{8A6BE6E8-A478-4B82-BE5A-E4E25E4DE42C}" destId="{D5414CE3-DC8A-48CC-BB43-F9E308C56884}" srcOrd="0" destOrd="0" presId="urn:microsoft.com/office/officeart/2005/8/layout/hierarchy1"/>
    <dgm:cxn modelId="{3DD72ECD-9B4E-4795-B3AB-088272D7FC8D}" type="presOf" srcId="{C0A076B7-1755-47F8-B454-ABDC35067FB9}" destId="{34BF898A-5EDE-4D10-9C09-FBF986E4AE5C}" srcOrd="0" destOrd="0" presId="urn:microsoft.com/office/officeart/2005/8/layout/hierarchy1"/>
    <dgm:cxn modelId="{39F98AA4-EA77-4253-9716-6D7352743C79}" type="presOf" srcId="{8B1C4C2D-6E87-4972-B389-7737F920F164}" destId="{29F6ABD1-E8C2-4079-B033-3BF48C18895B}" srcOrd="0" destOrd="0" presId="urn:microsoft.com/office/officeart/2005/8/layout/hierarchy1"/>
    <dgm:cxn modelId="{FFA332E6-07AD-4CE6-8F7E-6CC9BBB8833A}" srcId="{01F96EB9-03F9-4F0B-B0FD-1B03B0145C93}" destId="{5F131089-8261-42E8-9F12-74F4C8AA78E7}" srcOrd="1" destOrd="0" parTransId="{66766C49-F6E6-446D-83F7-502C6E762D07}" sibTransId="{AAE28959-C09B-4383-8040-92FB0080DAAA}"/>
    <dgm:cxn modelId="{CC4727B1-DE0F-44EE-BE97-A07BC7C17091}" type="presOf" srcId="{FF586510-A7A4-4435-AE5B-804EBC31212D}" destId="{FD4B4A55-D6FB-411F-A073-5B2B4D0D8043}" srcOrd="0" destOrd="0" presId="urn:microsoft.com/office/officeart/2005/8/layout/hierarchy1"/>
    <dgm:cxn modelId="{FA953B64-489A-45E6-8199-373F1E59EB1E}" srcId="{CFF51687-FE77-48F0-B0B9-2AF9A0C33BE3}" destId="{029D47BB-F961-4D70-A7B4-95E91EC3C45D}" srcOrd="1" destOrd="0" parTransId="{8B1C4C2D-6E87-4972-B389-7737F920F164}" sibTransId="{C96F8CC7-05BF-4247-A706-74B5BDD0C7F2}"/>
    <dgm:cxn modelId="{BC8D572A-D3DB-4900-9932-2DC00C88917C}" type="presOf" srcId="{13FC1CC3-8B3A-44FC-A8DA-1DFC4E6C0F7D}" destId="{B68C8AF6-5496-4F69-B46A-7EE12DAAE949}" srcOrd="0" destOrd="0" presId="urn:microsoft.com/office/officeart/2005/8/layout/hierarchy1"/>
    <dgm:cxn modelId="{1C9B553B-B28A-44AF-9C33-BCD3A7616015}" srcId="{CFF51687-FE77-48F0-B0B9-2AF9A0C33BE3}" destId="{8A6BE6E8-A478-4B82-BE5A-E4E25E4DE42C}" srcOrd="0" destOrd="0" parTransId="{FF586510-A7A4-4435-AE5B-804EBC31212D}" sibTransId="{0C944EC5-E1CA-47BD-9AD8-24B4288C2A0D}"/>
    <dgm:cxn modelId="{FA84A6E3-9913-41A8-A8F7-4BA567177BEE}" srcId="{71123F7E-B59B-40F5-8E81-BF5E186408B3}" destId="{01F96EB9-03F9-4F0B-B0FD-1B03B0145C93}" srcOrd="0" destOrd="0" parTransId="{636EF65A-B674-4426-BE94-5E507FF197F0}" sibTransId="{3464F408-4A84-47FC-8F79-5D65557AF858}"/>
    <dgm:cxn modelId="{A571EAE7-DA85-4A7E-BEE7-C83973818DCC}" type="presOf" srcId="{01F96EB9-03F9-4F0B-B0FD-1B03B0145C93}" destId="{A54B5A10-EED6-4A66-9440-FE155EC23680}" srcOrd="0" destOrd="0" presId="urn:microsoft.com/office/officeart/2005/8/layout/hierarchy1"/>
    <dgm:cxn modelId="{C0A8958D-7854-45D9-8F62-086DAD2F6138}" type="presOf" srcId="{CFF51687-FE77-48F0-B0B9-2AF9A0C33BE3}" destId="{26DD1D96-48E3-4458-B50C-7794993B684D}" srcOrd="0" destOrd="0" presId="urn:microsoft.com/office/officeart/2005/8/layout/hierarchy1"/>
    <dgm:cxn modelId="{5F5661BC-BC75-44AF-B09A-ED413FB65BA5}" type="presParOf" srcId="{DDD102AA-2C42-44CA-B44E-C4ABBF7AD903}" destId="{0304439A-716B-447B-B5CE-94D52E1DC873}" srcOrd="0" destOrd="0" presId="urn:microsoft.com/office/officeart/2005/8/layout/hierarchy1"/>
    <dgm:cxn modelId="{1D8E4242-08D8-47DB-A61B-02FB93B2EFC8}" type="presParOf" srcId="{0304439A-716B-447B-B5CE-94D52E1DC873}" destId="{AE6F0F40-325D-47DC-8284-07D5ADA8ADF0}" srcOrd="0" destOrd="0" presId="urn:microsoft.com/office/officeart/2005/8/layout/hierarchy1"/>
    <dgm:cxn modelId="{1338E278-9967-44D3-89A9-1D05EE3A9078}" type="presParOf" srcId="{AE6F0F40-325D-47DC-8284-07D5ADA8ADF0}" destId="{99AD49CB-9891-46BA-9C1A-C83664BAFC4D}" srcOrd="0" destOrd="0" presId="urn:microsoft.com/office/officeart/2005/8/layout/hierarchy1"/>
    <dgm:cxn modelId="{552CE298-299C-4EB8-A5CB-8D8410D513AC}" type="presParOf" srcId="{AE6F0F40-325D-47DC-8284-07D5ADA8ADF0}" destId="{A54B5A10-EED6-4A66-9440-FE155EC23680}" srcOrd="1" destOrd="0" presId="urn:microsoft.com/office/officeart/2005/8/layout/hierarchy1"/>
    <dgm:cxn modelId="{0C95469E-DC0F-4B55-A8F6-1826BEAAA7AC}" type="presParOf" srcId="{0304439A-716B-447B-B5CE-94D52E1DC873}" destId="{7B7C5101-5E94-4FB1-B0B1-EE7737A3BC35}" srcOrd="1" destOrd="0" presId="urn:microsoft.com/office/officeart/2005/8/layout/hierarchy1"/>
    <dgm:cxn modelId="{EB49680D-48AB-49DF-889D-75945308C0DE}" type="presParOf" srcId="{7B7C5101-5E94-4FB1-B0B1-EE7737A3BC35}" destId="{EE20CAED-D721-475A-92EC-A92139F9B6EA}" srcOrd="0" destOrd="0" presId="urn:microsoft.com/office/officeart/2005/8/layout/hierarchy1"/>
    <dgm:cxn modelId="{AF49259C-C78F-48CD-9598-C66D36F67235}" type="presParOf" srcId="{7B7C5101-5E94-4FB1-B0B1-EE7737A3BC35}" destId="{5D4983B8-4B97-48F1-B81F-8FF577E21E67}" srcOrd="1" destOrd="0" presId="urn:microsoft.com/office/officeart/2005/8/layout/hierarchy1"/>
    <dgm:cxn modelId="{0E6804AF-F4B9-4D75-8C26-67864F78AC6C}" type="presParOf" srcId="{5D4983B8-4B97-48F1-B81F-8FF577E21E67}" destId="{2C847346-2FD5-4EF3-A72C-6D39ADFA3E72}" srcOrd="0" destOrd="0" presId="urn:microsoft.com/office/officeart/2005/8/layout/hierarchy1"/>
    <dgm:cxn modelId="{770F5CDC-84E3-46F5-89F6-299A652F0038}" type="presParOf" srcId="{2C847346-2FD5-4EF3-A72C-6D39ADFA3E72}" destId="{3393DC32-B26E-4A9C-A342-B106CBFB3BC1}" srcOrd="0" destOrd="0" presId="urn:microsoft.com/office/officeart/2005/8/layout/hierarchy1"/>
    <dgm:cxn modelId="{AC7C5DBE-3A66-4C85-8B4C-DBACDC3AE527}" type="presParOf" srcId="{2C847346-2FD5-4EF3-A72C-6D39ADFA3E72}" destId="{34BF898A-5EDE-4D10-9C09-FBF986E4AE5C}" srcOrd="1" destOrd="0" presId="urn:microsoft.com/office/officeart/2005/8/layout/hierarchy1"/>
    <dgm:cxn modelId="{CD24FAFA-B300-4381-8A91-0289FB367C81}" type="presParOf" srcId="{5D4983B8-4B97-48F1-B81F-8FF577E21E67}" destId="{19785477-4C64-4B7B-8969-007C9080FCFB}" srcOrd="1" destOrd="0" presId="urn:microsoft.com/office/officeart/2005/8/layout/hierarchy1"/>
    <dgm:cxn modelId="{CB65FCEC-2C58-4426-89D0-12BC5832B5B9}" type="presParOf" srcId="{7B7C5101-5E94-4FB1-B0B1-EE7737A3BC35}" destId="{3672A42B-7723-4374-8A62-880D841419B3}" srcOrd="2" destOrd="0" presId="urn:microsoft.com/office/officeart/2005/8/layout/hierarchy1"/>
    <dgm:cxn modelId="{526C4ED8-F4B7-4D1E-A446-D20D4552904C}" type="presParOf" srcId="{7B7C5101-5E94-4FB1-B0B1-EE7737A3BC35}" destId="{4B89670A-558F-4352-86E3-01CABE28817A}" srcOrd="3" destOrd="0" presId="urn:microsoft.com/office/officeart/2005/8/layout/hierarchy1"/>
    <dgm:cxn modelId="{EAE73697-DC43-4C72-9732-D3362798EDCF}" type="presParOf" srcId="{4B89670A-558F-4352-86E3-01CABE28817A}" destId="{EB718D05-2B7A-4809-9DE4-3CCC73DF9CAC}" srcOrd="0" destOrd="0" presId="urn:microsoft.com/office/officeart/2005/8/layout/hierarchy1"/>
    <dgm:cxn modelId="{C10A7807-1B98-41FC-BF17-849BD408FFB0}" type="presParOf" srcId="{EB718D05-2B7A-4809-9DE4-3CCC73DF9CAC}" destId="{FA6D8B5D-356D-43B1-A5CB-53FD7E50F35C}" srcOrd="0" destOrd="0" presId="urn:microsoft.com/office/officeart/2005/8/layout/hierarchy1"/>
    <dgm:cxn modelId="{F6E9372E-2429-435F-8E4A-F5C865BBEAE0}" type="presParOf" srcId="{EB718D05-2B7A-4809-9DE4-3CCC73DF9CAC}" destId="{05FA4086-EE14-4BBC-BF6D-57DCE949032F}" srcOrd="1" destOrd="0" presId="urn:microsoft.com/office/officeart/2005/8/layout/hierarchy1"/>
    <dgm:cxn modelId="{9884246B-8D66-46A9-A756-F190BA5BFF17}" type="presParOf" srcId="{4B89670A-558F-4352-86E3-01CABE28817A}" destId="{43B0BE72-5A94-4765-A9F1-EBF72852C874}" srcOrd="1" destOrd="0" presId="urn:microsoft.com/office/officeart/2005/8/layout/hierarchy1"/>
    <dgm:cxn modelId="{0747B569-37B9-463D-A5B5-194EF7610822}" type="presParOf" srcId="{43B0BE72-5A94-4765-A9F1-EBF72852C874}" destId="{F8AA1FBC-B071-4F4C-9CD0-D3B864F5489A}" srcOrd="0" destOrd="0" presId="urn:microsoft.com/office/officeart/2005/8/layout/hierarchy1"/>
    <dgm:cxn modelId="{4EA608A5-4E94-4A0B-AAD0-AD39F70B51E8}" type="presParOf" srcId="{43B0BE72-5A94-4765-A9F1-EBF72852C874}" destId="{1BDC370A-3982-42EA-B969-57DC56D38668}" srcOrd="1" destOrd="0" presId="urn:microsoft.com/office/officeart/2005/8/layout/hierarchy1"/>
    <dgm:cxn modelId="{E2FF7486-90D2-4B87-B300-1F280988B88D}" type="presParOf" srcId="{1BDC370A-3982-42EA-B969-57DC56D38668}" destId="{CECD233E-5CFA-4567-8499-84AAADDD16AB}" srcOrd="0" destOrd="0" presId="urn:microsoft.com/office/officeart/2005/8/layout/hierarchy1"/>
    <dgm:cxn modelId="{2FA5AC2A-ADC9-4631-B344-044BDB7D6424}" type="presParOf" srcId="{CECD233E-5CFA-4567-8499-84AAADDD16AB}" destId="{3A6BB4C1-35A2-412F-8EEB-7A00359A5EBB}" srcOrd="0" destOrd="0" presId="urn:microsoft.com/office/officeart/2005/8/layout/hierarchy1"/>
    <dgm:cxn modelId="{4481A5B9-D08F-4B92-8441-4C24DE705D0F}" type="presParOf" srcId="{CECD233E-5CFA-4567-8499-84AAADDD16AB}" destId="{C591EA61-6EAB-443C-A175-2C6AD6B8261C}" srcOrd="1" destOrd="0" presId="urn:microsoft.com/office/officeart/2005/8/layout/hierarchy1"/>
    <dgm:cxn modelId="{19FA37E5-AD77-49AC-BFAF-BF3A189A9F00}" type="presParOf" srcId="{1BDC370A-3982-42EA-B969-57DC56D38668}" destId="{6B03991E-2B72-4FE5-8CCA-F6C214734AFA}" srcOrd="1" destOrd="0" presId="urn:microsoft.com/office/officeart/2005/8/layout/hierarchy1"/>
    <dgm:cxn modelId="{B519AC51-0B52-4C64-9BBB-4D08D1782AD0}" type="presParOf" srcId="{6B03991E-2B72-4FE5-8CCA-F6C214734AFA}" destId="{B68C8AF6-5496-4F69-B46A-7EE12DAAE949}" srcOrd="0" destOrd="0" presId="urn:microsoft.com/office/officeart/2005/8/layout/hierarchy1"/>
    <dgm:cxn modelId="{6A16D7A6-81E7-4F43-8250-5264969EEBB5}" type="presParOf" srcId="{6B03991E-2B72-4FE5-8CCA-F6C214734AFA}" destId="{E798C4AC-11E0-4CD4-B10C-C1EF69FFEE11}" srcOrd="1" destOrd="0" presId="urn:microsoft.com/office/officeart/2005/8/layout/hierarchy1"/>
    <dgm:cxn modelId="{1CEA724E-8955-4B83-A49E-E8DFA77BFADB}" type="presParOf" srcId="{E798C4AC-11E0-4CD4-B10C-C1EF69FFEE11}" destId="{0325F3F4-AD46-47EB-8B9C-37537BE360A8}" srcOrd="0" destOrd="0" presId="urn:microsoft.com/office/officeart/2005/8/layout/hierarchy1"/>
    <dgm:cxn modelId="{3889E7C8-E494-4B7A-B154-B9795D88CC68}" type="presParOf" srcId="{0325F3F4-AD46-47EB-8B9C-37537BE360A8}" destId="{D2739F01-A361-4D03-8FC4-DB658B5B07AF}" srcOrd="0" destOrd="0" presId="urn:microsoft.com/office/officeart/2005/8/layout/hierarchy1"/>
    <dgm:cxn modelId="{BB6A8010-13B4-4E33-8213-A14DEDB8F20D}" type="presParOf" srcId="{0325F3F4-AD46-47EB-8B9C-37537BE360A8}" destId="{C8D44AF5-30DF-4E79-8C46-CB2DDAB04E5A}" srcOrd="1" destOrd="0" presId="urn:microsoft.com/office/officeart/2005/8/layout/hierarchy1"/>
    <dgm:cxn modelId="{54EA4E14-3B13-4B8C-9592-351EF2D30053}" type="presParOf" srcId="{E798C4AC-11E0-4CD4-B10C-C1EF69FFEE11}" destId="{4D8F9717-DD27-4125-9A38-A1F4E879E1F4}" srcOrd="1" destOrd="0" presId="urn:microsoft.com/office/officeart/2005/8/layout/hierarchy1"/>
    <dgm:cxn modelId="{6EADB90F-AFB9-410A-8076-9EDAD060FA5E}" type="presParOf" srcId="{6B03991E-2B72-4FE5-8CCA-F6C214734AFA}" destId="{E6054317-B7FF-46F0-8DB8-78F1D1044A0E}" srcOrd="2" destOrd="0" presId="urn:microsoft.com/office/officeart/2005/8/layout/hierarchy1"/>
    <dgm:cxn modelId="{DD969E1C-EED2-492A-A7E4-08CB53EF168C}" type="presParOf" srcId="{6B03991E-2B72-4FE5-8CCA-F6C214734AFA}" destId="{D92A5741-F50C-422A-9175-8CF9DA641DB9}" srcOrd="3" destOrd="0" presId="urn:microsoft.com/office/officeart/2005/8/layout/hierarchy1"/>
    <dgm:cxn modelId="{91E6C1C4-18B7-4247-A24C-E59DBCD1A6D9}" type="presParOf" srcId="{D92A5741-F50C-422A-9175-8CF9DA641DB9}" destId="{044C11DF-B615-496B-9903-C713DFB919F6}" srcOrd="0" destOrd="0" presId="urn:microsoft.com/office/officeart/2005/8/layout/hierarchy1"/>
    <dgm:cxn modelId="{74385024-2750-44BB-B47A-303346FAE67D}" type="presParOf" srcId="{044C11DF-B615-496B-9903-C713DFB919F6}" destId="{98038089-8C8D-4F01-815F-17519FE1FDE8}" srcOrd="0" destOrd="0" presId="urn:microsoft.com/office/officeart/2005/8/layout/hierarchy1"/>
    <dgm:cxn modelId="{DB131D84-A59E-4492-829D-737DEA266355}" type="presParOf" srcId="{044C11DF-B615-496B-9903-C713DFB919F6}" destId="{CF1CE4AD-8618-451B-9534-5C804CE58D14}" srcOrd="1" destOrd="0" presId="urn:microsoft.com/office/officeart/2005/8/layout/hierarchy1"/>
    <dgm:cxn modelId="{E43EA67D-7B24-4A9C-ABF2-5BA2E98072D7}" type="presParOf" srcId="{D92A5741-F50C-422A-9175-8CF9DA641DB9}" destId="{2F2B014A-3393-42D1-8234-732CA435221C}" srcOrd="1" destOrd="0" presId="urn:microsoft.com/office/officeart/2005/8/layout/hierarchy1"/>
    <dgm:cxn modelId="{97D5F821-40C0-4D88-993D-811141895823}" type="presParOf" srcId="{43B0BE72-5A94-4765-A9F1-EBF72852C874}" destId="{7BEE5F93-429A-4997-B774-6453CE74901E}" srcOrd="2" destOrd="0" presId="urn:microsoft.com/office/officeart/2005/8/layout/hierarchy1"/>
    <dgm:cxn modelId="{AE2A5A0E-89BB-467F-8CA1-CF0336E708A0}" type="presParOf" srcId="{43B0BE72-5A94-4765-A9F1-EBF72852C874}" destId="{3858E812-4F8A-4D13-9ACC-9E1F0D2237B0}" srcOrd="3" destOrd="0" presId="urn:microsoft.com/office/officeart/2005/8/layout/hierarchy1"/>
    <dgm:cxn modelId="{575A3644-C6CD-47AB-BBAB-D421238FAA4E}" type="presParOf" srcId="{3858E812-4F8A-4D13-9ACC-9E1F0D2237B0}" destId="{5AB093D1-581E-4CFA-A654-47D08EDDA34F}" srcOrd="0" destOrd="0" presId="urn:microsoft.com/office/officeart/2005/8/layout/hierarchy1"/>
    <dgm:cxn modelId="{4F714287-862C-43DB-BF3F-5286F0983BE6}" type="presParOf" srcId="{5AB093D1-581E-4CFA-A654-47D08EDDA34F}" destId="{350DC5E6-A722-46FC-9D43-3D8C6D107652}" srcOrd="0" destOrd="0" presId="urn:microsoft.com/office/officeart/2005/8/layout/hierarchy1"/>
    <dgm:cxn modelId="{8D35972F-7F52-460A-921D-DD05A6BE4746}" type="presParOf" srcId="{5AB093D1-581E-4CFA-A654-47D08EDDA34F}" destId="{26DD1D96-48E3-4458-B50C-7794993B684D}" srcOrd="1" destOrd="0" presId="urn:microsoft.com/office/officeart/2005/8/layout/hierarchy1"/>
    <dgm:cxn modelId="{2DFDB026-C775-480D-BF3B-D7CB85D9B99B}" type="presParOf" srcId="{3858E812-4F8A-4D13-9ACC-9E1F0D2237B0}" destId="{23734F96-7558-45E4-80F2-05A09EF1B61D}" srcOrd="1" destOrd="0" presId="urn:microsoft.com/office/officeart/2005/8/layout/hierarchy1"/>
    <dgm:cxn modelId="{75AD0DBC-62C1-49D5-9998-5947A835C3E9}" type="presParOf" srcId="{23734F96-7558-45E4-80F2-05A09EF1B61D}" destId="{FD4B4A55-D6FB-411F-A073-5B2B4D0D8043}" srcOrd="0" destOrd="0" presId="urn:microsoft.com/office/officeart/2005/8/layout/hierarchy1"/>
    <dgm:cxn modelId="{CBA7019B-7C30-4153-AC8C-63AEBC61A988}" type="presParOf" srcId="{23734F96-7558-45E4-80F2-05A09EF1B61D}" destId="{6AA615D9-60AB-441D-A7FB-6ABC9A990C76}" srcOrd="1" destOrd="0" presId="urn:microsoft.com/office/officeart/2005/8/layout/hierarchy1"/>
    <dgm:cxn modelId="{B7C330D3-BF5F-4BD0-A9B0-5722A860677A}" type="presParOf" srcId="{6AA615D9-60AB-441D-A7FB-6ABC9A990C76}" destId="{23573F2C-4509-4B6E-9694-C36C05B86D07}" srcOrd="0" destOrd="0" presId="urn:microsoft.com/office/officeart/2005/8/layout/hierarchy1"/>
    <dgm:cxn modelId="{B6955532-DB9C-41DA-AE33-9318814471A1}" type="presParOf" srcId="{23573F2C-4509-4B6E-9694-C36C05B86D07}" destId="{29FFC16C-2175-45EE-A269-D6B6826ED46C}" srcOrd="0" destOrd="0" presId="urn:microsoft.com/office/officeart/2005/8/layout/hierarchy1"/>
    <dgm:cxn modelId="{32E9FC50-D99A-47A3-B88B-F24627B5D77D}" type="presParOf" srcId="{23573F2C-4509-4B6E-9694-C36C05B86D07}" destId="{D5414CE3-DC8A-48CC-BB43-F9E308C56884}" srcOrd="1" destOrd="0" presId="urn:microsoft.com/office/officeart/2005/8/layout/hierarchy1"/>
    <dgm:cxn modelId="{EC83F67C-6C48-4096-9DB9-CD4C753F8077}" type="presParOf" srcId="{6AA615D9-60AB-441D-A7FB-6ABC9A990C76}" destId="{FF8A98B1-FBA8-4FFD-A039-3964BDA4653A}" srcOrd="1" destOrd="0" presId="urn:microsoft.com/office/officeart/2005/8/layout/hierarchy1"/>
    <dgm:cxn modelId="{AD67A34A-A6DF-41E1-9202-940908ADE5A0}" type="presParOf" srcId="{23734F96-7558-45E4-80F2-05A09EF1B61D}" destId="{29F6ABD1-E8C2-4079-B033-3BF48C18895B}" srcOrd="2" destOrd="0" presId="urn:microsoft.com/office/officeart/2005/8/layout/hierarchy1"/>
    <dgm:cxn modelId="{B3A82D55-F462-48A5-9EEB-183B3CFC87E0}" type="presParOf" srcId="{23734F96-7558-45E4-80F2-05A09EF1B61D}" destId="{C374EECD-2D5E-4A5C-98F1-E7DDAAF89A09}" srcOrd="3" destOrd="0" presId="urn:microsoft.com/office/officeart/2005/8/layout/hierarchy1"/>
    <dgm:cxn modelId="{75D25A31-14DA-4F8E-A0BD-0A4623B498CF}" type="presParOf" srcId="{C374EECD-2D5E-4A5C-98F1-E7DDAAF89A09}" destId="{EE02FD28-1501-4C0B-BFB2-106914789FD1}" srcOrd="0" destOrd="0" presId="urn:microsoft.com/office/officeart/2005/8/layout/hierarchy1"/>
    <dgm:cxn modelId="{2CBCD07F-204E-4996-B650-FBF8E6F3954E}" type="presParOf" srcId="{EE02FD28-1501-4C0B-BFB2-106914789FD1}" destId="{19B01CC1-9CC9-4C74-B9FE-4E13120B5037}" srcOrd="0" destOrd="0" presId="urn:microsoft.com/office/officeart/2005/8/layout/hierarchy1"/>
    <dgm:cxn modelId="{68F59356-0379-4FB0-A860-F35376114067}" type="presParOf" srcId="{EE02FD28-1501-4C0B-BFB2-106914789FD1}" destId="{977BDBD1-7B62-4585-B211-027FAB5B77B4}" srcOrd="1" destOrd="0" presId="urn:microsoft.com/office/officeart/2005/8/layout/hierarchy1"/>
    <dgm:cxn modelId="{9C8D7E04-1275-434C-A8D9-5A57ED02C21C}" type="presParOf" srcId="{C374EECD-2D5E-4A5C-98F1-E7DDAAF89A09}" destId="{2A763EA3-77AB-4236-BC4F-C241D1F3D6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82BC60-4FE9-499C-81C5-A804E0841F0C}"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pPr rtl="1"/>
          <a:endParaRPr lang="fa-IR"/>
        </a:p>
      </dgm:t>
    </dgm:pt>
    <dgm:pt modelId="{4A3645E3-36F0-4433-92B6-9655FCCC8E99}">
      <dgm:prSet phldrT="[Text]"/>
      <dgm:spPr>
        <a:solidFill>
          <a:schemeClr val="bg2">
            <a:lumMod val="75000"/>
          </a:schemeClr>
        </a:solidFill>
      </dgm:spPr>
      <dgm:t>
        <a:bodyPr/>
        <a:lstStyle/>
        <a:p>
          <a:pPr rtl="1"/>
          <a:r>
            <a:rPr lang="fa-IR" dirty="0" smtClean="0">
              <a:solidFill>
                <a:schemeClr val="tx1"/>
              </a:solidFill>
            </a:rPr>
            <a:t>احکام قیام</a:t>
          </a:r>
          <a:endParaRPr lang="fa-IR" dirty="0">
            <a:solidFill>
              <a:schemeClr val="tx1"/>
            </a:solidFill>
          </a:endParaRPr>
        </a:p>
      </dgm:t>
    </dgm:pt>
    <dgm:pt modelId="{857E097D-9703-4223-A611-E9536CCD058C}" type="parTrans" cxnId="{3FE99D52-5684-4AE8-B86D-CC17AE8A5E5C}">
      <dgm:prSet/>
      <dgm:spPr/>
      <dgm:t>
        <a:bodyPr/>
        <a:lstStyle/>
        <a:p>
          <a:pPr rtl="1"/>
          <a:endParaRPr lang="fa-IR"/>
        </a:p>
      </dgm:t>
    </dgm:pt>
    <dgm:pt modelId="{400A3207-EEF9-4238-9A4F-602DED8CD511}" type="sibTrans" cxnId="{3FE99D52-5684-4AE8-B86D-CC17AE8A5E5C}">
      <dgm:prSet/>
      <dgm:spPr/>
      <dgm:t>
        <a:bodyPr/>
        <a:lstStyle/>
        <a:p>
          <a:pPr rtl="1"/>
          <a:endParaRPr lang="fa-IR"/>
        </a:p>
      </dgm:t>
    </dgm:pt>
    <dgm:pt modelId="{F1399201-4684-4048-B506-CC149BA68AFA}">
      <dgm:prSet phldrT="[Text]"/>
      <dgm:spPr/>
      <dgm:t>
        <a:bodyPr/>
        <a:lstStyle/>
        <a:p>
          <a:pPr rtl="1"/>
          <a:r>
            <a:rPr lang="fa-IR" dirty="0" smtClean="0">
              <a:solidFill>
                <a:schemeClr val="tx1"/>
              </a:solidFill>
            </a:rPr>
            <a:t>بر نمازگزار واجب است پيش از گفتن تكبيره‏الاحرام و بعد از آن، مقدارى بايستد تا يقين كند كه تكبير را در حال قيام گفته است.</a:t>
          </a:r>
          <a:endParaRPr lang="fa-IR" dirty="0">
            <a:solidFill>
              <a:schemeClr val="tx1"/>
            </a:solidFill>
          </a:endParaRPr>
        </a:p>
      </dgm:t>
    </dgm:pt>
    <dgm:pt modelId="{A3E1AC95-A2CF-45F6-AFC3-15D31DB08288}" type="parTrans" cxnId="{E90443ED-67FB-485F-9424-C493F465ABB8}">
      <dgm:prSet/>
      <dgm:spPr/>
      <dgm:t>
        <a:bodyPr/>
        <a:lstStyle/>
        <a:p>
          <a:pPr rtl="1"/>
          <a:endParaRPr lang="fa-IR">
            <a:solidFill>
              <a:schemeClr val="tx1"/>
            </a:solidFill>
          </a:endParaRPr>
        </a:p>
      </dgm:t>
    </dgm:pt>
    <dgm:pt modelId="{31333BF7-01C7-4510-A061-FC9E2673E3DC}" type="sibTrans" cxnId="{E90443ED-67FB-485F-9424-C493F465ABB8}">
      <dgm:prSet/>
      <dgm:spPr/>
      <dgm:t>
        <a:bodyPr/>
        <a:lstStyle/>
        <a:p>
          <a:pPr rtl="1"/>
          <a:endParaRPr lang="fa-IR"/>
        </a:p>
      </dgm:t>
    </dgm:pt>
    <dgm:pt modelId="{4C57151E-EA95-4713-89EB-6664746D6B20}">
      <dgm:prSet custT="1"/>
      <dgm:spPr/>
      <dgm:t>
        <a:bodyPr/>
        <a:lstStyle/>
        <a:p>
          <a:pPr rtl="1"/>
          <a:r>
            <a:rPr lang="fa-IR" sz="2800" dirty="0" smtClean="0">
              <a:solidFill>
                <a:schemeClr val="tx1"/>
              </a:solidFill>
            </a:rPr>
            <a:t>باید هر دو پا روی زمین باشد</a:t>
          </a:r>
          <a:endParaRPr lang="en-US" sz="2800" dirty="0">
            <a:solidFill>
              <a:schemeClr val="tx1"/>
            </a:solidFill>
          </a:endParaRPr>
        </a:p>
      </dgm:t>
    </dgm:pt>
    <dgm:pt modelId="{8FEE7226-227D-4F9C-9696-70BE611FD4C8}" type="parTrans" cxnId="{2CFA5F29-53AF-4B7A-BED4-2C7CE9136E8C}">
      <dgm:prSet/>
      <dgm:spPr/>
      <dgm:t>
        <a:bodyPr/>
        <a:lstStyle/>
        <a:p>
          <a:pPr rtl="1"/>
          <a:endParaRPr lang="fa-IR">
            <a:solidFill>
              <a:schemeClr val="tx1"/>
            </a:solidFill>
          </a:endParaRPr>
        </a:p>
      </dgm:t>
    </dgm:pt>
    <dgm:pt modelId="{03B7796B-C972-424F-9D3F-6B12722FC00A}" type="sibTrans" cxnId="{2CFA5F29-53AF-4B7A-BED4-2C7CE9136E8C}">
      <dgm:prSet/>
      <dgm:spPr/>
      <dgm:t>
        <a:bodyPr/>
        <a:lstStyle/>
        <a:p>
          <a:pPr rtl="1"/>
          <a:endParaRPr lang="fa-IR"/>
        </a:p>
      </dgm:t>
    </dgm:pt>
    <dgm:pt modelId="{7C14506F-6EEC-430C-ACC1-FE5079A815BB}">
      <dgm:prSet/>
      <dgm:spPr/>
      <dgm:t>
        <a:bodyPr/>
        <a:lstStyle/>
        <a:p>
          <a:pPr rtl="1"/>
          <a:r>
            <a:rPr lang="fa-IR" dirty="0" smtClean="0">
              <a:solidFill>
                <a:schemeClr val="tx1"/>
              </a:solidFill>
            </a:rPr>
            <a:t>حركت دادن دست و انگشتان در موقع خواندن حمد اشكال ندارد، گرچه احتياط مستحب است آنها را هم حركت ندهد.</a:t>
          </a:r>
          <a:endParaRPr lang="en-US" dirty="0">
            <a:solidFill>
              <a:schemeClr val="tx1"/>
            </a:solidFill>
          </a:endParaRPr>
        </a:p>
      </dgm:t>
    </dgm:pt>
    <dgm:pt modelId="{A6F75B87-5355-454D-8456-FC7430A08ADA}" type="parTrans" cxnId="{6FEBDCCF-B69B-414B-AFEB-8CA88957A285}">
      <dgm:prSet/>
      <dgm:spPr/>
      <dgm:t>
        <a:bodyPr/>
        <a:lstStyle/>
        <a:p>
          <a:pPr rtl="1"/>
          <a:endParaRPr lang="fa-IR">
            <a:solidFill>
              <a:schemeClr val="tx1"/>
            </a:solidFill>
          </a:endParaRPr>
        </a:p>
      </dgm:t>
    </dgm:pt>
    <dgm:pt modelId="{2B4B02F6-C3D7-4031-9ECC-8D2C788DED45}" type="sibTrans" cxnId="{6FEBDCCF-B69B-414B-AFEB-8CA88957A285}">
      <dgm:prSet/>
      <dgm:spPr/>
      <dgm:t>
        <a:bodyPr/>
        <a:lstStyle/>
        <a:p>
          <a:pPr rtl="1"/>
          <a:endParaRPr lang="fa-IR"/>
        </a:p>
      </dgm:t>
    </dgm:pt>
    <dgm:pt modelId="{5AE9DFA6-8C89-4335-9E51-1CB3B7AA011D}">
      <dgm:prSet/>
      <dgm:spPr/>
      <dgm:t>
        <a:bodyPr/>
        <a:lstStyle/>
        <a:p>
          <a:pPr rtl="1"/>
          <a:r>
            <a:rPr lang="fa-IR" dirty="0" smtClean="0">
              <a:solidFill>
                <a:schemeClr val="tx1"/>
              </a:solidFill>
            </a:rPr>
            <a:t>كسى كه به هيچ وجه ـ حتى با تكيه به چيزى ـ نتواند ايستاده نماز بخواند، بايد نشسته و رو به قبله نماز بخواند و اگر نشسته هم نتواند، بايد خوابيده بخواند.</a:t>
          </a:r>
          <a:endParaRPr lang="en-US" dirty="0">
            <a:solidFill>
              <a:schemeClr val="tx1"/>
            </a:solidFill>
          </a:endParaRPr>
        </a:p>
      </dgm:t>
    </dgm:pt>
    <dgm:pt modelId="{CF3DF333-C74A-4753-97FC-E048687341BE}" type="parTrans" cxnId="{BD8CFEA6-D80B-41D1-987A-3352C63B0F07}">
      <dgm:prSet/>
      <dgm:spPr/>
      <dgm:t>
        <a:bodyPr/>
        <a:lstStyle/>
        <a:p>
          <a:pPr rtl="1"/>
          <a:endParaRPr lang="fa-IR">
            <a:solidFill>
              <a:schemeClr val="tx1"/>
            </a:solidFill>
          </a:endParaRPr>
        </a:p>
      </dgm:t>
    </dgm:pt>
    <dgm:pt modelId="{2DD13343-B81A-4C88-B1C4-28B47E459E72}" type="sibTrans" cxnId="{BD8CFEA6-D80B-41D1-987A-3352C63B0F07}">
      <dgm:prSet/>
      <dgm:spPr/>
      <dgm:t>
        <a:bodyPr/>
        <a:lstStyle/>
        <a:p>
          <a:pPr rtl="1"/>
          <a:endParaRPr lang="fa-IR"/>
        </a:p>
      </dgm:t>
    </dgm:pt>
    <dgm:pt modelId="{4F76EB28-9C3A-4805-B7AD-24E04DD589C6}" type="pres">
      <dgm:prSet presAssocID="{2182BC60-4FE9-499C-81C5-A804E0841F0C}" presName="Name0" presStyleCnt="0">
        <dgm:presLayoutVars>
          <dgm:chPref val="1"/>
          <dgm:dir val="rev"/>
          <dgm:animOne val="branch"/>
          <dgm:animLvl val="lvl"/>
          <dgm:resizeHandles val="exact"/>
        </dgm:presLayoutVars>
      </dgm:prSet>
      <dgm:spPr/>
      <dgm:t>
        <a:bodyPr/>
        <a:lstStyle/>
        <a:p>
          <a:pPr rtl="1"/>
          <a:endParaRPr lang="fa-IR"/>
        </a:p>
      </dgm:t>
    </dgm:pt>
    <dgm:pt modelId="{ECED8FAC-44C2-4569-8661-B0ADDC51E965}" type="pres">
      <dgm:prSet presAssocID="{4A3645E3-36F0-4433-92B6-9655FCCC8E99}" presName="root1" presStyleCnt="0"/>
      <dgm:spPr/>
      <dgm:t>
        <a:bodyPr/>
        <a:lstStyle/>
        <a:p>
          <a:pPr rtl="1"/>
          <a:endParaRPr lang="fa-IR"/>
        </a:p>
      </dgm:t>
    </dgm:pt>
    <dgm:pt modelId="{CDD04AD9-B0DF-4C6E-9F5E-0443EC73EF4B}" type="pres">
      <dgm:prSet presAssocID="{4A3645E3-36F0-4433-92B6-9655FCCC8E99}" presName="LevelOneTextNode" presStyleLbl="node0" presStyleIdx="0" presStyleCnt="1" custScaleX="84002" custScaleY="78823">
        <dgm:presLayoutVars>
          <dgm:chPref val="3"/>
        </dgm:presLayoutVars>
      </dgm:prSet>
      <dgm:spPr/>
      <dgm:t>
        <a:bodyPr/>
        <a:lstStyle/>
        <a:p>
          <a:pPr rtl="1"/>
          <a:endParaRPr lang="fa-IR"/>
        </a:p>
      </dgm:t>
    </dgm:pt>
    <dgm:pt modelId="{D1372BF8-873E-4503-BBAE-951E9B5BF003}" type="pres">
      <dgm:prSet presAssocID="{4A3645E3-36F0-4433-92B6-9655FCCC8E99}" presName="level2hierChild" presStyleCnt="0"/>
      <dgm:spPr/>
      <dgm:t>
        <a:bodyPr/>
        <a:lstStyle/>
        <a:p>
          <a:pPr rtl="1"/>
          <a:endParaRPr lang="fa-IR"/>
        </a:p>
      </dgm:t>
    </dgm:pt>
    <dgm:pt modelId="{B2AA595A-D126-44B3-A262-9013A3A307B7}" type="pres">
      <dgm:prSet presAssocID="{A3E1AC95-A2CF-45F6-AFC3-15D31DB08288}" presName="conn2-1" presStyleLbl="parChTrans1D2" presStyleIdx="0" presStyleCnt="4" custScaleX="2000000" custScaleY="1463475"/>
      <dgm:spPr/>
      <dgm:t>
        <a:bodyPr/>
        <a:lstStyle/>
        <a:p>
          <a:pPr rtl="1"/>
          <a:endParaRPr lang="fa-IR"/>
        </a:p>
      </dgm:t>
    </dgm:pt>
    <dgm:pt modelId="{8B88FA91-EA59-4E4B-8423-5E98E3FB7ABE}" type="pres">
      <dgm:prSet presAssocID="{A3E1AC95-A2CF-45F6-AFC3-15D31DB08288}" presName="connTx" presStyleLbl="parChTrans1D2" presStyleIdx="0" presStyleCnt="4"/>
      <dgm:spPr/>
      <dgm:t>
        <a:bodyPr/>
        <a:lstStyle/>
        <a:p>
          <a:pPr rtl="1"/>
          <a:endParaRPr lang="fa-IR"/>
        </a:p>
      </dgm:t>
    </dgm:pt>
    <dgm:pt modelId="{EDB5ED6A-B0FC-4D76-ADBA-A8704C18844F}" type="pres">
      <dgm:prSet presAssocID="{F1399201-4684-4048-B506-CC149BA68AFA}" presName="root2" presStyleCnt="0"/>
      <dgm:spPr/>
      <dgm:t>
        <a:bodyPr/>
        <a:lstStyle/>
        <a:p>
          <a:pPr rtl="1"/>
          <a:endParaRPr lang="fa-IR"/>
        </a:p>
      </dgm:t>
    </dgm:pt>
    <dgm:pt modelId="{4D62728F-09B3-4646-9A94-6212BF722FFD}" type="pres">
      <dgm:prSet presAssocID="{F1399201-4684-4048-B506-CC149BA68AFA}" presName="LevelTwoTextNode" presStyleLbl="node2" presStyleIdx="0" presStyleCnt="4" custScaleX="141398" custScaleY="122927">
        <dgm:presLayoutVars>
          <dgm:chPref val="3"/>
        </dgm:presLayoutVars>
      </dgm:prSet>
      <dgm:spPr/>
      <dgm:t>
        <a:bodyPr/>
        <a:lstStyle/>
        <a:p>
          <a:pPr rtl="1"/>
          <a:endParaRPr lang="fa-IR"/>
        </a:p>
      </dgm:t>
    </dgm:pt>
    <dgm:pt modelId="{E46FFD56-D16D-4188-827F-6D98C7A8C963}" type="pres">
      <dgm:prSet presAssocID="{F1399201-4684-4048-B506-CC149BA68AFA}" presName="level3hierChild" presStyleCnt="0"/>
      <dgm:spPr/>
      <dgm:t>
        <a:bodyPr/>
        <a:lstStyle/>
        <a:p>
          <a:pPr rtl="1"/>
          <a:endParaRPr lang="fa-IR"/>
        </a:p>
      </dgm:t>
    </dgm:pt>
    <dgm:pt modelId="{25C014A8-CB88-4726-8569-7B9C1747E311}" type="pres">
      <dgm:prSet presAssocID="{8FEE7226-227D-4F9C-9696-70BE611FD4C8}" presName="conn2-1" presStyleLbl="parChTrans1D2" presStyleIdx="1" presStyleCnt="4" custScaleX="2000000" custScaleY="487825"/>
      <dgm:spPr/>
      <dgm:t>
        <a:bodyPr/>
        <a:lstStyle/>
        <a:p>
          <a:pPr rtl="1"/>
          <a:endParaRPr lang="fa-IR"/>
        </a:p>
      </dgm:t>
    </dgm:pt>
    <dgm:pt modelId="{23FC00D9-BA79-4C72-BC9B-504537E73C73}" type="pres">
      <dgm:prSet presAssocID="{8FEE7226-227D-4F9C-9696-70BE611FD4C8}" presName="connTx" presStyleLbl="parChTrans1D2" presStyleIdx="1" presStyleCnt="4"/>
      <dgm:spPr/>
      <dgm:t>
        <a:bodyPr/>
        <a:lstStyle/>
        <a:p>
          <a:pPr rtl="1"/>
          <a:endParaRPr lang="fa-IR"/>
        </a:p>
      </dgm:t>
    </dgm:pt>
    <dgm:pt modelId="{431ADA6F-4943-4E3C-A800-FC540D888D81}" type="pres">
      <dgm:prSet presAssocID="{4C57151E-EA95-4713-89EB-6664746D6B20}" presName="root2" presStyleCnt="0"/>
      <dgm:spPr/>
      <dgm:t>
        <a:bodyPr/>
        <a:lstStyle/>
        <a:p>
          <a:pPr rtl="1"/>
          <a:endParaRPr lang="fa-IR"/>
        </a:p>
      </dgm:t>
    </dgm:pt>
    <dgm:pt modelId="{1E731EB7-A28A-44E4-9F3C-A376CEBCD994}" type="pres">
      <dgm:prSet presAssocID="{4C57151E-EA95-4713-89EB-6664746D6B20}" presName="LevelTwoTextNode" presStyleLbl="node2" presStyleIdx="1" presStyleCnt="4" custScaleX="141398" custScaleY="122927">
        <dgm:presLayoutVars>
          <dgm:chPref val="3"/>
        </dgm:presLayoutVars>
      </dgm:prSet>
      <dgm:spPr/>
      <dgm:t>
        <a:bodyPr/>
        <a:lstStyle/>
        <a:p>
          <a:pPr rtl="1"/>
          <a:endParaRPr lang="fa-IR"/>
        </a:p>
      </dgm:t>
    </dgm:pt>
    <dgm:pt modelId="{C3F4CD3C-F3DB-47D8-BD3A-B79108459E1D}" type="pres">
      <dgm:prSet presAssocID="{4C57151E-EA95-4713-89EB-6664746D6B20}" presName="level3hierChild" presStyleCnt="0"/>
      <dgm:spPr/>
      <dgm:t>
        <a:bodyPr/>
        <a:lstStyle/>
        <a:p>
          <a:pPr rtl="1"/>
          <a:endParaRPr lang="fa-IR"/>
        </a:p>
      </dgm:t>
    </dgm:pt>
    <dgm:pt modelId="{F2BA637A-247D-4782-9F7D-712D7BE03554}" type="pres">
      <dgm:prSet presAssocID="{A6F75B87-5355-454D-8456-FC7430A08ADA}" presName="conn2-1" presStyleLbl="parChTrans1D2" presStyleIdx="2" presStyleCnt="4" custScaleX="2000000" custScaleY="487825"/>
      <dgm:spPr/>
      <dgm:t>
        <a:bodyPr/>
        <a:lstStyle/>
        <a:p>
          <a:pPr rtl="1"/>
          <a:endParaRPr lang="fa-IR"/>
        </a:p>
      </dgm:t>
    </dgm:pt>
    <dgm:pt modelId="{0678F7E2-569F-4345-AA46-C879CEACD55C}" type="pres">
      <dgm:prSet presAssocID="{A6F75B87-5355-454D-8456-FC7430A08ADA}" presName="connTx" presStyleLbl="parChTrans1D2" presStyleIdx="2" presStyleCnt="4"/>
      <dgm:spPr/>
      <dgm:t>
        <a:bodyPr/>
        <a:lstStyle/>
        <a:p>
          <a:pPr rtl="1"/>
          <a:endParaRPr lang="fa-IR"/>
        </a:p>
      </dgm:t>
    </dgm:pt>
    <dgm:pt modelId="{D59801DA-8F3B-40CF-89D9-F506497DDB91}" type="pres">
      <dgm:prSet presAssocID="{7C14506F-6EEC-430C-ACC1-FE5079A815BB}" presName="root2" presStyleCnt="0"/>
      <dgm:spPr/>
      <dgm:t>
        <a:bodyPr/>
        <a:lstStyle/>
        <a:p>
          <a:pPr rtl="1"/>
          <a:endParaRPr lang="fa-IR"/>
        </a:p>
      </dgm:t>
    </dgm:pt>
    <dgm:pt modelId="{13D0BD10-D936-41BF-B3B0-2D38C45C29C9}" type="pres">
      <dgm:prSet presAssocID="{7C14506F-6EEC-430C-ACC1-FE5079A815BB}" presName="LevelTwoTextNode" presStyleLbl="node2" presStyleIdx="2" presStyleCnt="4" custScaleX="141398" custScaleY="122927">
        <dgm:presLayoutVars>
          <dgm:chPref val="3"/>
        </dgm:presLayoutVars>
      </dgm:prSet>
      <dgm:spPr/>
      <dgm:t>
        <a:bodyPr/>
        <a:lstStyle/>
        <a:p>
          <a:pPr rtl="1"/>
          <a:endParaRPr lang="fa-IR"/>
        </a:p>
      </dgm:t>
    </dgm:pt>
    <dgm:pt modelId="{91B4BE5F-1928-4356-B551-3FDF920D88CC}" type="pres">
      <dgm:prSet presAssocID="{7C14506F-6EEC-430C-ACC1-FE5079A815BB}" presName="level3hierChild" presStyleCnt="0"/>
      <dgm:spPr/>
      <dgm:t>
        <a:bodyPr/>
        <a:lstStyle/>
        <a:p>
          <a:pPr rtl="1"/>
          <a:endParaRPr lang="fa-IR"/>
        </a:p>
      </dgm:t>
    </dgm:pt>
    <dgm:pt modelId="{C624E308-9684-47CF-B344-3D75AE86A851}" type="pres">
      <dgm:prSet presAssocID="{CF3DF333-C74A-4753-97FC-E048687341BE}" presName="conn2-1" presStyleLbl="parChTrans1D2" presStyleIdx="3" presStyleCnt="4" custScaleX="2000000" custScaleY="1463475"/>
      <dgm:spPr/>
      <dgm:t>
        <a:bodyPr/>
        <a:lstStyle/>
        <a:p>
          <a:pPr rtl="1"/>
          <a:endParaRPr lang="fa-IR"/>
        </a:p>
      </dgm:t>
    </dgm:pt>
    <dgm:pt modelId="{CCE4ECC9-4C54-4D2A-A6C5-ED445080C38B}" type="pres">
      <dgm:prSet presAssocID="{CF3DF333-C74A-4753-97FC-E048687341BE}" presName="connTx" presStyleLbl="parChTrans1D2" presStyleIdx="3" presStyleCnt="4"/>
      <dgm:spPr/>
      <dgm:t>
        <a:bodyPr/>
        <a:lstStyle/>
        <a:p>
          <a:pPr rtl="1"/>
          <a:endParaRPr lang="fa-IR"/>
        </a:p>
      </dgm:t>
    </dgm:pt>
    <dgm:pt modelId="{0B246EEF-B579-4517-BE0C-2FBCBE3CD073}" type="pres">
      <dgm:prSet presAssocID="{5AE9DFA6-8C89-4335-9E51-1CB3B7AA011D}" presName="root2" presStyleCnt="0"/>
      <dgm:spPr/>
      <dgm:t>
        <a:bodyPr/>
        <a:lstStyle/>
        <a:p>
          <a:pPr rtl="1"/>
          <a:endParaRPr lang="fa-IR"/>
        </a:p>
      </dgm:t>
    </dgm:pt>
    <dgm:pt modelId="{32772C06-8380-40AE-AC46-71C49586075F}" type="pres">
      <dgm:prSet presAssocID="{5AE9DFA6-8C89-4335-9E51-1CB3B7AA011D}" presName="LevelTwoTextNode" presStyleLbl="node2" presStyleIdx="3" presStyleCnt="4" custScaleX="141398" custScaleY="122927">
        <dgm:presLayoutVars>
          <dgm:chPref val="3"/>
        </dgm:presLayoutVars>
      </dgm:prSet>
      <dgm:spPr/>
      <dgm:t>
        <a:bodyPr/>
        <a:lstStyle/>
        <a:p>
          <a:pPr rtl="1"/>
          <a:endParaRPr lang="fa-IR"/>
        </a:p>
      </dgm:t>
    </dgm:pt>
    <dgm:pt modelId="{12E7C3E8-C3CC-4EDE-928C-BD5877917F96}" type="pres">
      <dgm:prSet presAssocID="{5AE9DFA6-8C89-4335-9E51-1CB3B7AA011D}" presName="level3hierChild" presStyleCnt="0"/>
      <dgm:spPr/>
      <dgm:t>
        <a:bodyPr/>
        <a:lstStyle/>
        <a:p>
          <a:pPr rtl="1"/>
          <a:endParaRPr lang="fa-IR"/>
        </a:p>
      </dgm:t>
    </dgm:pt>
  </dgm:ptLst>
  <dgm:cxnLst>
    <dgm:cxn modelId="{E97F5D53-3DF7-4889-870F-6DFFA838DD20}" type="presOf" srcId="{F1399201-4684-4048-B506-CC149BA68AFA}" destId="{4D62728F-09B3-4646-9A94-6212BF722FFD}" srcOrd="0" destOrd="0" presId="urn:microsoft.com/office/officeart/2008/layout/HorizontalMultiLevelHierarchy"/>
    <dgm:cxn modelId="{AFDCEF63-4896-4720-B4A7-50C58ABF7A64}" type="presOf" srcId="{4A3645E3-36F0-4433-92B6-9655FCCC8E99}" destId="{CDD04AD9-B0DF-4C6E-9F5E-0443EC73EF4B}" srcOrd="0" destOrd="0" presId="urn:microsoft.com/office/officeart/2008/layout/HorizontalMultiLevelHierarchy"/>
    <dgm:cxn modelId="{98A69BB5-7E6A-40D3-B308-41B78AA02F17}" type="presOf" srcId="{A6F75B87-5355-454D-8456-FC7430A08ADA}" destId="{F2BA637A-247D-4782-9F7D-712D7BE03554}" srcOrd="0" destOrd="0" presId="urn:microsoft.com/office/officeart/2008/layout/HorizontalMultiLevelHierarchy"/>
    <dgm:cxn modelId="{587A4D22-3B3A-4F71-9336-112239F8E32D}" type="presOf" srcId="{CF3DF333-C74A-4753-97FC-E048687341BE}" destId="{C624E308-9684-47CF-B344-3D75AE86A851}" srcOrd="0" destOrd="0" presId="urn:microsoft.com/office/officeart/2008/layout/HorizontalMultiLevelHierarchy"/>
    <dgm:cxn modelId="{D792742C-0C60-446D-8629-D8C78165338D}" type="presOf" srcId="{5AE9DFA6-8C89-4335-9E51-1CB3B7AA011D}" destId="{32772C06-8380-40AE-AC46-71C49586075F}" srcOrd="0" destOrd="0" presId="urn:microsoft.com/office/officeart/2008/layout/HorizontalMultiLevelHierarchy"/>
    <dgm:cxn modelId="{4F62EDA5-D0E2-43EE-B48D-455EC41CB875}" type="presOf" srcId="{8FEE7226-227D-4F9C-9696-70BE611FD4C8}" destId="{25C014A8-CB88-4726-8569-7B9C1747E311}" srcOrd="0" destOrd="0" presId="urn:microsoft.com/office/officeart/2008/layout/HorizontalMultiLevelHierarchy"/>
    <dgm:cxn modelId="{08EC7F4D-A20E-4FC8-AA7A-B7A66EEA7FD8}" type="presOf" srcId="{2182BC60-4FE9-499C-81C5-A804E0841F0C}" destId="{4F76EB28-9C3A-4805-B7AD-24E04DD589C6}" srcOrd="0" destOrd="0" presId="urn:microsoft.com/office/officeart/2008/layout/HorizontalMultiLevelHierarchy"/>
    <dgm:cxn modelId="{F08BC184-5341-4058-9D34-F5F35D9D6377}" type="presOf" srcId="{A3E1AC95-A2CF-45F6-AFC3-15D31DB08288}" destId="{8B88FA91-EA59-4E4B-8423-5E98E3FB7ABE}" srcOrd="1" destOrd="0" presId="urn:microsoft.com/office/officeart/2008/layout/HorizontalMultiLevelHierarchy"/>
    <dgm:cxn modelId="{E90443ED-67FB-485F-9424-C493F465ABB8}" srcId="{4A3645E3-36F0-4433-92B6-9655FCCC8E99}" destId="{F1399201-4684-4048-B506-CC149BA68AFA}" srcOrd="0" destOrd="0" parTransId="{A3E1AC95-A2CF-45F6-AFC3-15D31DB08288}" sibTransId="{31333BF7-01C7-4510-A061-FC9E2673E3DC}"/>
    <dgm:cxn modelId="{3FE99D52-5684-4AE8-B86D-CC17AE8A5E5C}" srcId="{2182BC60-4FE9-499C-81C5-A804E0841F0C}" destId="{4A3645E3-36F0-4433-92B6-9655FCCC8E99}" srcOrd="0" destOrd="0" parTransId="{857E097D-9703-4223-A611-E9536CCD058C}" sibTransId="{400A3207-EEF9-4238-9A4F-602DED8CD511}"/>
    <dgm:cxn modelId="{2C3B853F-7DC3-4BA5-9B80-C9FE11CD54C0}" type="presOf" srcId="{8FEE7226-227D-4F9C-9696-70BE611FD4C8}" destId="{23FC00D9-BA79-4C72-BC9B-504537E73C73}" srcOrd="1" destOrd="0" presId="urn:microsoft.com/office/officeart/2008/layout/HorizontalMultiLevelHierarchy"/>
    <dgm:cxn modelId="{2CFA5F29-53AF-4B7A-BED4-2C7CE9136E8C}" srcId="{4A3645E3-36F0-4433-92B6-9655FCCC8E99}" destId="{4C57151E-EA95-4713-89EB-6664746D6B20}" srcOrd="1" destOrd="0" parTransId="{8FEE7226-227D-4F9C-9696-70BE611FD4C8}" sibTransId="{03B7796B-C972-424F-9D3F-6B12722FC00A}"/>
    <dgm:cxn modelId="{7F421506-7931-444F-90F0-9E0ECA3D1E02}" type="presOf" srcId="{A6F75B87-5355-454D-8456-FC7430A08ADA}" destId="{0678F7E2-569F-4345-AA46-C879CEACD55C}" srcOrd="1" destOrd="0" presId="urn:microsoft.com/office/officeart/2008/layout/HorizontalMultiLevelHierarchy"/>
    <dgm:cxn modelId="{FB4A53BD-9AFC-4913-A6A6-12859537754D}" type="presOf" srcId="{CF3DF333-C74A-4753-97FC-E048687341BE}" destId="{CCE4ECC9-4C54-4D2A-A6C5-ED445080C38B}" srcOrd="1" destOrd="0" presId="urn:microsoft.com/office/officeart/2008/layout/HorizontalMultiLevelHierarchy"/>
    <dgm:cxn modelId="{6FEBDCCF-B69B-414B-AFEB-8CA88957A285}" srcId="{4A3645E3-36F0-4433-92B6-9655FCCC8E99}" destId="{7C14506F-6EEC-430C-ACC1-FE5079A815BB}" srcOrd="2" destOrd="0" parTransId="{A6F75B87-5355-454D-8456-FC7430A08ADA}" sibTransId="{2B4B02F6-C3D7-4031-9ECC-8D2C788DED45}"/>
    <dgm:cxn modelId="{44560CDA-6FB7-4CBA-BA46-06C06C175A96}" type="presOf" srcId="{A3E1AC95-A2CF-45F6-AFC3-15D31DB08288}" destId="{B2AA595A-D126-44B3-A262-9013A3A307B7}" srcOrd="0" destOrd="0" presId="urn:microsoft.com/office/officeart/2008/layout/HorizontalMultiLevelHierarchy"/>
    <dgm:cxn modelId="{E3DAB159-5382-46FA-96B8-F898761CC77B}" type="presOf" srcId="{4C57151E-EA95-4713-89EB-6664746D6B20}" destId="{1E731EB7-A28A-44E4-9F3C-A376CEBCD994}" srcOrd="0" destOrd="0" presId="urn:microsoft.com/office/officeart/2008/layout/HorizontalMultiLevelHierarchy"/>
    <dgm:cxn modelId="{616B8ABD-BD88-415D-A4AE-E113955822E1}" type="presOf" srcId="{7C14506F-6EEC-430C-ACC1-FE5079A815BB}" destId="{13D0BD10-D936-41BF-B3B0-2D38C45C29C9}" srcOrd="0" destOrd="0" presId="urn:microsoft.com/office/officeart/2008/layout/HorizontalMultiLevelHierarchy"/>
    <dgm:cxn modelId="{BD8CFEA6-D80B-41D1-987A-3352C63B0F07}" srcId="{4A3645E3-36F0-4433-92B6-9655FCCC8E99}" destId="{5AE9DFA6-8C89-4335-9E51-1CB3B7AA011D}" srcOrd="3" destOrd="0" parTransId="{CF3DF333-C74A-4753-97FC-E048687341BE}" sibTransId="{2DD13343-B81A-4C88-B1C4-28B47E459E72}"/>
    <dgm:cxn modelId="{8C3E9566-1637-449F-BA8D-ACEFE425E349}" type="presParOf" srcId="{4F76EB28-9C3A-4805-B7AD-24E04DD589C6}" destId="{ECED8FAC-44C2-4569-8661-B0ADDC51E965}" srcOrd="0" destOrd="0" presId="urn:microsoft.com/office/officeart/2008/layout/HorizontalMultiLevelHierarchy"/>
    <dgm:cxn modelId="{DA888B53-6868-41BA-9666-0CFB33B5D47A}" type="presParOf" srcId="{ECED8FAC-44C2-4569-8661-B0ADDC51E965}" destId="{CDD04AD9-B0DF-4C6E-9F5E-0443EC73EF4B}" srcOrd="0" destOrd="0" presId="urn:microsoft.com/office/officeart/2008/layout/HorizontalMultiLevelHierarchy"/>
    <dgm:cxn modelId="{7426C334-2113-4C20-9E8E-DAE068E941DF}" type="presParOf" srcId="{ECED8FAC-44C2-4569-8661-B0ADDC51E965}" destId="{D1372BF8-873E-4503-BBAE-951E9B5BF003}" srcOrd="1" destOrd="0" presId="urn:microsoft.com/office/officeart/2008/layout/HorizontalMultiLevelHierarchy"/>
    <dgm:cxn modelId="{635472B6-AD8A-4268-AE8B-7CF41E53B3D2}" type="presParOf" srcId="{D1372BF8-873E-4503-BBAE-951E9B5BF003}" destId="{B2AA595A-D126-44B3-A262-9013A3A307B7}" srcOrd="0" destOrd="0" presId="urn:microsoft.com/office/officeart/2008/layout/HorizontalMultiLevelHierarchy"/>
    <dgm:cxn modelId="{CB3E5EF6-E187-49D3-ADE1-3313A2E32287}" type="presParOf" srcId="{B2AA595A-D126-44B3-A262-9013A3A307B7}" destId="{8B88FA91-EA59-4E4B-8423-5E98E3FB7ABE}" srcOrd="0" destOrd="0" presId="urn:microsoft.com/office/officeart/2008/layout/HorizontalMultiLevelHierarchy"/>
    <dgm:cxn modelId="{DC810DED-B715-4777-A019-CB299003B7F9}" type="presParOf" srcId="{D1372BF8-873E-4503-BBAE-951E9B5BF003}" destId="{EDB5ED6A-B0FC-4D76-ADBA-A8704C18844F}" srcOrd="1" destOrd="0" presId="urn:microsoft.com/office/officeart/2008/layout/HorizontalMultiLevelHierarchy"/>
    <dgm:cxn modelId="{FA7C3198-3CA4-40D1-AB53-B1D631793B89}" type="presParOf" srcId="{EDB5ED6A-B0FC-4D76-ADBA-A8704C18844F}" destId="{4D62728F-09B3-4646-9A94-6212BF722FFD}" srcOrd="0" destOrd="0" presId="urn:microsoft.com/office/officeart/2008/layout/HorizontalMultiLevelHierarchy"/>
    <dgm:cxn modelId="{3689CEC6-B0AC-469F-9DEE-964A1A34A41A}" type="presParOf" srcId="{EDB5ED6A-B0FC-4D76-ADBA-A8704C18844F}" destId="{E46FFD56-D16D-4188-827F-6D98C7A8C963}" srcOrd="1" destOrd="0" presId="urn:microsoft.com/office/officeart/2008/layout/HorizontalMultiLevelHierarchy"/>
    <dgm:cxn modelId="{7538149A-F813-40FE-86D8-8AD19C2B5622}" type="presParOf" srcId="{D1372BF8-873E-4503-BBAE-951E9B5BF003}" destId="{25C014A8-CB88-4726-8569-7B9C1747E311}" srcOrd="2" destOrd="0" presId="urn:microsoft.com/office/officeart/2008/layout/HorizontalMultiLevelHierarchy"/>
    <dgm:cxn modelId="{CE4CB022-8F37-4F0E-98A3-1EE94D955618}" type="presParOf" srcId="{25C014A8-CB88-4726-8569-7B9C1747E311}" destId="{23FC00D9-BA79-4C72-BC9B-504537E73C73}" srcOrd="0" destOrd="0" presId="urn:microsoft.com/office/officeart/2008/layout/HorizontalMultiLevelHierarchy"/>
    <dgm:cxn modelId="{7BB7C7E6-0281-438B-8176-68186200C9DC}" type="presParOf" srcId="{D1372BF8-873E-4503-BBAE-951E9B5BF003}" destId="{431ADA6F-4943-4E3C-A800-FC540D888D81}" srcOrd="3" destOrd="0" presId="urn:microsoft.com/office/officeart/2008/layout/HorizontalMultiLevelHierarchy"/>
    <dgm:cxn modelId="{94CADBA6-2591-4335-8B15-55E6C822DDB5}" type="presParOf" srcId="{431ADA6F-4943-4E3C-A800-FC540D888D81}" destId="{1E731EB7-A28A-44E4-9F3C-A376CEBCD994}" srcOrd="0" destOrd="0" presId="urn:microsoft.com/office/officeart/2008/layout/HorizontalMultiLevelHierarchy"/>
    <dgm:cxn modelId="{39B7D4C0-304A-42B9-8FD3-89831A70C638}" type="presParOf" srcId="{431ADA6F-4943-4E3C-A800-FC540D888D81}" destId="{C3F4CD3C-F3DB-47D8-BD3A-B79108459E1D}" srcOrd="1" destOrd="0" presId="urn:microsoft.com/office/officeart/2008/layout/HorizontalMultiLevelHierarchy"/>
    <dgm:cxn modelId="{A16E6295-53F8-40E0-AB5E-294016CA89DD}" type="presParOf" srcId="{D1372BF8-873E-4503-BBAE-951E9B5BF003}" destId="{F2BA637A-247D-4782-9F7D-712D7BE03554}" srcOrd="4" destOrd="0" presId="urn:microsoft.com/office/officeart/2008/layout/HorizontalMultiLevelHierarchy"/>
    <dgm:cxn modelId="{6948BE91-E7D0-499A-9E90-456C2F422EEC}" type="presParOf" srcId="{F2BA637A-247D-4782-9F7D-712D7BE03554}" destId="{0678F7E2-569F-4345-AA46-C879CEACD55C}" srcOrd="0" destOrd="0" presId="urn:microsoft.com/office/officeart/2008/layout/HorizontalMultiLevelHierarchy"/>
    <dgm:cxn modelId="{B9D7026C-B6ED-40B9-9B51-4D26F3AFBD79}" type="presParOf" srcId="{D1372BF8-873E-4503-BBAE-951E9B5BF003}" destId="{D59801DA-8F3B-40CF-89D9-F506497DDB91}" srcOrd="5" destOrd="0" presId="urn:microsoft.com/office/officeart/2008/layout/HorizontalMultiLevelHierarchy"/>
    <dgm:cxn modelId="{D8D4C0CB-9ED2-4AFD-99F8-2B795C607A38}" type="presParOf" srcId="{D59801DA-8F3B-40CF-89D9-F506497DDB91}" destId="{13D0BD10-D936-41BF-B3B0-2D38C45C29C9}" srcOrd="0" destOrd="0" presId="urn:microsoft.com/office/officeart/2008/layout/HorizontalMultiLevelHierarchy"/>
    <dgm:cxn modelId="{6AB7A522-B124-4178-8832-46F878B66E24}" type="presParOf" srcId="{D59801DA-8F3B-40CF-89D9-F506497DDB91}" destId="{91B4BE5F-1928-4356-B551-3FDF920D88CC}" srcOrd="1" destOrd="0" presId="urn:microsoft.com/office/officeart/2008/layout/HorizontalMultiLevelHierarchy"/>
    <dgm:cxn modelId="{02C0034D-C05D-4470-80C5-D827F649C267}" type="presParOf" srcId="{D1372BF8-873E-4503-BBAE-951E9B5BF003}" destId="{C624E308-9684-47CF-B344-3D75AE86A851}" srcOrd="6" destOrd="0" presId="urn:microsoft.com/office/officeart/2008/layout/HorizontalMultiLevelHierarchy"/>
    <dgm:cxn modelId="{38886E8D-EA26-4951-9499-6C7FAC3B0A08}" type="presParOf" srcId="{C624E308-9684-47CF-B344-3D75AE86A851}" destId="{CCE4ECC9-4C54-4D2A-A6C5-ED445080C38B}" srcOrd="0" destOrd="0" presId="urn:microsoft.com/office/officeart/2008/layout/HorizontalMultiLevelHierarchy"/>
    <dgm:cxn modelId="{8187A789-D731-47D4-8FF7-787BD37BDA36}" type="presParOf" srcId="{D1372BF8-873E-4503-BBAE-951E9B5BF003}" destId="{0B246EEF-B579-4517-BE0C-2FBCBE3CD073}" srcOrd="7" destOrd="0" presId="urn:microsoft.com/office/officeart/2008/layout/HorizontalMultiLevelHierarchy"/>
    <dgm:cxn modelId="{C500FBBE-1AFA-4535-90E9-C774F453A917}" type="presParOf" srcId="{0B246EEF-B579-4517-BE0C-2FBCBE3CD073}" destId="{32772C06-8380-40AE-AC46-71C49586075F}" srcOrd="0" destOrd="0" presId="urn:microsoft.com/office/officeart/2008/layout/HorizontalMultiLevelHierarchy"/>
    <dgm:cxn modelId="{8BC0D1DC-25D9-40F1-8952-1B822AF9D1AC}" type="presParOf" srcId="{0B246EEF-B579-4517-BE0C-2FBCBE3CD073}" destId="{12E7C3E8-C3CC-4EDE-928C-BD5877917F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E942B-4F42-4CD0-9952-C819614C0505}">
      <dsp:nvSpPr>
        <dsp:cNvPr id="0" name=""/>
        <dsp:cNvSpPr/>
      </dsp:nvSpPr>
      <dsp:spPr>
        <a:xfrm>
          <a:off x="6483004" y="3168351"/>
          <a:ext cx="789806" cy="2257450"/>
        </a:xfrm>
        <a:custGeom>
          <a:avLst/>
          <a:gdLst/>
          <a:ahLst/>
          <a:cxnLst/>
          <a:rect l="0" t="0" r="0" b="0"/>
          <a:pathLst>
            <a:path>
              <a:moveTo>
                <a:pt x="789806" y="0"/>
              </a:moveTo>
              <a:lnTo>
                <a:pt x="394903" y="0"/>
              </a:lnTo>
              <a:lnTo>
                <a:pt x="394903" y="2257450"/>
              </a:lnTo>
              <a:lnTo>
                <a:pt x="0" y="225745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endParaRPr>
        </a:p>
      </dsp:txBody>
      <dsp:txXfrm>
        <a:off x="5682094" y="4237286"/>
        <a:ext cx="2391626" cy="119581"/>
      </dsp:txXfrm>
    </dsp:sp>
    <dsp:sp modelId="{90A022B2-D560-485A-9B90-8D821D550F37}">
      <dsp:nvSpPr>
        <dsp:cNvPr id="0" name=""/>
        <dsp:cNvSpPr/>
      </dsp:nvSpPr>
      <dsp:spPr>
        <a:xfrm>
          <a:off x="6483004" y="3168351"/>
          <a:ext cx="789806" cy="752483"/>
        </a:xfrm>
        <a:custGeom>
          <a:avLst/>
          <a:gdLst/>
          <a:ahLst/>
          <a:cxnLst/>
          <a:rect l="0" t="0" r="0" b="0"/>
          <a:pathLst>
            <a:path>
              <a:moveTo>
                <a:pt x="789806" y="0"/>
              </a:moveTo>
              <a:lnTo>
                <a:pt x="394903" y="0"/>
              </a:lnTo>
              <a:lnTo>
                <a:pt x="394903" y="752483"/>
              </a:lnTo>
              <a:lnTo>
                <a:pt x="0" y="752483"/>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6332466" y="3517321"/>
        <a:ext cx="1090883" cy="54544"/>
      </dsp:txXfrm>
    </dsp:sp>
    <dsp:sp modelId="{90BD6FA2-DE45-4108-BB58-7E197E56272D}">
      <dsp:nvSpPr>
        <dsp:cNvPr id="0" name=""/>
        <dsp:cNvSpPr/>
      </dsp:nvSpPr>
      <dsp:spPr>
        <a:xfrm>
          <a:off x="6483004" y="2415868"/>
          <a:ext cx="789806" cy="752483"/>
        </a:xfrm>
        <a:custGeom>
          <a:avLst/>
          <a:gdLst/>
          <a:ahLst/>
          <a:cxnLst/>
          <a:rect l="0" t="0" r="0" b="0"/>
          <a:pathLst>
            <a:path>
              <a:moveTo>
                <a:pt x="789806" y="752483"/>
              </a:moveTo>
              <a:lnTo>
                <a:pt x="394903" y="752483"/>
              </a:lnTo>
              <a:lnTo>
                <a:pt x="394903" y="0"/>
              </a:lnTo>
              <a:lnTo>
                <a:pt x="0"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6332466" y="2764838"/>
        <a:ext cx="1090883" cy="54544"/>
      </dsp:txXfrm>
    </dsp:sp>
    <dsp:sp modelId="{1FA32706-D1C5-43D5-A450-6915E19CAE24}">
      <dsp:nvSpPr>
        <dsp:cNvPr id="0" name=""/>
        <dsp:cNvSpPr/>
      </dsp:nvSpPr>
      <dsp:spPr>
        <a:xfrm>
          <a:off x="6483004" y="910901"/>
          <a:ext cx="789806" cy="2257450"/>
        </a:xfrm>
        <a:custGeom>
          <a:avLst/>
          <a:gdLst/>
          <a:ahLst/>
          <a:cxnLst/>
          <a:rect l="0" t="0" r="0" b="0"/>
          <a:pathLst>
            <a:path>
              <a:moveTo>
                <a:pt x="789806" y="2257450"/>
              </a:moveTo>
              <a:lnTo>
                <a:pt x="394903" y="2257450"/>
              </a:lnTo>
              <a:lnTo>
                <a:pt x="394903" y="0"/>
              </a:lnTo>
              <a:lnTo>
                <a:pt x="0"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endParaRPr>
        </a:p>
      </dsp:txBody>
      <dsp:txXfrm>
        <a:off x="5682094" y="1979835"/>
        <a:ext cx="2391626" cy="119581"/>
      </dsp:txXfrm>
    </dsp:sp>
    <dsp:sp modelId="{18FCA84E-978B-4101-A870-10DC874851A0}">
      <dsp:nvSpPr>
        <dsp:cNvPr id="0" name=""/>
        <dsp:cNvSpPr/>
      </dsp:nvSpPr>
      <dsp:spPr>
        <a:xfrm rot="5400000">
          <a:off x="4942632" y="2690229"/>
          <a:ext cx="5616600" cy="956244"/>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rtl="1">
            <a:lnSpc>
              <a:spcPct val="90000"/>
            </a:lnSpc>
            <a:spcBef>
              <a:spcPct val="0"/>
            </a:spcBef>
            <a:spcAft>
              <a:spcPct val="35000"/>
            </a:spcAft>
          </a:pPr>
          <a:r>
            <a:rPr lang="fa-IR" sz="5500" kern="1200" dirty="0" smtClean="0">
              <a:solidFill>
                <a:schemeClr val="tx1"/>
              </a:solidFill>
            </a:rPr>
            <a:t>اذان و اقامه</a:t>
          </a:r>
          <a:endParaRPr lang="fa-IR" sz="5500" kern="1200" dirty="0">
            <a:solidFill>
              <a:schemeClr val="tx1"/>
            </a:solidFill>
          </a:endParaRPr>
        </a:p>
      </dsp:txBody>
      <dsp:txXfrm>
        <a:off x="4942632" y="2690229"/>
        <a:ext cx="5616600" cy="956244"/>
      </dsp:txXfrm>
    </dsp:sp>
    <dsp:sp modelId="{53377E53-5EF1-4059-8C42-41F195EA1465}">
      <dsp:nvSpPr>
        <dsp:cNvPr id="0" name=""/>
        <dsp:cNvSpPr/>
      </dsp:nvSpPr>
      <dsp:spPr>
        <a:xfrm>
          <a:off x="1131984" y="308914"/>
          <a:ext cx="5351019" cy="1203973"/>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rPr>
            <a:t>استحباب گفتن اذان و اقامه قبل از نماز های یو میه</a:t>
          </a:r>
          <a:endParaRPr lang="fa-IR" sz="2800" kern="1200" dirty="0">
            <a:solidFill>
              <a:schemeClr val="tx1"/>
            </a:solidFill>
          </a:endParaRPr>
        </a:p>
      </dsp:txBody>
      <dsp:txXfrm>
        <a:off x="1131984" y="308914"/>
        <a:ext cx="5351019" cy="1203973"/>
      </dsp:txXfrm>
    </dsp:sp>
    <dsp:sp modelId="{AA9342FF-2050-41F0-B8F6-336E4DBED098}">
      <dsp:nvSpPr>
        <dsp:cNvPr id="0" name=""/>
        <dsp:cNvSpPr/>
      </dsp:nvSpPr>
      <dsp:spPr>
        <a:xfrm>
          <a:off x="1131984" y="1813881"/>
          <a:ext cx="5351019" cy="1203973"/>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fa-IR" sz="2700" kern="1200" dirty="0" smtClean="0">
              <a:solidFill>
                <a:schemeClr val="tx1"/>
              </a:solidFill>
            </a:rPr>
            <a:t>اذان و اقامه بايد در وقتِ نماز گفته شود و اگر قبل از وقت بگويد باطل است.</a:t>
          </a:r>
          <a:endParaRPr lang="fa-IR" sz="2700" kern="1200" dirty="0">
            <a:solidFill>
              <a:schemeClr val="tx1"/>
            </a:solidFill>
          </a:endParaRPr>
        </a:p>
      </dsp:txBody>
      <dsp:txXfrm>
        <a:off x="1131984" y="1813881"/>
        <a:ext cx="5351019" cy="1203973"/>
      </dsp:txXfrm>
    </dsp:sp>
    <dsp:sp modelId="{E8C08C86-303E-4123-91EF-51E8CFA719AF}">
      <dsp:nvSpPr>
        <dsp:cNvPr id="0" name=""/>
        <dsp:cNvSpPr/>
      </dsp:nvSpPr>
      <dsp:spPr>
        <a:xfrm>
          <a:off x="1131984" y="3318848"/>
          <a:ext cx="5351019" cy="1203973"/>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fa-IR" sz="2700" kern="1200" dirty="0" smtClean="0">
              <a:solidFill>
                <a:schemeClr val="tx1"/>
              </a:solidFill>
            </a:rPr>
            <a:t>اقامه بايد بعد از اذان گفته شود و اگر قبل از اذان بگويد، صحيح نيست.</a:t>
          </a:r>
          <a:endParaRPr lang="fa-IR" sz="2700" kern="1200" dirty="0">
            <a:solidFill>
              <a:schemeClr val="tx1"/>
            </a:solidFill>
          </a:endParaRPr>
        </a:p>
      </dsp:txBody>
      <dsp:txXfrm>
        <a:off x="1131984" y="3318848"/>
        <a:ext cx="5351019" cy="1203973"/>
      </dsp:txXfrm>
    </dsp:sp>
    <dsp:sp modelId="{95DCB0D1-078B-4621-813C-4CD378E68D04}">
      <dsp:nvSpPr>
        <dsp:cNvPr id="0" name=""/>
        <dsp:cNvSpPr/>
      </dsp:nvSpPr>
      <dsp:spPr>
        <a:xfrm>
          <a:off x="1131984" y="4823815"/>
          <a:ext cx="5351019" cy="1203973"/>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fa-IR" sz="2700" kern="1200" dirty="0" smtClean="0">
              <a:solidFill>
                <a:schemeClr val="tx1"/>
              </a:solidFill>
            </a:rPr>
            <a:t>بين جمله‏هاى اذان و اقامه نبايد زياد فاصله شود</a:t>
          </a:r>
          <a:endParaRPr lang="fa-IR" sz="2700" kern="1200" dirty="0">
            <a:solidFill>
              <a:schemeClr val="tx1"/>
            </a:solidFill>
          </a:endParaRPr>
        </a:p>
      </dsp:txBody>
      <dsp:txXfrm>
        <a:off x="1131984" y="4823815"/>
        <a:ext cx="5351019" cy="1203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9693D-45CE-427E-818A-95CCF0C745CC}">
      <dsp:nvSpPr>
        <dsp:cNvPr id="0" name=""/>
        <dsp:cNvSpPr/>
      </dsp:nvSpPr>
      <dsp:spPr>
        <a:xfrm>
          <a:off x="6312344" y="3238500"/>
          <a:ext cx="807293" cy="1302548"/>
        </a:xfrm>
        <a:custGeom>
          <a:avLst/>
          <a:gdLst/>
          <a:ahLst/>
          <a:cxnLst/>
          <a:rect l="0" t="0" r="0" b="0"/>
          <a:pathLst>
            <a:path>
              <a:moveTo>
                <a:pt x="807293" y="0"/>
              </a:moveTo>
              <a:lnTo>
                <a:pt x="403646" y="0"/>
              </a:lnTo>
              <a:lnTo>
                <a:pt x="403646" y="1302548"/>
              </a:lnTo>
              <a:lnTo>
                <a:pt x="0" y="13025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6677680" y="3851463"/>
        <a:ext cx="76621" cy="76621"/>
      </dsp:txXfrm>
    </dsp:sp>
    <dsp:sp modelId="{AD264B1B-6F64-492A-968D-58B610096504}">
      <dsp:nvSpPr>
        <dsp:cNvPr id="0" name=""/>
        <dsp:cNvSpPr/>
      </dsp:nvSpPr>
      <dsp:spPr>
        <a:xfrm>
          <a:off x="6312344" y="1935951"/>
          <a:ext cx="807293" cy="1302548"/>
        </a:xfrm>
        <a:custGeom>
          <a:avLst/>
          <a:gdLst/>
          <a:ahLst/>
          <a:cxnLst/>
          <a:rect l="0" t="0" r="0" b="0"/>
          <a:pathLst>
            <a:path>
              <a:moveTo>
                <a:pt x="807293" y="1302548"/>
              </a:moveTo>
              <a:lnTo>
                <a:pt x="403646" y="1302548"/>
              </a:lnTo>
              <a:lnTo>
                <a:pt x="403646"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6677680" y="2548915"/>
        <a:ext cx="76621" cy="76621"/>
      </dsp:txXfrm>
    </dsp:sp>
    <dsp:sp modelId="{CDD04AD9-B0DF-4C6E-9F5E-0443EC73EF4B}">
      <dsp:nvSpPr>
        <dsp:cNvPr id="0" name=""/>
        <dsp:cNvSpPr/>
      </dsp:nvSpPr>
      <dsp:spPr>
        <a:xfrm rot="5400000">
          <a:off x="5236204" y="2797823"/>
          <a:ext cx="4648219" cy="88135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kern="1200" dirty="0" smtClean="0">
              <a:solidFill>
                <a:schemeClr val="tx1"/>
              </a:solidFill>
            </a:rPr>
            <a:t>احکام قیام</a:t>
          </a:r>
          <a:endParaRPr lang="fa-IR" sz="4000" kern="1200" dirty="0">
            <a:solidFill>
              <a:schemeClr val="tx1"/>
            </a:solidFill>
          </a:endParaRPr>
        </a:p>
      </dsp:txBody>
      <dsp:txXfrm>
        <a:off x="5236204" y="2797823"/>
        <a:ext cx="4648219" cy="881352"/>
      </dsp:txXfrm>
    </dsp:sp>
    <dsp:sp modelId="{EF0FDC27-AD26-4A54-863A-3654BFAE7AA4}">
      <dsp:nvSpPr>
        <dsp:cNvPr id="0" name=""/>
        <dsp:cNvSpPr/>
      </dsp:nvSpPr>
      <dsp:spPr>
        <a:xfrm>
          <a:off x="838209" y="787232"/>
          <a:ext cx="5474134" cy="229743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اگر هنگام خواندن حمد و سوره يا تسبيحات، بى اختيار به قدرى حركت كند كه از حال آرام بودن خارج شود، احتياط واجب آن است كه بعد از آرام گرفتن بدن، آنچه را در حال حركت خوانده دوباره بخواند.</a:t>
          </a:r>
          <a:endParaRPr lang="en-US" sz="2000" kern="1200" dirty="0">
            <a:solidFill>
              <a:schemeClr val="tx1"/>
            </a:solidFill>
          </a:endParaRPr>
        </a:p>
      </dsp:txBody>
      <dsp:txXfrm>
        <a:off x="838209" y="787232"/>
        <a:ext cx="5474134" cy="2297438"/>
      </dsp:txXfrm>
    </dsp:sp>
    <dsp:sp modelId="{72CFF742-DE26-41D2-BDB6-F0A9C421FF3B}">
      <dsp:nvSpPr>
        <dsp:cNvPr id="0" name=""/>
        <dsp:cNvSpPr/>
      </dsp:nvSpPr>
      <dsp:spPr>
        <a:xfrm>
          <a:off x="838209" y="3392328"/>
          <a:ext cx="5474134" cy="229743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كسى كه خوابيده نماز مى‏خواند بايد به پهلوى راست، رو به قبله بخوابد و اگر نمى‏تواند، به پهلوى چپ رو به قبله بخوابد و اگر آن هم ممكن نيست، به پشت بخوابد به‏طورى كه كف پاهاى او، رو به قبله باشد.</a:t>
          </a:r>
          <a:endParaRPr lang="en-US" sz="2000" kern="1200" dirty="0">
            <a:solidFill>
              <a:schemeClr val="tx1"/>
            </a:solidFill>
          </a:endParaRPr>
        </a:p>
      </dsp:txBody>
      <dsp:txXfrm>
        <a:off x="838209" y="3392328"/>
        <a:ext cx="5474134" cy="22974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AAE4-7862-4A91-96BB-C9BBC1236A9A}">
      <dsp:nvSpPr>
        <dsp:cNvPr id="0" name=""/>
        <dsp:cNvSpPr/>
      </dsp:nvSpPr>
      <dsp:spPr>
        <a:xfrm>
          <a:off x="5128642" y="2485"/>
          <a:ext cx="3670577" cy="1226357"/>
        </a:xfrm>
        <a:prstGeom prst="roundRect">
          <a:avLst>
            <a:gd name="adj" fmla="val 10000"/>
          </a:avLst>
        </a:prstGeom>
        <a:solidFill>
          <a:schemeClr val="accent4">
            <a:hueOff val="0"/>
            <a:satOff val="0"/>
            <a:lumOff val="0"/>
            <a:alphaOff val="0"/>
          </a:schemeClr>
        </a:solidFill>
        <a:ln w="38100">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rtl="1">
            <a:lnSpc>
              <a:spcPct val="90000"/>
            </a:lnSpc>
            <a:spcBef>
              <a:spcPct val="0"/>
            </a:spcBef>
            <a:spcAft>
              <a:spcPct val="35000"/>
            </a:spcAft>
          </a:pPr>
          <a:r>
            <a:rPr lang="fa-IR" sz="5000" b="1" kern="1200" smtClean="0">
              <a:solidFill>
                <a:schemeClr val="tx1"/>
              </a:solidFill>
            </a:rPr>
            <a:t>استفتا</a:t>
          </a:r>
          <a:endParaRPr lang="en-US" sz="5000" kern="1200">
            <a:solidFill>
              <a:schemeClr val="tx1"/>
            </a:solidFill>
          </a:endParaRPr>
        </a:p>
      </dsp:txBody>
      <dsp:txXfrm>
        <a:off x="5164561" y="38404"/>
        <a:ext cx="3598739" cy="1154519"/>
      </dsp:txXfrm>
    </dsp:sp>
    <dsp:sp modelId="{4974B28C-B669-44E4-A695-A2786F1B4365}">
      <dsp:nvSpPr>
        <dsp:cNvPr id="0" name=""/>
        <dsp:cNvSpPr/>
      </dsp:nvSpPr>
      <dsp:spPr>
        <a:xfrm>
          <a:off x="8065104" y="1228843"/>
          <a:ext cx="367057" cy="1527981"/>
        </a:xfrm>
        <a:custGeom>
          <a:avLst/>
          <a:gdLst/>
          <a:ahLst/>
          <a:cxnLst/>
          <a:rect l="0" t="0" r="0" b="0"/>
          <a:pathLst>
            <a:path>
              <a:moveTo>
                <a:pt x="367057" y="0"/>
              </a:moveTo>
              <a:lnTo>
                <a:pt x="367057" y="1527981"/>
              </a:lnTo>
              <a:lnTo>
                <a:pt x="0" y="1527981"/>
              </a:lnTo>
            </a:path>
          </a:pathLst>
        </a:custGeom>
        <a:noFill/>
        <a:ln w="381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C85935-CCEE-4506-A423-3EF96E2FC746}">
      <dsp:nvSpPr>
        <dsp:cNvPr id="0" name=""/>
        <dsp:cNvSpPr/>
      </dsp:nvSpPr>
      <dsp:spPr>
        <a:xfrm>
          <a:off x="4805411" y="1738170"/>
          <a:ext cx="3259693" cy="2037308"/>
        </a:xfrm>
        <a:prstGeom prst="roundRect">
          <a:avLst>
            <a:gd name="adj" fmla="val 10000"/>
          </a:avLst>
        </a:prstGeom>
        <a:solidFill>
          <a:schemeClr val="lt1">
            <a:alpha val="90000"/>
            <a:hueOff val="0"/>
            <a:satOff val="0"/>
            <a:lumOff val="0"/>
            <a:alphaOff val="0"/>
          </a:schemeClr>
        </a:solidFill>
        <a:ln w="38100">
          <a:solidFill>
            <a:schemeClr val="accent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س 1 ـ براى شخص مريض كه نشسته نماز مى‏خواند قيام متصل به ركوع چه وضعى دارد؟</a:t>
          </a:r>
          <a:endParaRPr lang="en-US" sz="2000" kern="1200" dirty="0">
            <a:solidFill>
              <a:schemeClr val="tx1"/>
            </a:solidFill>
          </a:endParaRPr>
        </a:p>
      </dsp:txBody>
      <dsp:txXfrm>
        <a:off x="4865082" y="1797841"/>
        <a:ext cx="3140351" cy="1917966"/>
      </dsp:txXfrm>
    </dsp:sp>
    <dsp:sp modelId="{9EFBFCB9-DF5B-4ECB-90E4-9F3EE6D5D978}">
      <dsp:nvSpPr>
        <dsp:cNvPr id="0" name=""/>
        <dsp:cNvSpPr/>
      </dsp:nvSpPr>
      <dsp:spPr>
        <a:xfrm>
          <a:off x="8065104" y="1228843"/>
          <a:ext cx="367057" cy="4074616"/>
        </a:xfrm>
        <a:custGeom>
          <a:avLst/>
          <a:gdLst/>
          <a:ahLst/>
          <a:cxnLst/>
          <a:rect l="0" t="0" r="0" b="0"/>
          <a:pathLst>
            <a:path>
              <a:moveTo>
                <a:pt x="367057" y="0"/>
              </a:moveTo>
              <a:lnTo>
                <a:pt x="367057" y="4074616"/>
              </a:lnTo>
              <a:lnTo>
                <a:pt x="0" y="4074616"/>
              </a:lnTo>
            </a:path>
          </a:pathLst>
        </a:custGeom>
        <a:noFill/>
        <a:ln w="381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74F951-470C-41E3-97B5-FED87EDDFF12}">
      <dsp:nvSpPr>
        <dsp:cNvPr id="0" name=""/>
        <dsp:cNvSpPr/>
      </dsp:nvSpPr>
      <dsp:spPr>
        <a:xfrm>
          <a:off x="4805411" y="4284805"/>
          <a:ext cx="3259693" cy="2037308"/>
        </a:xfrm>
        <a:prstGeom prst="roundRect">
          <a:avLst>
            <a:gd name="adj" fmla="val 10000"/>
          </a:avLst>
        </a:prstGeom>
        <a:solidFill>
          <a:schemeClr val="lt1">
            <a:alpha val="90000"/>
            <a:hueOff val="0"/>
            <a:satOff val="0"/>
            <a:lumOff val="0"/>
            <a:alphaOff val="0"/>
          </a:schemeClr>
        </a:solidFill>
        <a:ln w="38100">
          <a:solidFill>
            <a:schemeClr val="accent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rPr>
            <a:t>ج ـ بايد از حالت نشسته به ركوع رود.</a:t>
          </a:r>
          <a:endParaRPr lang="en-US" sz="2000" kern="1200" dirty="0">
            <a:solidFill>
              <a:schemeClr val="tx1"/>
            </a:solidFill>
          </a:endParaRPr>
        </a:p>
      </dsp:txBody>
      <dsp:txXfrm>
        <a:off x="4865082" y="4344476"/>
        <a:ext cx="3140351" cy="1917966"/>
      </dsp:txXfrm>
    </dsp:sp>
    <dsp:sp modelId="{43C7E13D-9495-44BD-B90E-2193197D3676}">
      <dsp:nvSpPr>
        <dsp:cNvPr id="0" name=""/>
        <dsp:cNvSpPr/>
      </dsp:nvSpPr>
      <dsp:spPr>
        <a:xfrm>
          <a:off x="439411" y="2485"/>
          <a:ext cx="3670577" cy="1226357"/>
        </a:xfrm>
        <a:prstGeom prst="roundRect">
          <a:avLst>
            <a:gd name="adj" fmla="val 10000"/>
          </a:avLst>
        </a:prstGeom>
        <a:solidFill>
          <a:schemeClr val="accent4">
            <a:hueOff val="-8271860"/>
            <a:satOff val="46445"/>
            <a:lumOff val="-2156"/>
            <a:alphaOff val="0"/>
          </a:schemeClr>
        </a:solidFill>
        <a:ln w="38100">
          <a:solidFill>
            <a:schemeClr val="accent1"/>
          </a:solidFill>
        </a:ln>
        <a:effectLst>
          <a:outerShdw blurRad="57150" dist="38100" dir="5400000" algn="ctr" rotWithShape="0">
            <a:schemeClr val="accent4">
              <a:hueOff val="-8271860"/>
              <a:satOff val="46445"/>
              <a:lumOff val="-215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rtl="1">
            <a:lnSpc>
              <a:spcPct val="90000"/>
            </a:lnSpc>
            <a:spcBef>
              <a:spcPct val="0"/>
            </a:spcBef>
            <a:spcAft>
              <a:spcPct val="35000"/>
            </a:spcAft>
          </a:pPr>
          <a:r>
            <a:rPr lang="fa-IR" sz="5000" kern="1200" dirty="0" smtClean="0">
              <a:solidFill>
                <a:schemeClr val="tx1"/>
              </a:solidFill>
            </a:rPr>
            <a:t>استفتا</a:t>
          </a:r>
          <a:endParaRPr lang="en-US" sz="5000" kern="1200" dirty="0">
            <a:solidFill>
              <a:schemeClr val="tx1"/>
            </a:solidFill>
          </a:endParaRPr>
        </a:p>
      </dsp:txBody>
      <dsp:txXfrm>
        <a:off x="475330" y="38404"/>
        <a:ext cx="3598739" cy="1154519"/>
      </dsp:txXfrm>
    </dsp:sp>
    <dsp:sp modelId="{CEA6DC69-ECA2-4353-8167-207E96EF80FF}">
      <dsp:nvSpPr>
        <dsp:cNvPr id="0" name=""/>
        <dsp:cNvSpPr/>
      </dsp:nvSpPr>
      <dsp:spPr>
        <a:xfrm>
          <a:off x="3375873" y="1228843"/>
          <a:ext cx="367057" cy="1527981"/>
        </a:xfrm>
        <a:custGeom>
          <a:avLst/>
          <a:gdLst/>
          <a:ahLst/>
          <a:cxnLst/>
          <a:rect l="0" t="0" r="0" b="0"/>
          <a:pathLst>
            <a:path>
              <a:moveTo>
                <a:pt x="367057" y="0"/>
              </a:moveTo>
              <a:lnTo>
                <a:pt x="367057" y="1527981"/>
              </a:lnTo>
              <a:lnTo>
                <a:pt x="0" y="1527981"/>
              </a:lnTo>
            </a:path>
          </a:pathLst>
        </a:custGeom>
        <a:noFill/>
        <a:ln w="381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E27784-6110-42BE-95AF-0EF6BB3166B9}">
      <dsp:nvSpPr>
        <dsp:cNvPr id="0" name=""/>
        <dsp:cNvSpPr/>
      </dsp:nvSpPr>
      <dsp:spPr>
        <a:xfrm>
          <a:off x="116179" y="1738170"/>
          <a:ext cx="3259693" cy="2037308"/>
        </a:xfrm>
        <a:prstGeom prst="roundRect">
          <a:avLst>
            <a:gd name="adj" fmla="val 10000"/>
          </a:avLst>
        </a:prstGeom>
        <a:solidFill>
          <a:schemeClr val="lt1">
            <a:alpha val="90000"/>
            <a:hueOff val="0"/>
            <a:satOff val="0"/>
            <a:lumOff val="0"/>
            <a:alphaOff val="0"/>
          </a:schemeClr>
        </a:solidFill>
        <a:ln w="38100">
          <a:solidFill>
            <a:schemeClr val="accent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س 2 ـ آيا تكان‏هاى مختصر، هنگام خواندن اذكار نماز، چنانچه سهوا انجام شود و نمازگزار نتواند مانع آن شود، باعث اشكال در نماز مى‏شود؟</a:t>
          </a:r>
          <a:endParaRPr lang="en-US" sz="2000" kern="1200" dirty="0">
            <a:solidFill>
              <a:schemeClr val="tx1"/>
            </a:solidFill>
          </a:endParaRPr>
        </a:p>
      </dsp:txBody>
      <dsp:txXfrm>
        <a:off x="175850" y="1797841"/>
        <a:ext cx="3140351" cy="1917966"/>
      </dsp:txXfrm>
    </dsp:sp>
    <dsp:sp modelId="{8F2B2F71-9C46-4FF1-9B94-C2730DADCCFA}">
      <dsp:nvSpPr>
        <dsp:cNvPr id="0" name=""/>
        <dsp:cNvSpPr/>
      </dsp:nvSpPr>
      <dsp:spPr>
        <a:xfrm>
          <a:off x="3375873" y="1228843"/>
          <a:ext cx="367057" cy="4074616"/>
        </a:xfrm>
        <a:custGeom>
          <a:avLst/>
          <a:gdLst/>
          <a:ahLst/>
          <a:cxnLst/>
          <a:rect l="0" t="0" r="0" b="0"/>
          <a:pathLst>
            <a:path>
              <a:moveTo>
                <a:pt x="367057" y="0"/>
              </a:moveTo>
              <a:lnTo>
                <a:pt x="367057" y="4074616"/>
              </a:lnTo>
              <a:lnTo>
                <a:pt x="0" y="4074616"/>
              </a:lnTo>
            </a:path>
          </a:pathLst>
        </a:custGeom>
        <a:noFill/>
        <a:ln w="381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ACC9C4-5E00-4F46-9E2D-D7D0D0E483A0}">
      <dsp:nvSpPr>
        <dsp:cNvPr id="0" name=""/>
        <dsp:cNvSpPr/>
      </dsp:nvSpPr>
      <dsp:spPr>
        <a:xfrm>
          <a:off x="116179" y="4284805"/>
          <a:ext cx="3259693" cy="2037308"/>
        </a:xfrm>
        <a:prstGeom prst="roundRect">
          <a:avLst>
            <a:gd name="adj" fmla="val 10000"/>
          </a:avLst>
        </a:prstGeom>
        <a:solidFill>
          <a:schemeClr val="lt1">
            <a:alpha val="90000"/>
            <a:hueOff val="0"/>
            <a:satOff val="0"/>
            <a:lumOff val="0"/>
            <a:alphaOff val="0"/>
          </a:schemeClr>
        </a:solidFill>
        <a:ln w="38100">
          <a:solidFill>
            <a:schemeClr val="accent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rPr>
            <a:t>ج ـ اشكال ندارد.</a:t>
          </a:r>
          <a:endParaRPr lang="en-US" sz="2000" kern="1200" dirty="0">
            <a:solidFill>
              <a:schemeClr val="tx1"/>
            </a:solidFill>
          </a:endParaRPr>
        </a:p>
      </dsp:txBody>
      <dsp:txXfrm>
        <a:off x="175850" y="4344476"/>
        <a:ext cx="3140351" cy="1917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C239F-A419-4802-848A-437CC7F2B657}">
      <dsp:nvSpPr>
        <dsp:cNvPr id="0" name=""/>
        <dsp:cNvSpPr/>
      </dsp:nvSpPr>
      <dsp:spPr>
        <a:xfrm>
          <a:off x="6629392" y="3086099"/>
          <a:ext cx="673983" cy="2568535"/>
        </a:xfrm>
        <a:custGeom>
          <a:avLst/>
          <a:gdLst/>
          <a:ahLst/>
          <a:cxnLst/>
          <a:rect l="0" t="0" r="0" b="0"/>
          <a:pathLst>
            <a:path>
              <a:moveTo>
                <a:pt x="673983" y="0"/>
              </a:moveTo>
              <a:lnTo>
                <a:pt x="336991" y="0"/>
              </a:lnTo>
              <a:lnTo>
                <a:pt x="336991" y="2568535"/>
              </a:lnTo>
              <a:lnTo>
                <a:pt x="0" y="256853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a:off x="5638639" y="4303980"/>
        <a:ext cx="2655490" cy="132774"/>
      </dsp:txXfrm>
    </dsp:sp>
    <dsp:sp modelId="{197A037E-3ECE-42A9-9093-42C9C878221A}">
      <dsp:nvSpPr>
        <dsp:cNvPr id="0" name=""/>
        <dsp:cNvSpPr/>
      </dsp:nvSpPr>
      <dsp:spPr>
        <a:xfrm>
          <a:off x="6629392" y="3086099"/>
          <a:ext cx="673983" cy="1284267"/>
        </a:xfrm>
        <a:custGeom>
          <a:avLst/>
          <a:gdLst/>
          <a:ahLst/>
          <a:cxnLst/>
          <a:rect l="0" t="0" r="0" b="0"/>
          <a:pathLst>
            <a:path>
              <a:moveTo>
                <a:pt x="673983" y="0"/>
              </a:moveTo>
              <a:lnTo>
                <a:pt x="336991" y="0"/>
              </a:lnTo>
              <a:lnTo>
                <a:pt x="336991" y="1284267"/>
              </a:lnTo>
              <a:lnTo>
                <a:pt x="0" y="128426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endParaRPr>
        </a:p>
      </dsp:txBody>
      <dsp:txXfrm>
        <a:off x="6241195" y="3691974"/>
        <a:ext cx="1450378" cy="72518"/>
      </dsp:txXfrm>
    </dsp:sp>
    <dsp:sp modelId="{BE6CE723-EE64-4DCB-9353-41EE66C1385A}">
      <dsp:nvSpPr>
        <dsp:cNvPr id="0" name=""/>
        <dsp:cNvSpPr/>
      </dsp:nvSpPr>
      <dsp:spPr>
        <a:xfrm>
          <a:off x="6629392" y="3040380"/>
          <a:ext cx="673983" cy="91440"/>
        </a:xfrm>
        <a:custGeom>
          <a:avLst/>
          <a:gdLst/>
          <a:ahLst/>
          <a:cxnLst/>
          <a:rect l="0" t="0" r="0" b="0"/>
          <a:pathLst>
            <a:path>
              <a:moveTo>
                <a:pt x="673983" y="45720"/>
              </a:moveTo>
              <a:lnTo>
                <a:pt x="0" y="4572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endParaRPr>
        </a:p>
      </dsp:txBody>
      <dsp:txXfrm>
        <a:off x="6629392" y="3069250"/>
        <a:ext cx="673983" cy="33699"/>
      </dsp:txXfrm>
    </dsp:sp>
    <dsp:sp modelId="{B9F495B8-C020-4A4C-8AB8-E86F7A615EFF}">
      <dsp:nvSpPr>
        <dsp:cNvPr id="0" name=""/>
        <dsp:cNvSpPr/>
      </dsp:nvSpPr>
      <dsp:spPr>
        <a:xfrm>
          <a:off x="6629392" y="1801832"/>
          <a:ext cx="673983" cy="1284267"/>
        </a:xfrm>
        <a:custGeom>
          <a:avLst/>
          <a:gdLst/>
          <a:ahLst/>
          <a:cxnLst/>
          <a:rect l="0" t="0" r="0" b="0"/>
          <a:pathLst>
            <a:path>
              <a:moveTo>
                <a:pt x="673983" y="1284267"/>
              </a:moveTo>
              <a:lnTo>
                <a:pt x="336991" y="1284267"/>
              </a:lnTo>
              <a:lnTo>
                <a:pt x="336991" y="0"/>
              </a:lnTo>
              <a:lnTo>
                <a:pt x="0"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solidFill>
              <a:schemeClr val="tx1"/>
            </a:solidFill>
          </a:endParaRPr>
        </a:p>
      </dsp:txBody>
      <dsp:txXfrm>
        <a:off x="6241195" y="2407706"/>
        <a:ext cx="1450378" cy="72518"/>
      </dsp:txXfrm>
    </dsp:sp>
    <dsp:sp modelId="{32906A66-014D-42A9-80F6-27E3A33465DB}">
      <dsp:nvSpPr>
        <dsp:cNvPr id="0" name=""/>
        <dsp:cNvSpPr/>
      </dsp:nvSpPr>
      <dsp:spPr>
        <a:xfrm>
          <a:off x="6629392" y="517564"/>
          <a:ext cx="673983" cy="2568535"/>
        </a:xfrm>
        <a:custGeom>
          <a:avLst/>
          <a:gdLst/>
          <a:ahLst/>
          <a:cxnLst/>
          <a:rect l="0" t="0" r="0" b="0"/>
          <a:pathLst>
            <a:path>
              <a:moveTo>
                <a:pt x="673983" y="2568535"/>
              </a:moveTo>
              <a:lnTo>
                <a:pt x="336991" y="2568535"/>
              </a:lnTo>
              <a:lnTo>
                <a:pt x="336991" y="0"/>
              </a:lnTo>
              <a:lnTo>
                <a:pt x="0"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a:off x="5638639" y="1735444"/>
        <a:ext cx="2655490" cy="132774"/>
      </dsp:txXfrm>
    </dsp:sp>
    <dsp:sp modelId="{2CB25DFF-ED46-4C71-8700-AC72670119FD}">
      <dsp:nvSpPr>
        <dsp:cNvPr id="0" name=""/>
        <dsp:cNvSpPr/>
      </dsp:nvSpPr>
      <dsp:spPr>
        <a:xfrm rot="5400000">
          <a:off x="5861610" y="2662784"/>
          <a:ext cx="3730163" cy="846630"/>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fa-IR" sz="3900" kern="1200" dirty="0" smtClean="0">
              <a:solidFill>
                <a:schemeClr val="tx1"/>
              </a:solidFill>
            </a:rPr>
            <a:t>قرائت</a:t>
          </a:r>
          <a:endParaRPr lang="fa-IR" sz="3900" kern="1200" dirty="0">
            <a:solidFill>
              <a:schemeClr val="tx1"/>
            </a:solidFill>
          </a:endParaRPr>
        </a:p>
      </dsp:txBody>
      <dsp:txXfrm>
        <a:off x="5861610" y="2662784"/>
        <a:ext cx="3730163" cy="846630"/>
      </dsp:txXfrm>
    </dsp:sp>
    <dsp:sp modelId="{AAC24C0A-ADFE-4063-949C-5AF0F9A67240}">
      <dsp:nvSpPr>
        <dsp:cNvPr id="0" name=""/>
        <dsp:cNvSpPr/>
      </dsp:nvSpPr>
      <dsp:spPr>
        <a:xfrm>
          <a:off x="384393" y="3856"/>
          <a:ext cx="6244999" cy="1027414"/>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در ركعت اوّل و دوّم نمازهاى واجب يوميّه، انسان بايد اوّل سوره حمد و پس از آن يك سوره كامل ديگر از قرآن بخواند.</a:t>
          </a:r>
          <a:endParaRPr lang="fa-IR" sz="1800" kern="1200" dirty="0">
            <a:solidFill>
              <a:schemeClr val="tx1"/>
            </a:solidFill>
          </a:endParaRPr>
        </a:p>
      </dsp:txBody>
      <dsp:txXfrm>
        <a:off x="384393" y="3856"/>
        <a:ext cx="6244999" cy="1027414"/>
      </dsp:txXfrm>
    </dsp:sp>
    <dsp:sp modelId="{1805601F-5A8C-40E4-8E6B-9BDD4DD05640}">
      <dsp:nvSpPr>
        <dsp:cNvPr id="0" name=""/>
        <dsp:cNvSpPr/>
      </dsp:nvSpPr>
      <dsp:spPr>
        <a:xfrm>
          <a:off x="384393" y="1288124"/>
          <a:ext cx="6244999" cy="1027414"/>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در ركعت سوم و چهارم نماز، بايد سوره حمد، ـ بدون سوره‏اى ديگر ـ يا سه مرتبه تسبيحات اربعه خوانده شود و اگر يك مرتبه هم بخواند كافى است.</a:t>
          </a:r>
          <a:endParaRPr lang="en-US" sz="1800" kern="1200" dirty="0">
            <a:solidFill>
              <a:schemeClr val="tx1"/>
            </a:solidFill>
          </a:endParaRPr>
        </a:p>
      </dsp:txBody>
      <dsp:txXfrm>
        <a:off x="384393" y="1288124"/>
        <a:ext cx="6244999" cy="1027414"/>
      </dsp:txXfrm>
    </dsp:sp>
    <dsp:sp modelId="{FF9E0E0A-8525-4BEE-8DCB-9E617D538E7F}">
      <dsp:nvSpPr>
        <dsp:cNvPr id="0" name=""/>
        <dsp:cNvSpPr/>
      </dsp:nvSpPr>
      <dsp:spPr>
        <a:xfrm>
          <a:off x="384393" y="2572392"/>
          <a:ext cx="6244999" cy="1027414"/>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يكى از چهار سوره‏اى را كه آيه سجده دارد عمدا بخواند، نمازش باطل است.</a:t>
          </a:r>
          <a:endParaRPr lang="en-US" sz="1800" kern="1200" dirty="0">
            <a:solidFill>
              <a:schemeClr val="tx1"/>
            </a:solidFill>
          </a:endParaRPr>
        </a:p>
      </dsp:txBody>
      <dsp:txXfrm>
        <a:off x="384393" y="2572392"/>
        <a:ext cx="6244999" cy="1027414"/>
      </dsp:txXfrm>
    </dsp:sp>
    <dsp:sp modelId="{53E6B4A0-6509-4987-A1BA-1917AA85714C}">
      <dsp:nvSpPr>
        <dsp:cNvPr id="0" name=""/>
        <dsp:cNvSpPr/>
      </dsp:nvSpPr>
      <dsp:spPr>
        <a:xfrm>
          <a:off x="384393" y="3856660"/>
          <a:ext cx="6244999" cy="1027414"/>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خواندن بيش از يك سوره پس از حمد، در نماز واجب مكروه است ولى در نماز مستحب اشكال ندارد.</a:t>
          </a:r>
          <a:endParaRPr lang="en-US" sz="1800" kern="1200" dirty="0">
            <a:solidFill>
              <a:schemeClr val="tx1"/>
            </a:solidFill>
          </a:endParaRPr>
        </a:p>
      </dsp:txBody>
      <dsp:txXfrm>
        <a:off x="384393" y="3856660"/>
        <a:ext cx="6244999" cy="1027414"/>
      </dsp:txXfrm>
    </dsp:sp>
    <dsp:sp modelId="{D1AF5A45-AB2D-484B-B47B-DF4F1C618B94}">
      <dsp:nvSpPr>
        <dsp:cNvPr id="0" name=""/>
        <dsp:cNvSpPr/>
      </dsp:nvSpPr>
      <dsp:spPr>
        <a:xfrm>
          <a:off x="384393" y="5140928"/>
          <a:ext cx="6244999" cy="1027414"/>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خواندن سوره‏هاى </a:t>
          </a:r>
          <a:r>
            <a:rPr lang="fa-IR" sz="1800" b="1" kern="1200" dirty="0" smtClean="0">
              <a:solidFill>
                <a:schemeClr val="tx1"/>
              </a:solidFill>
            </a:rPr>
            <a:t>«فيل» </a:t>
          </a:r>
          <a:r>
            <a:rPr lang="fa-IR" sz="1800" kern="1200" dirty="0" smtClean="0">
              <a:solidFill>
                <a:schemeClr val="tx1"/>
              </a:solidFill>
            </a:rPr>
            <a:t>و </a:t>
          </a:r>
          <a:r>
            <a:rPr lang="fa-IR" sz="1800" b="1" kern="1200" dirty="0" smtClean="0">
              <a:solidFill>
                <a:schemeClr val="tx1"/>
              </a:solidFill>
            </a:rPr>
            <a:t>«ايلاف» یا </a:t>
          </a:r>
          <a:r>
            <a:rPr lang="fa-IR" sz="1800" kern="1200" dirty="0" smtClean="0">
              <a:solidFill>
                <a:schemeClr val="tx1"/>
              </a:solidFill>
            </a:rPr>
            <a:t>سوره </a:t>
          </a:r>
          <a:r>
            <a:rPr lang="fa-IR" sz="1800" b="1" kern="1200" dirty="0" smtClean="0">
              <a:solidFill>
                <a:schemeClr val="tx1"/>
              </a:solidFill>
            </a:rPr>
            <a:t>«ضحى» </a:t>
          </a:r>
          <a:r>
            <a:rPr lang="fa-IR" sz="1800" kern="1200" dirty="0" smtClean="0">
              <a:solidFill>
                <a:schemeClr val="tx1"/>
              </a:solidFill>
            </a:rPr>
            <a:t>و </a:t>
          </a:r>
          <a:r>
            <a:rPr lang="fa-IR" sz="1800" b="1" kern="1200" dirty="0" smtClean="0">
              <a:solidFill>
                <a:schemeClr val="tx1"/>
              </a:solidFill>
            </a:rPr>
            <a:t>«انشراح» همراه هم </a:t>
          </a:r>
          <a:endParaRPr lang="fa-IR" sz="1800" kern="1200" dirty="0">
            <a:solidFill>
              <a:schemeClr val="tx1"/>
            </a:solidFill>
          </a:endParaRPr>
        </a:p>
      </dsp:txBody>
      <dsp:txXfrm>
        <a:off x="384393" y="5140928"/>
        <a:ext cx="6244999" cy="1027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420BF-DFFB-4A6F-836F-9543DCFBD79A}">
      <dsp:nvSpPr>
        <dsp:cNvPr id="0" name=""/>
        <dsp:cNvSpPr/>
      </dsp:nvSpPr>
      <dsp:spPr>
        <a:xfrm>
          <a:off x="7625783" y="1833123"/>
          <a:ext cx="1053217" cy="112762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احکام قرائت</a:t>
          </a:r>
          <a:endParaRPr lang="fa-IR" sz="2400" kern="1200" dirty="0"/>
        </a:p>
      </dsp:txBody>
      <dsp:txXfrm>
        <a:off x="7656631" y="1863971"/>
        <a:ext cx="991521" cy="1065928"/>
      </dsp:txXfrm>
    </dsp:sp>
    <dsp:sp modelId="{6A7F4989-0495-44AF-9874-158F95448372}">
      <dsp:nvSpPr>
        <dsp:cNvPr id="0" name=""/>
        <dsp:cNvSpPr/>
      </dsp:nvSpPr>
      <dsp:spPr>
        <a:xfrm rot="15708227">
          <a:off x="6838266" y="1711225"/>
          <a:ext cx="1378508" cy="6991"/>
        </a:xfrm>
        <a:custGeom>
          <a:avLst/>
          <a:gdLst/>
          <a:ahLst/>
          <a:cxnLst/>
          <a:rect l="0" t="0" r="0" b="0"/>
          <a:pathLst>
            <a:path>
              <a:moveTo>
                <a:pt x="0" y="3495"/>
              </a:moveTo>
              <a:lnTo>
                <a:pt x="1378508" y="3495"/>
              </a:lnTo>
            </a:path>
          </a:pathLst>
        </a:custGeom>
        <a:noFill/>
        <a:ln w="25400" cap="flat" cmpd="sng" algn="ctr">
          <a:solidFill>
            <a:schemeClr val="accent1">
              <a:shade val="6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solidFill>
              <a:schemeClr val="tx1"/>
            </a:solidFill>
          </a:endParaRPr>
        </a:p>
      </dsp:txBody>
      <dsp:txXfrm rot="10800000">
        <a:off x="6838266" y="1593686"/>
        <a:ext cx="1378508" cy="242070"/>
      </dsp:txXfrm>
    </dsp:sp>
    <dsp:sp modelId="{AC946E61-7770-4FF1-9632-4CF7574B4FF4}">
      <dsp:nvSpPr>
        <dsp:cNvPr id="0" name=""/>
        <dsp:cNvSpPr/>
      </dsp:nvSpPr>
      <dsp:spPr>
        <a:xfrm>
          <a:off x="5721287" y="438640"/>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سوره ی حمد يا تسبيحات در ركعت سوم و چهارم نماز</a:t>
          </a:r>
          <a:endParaRPr lang="fa-IR" sz="1800" kern="1200" dirty="0"/>
        </a:p>
      </dsp:txBody>
      <dsp:txXfrm>
        <a:off x="5756075" y="473428"/>
        <a:ext cx="1638394" cy="1118158"/>
      </dsp:txXfrm>
    </dsp:sp>
    <dsp:sp modelId="{BB435827-D297-4D1E-BDF3-087528B71151}">
      <dsp:nvSpPr>
        <dsp:cNvPr id="0" name=""/>
        <dsp:cNvSpPr/>
      </dsp:nvSpPr>
      <dsp:spPr>
        <a:xfrm rot="10800000">
          <a:off x="5524762" y="1029011"/>
          <a:ext cx="196525" cy="6991"/>
        </a:xfrm>
        <a:custGeom>
          <a:avLst/>
          <a:gdLst/>
          <a:ahLst/>
          <a:cxnLst/>
          <a:rect l="0" t="0" r="0" b="0"/>
          <a:pathLst>
            <a:path>
              <a:moveTo>
                <a:pt x="0" y="3495"/>
              </a:moveTo>
              <a:lnTo>
                <a:pt x="196525"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kern="1200">
            <a:solidFill>
              <a:schemeClr val="tx1"/>
            </a:solidFill>
          </a:endParaRPr>
        </a:p>
      </dsp:txBody>
      <dsp:txXfrm rot="10800000">
        <a:off x="5524762" y="1015252"/>
        <a:ext cx="196525" cy="34510"/>
      </dsp:txXfrm>
    </dsp:sp>
    <dsp:sp modelId="{8209C111-0A85-44EC-A7CD-8C1CC455E75F}">
      <dsp:nvSpPr>
        <dsp:cNvPr id="0" name=""/>
        <dsp:cNvSpPr/>
      </dsp:nvSpPr>
      <dsp:spPr>
        <a:xfrm>
          <a:off x="3816791" y="438640"/>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بايد آهسته خوانده شود</a:t>
          </a:r>
          <a:endParaRPr lang="fa-IR" sz="1800" kern="1200" dirty="0"/>
        </a:p>
      </dsp:txBody>
      <dsp:txXfrm>
        <a:off x="3851579" y="473428"/>
        <a:ext cx="1638394" cy="1118158"/>
      </dsp:txXfrm>
    </dsp:sp>
    <dsp:sp modelId="{E9496DE8-4056-4635-B587-79A25F0699AC}">
      <dsp:nvSpPr>
        <dsp:cNvPr id="0" name=""/>
        <dsp:cNvSpPr/>
      </dsp:nvSpPr>
      <dsp:spPr>
        <a:xfrm rot="5881858">
          <a:off x="6824180" y="3089882"/>
          <a:ext cx="1406680" cy="6991"/>
        </a:xfrm>
        <a:custGeom>
          <a:avLst/>
          <a:gdLst/>
          <a:ahLst/>
          <a:cxnLst/>
          <a:rect l="0" t="0" r="0" b="0"/>
          <a:pathLst>
            <a:path>
              <a:moveTo>
                <a:pt x="0" y="3495"/>
              </a:moveTo>
              <a:lnTo>
                <a:pt x="1406680" y="3495"/>
              </a:lnTo>
            </a:path>
          </a:pathLst>
        </a:custGeom>
        <a:noFill/>
        <a:ln w="25400" cap="flat" cmpd="sng" algn="ctr">
          <a:solidFill>
            <a:schemeClr val="accent1">
              <a:shade val="6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rtl="1">
            <a:lnSpc>
              <a:spcPct val="90000"/>
            </a:lnSpc>
            <a:spcBef>
              <a:spcPct val="0"/>
            </a:spcBef>
            <a:spcAft>
              <a:spcPct val="35000"/>
            </a:spcAft>
          </a:pPr>
          <a:endParaRPr lang="fa-IR" sz="1200" kern="1200">
            <a:solidFill>
              <a:schemeClr val="tx1"/>
            </a:solidFill>
          </a:endParaRPr>
        </a:p>
      </dsp:txBody>
      <dsp:txXfrm rot="10800000">
        <a:off x="6824180" y="2969869"/>
        <a:ext cx="1406680" cy="247018"/>
      </dsp:txXfrm>
    </dsp:sp>
    <dsp:sp modelId="{8CD8A2F4-D0B2-45CA-8576-15D5F3DFA080}">
      <dsp:nvSpPr>
        <dsp:cNvPr id="0" name=""/>
        <dsp:cNvSpPr/>
      </dsp:nvSpPr>
      <dsp:spPr>
        <a:xfrm>
          <a:off x="5721287" y="3195953"/>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smtClean="0"/>
            <a:t>حمد و سوره در ركعت اول و دوم نماز</a:t>
          </a:r>
          <a:endParaRPr lang="fa-IR" sz="1600" kern="1200" dirty="0"/>
        </a:p>
      </dsp:txBody>
      <dsp:txXfrm>
        <a:off x="5756075" y="3230741"/>
        <a:ext cx="1638394" cy="1118158"/>
      </dsp:txXfrm>
    </dsp:sp>
    <dsp:sp modelId="{EA4D8485-C705-4799-A7B2-C19AE9B60F62}">
      <dsp:nvSpPr>
        <dsp:cNvPr id="0" name=""/>
        <dsp:cNvSpPr/>
      </dsp:nvSpPr>
      <dsp:spPr>
        <a:xfrm rot="15659572">
          <a:off x="4995378" y="3166419"/>
          <a:ext cx="1255291" cy="6991"/>
        </a:xfrm>
        <a:custGeom>
          <a:avLst/>
          <a:gdLst/>
          <a:ahLst/>
          <a:cxnLst/>
          <a:rect l="0" t="0" r="0" b="0"/>
          <a:pathLst>
            <a:path>
              <a:moveTo>
                <a:pt x="0" y="3495"/>
              </a:moveTo>
              <a:lnTo>
                <a:pt x="1255291"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solidFill>
              <a:schemeClr val="tx1"/>
            </a:solidFill>
          </a:endParaRPr>
        </a:p>
      </dsp:txBody>
      <dsp:txXfrm rot="10800000">
        <a:off x="4995378" y="3059697"/>
        <a:ext cx="1255291" cy="220433"/>
      </dsp:txXfrm>
    </dsp:sp>
    <dsp:sp modelId="{9EED3DA9-49D3-42C6-93A3-FB24A658DAED}">
      <dsp:nvSpPr>
        <dsp:cNvPr id="0" name=""/>
        <dsp:cNvSpPr/>
      </dsp:nvSpPr>
      <dsp:spPr>
        <a:xfrm>
          <a:off x="3816791" y="1956141"/>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ظهر و عصر (مرد و زن)</a:t>
          </a:r>
          <a:endParaRPr lang="fa-IR" sz="1800" kern="1200" dirty="0"/>
        </a:p>
      </dsp:txBody>
      <dsp:txXfrm>
        <a:off x="3851579" y="1990929"/>
        <a:ext cx="1638394" cy="1118158"/>
      </dsp:txXfrm>
    </dsp:sp>
    <dsp:sp modelId="{144B0063-F1F4-4161-9DC1-CEFE9E9E98D6}">
      <dsp:nvSpPr>
        <dsp:cNvPr id="0" name=""/>
        <dsp:cNvSpPr/>
      </dsp:nvSpPr>
      <dsp:spPr>
        <a:xfrm rot="10800000">
          <a:off x="3620265" y="2546512"/>
          <a:ext cx="196525" cy="6991"/>
        </a:xfrm>
        <a:custGeom>
          <a:avLst/>
          <a:gdLst/>
          <a:ahLst/>
          <a:cxnLst/>
          <a:rect l="0" t="0" r="0" b="0"/>
          <a:pathLst>
            <a:path>
              <a:moveTo>
                <a:pt x="0" y="3495"/>
              </a:moveTo>
              <a:lnTo>
                <a:pt x="196525"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kern="1200">
            <a:solidFill>
              <a:schemeClr val="tx1"/>
            </a:solidFill>
          </a:endParaRPr>
        </a:p>
      </dsp:txBody>
      <dsp:txXfrm rot="10800000">
        <a:off x="3620265" y="2532753"/>
        <a:ext cx="196525" cy="34510"/>
      </dsp:txXfrm>
    </dsp:sp>
    <dsp:sp modelId="{A0767957-B2C9-4CDB-8487-7006185CB40E}">
      <dsp:nvSpPr>
        <dsp:cNvPr id="0" name=""/>
        <dsp:cNvSpPr/>
      </dsp:nvSpPr>
      <dsp:spPr>
        <a:xfrm>
          <a:off x="1912294" y="1956141"/>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باید آهسته بخوانند</a:t>
          </a:r>
          <a:endParaRPr lang="fa-IR" sz="1800" kern="1200" dirty="0"/>
        </a:p>
      </dsp:txBody>
      <dsp:txXfrm>
        <a:off x="1947082" y="1990929"/>
        <a:ext cx="1638394" cy="1118158"/>
      </dsp:txXfrm>
    </dsp:sp>
    <dsp:sp modelId="{2F473C1F-9EE9-48F8-8816-7182B2216567}">
      <dsp:nvSpPr>
        <dsp:cNvPr id="0" name=""/>
        <dsp:cNvSpPr/>
      </dsp:nvSpPr>
      <dsp:spPr>
        <a:xfrm rot="6029784">
          <a:off x="5083635" y="4316688"/>
          <a:ext cx="1078778" cy="6991"/>
        </a:xfrm>
        <a:custGeom>
          <a:avLst/>
          <a:gdLst/>
          <a:ahLst/>
          <a:cxnLst/>
          <a:rect l="0" t="0" r="0" b="0"/>
          <a:pathLst>
            <a:path>
              <a:moveTo>
                <a:pt x="0" y="3495"/>
              </a:moveTo>
              <a:lnTo>
                <a:pt x="1078778"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solidFill>
              <a:schemeClr val="tx1"/>
            </a:solidFill>
          </a:endParaRPr>
        </a:p>
      </dsp:txBody>
      <dsp:txXfrm rot="10800000">
        <a:off x="5083635" y="4225465"/>
        <a:ext cx="1078778" cy="189437"/>
      </dsp:txXfrm>
    </dsp:sp>
    <dsp:sp modelId="{ABA09E74-5E8D-46F0-9F6B-37432B23D597}">
      <dsp:nvSpPr>
        <dsp:cNvPr id="0" name=""/>
        <dsp:cNvSpPr/>
      </dsp:nvSpPr>
      <dsp:spPr>
        <a:xfrm>
          <a:off x="3816791" y="4256679"/>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مغرب، عشا و صبح</a:t>
          </a:r>
          <a:endParaRPr lang="fa-IR" sz="1800" kern="1200" dirty="0"/>
        </a:p>
      </dsp:txBody>
      <dsp:txXfrm>
        <a:off x="3851579" y="4291467"/>
        <a:ext cx="1638394" cy="1118158"/>
      </dsp:txXfrm>
    </dsp:sp>
    <dsp:sp modelId="{4DECA578-BE7B-49D1-A17D-515F2B66CF43}">
      <dsp:nvSpPr>
        <dsp:cNvPr id="0" name=""/>
        <dsp:cNvSpPr/>
      </dsp:nvSpPr>
      <dsp:spPr>
        <a:xfrm rot="15324121">
          <a:off x="3328652" y="4469761"/>
          <a:ext cx="779752" cy="6991"/>
        </a:xfrm>
        <a:custGeom>
          <a:avLst/>
          <a:gdLst/>
          <a:ahLst/>
          <a:cxnLst/>
          <a:rect l="0" t="0" r="0" b="0"/>
          <a:pathLst>
            <a:path>
              <a:moveTo>
                <a:pt x="0" y="3495"/>
              </a:moveTo>
              <a:lnTo>
                <a:pt x="779752"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solidFill>
              <a:schemeClr val="tx1"/>
            </a:solidFill>
          </a:endParaRPr>
        </a:p>
      </dsp:txBody>
      <dsp:txXfrm rot="10800000">
        <a:off x="3328652" y="4404793"/>
        <a:ext cx="779752" cy="136927"/>
      </dsp:txXfrm>
    </dsp:sp>
    <dsp:sp modelId="{7AE3383A-02B1-4F98-B0E8-03512D3802A0}">
      <dsp:nvSpPr>
        <dsp:cNvPr id="0" name=""/>
        <dsp:cNvSpPr/>
      </dsp:nvSpPr>
      <dsp:spPr>
        <a:xfrm>
          <a:off x="1912294" y="3502099"/>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مرد</a:t>
          </a:r>
          <a:endParaRPr lang="fa-IR" sz="1800" kern="1200" dirty="0"/>
        </a:p>
      </dsp:txBody>
      <dsp:txXfrm>
        <a:off x="1947082" y="3536887"/>
        <a:ext cx="1638394" cy="1118158"/>
      </dsp:txXfrm>
    </dsp:sp>
    <dsp:sp modelId="{73E2CD39-F7F2-4122-A86D-A053629660AB}">
      <dsp:nvSpPr>
        <dsp:cNvPr id="0" name=""/>
        <dsp:cNvSpPr/>
      </dsp:nvSpPr>
      <dsp:spPr>
        <a:xfrm rot="10800000">
          <a:off x="1715769" y="4092470"/>
          <a:ext cx="196525" cy="6991"/>
        </a:xfrm>
        <a:custGeom>
          <a:avLst/>
          <a:gdLst/>
          <a:ahLst/>
          <a:cxnLst/>
          <a:rect l="0" t="0" r="0" b="0"/>
          <a:pathLst>
            <a:path>
              <a:moveTo>
                <a:pt x="0" y="3495"/>
              </a:moveTo>
              <a:lnTo>
                <a:pt x="196525"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kern="1200">
            <a:solidFill>
              <a:schemeClr val="tx1"/>
            </a:solidFill>
          </a:endParaRPr>
        </a:p>
      </dsp:txBody>
      <dsp:txXfrm rot="10800000">
        <a:off x="1715769" y="4078711"/>
        <a:ext cx="196525" cy="34510"/>
      </dsp:txXfrm>
    </dsp:sp>
    <dsp:sp modelId="{9A3195F5-55E8-4CE7-BF4B-8C99A3890F58}">
      <dsp:nvSpPr>
        <dsp:cNvPr id="0" name=""/>
        <dsp:cNvSpPr/>
      </dsp:nvSpPr>
      <dsp:spPr>
        <a:xfrm>
          <a:off x="7798" y="3502099"/>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باید بلند بخواند</a:t>
          </a:r>
          <a:endParaRPr lang="fa-IR" sz="1800" kern="1200" dirty="0"/>
        </a:p>
      </dsp:txBody>
      <dsp:txXfrm>
        <a:off x="42586" y="3536887"/>
        <a:ext cx="1638394" cy="1118158"/>
      </dsp:txXfrm>
    </dsp:sp>
    <dsp:sp modelId="{7A7B1A88-4560-4334-85BD-A0DF4AEB2989}">
      <dsp:nvSpPr>
        <dsp:cNvPr id="0" name=""/>
        <dsp:cNvSpPr/>
      </dsp:nvSpPr>
      <dsp:spPr>
        <a:xfrm rot="6467694">
          <a:off x="3396999" y="5153197"/>
          <a:ext cx="643057" cy="6991"/>
        </a:xfrm>
        <a:custGeom>
          <a:avLst/>
          <a:gdLst/>
          <a:ahLst/>
          <a:cxnLst/>
          <a:rect l="0" t="0" r="0" b="0"/>
          <a:pathLst>
            <a:path>
              <a:moveTo>
                <a:pt x="0" y="3495"/>
              </a:moveTo>
              <a:lnTo>
                <a:pt x="643057"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fa-IR" sz="1100" kern="1200">
            <a:solidFill>
              <a:schemeClr val="tx1"/>
            </a:solidFill>
          </a:endParaRPr>
        </a:p>
      </dsp:txBody>
      <dsp:txXfrm rot="10800000">
        <a:off x="3396999" y="5100231"/>
        <a:ext cx="643057" cy="112923"/>
      </dsp:txXfrm>
    </dsp:sp>
    <dsp:sp modelId="{2DEAD036-EAF5-40C5-86A2-C99B5793B8AD}">
      <dsp:nvSpPr>
        <dsp:cNvPr id="0" name=""/>
        <dsp:cNvSpPr/>
      </dsp:nvSpPr>
      <dsp:spPr>
        <a:xfrm>
          <a:off x="1912294" y="4868971"/>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زن </a:t>
          </a:r>
          <a:endParaRPr lang="fa-IR" sz="1800" kern="1200" dirty="0"/>
        </a:p>
      </dsp:txBody>
      <dsp:txXfrm>
        <a:off x="1947082" y="4903759"/>
        <a:ext cx="1638394" cy="1118158"/>
      </dsp:txXfrm>
    </dsp:sp>
    <dsp:sp modelId="{E59B873A-8754-418E-8A22-034FAA2BFF6B}">
      <dsp:nvSpPr>
        <dsp:cNvPr id="0" name=""/>
        <dsp:cNvSpPr/>
      </dsp:nvSpPr>
      <dsp:spPr>
        <a:xfrm rot="10800000">
          <a:off x="1715769" y="5459342"/>
          <a:ext cx="196525" cy="6991"/>
        </a:xfrm>
        <a:custGeom>
          <a:avLst/>
          <a:gdLst/>
          <a:ahLst/>
          <a:cxnLst/>
          <a:rect l="0" t="0" r="0" b="0"/>
          <a:pathLst>
            <a:path>
              <a:moveTo>
                <a:pt x="0" y="3495"/>
              </a:moveTo>
              <a:lnTo>
                <a:pt x="196525" y="3495"/>
              </a:lnTo>
            </a:path>
          </a:pathLst>
        </a:custGeom>
        <a:noFill/>
        <a:ln w="25400" cap="flat" cmpd="sng" algn="ctr">
          <a:solidFill>
            <a:schemeClr val="accent1">
              <a:shade val="80000"/>
              <a:hueOff val="0"/>
              <a:satOff val="0"/>
              <a:lumOff val="0"/>
              <a:alphaOff val="0"/>
            </a:schemeClr>
          </a:solidFill>
          <a:prstDash val="solid"/>
        </a:ln>
        <a:effectLst>
          <a:glow rad="139700">
            <a:schemeClr val="accent1">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kern="1200">
            <a:solidFill>
              <a:schemeClr val="tx1"/>
            </a:solidFill>
          </a:endParaRPr>
        </a:p>
      </dsp:txBody>
      <dsp:txXfrm rot="10800000">
        <a:off x="1715769" y="5445583"/>
        <a:ext cx="196525" cy="34510"/>
      </dsp:txXfrm>
    </dsp:sp>
    <dsp:sp modelId="{CF8AF9E3-6440-467F-8926-3DDD859E819E}">
      <dsp:nvSpPr>
        <dsp:cNvPr id="0" name=""/>
        <dsp:cNvSpPr/>
      </dsp:nvSpPr>
      <dsp:spPr>
        <a:xfrm>
          <a:off x="7798" y="4868971"/>
          <a:ext cx="1707970" cy="1187734"/>
        </a:xfrm>
        <a:prstGeom prst="roundRect">
          <a:avLst>
            <a:gd name="adj" fmla="val 10000"/>
          </a:avLst>
        </a:prstGeom>
        <a:solidFill>
          <a:schemeClr val="lt1">
            <a:hueOff val="0"/>
            <a:satOff val="0"/>
            <a:lumOff val="0"/>
            <a:alphaOff val="0"/>
          </a:schemeClr>
        </a:solidFill>
        <a:ln>
          <a:noFill/>
        </a:ln>
        <a:effectLst>
          <a:glow rad="139700">
            <a:schemeClr val="accent1">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t>می تواند بلند بخواند اگر نامحرم صدای او را نمی شنود</a:t>
          </a:r>
          <a:endParaRPr lang="fa-IR" sz="1800" kern="1200" dirty="0"/>
        </a:p>
      </dsp:txBody>
      <dsp:txXfrm>
        <a:off x="42586" y="4903759"/>
        <a:ext cx="1638394" cy="11181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6B66C-D5A3-4CCE-A873-6DBBF94897DC}">
      <dsp:nvSpPr>
        <dsp:cNvPr id="0" name=""/>
        <dsp:cNvSpPr/>
      </dsp:nvSpPr>
      <dsp:spPr>
        <a:xfrm>
          <a:off x="3051498" y="5112073"/>
          <a:ext cx="603396" cy="91440"/>
        </a:xfrm>
        <a:custGeom>
          <a:avLst/>
          <a:gdLst/>
          <a:ahLst/>
          <a:cxnLst/>
          <a:rect l="0" t="0" r="0" b="0"/>
          <a:pathLst>
            <a:path>
              <a:moveTo>
                <a:pt x="603396"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endParaRPr>
        </a:p>
      </dsp:txBody>
      <dsp:txXfrm>
        <a:off x="3051498" y="5145642"/>
        <a:ext cx="603396" cy="24302"/>
      </dsp:txXfrm>
    </dsp:sp>
    <dsp:sp modelId="{EDB45F68-5501-45BC-9C26-3E3BBBDCB3BE}">
      <dsp:nvSpPr>
        <dsp:cNvPr id="0" name=""/>
        <dsp:cNvSpPr/>
      </dsp:nvSpPr>
      <dsp:spPr>
        <a:xfrm>
          <a:off x="6701109" y="3048000"/>
          <a:ext cx="603396" cy="2109793"/>
        </a:xfrm>
        <a:custGeom>
          <a:avLst/>
          <a:gdLst/>
          <a:ahLst/>
          <a:cxnLst/>
          <a:rect l="0" t="0" r="0" b="0"/>
          <a:pathLst>
            <a:path>
              <a:moveTo>
                <a:pt x="603396" y="0"/>
              </a:moveTo>
              <a:lnTo>
                <a:pt x="301698" y="0"/>
              </a:lnTo>
              <a:lnTo>
                <a:pt x="301698" y="2109793"/>
              </a:lnTo>
              <a:lnTo>
                <a:pt x="0" y="2109793"/>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955800" rtl="1">
            <a:lnSpc>
              <a:spcPct val="90000"/>
            </a:lnSpc>
            <a:spcBef>
              <a:spcPct val="0"/>
            </a:spcBef>
            <a:spcAft>
              <a:spcPct val="35000"/>
            </a:spcAft>
          </a:pPr>
          <a:endParaRPr lang="fa-IR" sz="4400" kern="1200">
            <a:solidFill>
              <a:sysClr val="windowText" lastClr="000000"/>
            </a:solidFill>
          </a:endParaRPr>
        </a:p>
      </dsp:txBody>
      <dsp:txXfrm>
        <a:off x="5905616" y="3262448"/>
        <a:ext cx="2194383" cy="1680897"/>
      </dsp:txXfrm>
    </dsp:sp>
    <dsp:sp modelId="{0BA1582C-E606-4A3D-9883-06A6540AF21E}">
      <dsp:nvSpPr>
        <dsp:cNvPr id="0" name=""/>
        <dsp:cNvSpPr/>
      </dsp:nvSpPr>
      <dsp:spPr>
        <a:xfrm>
          <a:off x="3051498" y="3705544"/>
          <a:ext cx="603396" cy="91440"/>
        </a:xfrm>
        <a:custGeom>
          <a:avLst/>
          <a:gdLst/>
          <a:ahLst/>
          <a:cxnLst/>
          <a:rect l="0" t="0" r="0" b="0"/>
          <a:pathLst>
            <a:path>
              <a:moveTo>
                <a:pt x="603396"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endParaRPr>
        </a:p>
      </dsp:txBody>
      <dsp:txXfrm>
        <a:off x="3051498" y="3739113"/>
        <a:ext cx="603396" cy="24302"/>
      </dsp:txXfrm>
    </dsp:sp>
    <dsp:sp modelId="{D6B78ACF-6A68-4D8A-A816-6340613F6BEE}">
      <dsp:nvSpPr>
        <dsp:cNvPr id="0" name=""/>
        <dsp:cNvSpPr/>
      </dsp:nvSpPr>
      <dsp:spPr>
        <a:xfrm>
          <a:off x="6701109" y="3048000"/>
          <a:ext cx="603396" cy="703264"/>
        </a:xfrm>
        <a:custGeom>
          <a:avLst/>
          <a:gdLst/>
          <a:ahLst/>
          <a:cxnLst/>
          <a:rect l="0" t="0" r="0" b="0"/>
          <a:pathLst>
            <a:path>
              <a:moveTo>
                <a:pt x="603396" y="0"/>
              </a:moveTo>
              <a:lnTo>
                <a:pt x="301698" y="0"/>
              </a:lnTo>
              <a:lnTo>
                <a:pt x="301698" y="703264"/>
              </a:lnTo>
              <a:lnTo>
                <a:pt x="0" y="703264"/>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solidFill>
              <a:sysClr val="windowText" lastClr="000000"/>
            </a:solidFill>
          </a:endParaRPr>
        </a:p>
      </dsp:txBody>
      <dsp:txXfrm>
        <a:off x="6539485" y="3281330"/>
        <a:ext cx="926643" cy="236603"/>
      </dsp:txXfrm>
    </dsp:sp>
    <dsp:sp modelId="{DC04C768-5969-4125-9269-13847FB671B1}">
      <dsp:nvSpPr>
        <dsp:cNvPr id="0" name=""/>
        <dsp:cNvSpPr/>
      </dsp:nvSpPr>
      <dsp:spPr>
        <a:xfrm>
          <a:off x="3051498" y="2299015"/>
          <a:ext cx="603396" cy="91440"/>
        </a:xfrm>
        <a:custGeom>
          <a:avLst/>
          <a:gdLst/>
          <a:ahLst/>
          <a:cxnLst/>
          <a:rect l="0" t="0" r="0" b="0"/>
          <a:pathLst>
            <a:path>
              <a:moveTo>
                <a:pt x="603396"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endParaRPr>
        </a:p>
      </dsp:txBody>
      <dsp:txXfrm>
        <a:off x="3051498" y="2332584"/>
        <a:ext cx="603396" cy="24302"/>
      </dsp:txXfrm>
    </dsp:sp>
    <dsp:sp modelId="{CCF1DB0E-D901-4B8E-A195-1C8212F1648B}">
      <dsp:nvSpPr>
        <dsp:cNvPr id="0" name=""/>
        <dsp:cNvSpPr/>
      </dsp:nvSpPr>
      <dsp:spPr>
        <a:xfrm>
          <a:off x="6701109" y="2344735"/>
          <a:ext cx="603396" cy="703264"/>
        </a:xfrm>
        <a:custGeom>
          <a:avLst/>
          <a:gdLst/>
          <a:ahLst/>
          <a:cxnLst/>
          <a:rect l="0" t="0" r="0" b="0"/>
          <a:pathLst>
            <a:path>
              <a:moveTo>
                <a:pt x="603396" y="703264"/>
              </a:moveTo>
              <a:lnTo>
                <a:pt x="301698" y="703264"/>
              </a:lnTo>
              <a:lnTo>
                <a:pt x="301698" y="0"/>
              </a:lnTo>
              <a:lnTo>
                <a:pt x="0" y="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kern="1200">
            <a:solidFill>
              <a:sysClr val="windowText" lastClr="000000"/>
            </a:solidFill>
          </a:endParaRPr>
        </a:p>
      </dsp:txBody>
      <dsp:txXfrm>
        <a:off x="6539485" y="2578066"/>
        <a:ext cx="926643" cy="236603"/>
      </dsp:txXfrm>
    </dsp:sp>
    <dsp:sp modelId="{96120F9B-34E7-43B6-91BF-5C5920308B89}">
      <dsp:nvSpPr>
        <dsp:cNvPr id="0" name=""/>
        <dsp:cNvSpPr/>
      </dsp:nvSpPr>
      <dsp:spPr>
        <a:xfrm>
          <a:off x="3051498" y="892486"/>
          <a:ext cx="603396" cy="91440"/>
        </a:xfrm>
        <a:custGeom>
          <a:avLst/>
          <a:gdLst/>
          <a:ahLst/>
          <a:cxnLst/>
          <a:rect l="0" t="0" r="0" b="0"/>
          <a:pathLst>
            <a:path>
              <a:moveTo>
                <a:pt x="603396"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ysClr val="windowText" lastClr="000000"/>
            </a:solidFill>
          </a:endParaRPr>
        </a:p>
      </dsp:txBody>
      <dsp:txXfrm>
        <a:off x="3051498" y="926054"/>
        <a:ext cx="603396" cy="24302"/>
      </dsp:txXfrm>
    </dsp:sp>
    <dsp:sp modelId="{C6CAFC2B-42C6-4AD3-86BA-3AA3472D29ED}">
      <dsp:nvSpPr>
        <dsp:cNvPr id="0" name=""/>
        <dsp:cNvSpPr/>
      </dsp:nvSpPr>
      <dsp:spPr>
        <a:xfrm>
          <a:off x="6701109" y="938206"/>
          <a:ext cx="603396" cy="2109793"/>
        </a:xfrm>
        <a:custGeom>
          <a:avLst/>
          <a:gdLst/>
          <a:ahLst/>
          <a:cxnLst/>
          <a:rect l="0" t="0" r="0" b="0"/>
          <a:pathLst>
            <a:path>
              <a:moveTo>
                <a:pt x="603396" y="2109793"/>
              </a:moveTo>
              <a:lnTo>
                <a:pt x="301698" y="2109793"/>
              </a:lnTo>
              <a:lnTo>
                <a:pt x="301698" y="0"/>
              </a:lnTo>
              <a:lnTo>
                <a:pt x="0" y="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955800" rtl="1">
            <a:lnSpc>
              <a:spcPct val="90000"/>
            </a:lnSpc>
            <a:spcBef>
              <a:spcPct val="0"/>
            </a:spcBef>
            <a:spcAft>
              <a:spcPct val="35000"/>
            </a:spcAft>
          </a:pPr>
          <a:endParaRPr lang="fa-IR" sz="4400" kern="1200">
            <a:solidFill>
              <a:sysClr val="windowText" lastClr="000000"/>
            </a:solidFill>
          </a:endParaRPr>
        </a:p>
      </dsp:txBody>
      <dsp:txXfrm>
        <a:off x="5905616" y="1152654"/>
        <a:ext cx="2194383" cy="1680897"/>
      </dsp:txXfrm>
    </dsp:sp>
    <dsp:sp modelId="{A789AD53-6FE0-4D8F-B12C-C82782891A23}">
      <dsp:nvSpPr>
        <dsp:cNvPr id="0" name=""/>
        <dsp:cNvSpPr/>
      </dsp:nvSpPr>
      <dsp:spPr>
        <a:xfrm rot="5400000">
          <a:off x="5343855" y="2588094"/>
          <a:ext cx="4841111" cy="919811"/>
        </a:xfrm>
        <a:prstGeom prst="rect">
          <a:avLst/>
        </a:prstGeom>
        <a:solidFill>
          <a:schemeClr val="bg2">
            <a:lumMod val="75000"/>
          </a:schemeClr>
        </a:solidFill>
        <a:ln>
          <a:solidFill>
            <a:schemeClr val="accent1"/>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1">
            <a:lnSpc>
              <a:spcPct val="90000"/>
            </a:lnSpc>
            <a:spcBef>
              <a:spcPct val="0"/>
            </a:spcBef>
            <a:spcAft>
              <a:spcPct val="35000"/>
            </a:spcAft>
          </a:pPr>
          <a:r>
            <a:rPr lang="fa-IR" sz="4200" kern="1200" smtClean="0">
              <a:solidFill>
                <a:sysClr val="windowText" lastClr="000000"/>
              </a:solidFill>
            </a:rPr>
            <a:t>احکام قرائت</a:t>
          </a:r>
          <a:endParaRPr lang="fa-IR" sz="4200" kern="1200" dirty="0">
            <a:solidFill>
              <a:sysClr val="windowText" lastClr="000000"/>
            </a:solidFill>
          </a:endParaRPr>
        </a:p>
      </dsp:txBody>
      <dsp:txXfrm>
        <a:off x="5343855" y="2588094"/>
        <a:ext cx="4841111" cy="919811"/>
      </dsp:txXfrm>
    </dsp:sp>
    <dsp:sp modelId="{935AF1D1-1ED4-4FBA-A2A9-89920314BA84}">
      <dsp:nvSpPr>
        <dsp:cNvPr id="0" name=""/>
        <dsp:cNvSpPr/>
      </dsp:nvSpPr>
      <dsp:spPr>
        <a:xfrm>
          <a:off x="3654894" y="349917"/>
          <a:ext cx="3046215" cy="1176576"/>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باید حمد و سوره ی نماز بلند خوانده شود، عمداً تمام یا بخشی از آن را آهسته بخواند و بالعکس</a:t>
          </a:r>
          <a:endParaRPr lang="fa-IR" sz="2000" kern="1200" dirty="0">
            <a:solidFill>
              <a:sysClr val="windowText" lastClr="000000"/>
            </a:solidFill>
          </a:endParaRPr>
        </a:p>
      </dsp:txBody>
      <dsp:txXfrm>
        <a:off x="3654894" y="349917"/>
        <a:ext cx="3046215" cy="1176576"/>
      </dsp:txXfrm>
    </dsp:sp>
    <dsp:sp modelId="{08DB6B37-3364-49F5-AB58-8168B7BC34BA}">
      <dsp:nvSpPr>
        <dsp:cNvPr id="0" name=""/>
        <dsp:cNvSpPr/>
      </dsp:nvSpPr>
      <dsp:spPr>
        <a:xfrm>
          <a:off x="5283" y="349917"/>
          <a:ext cx="3046215" cy="1176576"/>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rPr>
            <a:t>نماز باطل است</a:t>
          </a:r>
          <a:endParaRPr lang="fa-IR" sz="2000" kern="1200" dirty="0">
            <a:solidFill>
              <a:sysClr val="windowText" lastClr="000000"/>
            </a:solidFill>
          </a:endParaRPr>
        </a:p>
      </dsp:txBody>
      <dsp:txXfrm>
        <a:off x="5283" y="349917"/>
        <a:ext cx="3046215" cy="1176576"/>
      </dsp:txXfrm>
    </dsp:sp>
    <dsp:sp modelId="{B617EEA2-A3B8-4F89-A817-8BD4E35AE40A}">
      <dsp:nvSpPr>
        <dsp:cNvPr id="0" name=""/>
        <dsp:cNvSpPr/>
      </dsp:nvSpPr>
      <dsp:spPr>
        <a:xfrm>
          <a:off x="3654894" y="1756447"/>
          <a:ext cx="3046215" cy="1176576"/>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اگر نمازگزار در بين خواندن حمد و سوره بفهمد اشتباه كرده است، </a:t>
          </a:r>
          <a:endParaRPr lang="fa-IR" sz="2000" b="0" i="0" kern="1200" dirty="0">
            <a:solidFill>
              <a:sysClr val="windowText" lastClr="000000"/>
            </a:solidFill>
          </a:endParaRPr>
        </a:p>
      </dsp:txBody>
      <dsp:txXfrm>
        <a:off x="3654894" y="1756447"/>
        <a:ext cx="3046215" cy="1176576"/>
      </dsp:txXfrm>
    </dsp:sp>
    <dsp:sp modelId="{8B07B211-E3CE-419D-8EDD-8C3ABABAB575}">
      <dsp:nvSpPr>
        <dsp:cNvPr id="0" name=""/>
        <dsp:cNvSpPr/>
      </dsp:nvSpPr>
      <dsp:spPr>
        <a:xfrm>
          <a:off x="5283" y="1756447"/>
          <a:ext cx="3046215" cy="1176576"/>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لازم نيست مقدارى را كه خوانده، دوباره بخواند. </a:t>
          </a:r>
          <a:endParaRPr lang="fa-IR" sz="2000" b="0" i="0" kern="1200" dirty="0">
            <a:solidFill>
              <a:sysClr val="windowText" lastClr="000000"/>
            </a:solidFill>
          </a:endParaRPr>
        </a:p>
      </dsp:txBody>
      <dsp:txXfrm>
        <a:off x="5283" y="1756447"/>
        <a:ext cx="3046215" cy="1176576"/>
      </dsp:txXfrm>
    </dsp:sp>
    <dsp:sp modelId="{0570E43C-1F88-4446-B250-7CEFA37B28B1}">
      <dsp:nvSpPr>
        <dsp:cNvPr id="0" name=""/>
        <dsp:cNvSpPr/>
      </dsp:nvSpPr>
      <dsp:spPr>
        <a:xfrm>
          <a:off x="3654894" y="3162976"/>
          <a:ext cx="3046215" cy="1176576"/>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انسان بايد نماز را ياد بگيرد كه غلط نخواند و كسى كه اصلاً نمى تواند صحيح آن را ياد بگيرد</a:t>
          </a:r>
          <a:endParaRPr lang="fa-IR" sz="2000" b="0" i="0" kern="1200" dirty="0">
            <a:solidFill>
              <a:sysClr val="windowText" lastClr="000000"/>
            </a:solidFill>
          </a:endParaRPr>
        </a:p>
      </dsp:txBody>
      <dsp:txXfrm>
        <a:off x="3654894" y="3162976"/>
        <a:ext cx="3046215" cy="1176576"/>
      </dsp:txXfrm>
    </dsp:sp>
    <dsp:sp modelId="{F6E16F38-6250-4693-A366-F6409FF9744C}">
      <dsp:nvSpPr>
        <dsp:cNvPr id="0" name=""/>
        <dsp:cNvSpPr/>
      </dsp:nvSpPr>
      <dsp:spPr>
        <a:xfrm>
          <a:off x="5283" y="3162976"/>
          <a:ext cx="3046215" cy="1176576"/>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بايد هر طور كه مى تواند بخواند و احتياط مستحب است كه نماز را به جماعت بجا آورد.</a:t>
          </a:r>
          <a:endParaRPr lang="fa-IR" sz="2000" b="0" i="0" kern="1200" dirty="0">
            <a:solidFill>
              <a:sysClr val="windowText" lastClr="000000"/>
            </a:solidFill>
          </a:endParaRPr>
        </a:p>
      </dsp:txBody>
      <dsp:txXfrm>
        <a:off x="5283" y="3162976"/>
        <a:ext cx="3046215" cy="1176576"/>
      </dsp:txXfrm>
    </dsp:sp>
    <dsp:sp modelId="{ED1389A0-FF4D-48B3-A840-9280FFDB4AF7}">
      <dsp:nvSpPr>
        <dsp:cNvPr id="0" name=""/>
        <dsp:cNvSpPr/>
      </dsp:nvSpPr>
      <dsp:spPr>
        <a:xfrm>
          <a:off x="3654894" y="4569505"/>
          <a:ext cx="3046215" cy="1176576"/>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وقف به حركت و وصل به سكون</a:t>
          </a:r>
          <a:endParaRPr lang="fa-IR" sz="2000" b="0" i="0" kern="1200" dirty="0">
            <a:solidFill>
              <a:sysClr val="windowText" lastClr="000000"/>
            </a:solidFill>
          </a:endParaRPr>
        </a:p>
      </dsp:txBody>
      <dsp:txXfrm>
        <a:off x="3654894" y="4569505"/>
        <a:ext cx="3046215" cy="1176576"/>
      </dsp:txXfrm>
    </dsp:sp>
    <dsp:sp modelId="{F6B12D92-04A4-4A5A-8FBC-9B1B6A167DE5}">
      <dsp:nvSpPr>
        <dsp:cNvPr id="0" name=""/>
        <dsp:cNvSpPr/>
      </dsp:nvSpPr>
      <dsp:spPr>
        <a:xfrm>
          <a:off x="5283" y="4569505"/>
          <a:ext cx="3046215" cy="1176576"/>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احتياط مستحب آن است كه در نماز نکند</a:t>
          </a:r>
          <a:endParaRPr lang="fa-IR" sz="2000" b="0" i="0" kern="1200" dirty="0">
            <a:solidFill>
              <a:sysClr val="windowText" lastClr="000000"/>
            </a:solidFill>
          </a:endParaRPr>
        </a:p>
      </dsp:txBody>
      <dsp:txXfrm>
        <a:off x="5283" y="4569505"/>
        <a:ext cx="3046215" cy="11765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3CDA9-916E-4065-B6D5-6AECAD4A801D}">
      <dsp:nvSpPr>
        <dsp:cNvPr id="0" name=""/>
        <dsp:cNvSpPr/>
      </dsp:nvSpPr>
      <dsp:spPr>
        <a:xfrm>
          <a:off x="3051766" y="5588596"/>
          <a:ext cx="603243" cy="91440"/>
        </a:xfrm>
        <a:custGeom>
          <a:avLst/>
          <a:gdLst/>
          <a:ahLst/>
          <a:cxnLst/>
          <a:rect l="0" t="0" r="0" b="0"/>
          <a:pathLst>
            <a:path>
              <a:moveTo>
                <a:pt x="603243"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3338307" y="5619235"/>
        <a:ext cx="30162" cy="30162"/>
      </dsp:txXfrm>
    </dsp:sp>
    <dsp:sp modelId="{8ACFBB32-0C7A-4475-9176-87597A9D608D}">
      <dsp:nvSpPr>
        <dsp:cNvPr id="0" name=""/>
        <dsp:cNvSpPr/>
      </dsp:nvSpPr>
      <dsp:spPr>
        <a:xfrm>
          <a:off x="6671230" y="3048000"/>
          <a:ext cx="603243" cy="2586316"/>
        </a:xfrm>
        <a:custGeom>
          <a:avLst/>
          <a:gdLst/>
          <a:ahLst/>
          <a:cxnLst/>
          <a:rect l="0" t="0" r="0" b="0"/>
          <a:pathLst>
            <a:path>
              <a:moveTo>
                <a:pt x="603243" y="0"/>
              </a:moveTo>
              <a:lnTo>
                <a:pt x="301621" y="0"/>
              </a:lnTo>
              <a:lnTo>
                <a:pt x="301621" y="2586316"/>
              </a:lnTo>
              <a:lnTo>
                <a:pt x="0" y="2586316"/>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endParaRPr>
        </a:p>
      </dsp:txBody>
      <dsp:txXfrm>
        <a:off x="6906458" y="4274764"/>
        <a:ext cx="132786" cy="132786"/>
      </dsp:txXfrm>
    </dsp:sp>
    <dsp:sp modelId="{CAEBE8EA-BE11-4EBA-AC2D-C0160A4D90B8}">
      <dsp:nvSpPr>
        <dsp:cNvPr id="0" name=""/>
        <dsp:cNvSpPr/>
      </dsp:nvSpPr>
      <dsp:spPr>
        <a:xfrm>
          <a:off x="3051766" y="4439122"/>
          <a:ext cx="603243" cy="91440"/>
        </a:xfrm>
        <a:custGeom>
          <a:avLst/>
          <a:gdLst/>
          <a:ahLst/>
          <a:cxnLst/>
          <a:rect l="0" t="0" r="0" b="0"/>
          <a:pathLst>
            <a:path>
              <a:moveTo>
                <a:pt x="603243"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3338307" y="4469761"/>
        <a:ext cx="30162" cy="30162"/>
      </dsp:txXfrm>
    </dsp:sp>
    <dsp:sp modelId="{80236BF4-A2B2-49F6-96EE-D82E5C206232}">
      <dsp:nvSpPr>
        <dsp:cNvPr id="0" name=""/>
        <dsp:cNvSpPr/>
      </dsp:nvSpPr>
      <dsp:spPr>
        <a:xfrm>
          <a:off x="6671230" y="3048000"/>
          <a:ext cx="603243" cy="1436842"/>
        </a:xfrm>
        <a:custGeom>
          <a:avLst/>
          <a:gdLst/>
          <a:ahLst/>
          <a:cxnLst/>
          <a:rect l="0" t="0" r="0" b="0"/>
          <a:pathLst>
            <a:path>
              <a:moveTo>
                <a:pt x="603243" y="0"/>
              </a:moveTo>
              <a:lnTo>
                <a:pt x="301621" y="0"/>
              </a:lnTo>
              <a:lnTo>
                <a:pt x="301621" y="1436842"/>
              </a:lnTo>
              <a:lnTo>
                <a:pt x="0" y="1436842"/>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6933893" y="3727462"/>
        <a:ext cx="77916" cy="77916"/>
      </dsp:txXfrm>
    </dsp:sp>
    <dsp:sp modelId="{3919E9F4-1656-4D3B-910F-484A20FF444B}">
      <dsp:nvSpPr>
        <dsp:cNvPr id="0" name=""/>
        <dsp:cNvSpPr/>
      </dsp:nvSpPr>
      <dsp:spPr>
        <a:xfrm>
          <a:off x="6671230" y="3048000"/>
          <a:ext cx="603243" cy="287368"/>
        </a:xfrm>
        <a:custGeom>
          <a:avLst/>
          <a:gdLst/>
          <a:ahLst/>
          <a:cxnLst/>
          <a:rect l="0" t="0" r="0" b="0"/>
          <a:pathLst>
            <a:path>
              <a:moveTo>
                <a:pt x="603243" y="0"/>
              </a:moveTo>
              <a:lnTo>
                <a:pt x="301621" y="0"/>
              </a:lnTo>
              <a:lnTo>
                <a:pt x="301621" y="287368"/>
              </a:lnTo>
              <a:lnTo>
                <a:pt x="0" y="28736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6956147" y="3174979"/>
        <a:ext cx="33409" cy="33409"/>
      </dsp:txXfrm>
    </dsp:sp>
    <dsp:sp modelId="{75267C9E-FBE5-4C11-B436-470EDBF7F361}">
      <dsp:nvSpPr>
        <dsp:cNvPr id="0" name=""/>
        <dsp:cNvSpPr/>
      </dsp:nvSpPr>
      <dsp:spPr>
        <a:xfrm>
          <a:off x="3051766" y="2185894"/>
          <a:ext cx="603243" cy="574737"/>
        </a:xfrm>
        <a:custGeom>
          <a:avLst/>
          <a:gdLst/>
          <a:ahLst/>
          <a:cxnLst/>
          <a:rect l="0" t="0" r="0" b="0"/>
          <a:pathLst>
            <a:path>
              <a:moveTo>
                <a:pt x="603243" y="0"/>
              </a:moveTo>
              <a:lnTo>
                <a:pt x="301621" y="0"/>
              </a:lnTo>
              <a:lnTo>
                <a:pt x="301621" y="574737"/>
              </a:lnTo>
              <a:lnTo>
                <a:pt x="0" y="574737"/>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3332558" y="2452432"/>
        <a:ext cx="41660" cy="41660"/>
      </dsp:txXfrm>
    </dsp:sp>
    <dsp:sp modelId="{3D549A0F-E6DC-45C0-A927-215C87B15552}">
      <dsp:nvSpPr>
        <dsp:cNvPr id="0" name=""/>
        <dsp:cNvSpPr/>
      </dsp:nvSpPr>
      <dsp:spPr>
        <a:xfrm>
          <a:off x="3051766" y="1611157"/>
          <a:ext cx="603243" cy="574737"/>
        </a:xfrm>
        <a:custGeom>
          <a:avLst/>
          <a:gdLst/>
          <a:ahLst/>
          <a:cxnLst/>
          <a:rect l="0" t="0" r="0" b="0"/>
          <a:pathLst>
            <a:path>
              <a:moveTo>
                <a:pt x="603243" y="574737"/>
              </a:moveTo>
              <a:lnTo>
                <a:pt x="301621" y="574737"/>
              </a:lnTo>
              <a:lnTo>
                <a:pt x="301621" y="0"/>
              </a:lnTo>
              <a:lnTo>
                <a:pt x="0" y="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3332558" y="1877695"/>
        <a:ext cx="41660" cy="41660"/>
      </dsp:txXfrm>
    </dsp:sp>
    <dsp:sp modelId="{24989E0C-C5E7-4D50-82C8-3C6F15B09FD1}">
      <dsp:nvSpPr>
        <dsp:cNvPr id="0" name=""/>
        <dsp:cNvSpPr/>
      </dsp:nvSpPr>
      <dsp:spPr>
        <a:xfrm>
          <a:off x="6671230" y="2185894"/>
          <a:ext cx="603243" cy="862105"/>
        </a:xfrm>
        <a:custGeom>
          <a:avLst/>
          <a:gdLst/>
          <a:ahLst/>
          <a:cxnLst/>
          <a:rect l="0" t="0" r="0" b="0"/>
          <a:pathLst>
            <a:path>
              <a:moveTo>
                <a:pt x="603243" y="862105"/>
              </a:moveTo>
              <a:lnTo>
                <a:pt x="301621" y="862105"/>
              </a:lnTo>
              <a:lnTo>
                <a:pt x="301621" y="0"/>
              </a:lnTo>
              <a:lnTo>
                <a:pt x="0" y="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6946547" y="2590642"/>
        <a:ext cx="52610" cy="52610"/>
      </dsp:txXfrm>
    </dsp:sp>
    <dsp:sp modelId="{33F6B77F-6DFC-454D-A201-CE589CC4F702}">
      <dsp:nvSpPr>
        <dsp:cNvPr id="0" name=""/>
        <dsp:cNvSpPr/>
      </dsp:nvSpPr>
      <dsp:spPr>
        <a:xfrm>
          <a:off x="3051766" y="415963"/>
          <a:ext cx="603243" cy="91440"/>
        </a:xfrm>
        <a:custGeom>
          <a:avLst/>
          <a:gdLst/>
          <a:ahLst/>
          <a:cxnLst/>
          <a:rect l="0" t="0" r="0" b="0"/>
          <a:pathLst>
            <a:path>
              <a:moveTo>
                <a:pt x="603243" y="45720"/>
              </a:moveTo>
              <a:lnTo>
                <a:pt x="0" y="4572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ysClr val="windowText" lastClr="000000"/>
            </a:solidFill>
          </a:endParaRPr>
        </a:p>
      </dsp:txBody>
      <dsp:txXfrm>
        <a:off x="3338307" y="446602"/>
        <a:ext cx="30162" cy="30162"/>
      </dsp:txXfrm>
    </dsp:sp>
    <dsp:sp modelId="{C6CAFC2B-42C6-4AD3-86BA-3AA3472D29ED}">
      <dsp:nvSpPr>
        <dsp:cNvPr id="0" name=""/>
        <dsp:cNvSpPr/>
      </dsp:nvSpPr>
      <dsp:spPr>
        <a:xfrm>
          <a:off x="6671230" y="461683"/>
          <a:ext cx="603243" cy="2586316"/>
        </a:xfrm>
        <a:custGeom>
          <a:avLst/>
          <a:gdLst/>
          <a:ahLst/>
          <a:cxnLst/>
          <a:rect l="0" t="0" r="0" b="0"/>
          <a:pathLst>
            <a:path>
              <a:moveTo>
                <a:pt x="603243" y="2586316"/>
              </a:moveTo>
              <a:lnTo>
                <a:pt x="301621" y="2586316"/>
              </a:lnTo>
              <a:lnTo>
                <a:pt x="301621" y="0"/>
              </a:lnTo>
              <a:lnTo>
                <a:pt x="0" y="0"/>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endParaRPr>
        </a:p>
      </dsp:txBody>
      <dsp:txXfrm>
        <a:off x="6906458" y="1688448"/>
        <a:ext cx="132786" cy="132786"/>
      </dsp:txXfrm>
    </dsp:sp>
    <dsp:sp modelId="{A789AD53-6FE0-4D8F-B12C-C82782891A23}">
      <dsp:nvSpPr>
        <dsp:cNvPr id="0" name=""/>
        <dsp:cNvSpPr/>
      </dsp:nvSpPr>
      <dsp:spPr>
        <a:xfrm rot="5400000">
          <a:off x="5314318" y="2588210"/>
          <a:ext cx="4839890" cy="919579"/>
        </a:xfrm>
        <a:prstGeom prst="rect">
          <a:avLst/>
        </a:prstGeom>
        <a:solidFill>
          <a:schemeClr val="bg2">
            <a:lumMod val="75000"/>
          </a:schemeClr>
        </a:solidFill>
        <a:ln>
          <a:solidFill>
            <a:schemeClr val="accent1"/>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1">
            <a:lnSpc>
              <a:spcPct val="90000"/>
            </a:lnSpc>
            <a:spcBef>
              <a:spcPct val="0"/>
            </a:spcBef>
            <a:spcAft>
              <a:spcPct val="35000"/>
            </a:spcAft>
          </a:pPr>
          <a:r>
            <a:rPr lang="fa-IR" sz="4200" kern="1200" smtClean="0">
              <a:solidFill>
                <a:sysClr val="windowText" lastClr="000000"/>
              </a:solidFill>
            </a:rPr>
            <a:t>احکام قرائت</a:t>
          </a:r>
          <a:endParaRPr lang="fa-IR" sz="4200" kern="1200" dirty="0">
            <a:solidFill>
              <a:sysClr val="windowText" lastClr="000000"/>
            </a:solidFill>
          </a:endParaRPr>
        </a:p>
      </dsp:txBody>
      <dsp:txXfrm>
        <a:off x="5314318" y="2588210"/>
        <a:ext cx="4839890" cy="919579"/>
      </dsp:txXfrm>
    </dsp:sp>
    <dsp:sp modelId="{935AF1D1-1ED4-4FBA-A2A9-89920314BA84}">
      <dsp:nvSpPr>
        <dsp:cNvPr id="0" name=""/>
        <dsp:cNvSpPr/>
      </dsp:nvSpPr>
      <dsp:spPr>
        <a:xfrm>
          <a:off x="3655010" y="1893"/>
          <a:ext cx="3016219" cy="919579"/>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اگر انسان كلمه اى را صحيح بداندو بعد بفهمد غلط خوانده است</a:t>
          </a:r>
          <a:endParaRPr lang="fa-IR" sz="2000" kern="1200" dirty="0">
            <a:solidFill>
              <a:sysClr val="windowText" lastClr="000000"/>
            </a:solidFill>
          </a:endParaRPr>
        </a:p>
      </dsp:txBody>
      <dsp:txXfrm>
        <a:off x="3655010" y="1893"/>
        <a:ext cx="3016219" cy="919579"/>
      </dsp:txXfrm>
    </dsp:sp>
    <dsp:sp modelId="{9EC6718F-347E-45FD-AD44-C14B1E33D504}">
      <dsp:nvSpPr>
        <dsp:cNvPr id="0" name=""/>
        <dsp:cNvSpPr/>
      </dsp:nvSpPr>
      <dsp:spPr>
        <a:xfrm>
          <a:off x="35546" y="1893"/>
          <a:ext cx="3016219" cy="919579"/>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لازم نيست دوباره نماز را بخواند. </a:t>
          </a:r>
          <a:endParaRPr lang="fa-IR" sz="2000" kern="1200" dirty="0">
            <a:solidFill>
              <a:sysClr val="windowText" lastClr="000000"/>
            </a:solidFill>
          </a:endParaRPr>
        </a:p>
      </dsp:txBody>
      <dsp:txXfrm>
        <a:off x="35546" y="1893"/>
        <a:ext cx="3016219" cy="919579"/>
      </dsp:txXfrm>
    </dsp:sp>
    <dsp:sp modelId="{2837C335-4144-4218-84A1-1F8B3885ECFA}">
      <dsp:nvSpPr>
        <dsp:cNvPr id="0" name=""/>
        <dsp:cNvSpPr/>
      </dsp:nvSpPr>
      <dsp:spPr>
        <a:xfrm>
          <a:off x="3655010" y="1726104"/>
          <a:ext cx="3016219" cy="919579"/>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مواردی که باید به خواندن حمد اکتفا کرد</a:t>
          </a:r>
          <a:endParaRPr lang="fa-IR" sz="2000" b="0" i="0" kern="1200" dirty="0" smtClean="0">
            <a:solidFill>
              <a:sysClr val="windowText" lastClr="000000"/>
            </a:solidFill>
          </a:endParaRPr>
        </a:p>
      </dsp:txBody>
      <dsp:txXfrm>
        <a:off x="3655010" y="1726104"/>
        <a:ext cx="3016219" cy="919579"/>
      </dsp:txXfrm>
    </dsp:sp>
    <dsp:sp modelId="{43B693A7-7659-434C-A65D-268D5D2C9839}">
      <dsp:nvSpPr>
        <dsp:cNvPr id="0" name=""/>
        <dsp:cNvSpPr/>
      </dsp:nvSpPr>
      <dsp:spPr>
        <a:xfrm>
          <a:off x="35546" y="1151367"/>
          <a:ext cx="3016219" cy="919579"/>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وقت نماز تنگ باشد.</a:t>
          </a:r>
          <a:endParaRPr lang="fa-IR" sz="2000" b="0" i="0" kern="1200" dirty="0" smtClean="0">
            <a:solidFill>
              <a:sysClr val="windowText" lastClr="000000"/>
            </a:solidFill>
          </a:endParaRPr>
        </a:p>
      </dsp:txBody>
      <dsp:txXfrm>
        <a:off x="35546" y="1151367"/>
        <a:ext cx="3016219" cy="919579"/>
      </dsp:txXfrm>
    </dsp:sp>
    <dsp:sp modelId="{D0DC432B-1BF7-42A9-9A5D-C21547D8B0DE}">
      <dsp:nvSpPr>
        <dsp:cNvPr id="0" name=""/>
        <dsp:cNvSpPr/>
      </dsp:nvSpPr>
      <dsp:spPr>
        <a:xfrm>
          <a:off x="35546" y="2300841"/>
          <a:ext cx="3016219" cy="919579"/>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ناچار باشد كه سوره نخواند</a:t>
          </a:r>
          <a:endParaRPr lang="fa-IR" sz="2000" b="0" i="0" kern="1200" dirty="0">
            <a:solidFill>
              <a:sysClr val="windowText" lastClr="000000"/>
            </a:solidFill>
          </a:endParaRPr>
        </a:p>
      </dsp:txBody>
      <dsp:txXfrm>
        <a:off x="35546" y="2300841"/>
        <a:ext cx="3016219" cy="919579"/>
      </dsp:txXfrm>
    </dsp:sp>
    <dsp:sp modelId="{DADDF813-F3B3-40E6-9BEC-776BD9E8877E}">
      <dsp:nvSpPr>
        <dsp:cNvPr id="0" name=""/>
        <dsp:cNvSpPr/>
      </dsp:nvSpPr>
      <dsp:spPr>
        <a:xfrm>
          <a:off x="3655010" y="2875578"/>
          <a:ext cx="3016219" cy="919579"/>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در تنگى وقت بايد تسبيحات اربعه را يك مرتبه بگويد. </a:t>
          </a:r>
          <a:endParaRPr lang="fa-IR" sz="2000" b="0" i="0" kern="1200" dirty="0" smtClean="0">
            <a:solidFill>
              <a:sysClr val="windowText" lastClr="000000"/>
            </a:solidFill>
          </a:endParaRPr>
        </a:p>
      </dsp:txBody>
      <dsp:txXfrm>
        <a:off x="3655010" y="2875578"/>
        <a:ext cx="3016219" cy="919579"/>
      </dsp:txXfrm>
    </dsp:sp>
    <dsp:sp modelId="{DC379EAC-6E16-4DA0-9865-FB5EFCCD5AF5}">
      <dsp:nvSpPr>
        <dsp:cNvPr id="0" name=""/>
        <dsp:cNvSpPr/>
      </dsp:nvSpPr>
      <dsp:spPr>
        <a:xfrm>
          <a:off x="3655010" y="4025052"/>
          <a:ext cx="3016219" cy="919579"/>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مزد گرفتن برای یاد دادن واجبات نماز</a:t>
          </a:r>
          <a:endParaRPr lang="fa-IR" sz="2000" b="0" i="0" kern="1200" dirty="0" smtClean="0">
            <a:solidFill>
              <a:sysClr val="windowText" lastClr="000000"/>
            </a:solidFill>
          </a:endParaRPr>
        </a:p>
      </dsp:txBody>
      <dsp:txXfrm>
        <a:off x="3655010" y="4025052"/>
        <a:ext cx="3016219" cy="919579"/>
      </dsp:txXfrm>
    </dsp:sp>
    <dsp:sp modelId="{8317CD77-07A9-4521-B490-176318B56F5E}">
      <dsp:nvSpPr>
        <dsp:cNvPr id="0" name=""/>
        <dsp:cNvSpPr/>
      </dsp:nvSpPr>
      <dsp:spPr>
        <a:xfrm>
          <a:off x="35546" y="4025052"/>
          <a:ext cx="3016219" cy="919579"/>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احتیاط واجب در مزد نگرفتن</a:t>
          </a:r>
          <a:endParaRPr lang="fa-IR" sz="2000" b="0" i="0" kern="1200" dirty="0" smtClean="0">
            <a:solidFill>
              <a:sysClr val="windowText" lastClr="000000"/>
            </a:solidFill>
          </a:endParaRPr>
        </a:p>
      </dsp:txBody>
      <dsp:txXfrm>
        <a:off x="35546" y="4025052"/>
        <a:ext cx="3016219" cy="919579"/>
      </dsp:txXfrm>
    </dsp:sp>
    <dsp:sp modelId="{5AA1DFB3-337A-44CC-A7C3-27D8D6B6001E}">
      <dsp:nvSpPr>
        <dsp:cNvPr id="0" name=""/>
        <dsp:cNvSpPr/>
      </dsp:nvSpPr>
      <dsp:spPr>
        <a:xfrm>
          <a:off x="3655010" y="5174526"/>
          <a:ext cx="3016219" cy="919579"/>
        </a:xfrm>
        <a:prstGeom prst="rect">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مزد گرفتن برای یاد دادن  مستحبّات نماز</a:t>
          </a:r>
          <a:endParaRPr lang="fa-IR" sz="2000" b="0" i="0" kern="1200" dirty="0" smtClean="0">
            <a:solidFill>
              <a:sysClr val="windowText" lastClr="000000"/>
            </a:solidFill>
          </a:endParaRPr>
        </a:p>
      </dsp:txBody>
      <dsp:txXfrm>
        <a:off x="3655010" y="5174526"/>
        <a:ext cx="3016219" cy="919579"/>
      </dsp:txXfrm>
    </dsp:sp>
    <dsp:sp modelId="{131ED8F0-1DC6-4B97-9645-EFB984FC46DC}">
      <dsp:nvSpPr>
        <dsp:cNvPr id="0" name=""/>
        <dsp:cNvSpPr/>
      </dsp:nvSpPr>
      <dsp:spPr>
        <a:xfrm>
          <a:off x="35546" y="5174526"/>
          <a:ext cx="3016219" cy="919579"/>
        </a:xfrm>
        <a:prstGeom prst="rect">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i="0" kern="1200" smtClean="0">
              <a:solidFill>
                <a:sysClr val="windowText" lastClr="000000"/>
              </a:solidFill>
            </a:rPr>
            <a:t>اشكال ندارد. </a:t>
          </a:r>
          <a:endParaRPr lang="fa-IR" sz="2000" b="0" i="0" kern="1200" dirty="0" smtClean="0">
            <a:solidFill>
              <a:sysClr val="windowText" lastClr="000000"/>
            </a:solidFill>
          </a:endParaRPr>
        </a:p>
      </dsp:txBody>
      <dsp:txXfrm>
        <a:off x="35546" y="5174526"/>
        <a:ext cx="3016219" cy="9195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36410-9471-4856-8055-AE96EDC07A22}">
      <dsp:nvSpPr>
        <dsp:cNvPr id="0" name=""/>
        <dsp:cNvSpPr/>
      </dsp:nvSpPr>
      <dsp:spPr>
        <a:xfrm>
          <a:off x="4624413" y="2871797"/>
          <a:ext cx="3247365" cy="535441"/>
        </a:xfrm>
        <a:custGeom>
          <a:avLst/>
          <a:gdLst/>
          <a:ahLst/>
          <a:cxnLst/>
          <a:rect l="0" t="0" r="0" b="0"/>
          <a:pathLst>
            <a:path>
              <a:moveTo>
                <a:pt x="0" y="0"/>
              </a:moveTo>
              <a:lnTo>
                <a:pt x="0" y="252402"/>
              </a:lnTo>
              <a:lnTo>
                <a:pt x="3247365" y="252402"/>
              </a:lnTo>
              <a:lnTo>
                <a:pt x="3247365" y="5354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5CEBE-995E-4E1E-88E4-BCC0419FB3E7}">
      <dsp:nvSpPr>
        <dsp:cNvPr id="0" name=""/>
        <dsp:cNvSpPr/>
      </dsp:nvSpPr>
      <dsp:spPr>
        <a:xfrm>
          <a:off x="4564380" y="2871797"/>
          <a:ext cx="91440" cy="535441"/>
        </a:xfrm>
        <a:custGeom>
          <a:avLst/>
          <a:gdLst/>
          <a:ahLst/>
          <a:cxnLst/>
          <a:rect l="0" t="0" r="0" b="0"/>
          <a:pathLst>
            <a:path>
              <a:moveTo>
                <a:pt x="60033" y="0"/>
              </a:moveTo>
              <a:lnTo>
                <a:pt x="60033" y="252402"/>
              </a:lnTo>
              <a:lnTo>
                <a:pt x="45720" y="252402"/>
              </a:lnTo>
              <a:lnTo>
                <a:pt x="45720" y="5354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1D162-6906-459F-9041-876630D2139F}">
      <dsp:nvSpPr>
        <dsp:cNvPr id="0" name=""/>
        <dsp:cNvSpPr/>
      </dsp:nvSpPr>
      <dsp:spPr>
        <a:xfrm>
          <a:off x="1348420" y="2871797"/>
          <a:ext cx="3275993" cy="535441"/>
        </a:xfrm>
        <a:custGeom>
          <a:avLst/>
          <a:gdLst/>
          <a:ahLst/>
          <a:cxnLst/>
          <a:rect l="0" t="0" r="0" b="0"/>
          <a:pathLst>
            <a:path>
              <a:moveTo>
                <a:pt x="3275993" y="0"/>
              </a:moveTo>
              <a:lnTo>
                <a:pt x="3275993" y="252402"/>
              </a:lnTo>
              <a:lnTo>
                <a:pt x="0" y="252402"/>
              </a:lnTo>
              <a:lnTo>
                <a:pt x="0" y="5354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CD092-C9F0-4E8B-BC0D-52BE77693CA4}">
      <dsp:nvSpPr>
        <dsp:cNvPr id="0" name=""/>
        <dsp:cNvSpPr/>
      </dsp:nvSpPr>
      <dsp:spPr>
        <a:xfrm>
          <a:off x="3276612" y="1523995"/>
          <a:ext cx="2695602" cy="1347801"/>
        </a:xfrm>
        <a:prstGeom prst="rect">
          <a:avLst/>
        </a:prstGeom>
        <a:gradFill rotWithShape="0">
          <a:gsLst>
            <a:gs pos="90000">
              <a:schemeClr val="accent5">
                <a:lumMod val="40000"/>
                <a:lumOff val="60000"/>
              </a:schemeClr>
            </a:gs>
            <a:gs pos="27000">
              <a:schemeClr val="bg2"/>
            </a:gs>
            <a:gs pos="58000">
              <a:schemeClr val="accent1">
                <a:hueOff val="0"/>
                <a:satOff val="0"/>
                <a:lumOff val="0"/>
                <a:alphaOff val="0"/>
                <a:tint val="15000"/>
                <a:satMod val="165000"/>
              </a:schemeClr>
            </a:gs>
            <a:gs pos="73744">
              <a:srgbClr val="EEBEBC"/>
            </a:gs>
            <a:gs pos="42914">
              <a:schemeClr val="accent3">
                <a:lumMod val="40000"/>
                <a:lumOff val="60000"/>
              </a:schemeClr>
            </a:gs>
            <a:gs pos="37912">
              <a:srgbClr val="FFFF99"/>
            </a:gs>
            <a:gs pos="3750">
              <a:schemeClr val="tx2">
                <a:lumMod val="40000"/>
                <a:lumOff val="60000"/>
              </a:schemeClr>
            </a:gs>
            <a:gs pos="10417">
              <a:schemeClr val="accent5">
                <a:lumMod val="40000"/>
                <a:lumOff val="60000"/>
              </a:schemeClr>
            </a:gs>
            <a:gs pos="20000">
              <a:schemeClr val="tx1">
                <a:lumMod val="50000"/>
                <a:lumOff val="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anose="00000400000000000000" pitchFamily="2" charset="-78"/>
            </a:rPr>
            <a:t>واجبات نماز</a:t>
          </a:r>
          <a:endParaRPr lang="fa-IR" sz="4400" kern="1200" dirty="0">
            <a:cs typeface="B Mitra" panose="00000400000000000000" pitchFamily="2" charset="-78"/>
          </a:endParaRPr>
        </a:p>
      </dsp:txBody>
      <dsp:txXfrm>
        <a:off x="3276612" y="1523995"/>
        <a:ext cx="2695602" cy="1347801"/>
      </dsp:txXfrm>
    </dsp:sp>
    <dsp:sp modelId="{04D593A8-14B2-4248-9419-3C1D0CAC98DE}">
      <dsp:nvSpPr>
        <dsp:cNvPr id="0" name=""/>
        <dsp:cNvSpPr/>
      </dsp:nvSpPr>
      <dsp:spPr>
        <a:xfrm>
          <a:off x="619" y="3407238"/>
          <a:ext cx="2695602" cy="1347801"/>
        </a:xfrm>
        <a:prstGeom prst="rect">
          <a:avLst/>
        </a:prstGeom>
        <a:gradFill rotWithShape="0">
          <a:gsLst>
            <a:gs pos="0">
              <a:schemeClr val="accent4">
                <a:lumMod val="75000"/>
              </a:schemeClr>
            </a:gs>
            <a:gs pos="43000">
              <a:schemeClr val="accent4">
                <a:lumMod val="40000"/>
                <a:lumOff val="60000"/>
              </a:schemeClr>
            </a:gs>
            <a:gs pos="93000">
              <a:schemeClr val="bg1">
                <a:lumMod val="9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anose="00000400000000000000" pitchFamily="2" charset="-78"/>
            </a:rPr>
            <a:t>3-سجود</a:t>
          </a:r>
          <a:endParaRPr lang="fa-IR" sz="4400" kern="1200" dirty="0">
            <a:cs typeface="B Mitra" panose="00000400000000000000" pitchFamily="2" charset="-78"/>
          </a:endParaRPr>
        </a:p>
      </dsp:txBody>
      <dsp:txXfrm>
        <a:off x="619" y="3407238"/>
        <a:ext cx="2695602" cy="1347801"/>
      </dsp:txXfrm>
    </dsp:sp>
    <dsp:sp modelId="{74C698B2-96E1-41E4-9B47-2959049E512C}">
      <dsp:nvSpPr>
        <dsp:cNvPr id="0" name=""/>
        <dsp:cNvSpPr/>
      </dsp:nvSpPr>
      <dsp:spPr>
        <a:xfrm>
          <a:off x="3262298" y="3407238"/>
          <a:ext cx="2695602" cy="1347801"/>
        </a:xfrm>
        <a:prstGeom prst="rect">
          <a:avLst/>
        </a:prstGeom>
        <a:gradFill rotWithShape="0">
          <a:gsLst>
            <a:gs pos="0">
              <a:schemeClr val="accent3">
                <a:lumMod val="50000"/>
              </a:schemeClr>
            </a:gs>
            <a:gs pos="43000">
              <a:schemeClr val="accent3">
                <a:lumMod val="40000"/>
                <a:lumOff val="60000"/>
              </a:schemeClr>
            </a:gs>
            <a:gs pos="93000">
              <a:schemeClr val="accent3">
                <a:lumMod val="20000"/>
                <a:lumOff val="80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anose="00000400000000000000" pitchFamily="2" charset="-78"/>
            </a:rPr>
            <a:t>2- رکوع</a:t>
          </a:r>
          <a:endParaRPr lang="fa-IR" sz="4400" kern="1200" dirty="0">
            <a:cs typeface="B Mitra" panose="00000400000000000000" pitchFamily="2" charset="-78"/>
          </a:endParaRPr>
        </a:p>
      </dsp:txBody>
      <dsp:txXfrm>
        <a:off x="3262298" y="3407238"/>
        <a:ext cx="2695602" cy="1347801"/>
      </dsp:txXfrm>
    </dsp:sp>
    <dsp:sp modelId="{50BCEFA8-4F2A-4843-9580-C47EEC3EE065}">
      <dsp:nvSpPr>
        <dsp:cNvPr id="0" name=""/>
        <dsp:cNvSpPr/>
      </dsp:nvSpPr>
      <dsp:spPr>
        <a:xfrm>
          <a:off x="6523978" y="3407238"/>
          <a:ext cx="2695602" cy="1347801"/>
        </a:xfrm>
        <a:prstGeom prst="rect">
          <a:avLst/>
        </a:prstGeom>
        <a:gradFill flip="none" rotWithShape="1">
          <a:gsLst>
            <a:gs pos="0">
              <a:srgbClr val="FFFF00">
                <a:lumMod val="50000"/>
              </a:srgbClr>
            </a:gs>
            <a:gs pos="100000">
              <a:srgbClr val="FFFFFF"/>
            </a:gs>
            <a:gs pos="89995">
              <a:srgbClr val="FFFFCC"/>
            </a:gs>
            <a:gs pos="28000">
              <a:srgbClr val="FFFF99"/>
            </a:gs>
            <a:gs pos="40000">
              <a:srgbClr val="FFFF99"/>
            </a:gs>
          </a:gsLst>
          <a:path path="circle">
            <a:fillToRect l="100000" t="100000"/>
          </a:path>
          <a:tileRect r="-100000" b="-100000"/>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anose="00000400000000000000" pitchFamily="2" charset="-78"/>
            </a:rPr>
            <a:t>1-ذکر</a:t>
          </a:r>
          <a:endParaRPr lang="fa-IR" sz="4400" kern="1200" dirty="0">
            <a:cs typeface="B Mitra" panose="00000400000000000000" pitchFamily="2" charset="-78"/>
          </a:endParaRPr>
        </a:p>
      </dsp:txBody>
      <dsp:txXfrm>
        <a:off x="6523978" y="3407238"/>
        <a:ext cx="2695602" cy="13478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DD38-1449-42AC-859D-9D1795609433}">
      <dsp:nvSpPr>
        <dsp:cNvPr id="0" name=""/>
        <dsp:cNvSpPr/>
      </dsp:nvSpPr>
      <dsp:spPr>
        <a:xfrm>
          <a:off x="4570584" y="2822653"/>
          <a:ext cx="3719144" cy="442493"/>
        </a:xfrm>
        <a:custGeom>
          <a:avLst/>
          <a:gdLst/>
          <a:ahLst/>
          <a:cxnLst/>
          <a:rect l="0" t="0" r="0" b="0"/>
          <a:pathLst>
            <a:path>
              <a:moveTo>
                <a:pt x="0" y="0"/>
              </a:moveTo>
              <a:lnTo>
                <a:pt x="0" y="301546"/>
              </a:lnTo>
              <a:lnTo>
                <a:pt x="3719144" y="301546"/>
              </a:lnTo>
              <a:lnTo>
                <a:pt x="3719144" y="4424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19F4AF-FA5F-4964-8432-838040C90A47}">
      <dsp:nvSpPr>
        <dsp:cNvPr id="0" name=""/>
        <dsp:cNvSpPr/>
      </dsp:nvSpPr>
      <dsp:spPr>
        <a:xfrm>
          <a:off x="4570584" y="2822653"/>
          <a:ext cx="1859572" cy="442493"/>
        </a:xfrm>
        <a:custGeom>
          <a:avLst/>
          <a:gdLst/>
          <a:ahLst/>
          <a:cxnLst/>
          <a:rect l="0" t="0" r="0" b="0"/>
          <a:pathLst>
            <a:path>
              <a:moveTo>
                <a:pt x="0" y="0"/>
              </a:moveTo>
              <a:lnTo>
                <a:pt x="0" y="301546"/>
              </a:lnTo>
              <a:lnTo>
                <a:pt x="1859572" y="301546"/>
              </a:lnTo>
              <a:lnTo>
                <a:pt x="1859572" y="4424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45DD2-3F16-41B2-8670-E38EA297ADD8}">
      <dsp:nvSpPr>
        <dsp:cNvPr id="0" name=""/>
        <dsp:cNvSpPr/>
      </dsp:nvSpPr>
      <dsp:spPr>
        <a:xfrm>
          <a:off x="4524864" y="2822653"/>
          <a:ext cx="91440" cy="442493"/>
        </a:xfrm>
        <a:custGeom>
          <a:avLst/>
          <a:gdLst/>
          <a:ahLst/>
          <a:cxnLst/>
          <a:rect l="0" t="0" r="0" b="0"/>
          <a:pathLst>
            <a:path>
              <a:moveTo>
                <a:pt x="45720" y="0"/>
              </a:moveTo>
              <a:lnTo>
                <a:pt x="45720" y="4424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5E8BC07-E352-4C89-88AC-8AADFA922911}">
      <dsp:nvSpPr>
        <dsp:cNvPr id="0" name=""/>
        <dsp:cNvSpPr/>
      </dsp:nvSpPr>
      <dsp:spPr>
        <a:xfrm>
          <a:off x="2711012" y="2822653"/>
          <a:ext cx="1859572" cy="442493"/>
        </a:xfrm>
        <a:custGeom>
          <a:avLst/>
          <a:gdLst/>
          <a:ahLst/>
          <a:cxnLst/>
          <a:rect l="0" t="0" r="0" b="0"/>
          <a:pathLst>
            <a:path>
              <a:moveTo>
                <a:pt x="1859572" y="0"/>
              </a:moveTo>
              <a:lnTo>
                <a:pt x="1859572" y="301546"/>
              </a:lnTo>
              <a:lnTo>
                <a:pt x="0" y="301546"/>
              </a:lnTo>
              <a:lnTo>
                <a:pt x="0" y="4424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B92804-29CF-4D1C-926A-8A1D5A65A2C6}">
      <dsp:nvSpPr>
        <dsp:cNvPr id="0" name=""/>
        <dsp:cNvSpPr/>
      </dsp:nvSpPr>
      <dsp:spPr>
        <a:xfrm>
          <a:off x="851440" y="2822653"/>
          <a:ext cx="3719144" cy="442493"/>
        </a:xfrm>
        <a:custGeom>
          <a:avLst/>
          <a:gdLst/>
          <a:ahLst/>
          <a:cxnLst/>
          <a:rect l="0" t="0" r="0" b="0"/>
          <a:pathLst>
            <a:path>
              <a:moveTo>
                <a:pt x="3719144" y="0"/>
              </a:moveTo>
              <a:lnTo>
                <a:pt x="3719144" y="301546"/>
              </a:lnTo>
              <a:lnTo>
                <a:pt x="0" y="301546"/>
              </a:lnTo>
              <a:lnTo>
                <a:pt x="0" y="442493"/>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600752C-B9ED-4F33-B669-F7ACB2582B2D}">
      <dsp:nvSpPr>
        <dsp:cNvPr id="0" name=""/>
        <dsp:cNvSpPr/>
      </dsp:nvSpPr>
      <dsp:spPr>
        <a:xfrm>
          <a:off x="684" y="1367542"/>
          <a:ext cx="3471062" cy="145511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193B3CA-1243-42DA-9701-010D51EB50A1}">
      <dsp:nvSpPr>
        <dsp:cNvPr id="0" name=""/>
        <dsp:cNvSpPr/>
      </dsp:nvSpPr>
      <dsp:spPr>
        <a:xfrm>
          <a:off x="169736" y="1528141"/>
          <a:ext cx="3471062"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نمازگزار بايد به اندازه‏اى خم شود كه بتواند دست را به زانو بگذارد و اين عمل را «ركوع» مى‏گويند.</a:t>
          </a:r>
          <a:endParaRPr lang="fa-IR" sz="1800" kern="1200" dirty="0"/>
        </a:p>
      </dsp:txBody>
      <dsp:txXfrm>
        <a:off x="212355" y="1570760"/>
        <a:ext cx="3385824" cy="1369873"/>
      </dsp:txXfrm>
    </dsp:sp>
    <dsp:sp modelId="{73C01561-A514-4D37-AB08-4D9D15B59501}">
      <dsp:nvSpPr>
        <dsp:cNvPr id="0" name=""/>
        <dsp:cNvSpPr/>
      </dsp:nvSpPr>
      <dsp:spPr>
        <a:xfrm>
          <a:off x="3809850" y="1367542"/>
          <a:ext cx="1521468" cy="145511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3429ED-ADD4-48C2-A0A1-53980ABFF5CE}">
      <dsp:nvSpPr>
        <dsp:cNvPr id="0" name=""/>
        <dsp:cNvSpPr/>
      </dsp:nvSpPr>
      <dsp:spPr>
        <a:xfrm>
          <a:off x="3978902" y="1528141"/>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Mitra" panose="00000400000000000000" pitchFamily="2" charset="-78"/>
            </a:rPr>
            <a:t>2- رکوع </a:t>
          </a:r>
          <a:endParaRPr lang="fa-IR" sz="1800" kern="1200" dirty="0">
            <a:cs typeface="B Mitra" panose="00000400000000000000" pitchFamily="2" charset="-78"/>
          </a:endParaRPr>
        </a:p>
      </dsp:txBody>
      <dsp:txXfrm>
        <a:off x="4021521" y="1570760"/>
        <a:ext cx="1436230" cy="1369873"/>
      </dsp:txXfrm>
    </dsp:sp>
    <dsp:sp modelId="{1B1B866A-8255-4E36-B42F-19F5257AECE5}">
      <dsp:nvSpPr>
        <dsp:cNvPr id="0" name=""/>
        <dsp:cNvSpPr/>
      </dsp:nvSpPr>
      <dsp:spPr>
        <a:xfrm>
          <a:off x="90706" y="3265147"/>
          <a:ext cx="1521468" cy="1455111"/>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C57C070-5D2B-446C-88CE-8135E0B82571}">
      <dsp:nvSpPr>
        <dsp:cNvPr id="0" name=""/>
        <dsp:cNvSpPr/>
      </dsp:nvSpPr>
      <dsp:spPr>
        <a:xfrm>
          <a:off x="259758" y="3425746"/>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t>واجبات ركوع</a:t>
          </a:r>
          <a:endParaRPr lang="fa-IR" sz="1800" kern="1200" dirty="0">
            <a:cs typeface="B Mitra" panose="00000400000000000000" pitchFamily="2" charset="-78"/>
          </a:endParaRPr>
        </a:p>
      </dsp:txBody>
      <dsp:txXfrm>
        <a:off x="302377" y="3468365"/>
        <a:ext cx="1436230" cy="1369873"/>
      </dsp:txXfrm>
    </dsp:sp>
    <dsp:sp modelId="{6736A4F8-4BAC-4675-A1E2-489AF0579D9D}">
      <dsp:nvSpPr>
        <dsp:cNvPr id="0" name=""/>
        <dsp:cNvSpPr/>
      </dsp:nvSpPr>
      <dsp:spPr>
        <a:xfrm>
          <a:off x="1950278" y="3265147"/>
          <a:ext cx="1521468" cy="1455111"/>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D4414EF-2517-4D59-BB66-92D5116E39DF}">
      <dsp:nvSpPr>
        <dsp:cNvPr id="0" name=""/>
        <dsp:cNvSpPr/>
      </dsp:nvSpPr>
      <dsp:spPr>
        <a:xfrm>
          <a:off x="2119330" y="3425746"/>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t>ذكـر ركـوع</a:t>
          </a:r>
          <a:endParaRPr lang="fa-IR" sz="1800" kern="1200" dirty="0">
            <a:cs typeface="B Mitra" panose="00000400000000000000" pitchFamily="2" charset="-78"/>
          </a:endParaRPr>
        </a:p>
      </dsp:txBody>
      <dsp:txXfrm>
        <a:off x="2161949" y="3468365"/>
        <a:ext cx="1436230" cy="1369873"/>
      </dsp:txXfrm>
    </dsp:sp>
    <dsp:sp modelId="{71295CAA-6DFC-4E9E-A2D7-7A44CC319D1A}">
      <dsp:nvSpPr>
        <dsp:cNvPr id="0" name=""/>
        <dsp:cNvSpPr/>
      </dsp:nvSpPr>
      <dsp:spPr>
        <a:xfrm>
          <a:off x="3809850" y="3265147"/>
          <a:ext cx="1521468" cy="1455111"/>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55334FB-0EB5-49F6-85D4-647F89092878}">
      <dsp:nvSpPr>
        <dsp:cNvPr id="0" name=""/>
        <dsp:cNvSpPr/>
      </dsp:nvSpPr>
      <dsp:spPr>
        <a:xfrm>
          <a:off x="3978902" y="3425746"/>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t>آرامش بدن در ركوع</a:t>
          </a:r>
          <a:endParaRPr lang="en-US" sz="2000" kern="1200" dirty="0"/>
        </a:p>
      </dsp:txBody>
      <dsp:txXfrm>
        <a:off x="4021521" y="3468365"/>
        <a:ext cx="1436230" cy="1369873"/>
      </dsp:txXfrm>
    </dsp:sp>
    <dsp:sp modelId="{FF1216AA-1C30-4197-BAB4-B2334BB7A07B}">
      <dsp:nvSpPr>
        <dsp:cNvPr id="0" name=""/>
        <dsp:cNvSpPr/>
      </dsp:nvSpPr>
      <dsp:spPr>
        <a:xfrm>
          <a:off x="5669422" y="3265147"/>
          <a:ext cx="1521468" cy="1455111"/>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EBCB40F-86E4-4AEC-9C49-D019CB5EADEA}">
      <dsp:nvSpPr>
        <dsp:cNvPr id="0" name=""/>
        <dsp:cNvSpPr/>
      </dsp:nvSpPr>
      <dsp:spPr>
        <a:xfrm>
          <a:off x="5838474" y="3425746"/>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t>وظيفه كسى كه نمى‏تواند ركوع كند</a:t>
          </a:r>
          <a:endParaRPr lang="en-US" sz="2000" kern="1200" dirty="0"/>
        </a:p>
      </dsp:txBody>
      <dsp:txXfrm>
        <a:off x="5881093" y="3468365"/>
        <a:ext cx="1436230" cy="1369873"/>
      </dsp:txXfrm>
    </dsp:sp>
    <dsp:sp modelId="{E9132DEE-17AB-4E91-852F-704079EA5282}">
      <dsp:nvSpPr>
        <dsp:cNvPr id="0" name=""/>
        <dsp:cNvSpPr/>
      </dsp:nvSpPr>
      <dsp:spPr>
        <a:xfrm>
          <a:off x="7528995" y="3265147"/>
          <a:ext cx="1521468" cy="1455111"/>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13A1327-80EB-4729-8FBA-8BBDDF75243E}">
      <dsp:nvSpPr>
        <dsp:cNvPr id="0" name=""/>
        <dsp:cNvSpPr/>
      </dsp:nvSpPr>
      <dsp:spPr>
        <a:xfrm>
          <a:off x="7698047" y="3425746"/>
          <a:ext cx="1521468" cy="14551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t>فراموش كردن ركوع</a:t>
          </a:r>
          <a:endParaRPr lang="en-US" sz="2000" kern="1200" dirty="0"/>
        </a:p>
      </dsp:txBody>
      <dsp:txXfrm>
        <a:off x="7740666" y="3468365"/>
        <a:ext cx="1436230" cy="13698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0179-FC57-4D1E-BC2D-190ABC7B43D3}">
      <dsp:nvSpPr>
        <dsp:cNvPr id="0" name=""/>
        <dsp:cNvSpPr/>
      </dsp:nvSpPr>
      <dsp:spPr>
        <a:xfrm>
          <a:off x="2377878" y="4824420"/>
          <a:ext cx="260837" cy="625981"/>
        </a:xfrm>
        <a:custGeom>
          <a:avLst/>
          <a:gdLst/>
          <a:ahLst/>
          <a:cxnLst/>
          <a:rect l="0" t="0" r="0" b="0"/>
          <a:pathLst>
            <a:path>
              <a:moveTo>
                <a:pt x="260837" y="0"/>
              </a:moveTo>
              <a:lnTo>
                <a:pt x="130418" y="0"/>
              </a:lnTo>
              <a:lnTo>
                <a:pt x="130418" y="625981"/>
              </a:lnTo>
              <a:lnTo>
                <a:pt x="0" y="6259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D5675-4469-4FA3-8FEE-EDC730E5CCB4}">
      <dsp:nvSpPr>
        <dsp:cNvPr id="0" name=""/>
        <dsp:cNvSpPr/>
      </dsp:nvSpPr>
      <dsp:spPr>
        <a:xfrm>
          <a:off x="2377878" y="4198439"/>
          <a:ext cx="260837" cy="625981"/>
        </a:xfrm>
        <a:custGeom>
          <a:avLst/>
          <a:gdLst/>
          <a:ahLst/>
          <a:cxnLst/>
          <a:rect l="0" t="0" r="0" b="0"/>
          <a:pathLst>
            <a:path>
              <a:moveTo>
                <a:pt x="260837" y="625981"/>
              </a:moveTo>
              <a:lnTo>
                <a:pt x="130418" y="625981"/>
              </a:lnTo>
              <a:lnTo>
                <a:pt x="130418"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7EB8-8CDA-4FB7-899D-5F1AACFA0C72}">
      <dsp:nvSpPr>
        <dsp:cNvPr id="0" name=""/>
        <dsp:cNvSpPr/>
      </dsp:nvSpPr>
      <dsp:spPr>
        <a:xfrm>
          <a:off x="6115367" y="4401475"/>
          <a:ext cx="260837" cy="422945"/>
        </a:xfrm>
        <a:custGeom>
          <a:avLst/>
          <a:gdLst/>
          <a:ahLst/>
          <a:cxnLst/>
          <a:rect l="0" t="0" r="0" b="0"/>
          <a:pathLst>
            <a:path>
              <a:moveTo>
                <a:pt x="260837" y="0"/>
              </a:moveTo>
              <a:lnTo>
                <a:pt x="130418" y="0"/>
              </a:lnTo>
              <a:lnTo>
                <a:pt x="130418" y="422945"/>
              </a:lnTo>
              <a:lnTo>
                <a:pt x="0" y="4229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C223C-BB61-456B-86DF-F5D60B470F4F}">
      <dsp:nvSpPr>
        <dsp:cNvPr id="0" name=""/>
        <dsp:cNvSpPr/>
      </dsp:nvSpPr>
      <dsp:spPr>
        <a:xfrm>
          <a:off x="6115367" y="3978529"/>
          <a:ext cx="260837" cy="422945"/>
        </a:xfrm>
        <a:custGeom>
          <a:avLst/>
          <a:gdLst/>
          <a:ahLst/>
          <a:cxnLst/>
          <a:rect l="0" t="0" r="0" b="0"/>
          <a:pathLst>
            <a:path>
              <a:moveTo>
                <a:pt x="260837" y="422945"/>
              </a:moveTo>
              <a:lnTo>
                <a:pt x="130418" y="422945"/>
              </a:lnTo>
              <a:lnTo>
                <a:pt x="130418"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0C500-95DE-463D-8D55-CF94C77A5610}">
      <dsp:nvSpPr>
        <dsp:cNvPr id="0" name=""/>
        <dsp:cNvSpPr/>
      </dsp:nvSpPr>
      <dsp:spPr>
        <a:xfrm>
          <a:off x="7818284" y="3132637"/>
          <a:ext cx="260837" cy="1268837"/>
        </a:xfrm>
        <a:custGeom>
          <a:avLst/>
          <a:gdLst/>
          <a:ahLst/>
          <a:cxnLst/>
          <a:rect l="0" t="0" r="0" b="0"/>
          <a:pathLst>
            <a:path>
              <a:moveTo>
                <a:pt x="260837" y="0"/>
              </a:moveTo>
              <a:lnTo>
                <a:pt x="130418" y="0"/>
              </a:lnTo>
              <a:lnTo>
                <a:pt x="130418" y="1268837"/>
              </a:lnTo>
              <a:lnTo>
                <a:pt x="0" y="12688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9E9D6-3315-4753-8E4B-EE37A47F9511}">
      <dsp:nvSpPr>
        <dsp:cNvPr id="0" name=""/>
        <dsp:cNvSpPr/>
      </dsp:nvSpPr>
      <dsp:spPr>
        <a:xfrm>
          <a:off x="6115367" y="1863799"/>
          <a:ext cx="260837" cy="1268837"/>
        </a:xfrm>
        <a:custGeom>
          <a:avLst/>
          <a:gdLst/>
          <a:ahLst/>
          <a:cxnLst/>
          <a:rect l="0" t="0" r="0" b="0"/>
          <a:pathLst>
            <a:path>
              <a:moveTo>
                <a:pt x="260837" y="0"/>
              </a:moveTo>
              <a:lnTo>
                <a:pt x="130418" y="0"/>
              </a:lnTo>
              <a:lnTo>
                <a:pt x="130418" y="1268837"/>
              </a:lnTo>
              <a:lnTo>
                <a:pt x="0" y="126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EA7CE4-297D-4118-A60E-DECBA1051186}">
      <dsp:nvSpPr>
        <dsp:cNvPr id="0" name=""/>
        <dsp:cNvSpPr/>
      </dsp:nvSpPr>
      <dsp:spPr>
        <a:xfrm>
          <a:off x="6115367" y="1863799"/>
          <a:ext cx="260837" cy="422945"/>
        </a:xfrm>
        <a:custGeom>
          <a:avLst/>
          <a:gdLst/>
          <a:ahLst/>
          <a:cxnLst/>
          <a:rect l="0" t="0" r="0" b="0"/>
          <a:pathLst>
            <a:path>
              <a:moveTo>
                <a:pt x="260837" y="0"/>
              </a:moveTo>
              <a:lnTo>
                <a:pt x="130418" y="0"/>
              </a:lnTo>
              <a:lnTo>
                <a:pt x="130418" y="422945"/>
              </a:lnTo>
              <a:lnTo>
                <a:pt x="0" y="4229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03CF6-BA00-46A2-9369-3E9192BD91C2}">
      <dsp:nvSpPr>
        <dsp:cNvPr id="0" name=""/>
        <dsp:cNvSpPr/>
      </dsp:nvSpPr>
      <dsp:spPr>
        <a:xfrm>
          <a:off x="6115367" y="1440853"/>
          <a:ext cx="260837" cy="422945"/>
        </a:xfrm>
        <a:custGeom>
          <a:avLst/>
          <a:gdLst/>
          <a:ahLst/>
          <a:cxnLst/>
          <a:rect l="0" t="0" r="0" b="0"/>
          <a:pathLst>
            <a:path>
              <a:moveTo>
                <a:pt x="260837" y="422945"/>
              </a:moveTo>
              <a:lnTo>
                <a:pt x="130418" y="422945"/>
              </a:lnTo>
              <a:lnTo>
                <a:pt x="130418"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6EFBD-3C8C-4D7E-9C55-0074CC11A26F}">
      <dsp:nvSpPr>
        <dsp:cNvPr id="0" name=""/>
        <dsp:cNvSpPr/>
      </dsp:nvSpPr>
      <dsp:spPr>
        <a:xfrm>
          <a:off x="6115367" y="594962"/>
          <a:ext cx="260837" cy="1268837"/>
        </a:xfrm>
        <a:custGeom>
          <a:avLst/>
          <a:gdLst/>
          <a:ahLst/>
          <a:cxnLst/>
          <a:rect l="0" t="0" r="0" b="0"/>
          <a:pathLst>
            <a:path>
              <a:moveTo>
                <a:pt x="260837" y="1268837"/>
              </a:moveTo>
              <a:lnTo>
                <a:pt x="130418" y="1268837"/>
              </a:lnTo>
              <a:lnTo>
                <a:pt x="130418"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0FEF7-8F40-4A8A-8277-44D4A64D12AD}">
      <dsp:nvSpPr>
        <dsp:cNvPr id="0" name=""/>
        <dsp:cNvSpPr/>
      </dsp:nvSpPr>
      <dsp:spPr>
        <a:xfrm>
          <a:off x="7818284" y="1863799"/>
          <a:ext cx="260837" cy="1268837"/>
        </a:xfrm>
        <a:custGeom>
          <a:avLst/>
          <a:gdLst/>
          <a:ahLst/>
          <a:cxnLst/>
          <a:rect l="0" t="0" r="0" b="0"/>
          <a:pathLst>
            <a:path>
              <a:moveTo>
                <a:pt x="260837" y="1268837"/>
              </a:moveTo>
              <a:lnTo>
                <a:pt x="130418" y="1268837"/>
              </a:lnTo>
              <a:lnTo>
                <a:pt x="130418"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8FF00-2CB7-45DE-A1E1-BAD249B6ECCE}">
      <dsp:nvSpPr>
        <dsp:cNvPr id="0" name=""/>
        <dsp:cNvSpPr/>
      </dsp:nvSpPr>
      <dsp:spPr>
        <a:xfrm>
          <a:off x="8079122" y="2837065"/>
          <a:ext cx="1138138" cy="591144"/>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anose="00000400000000000000" pitchFamily="2" charset="-78"/>
            </a:rPr>
            <a:t>رکوع </a:t>
          </a:r>
          <a:endParaRPr lang="fa-IR" sz="4400" kern="1200" dirty="0">
            <a:cs typeface="B Mitra" panose="00000400000000000000" pitchFamily="2" charset="-78"/>
          </a:endParaRPr>
        </a:p>
      </dsp:txBody>
      <dsp:txXfrm>
        <a:off x="8079122" y="2837065"/>
        <a:ext cx="1138138" cy="591144"/>
      </dsp:txXfrm>
    </dsp:sp>
    <dsp:sp modelId="{E7C8BBA8-219A-441E-9FEC-B99943AFB81B}">
      <dsp:nvSpPr>
        <dsp:cNvPr id="0" name=""/>
        <dsp:cNvSpPr/>
      </dsp:nvSpPr>
      <dsp:spPr>
        <a:xfrm>
          <a:off x="6376205" y="1568227"/>
          <a:ext cx="1442079" cy="591144"/>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واجبات ركوع</a:t>
          </a:r>
          <a:endParaRPr lang="fa-IR" sz="2400" kern="1200" dirty="0">
            <a:cs typeface="B Mitra" panose="00000400000000000000" pitchFamily="2" charset="-78"/>
          </a:endParaRPr>
        </a:p>
      </dsp:txBody>
      <dsp:txXfrm>
        <a:off x="6376205" y="1568227"/>
        <a:ext cx="1442079" cy="591144"/>
      </dsp:txXfrm>
    </dsp:sp>
    <dsp:sp modelId="{9256A5D9-6365-4C9B-BFF5-6AE56CBDC676}">
      <dsp:nvSpPr>
        <dsp:cNvPr id="0" name=""/>
        <dsp:cNvSpPr/>
      </dsp:nvSpPr>
      <dsp:spPr>
        <a:xfrm>
          <a:off x="2638715" y="253528"/>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1 ـ گفتن ذكر</a:t>
          </a:r>
          <a:endParaRPr lang="fa-IR" sz="2400" kern="1200" dirty="0">
            <a:cs typeface="B Mitra" panose="00000400000000000000" pitchFamily="2" charset="-78"/>
          </a:endParaRPr>
        </a:p>
      </dsp:txBody>
      <dsp:txXfrm>
        <a:off x="2638715" y="253528"/>
        <a:ext cx="3476651" cy="682868"/>
      </dsp:txXfrm>
    </dsp:sp>
    <dsp:sp modelId="{1CBCB770-21F3-43C0-99E3-DEFC4746F7E2}">
      <dsp:nvSpPr>
        <dsp:cNvPr id="0" name=""/>
        <dsp:cNvSpPr/>
      </dsp:nvSpPr>
      <dsp:spPr>
        <a:xfrm>
          <a:off x="2638715" y="1099419"/>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t> 2 ـ آرامش بدن در حال گفتن ذكر</a:t>
          </a:r>
          <a:endParaRPr lang="fa-IR" sz="2000" kern="1200" dirty="0">
            <a:cs typeface="B Mitra" panose="00000400000000000000" pitchFamily="2" charset="-78"/>
          </a:endParaRPr>
        </a:p>
      </dsp:txBody>
      <dsp:txXfrm>
        <a:off x="2638715" y="1099419"/>
        <a:ext cx="3476651" cy="682868"/>
      </dsp:txXfrm>
    </dsp:sp>
    <dsp:sp modelId="{0705337B-6FAA-4D36-BE06-2326C49F0D4A}">
      <dsp:nvSpPr>
        <dsp:cNvPr id="0" name=""/>
        <dsp:cNvSpPr/>
      </dsp:nvSpPr>
      <dsp:spPr>
        <a:xfrm>
          <a:off x="2638715" y="1945311"/>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 3 ـ ايستادن بعد از ركوع.</a:t>
          </a:r>
          <a:endParaRPr lang="fa-IR" sz="2400" kern="1200" dirty="0">
            <a:cs typeface="B Mitra" panose="00000400000000000000" pitchFamily="2" charset="-78"/>
          </a:endParaRPr>
        </a:p>
      </dsp:txBody>
      <dsp:txXfrm>
        <a:off x="2638715" y="1945311"/>
        <a:ext cx="3476651" cy="682868"/>
      </dsp:txXfrm>
    </dsp:sp>
    <dsp:sp modelId="{D4FB7368-DE60-4F6B-B2C3-AA11832F4BBC}">
      <dsp:nvSpPr>
        <dsp:cNvPr id="0" name=""/>
        <dsp:cNvSpPr/>
      </dsp:nvSpPr>
      <dsp:spPr>
        <a:xfrm>
          <a:off x="2638715" y="2791203"/>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 4 ـ آرامش بدن بعد از ركوع.</a:t>
          </a:r>
          <a:endParaRPr lang="fa-IR" sz="2400" kern="1200" dirty="0">
            <a:cs typeface="B Mitra" panose="00000400000000000000" pitchFamily="2" charset="-78"/>
          </a:endParaRPr>
        </a:p>
      </dsp:txBody>
      <dsp:txXfrm>
        <a:off x="2638715" y="2791203"/>
        <a:ext cx="3476651" cy="682868"/>
      </dsp:txXfrm>
    </dsp:sp>
    <dsp:sp modelId="{53559C3C-18BA-4490-95AB-63DCDB8C9A4A}">
      <dsp:nvSpPr>
        <dsp:cNvPr id="0" name=""/>
        <dsp:cNvSpPr/>
      </dsp:nvSpPr>
      <dsp:spPr>
        <a:xfrm>
          <a:off x="6376205" y="4105902"/>
          <a:ext cx="1442079" cy="591144"/>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ذكـر ركـوع</a:t>
          </a:r>
          <a:endParaRPr lang="fa-IR" sz="2400" kern="1200" dirty="0">
            <a:cs typeface="B Mitra" panose="00000400000000000000" pitchFamily="2" charset="-78"/>
          </a:endParaRPr>
        </a:p>
      </dsp:txBody>
      <dsp:txXfrm>
        <a:off x="6376205" y="4105902"/>
        <a:ext cx="1442079" cy="591144"/>
      </dsp:txXfrm>
    </dsp:sp>
    <dsp:sp modelId="{C658D51A-691F-412E-9E36-309CE3ACFB97}">
      <dsp:nvSpPr>
        <dsp:cNvPr id="0" name=""/>
        <dsp:cNvSpPr/>
      </dsp:nvSpPr>
      <dsp:spPr>
        <a:xfrm>
          <a:off x="2638715" y="3637095"/>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در ركوع، هر ذكرى گفته شود كافى است، </a:t>
          </a:r>
          <a:endParaRPr lang="en-US" sz="2400" kern="1200" dirty="0"/>
        </a:p>
      </dsp:txBody>
      <dsp:txXfrm>
        <a:off x="2638715" y="3637095"/>
        <a:ext cx="3476651" cy="682868"/>
      </dsp:txXfrm>
    </dsp:sp>
    <dsp:sp modelId="{94F6043F-BD79-434D-A4BA-377C35AC9355}">
      <dsp:nvSpPr>
        <dsp:cNvPr id="0" name=""/>
        <dsp:cNvSpPr/>
      </dsp:nvSpPr>
      <dsp:spPr>
        <a:xfrm>
          <a:off x="2638715" y="4482986"/>
          <a:ext cx="3476651" cy="682868"/>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احتياط واجب آن است كه </a:t>
          </a:r>
          <a:endParaRPr lang="en-US" sz="2400" kern="1200" dirty="0"/>
        </a:p>
      </dsp:txBody>
      <dsp:txXfrm>
        <a:off x="2638715" y="4482986"/>
        <a:ext cx="3476651" cy="682868"/>
      </dsp:txXfrm>
    </dsp:sp>
    <dsp:sp modelId="{BFA6A057-7EF4-4FA6-A65B-DE2BCC56528E}">
      <dsp:nvSpPr>
        <dsp:cNvPr id="0" name=""/>
        <dsp:cNvSpPr/>
      </dsp:nvSpPr>
      <dsp:spPr>
        <a:xfrm>
          <a:off x="97349" y="3653969"/>
          <a:ext cx="2280528" cy="1088939"/>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به قدر سه مرتبه</a:t>
          </a:r>
          <a:br>
            <a:rPr lang="fa-IR" sz="2400" kern="1200" dirty="0" smtClean="0"/>
          </a:br>
          <a:r>
            <a:rPr lang="fa-IR" sz="2400" b="1" kern="1200" dirty="0" smtClean="0"/>
            <a:t>«سُبْحانَ اللّه‏ِ» </a:t>
          </a:r>
          <a:r>
            <a:rPr lang="fa-IR" sz="2400" kern="1200" dirty="0" smtClean="0"/>
            <a:t>يا</a:t>
          </a:r>
          <a:endParaRPr lang="en-US" sz="2400" kern="1200" dirty="0"/>
        </a:p>
      </dsp:txBody>
      <dsp:txXfrm>
        <a:off x="97349" y="3653969"/>
        <a:ext cx="2280528" cy="1088939"/>
      </dsp:txXfrm>
    </dsp:sp>
    <dsp:sp modelId="{EE6DB763-0326-4057-B68F-5C1DC6444BDD}">
      <dsp:nvSpPr>
        <dsp:cNvPr id="0" name=""/>
        <dsp:cNvSpPr/>
      </dsp:nvSpPr>
      <dsp:spPr>
        <a:xfrm>
          <a:off x="2939" y="4905932"/>
          <a:ext cx="2374939" cy="1088939"/>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 يك مرتبه </a:t>
          </a:r>
          <a:r>
            <a:rPr lang="fa-IR" sz="2400" b="1" kern="1200" dirty="0" smtClean="0"/>
            <a:t>«سُبْحانَ رَبِّىَ‏العَظيمِ وَ بِحَمْدِهِ» </a:t>
          </a:r>
          <a:r>
            <a:rPr lang="fa-IR" sz="2400" kern="1200" dirty="0" smtClean="0"/>
            <a:t>كمتر نباشد.</a:t>
          </a:r>
          <a:endParaRPr lang="en-US" sz="2400" kern="1200" dirty="0"/>
        </a:p>
      </dsp:txBody>
      <dsp:txXfrm>
        <a:off x="2939" y="4905932"/>
        <a:ext cx="2374939" cy="10889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8A109-633D-48D3-BBF7-8246FAEAB125}">
      <dsp:nvSpPr>
        <dsp:cNvPr id="0" name=""/>
        <dsp:cNvSpPr/>
      </dsp:nvSpPr>
      <dsp:spPr>
        <a:xfrm>
          <a:off x="8008711" y="2750094"/>
          <a:ext cx="1207848" cy="87481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Mitra" panose="00000400000000000000" pitchFamily="2" charset="-78"/>
            </a:rPr>
            <a:t>2- رکوع </a:t>
          </a:r>
          <a:endParaRPr lang="fa-IR" sz="1600" kern="1200" dirty="0">
            <a:solidFill>
              <a:schemeClr val="tx1"/>
            </a:solidFill>
            <a:cs typeface="B Mitra" panose="00000400000000000000" pitchFamily="2" charset="-78"/>
          </a:endParaRPr>
        </a:p>
      </dsp:txBody>
      <dsp:txXfrm>
        <a:off x="8034333" y="2775716"/>
        <a:ext cx="1156604" cy="823567"/>
      </dsp:txXfrm>
    </dsp:sp>
    <dsp:sp modelId="{B9FCE81D-8142-41EF-89FA-ECFFAF7A3BFD}">
      <dsp:nvSpPr>
        <dsp:cNvPr id="0" name=""/>
        <dsp:cNvSpPr/>
      </dsp:nvSpPr>
      <dsp:spPr>
        <a:xfrm rot="10800000">
          <a:off x="7616966" y="3180446"/>
          <a:ext cx="391745" cy="14106"/>
        </a:xfrm>
        <a:custGeom>
          <a:avLst/>
          <a:gdLst/>
          <a:ahLst/>
          <a:cxnLst/>
          <a:rect l="0" t="0" r="0" b="0"/>
          <a:pathLst>
            <a:path>
              <a:moveTo>
                <a:pt x="0" y="7053"/>
              </a:moveTo>
              <a:lnTo>
                <a:pt x="391745" y="705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7803045" y="3177706"/>
        <a:ext cx="19587" cy="19587"/>
      </dsp:txXfrm>
    </dsp:sp>
    <dsp:sp modelId="{A9BFB9A4-D731-48AC-9E65-4EC0B554918E}">
      <dsp:nvSpPr>
        <dsp:cNvPr id="0" name=""/>
        <dsp:cNvSpPr/>
      </dsp:nvSpPr>
      <dsp:spPr>
        <a:xfrm>
          <a:off x="6409117" y="2750094"/>
          <a:ext cx="1207848" cy="874811"/>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chemeClr val="tx1"/>
              </a:solidFill>
            </a:rPr>
            <a:t>فراموش كردن ركوع</a:t>
          </a:r>
          <a:endParaRPr lang="en-US" sz="2000" kern="1200" dirty="0">
            <a:solidFill>
              <a:schemeClr val="tx1"/>
            </a:solidFill>
          </a:endParaRPr>
        </a:p>
      </dsp:txBody>
      <dsp:txXfrm>
        <a:off x="6434739" y="2775716"/>
        <a:ext cx="1156604" cy="823567"/>
      </dsp:txXfrm>
    </dsp:sp>
    <dsp:sp modelId="{772CA66C-5D8C-4C7A-B943-5E983C212EEB}">
      <dsp:nvSpPr>
        <dsp:cNvPr id="0" name=""/>
        <dsp:cNvSpPr/>
      </dsp:nvSpPr>
      <dsp:spPr>
        <a:xfrm rot="14535873">
          <a:off x="5792365" y="2807924"/>
          <a:ext cx="841757" cy="14106"/>
        </a:xfrm>
        <a:custGeom>
          <a:avLst/>
          <a:gdLst/>
          <a:ahLst/>
          <a:cxnLst/>
          <a:rect l="0" t="0" r="0" b="0"/>
          <a:pathLst>
            <a:path>
              <a:moveTo>
                <a:pt x="0" y="7053"/>
              </a:moveTo>
              <a:lnTo>
                <a:pt x="841757" y="70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6192200" y="2793933"/>
        <a:ext cx="42087" cy="42087"/>
      </dsp:txXfrm>
    </dsp:sp>
    <dsp:sp modelId="{DC35512D-FED9-4304-9EFB-7073EF8FA47C}">
      <dsp:nvSpPr>
        <dsp:cNvPr id="0" name=""/>
        <dsp:cNvSpPr/>
      </dsp:nvSpPr>
      <dsp:spPr>
        <a:xfrm>
          <a:off x="4273957" y="1609526"/>
          <a:ext cx="1743413" cy="1665858"/>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1 ـ اگر پيش از آن‏كه پيشانى را بر زمين بگذارد يادش بيايد، </a:t>
          </a:r>
          <a:endParaRPr lang="en-US" sz="1800" kern="1200" dirty="0">
            <a:solidFill>
              <a:schemeClr val="tx1"/>
            </a:solidFill>
          </a:endParaRPr>
        </a:p>
      </dsp:txBody>
      <dsp:txXfrm>
        <a:off x="4322748" y="1658317"/>
        <a:ext cx="1645831" cy="1568276"/>
      </dsp:txXfrm>
    </dsp:sp>
    <dsp:sp modelId="{41B2685D-EE2E-4729-A8A0-5EF434E30903}">
      <dsp:nvSpPr>
        <dsp:cNvPr id="0" name=""/>
        <dsp:cNvSpPr/>
      </dsp:nvSpPr>
      <dsp:spPr>
        <a:xfrm rot="10800000">
          <a:off x="3882212" y="2435402"/>
          <a:ext cx="391745" cy="14106"/>
        </a:xfrm>
        <a:custGeom>
          <a:avLst/>
          <a:gdLst/>
          <a:ahLst/>
          <a:cxnLst/>
          <a:rect l="0" t="0" r="0" b="0"/>
          <a:pathLst>
            <a:path>
              <a:moveTo>
                <a:pt x="0" y="7053"/>
              </a:moveTo>
              <a:lnTo>
                <a:pt x="391745" y="70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4068291" y="2432661"/>
        <a:ext cx="19587" cy="19587"/>
      </dsp:txXfrm>
    </dsp:sp>
    <dsp:sp modelId="{BF0544DA-C46B-4926-8657-C684869EB3B5}">
      <dsp:nvSpPr>
        <dsp:cNvPr id="0" name=""/>
        <dsp:cNvSpPr/>
      </dsp:nvSpPr>
      <dsp:spPr>
        <a:xfrm>
          <a:off x="2138798" y="1482926"/>
          <a:ext cx="1743413" cy="191905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بايد بايستد بعد به ركوع رود و چنانچه نايستد و از همان حال به ركوع برگردد، نمازش باطل است، </a:t>
          </a:r>
          <a:endParaRPr lang="en-US" sz="1800" kern="1200" dirty="0">
            <a:solidFill>
              <a:schemeClr val="tx1"/>
            </a:solidFill>
          </a:endParaRPr>
        </a:p>
      </dsp:txBody>
      <dsp:txXfrm>
        <a:off x="2189861" y="1533989"/>
        <a:ext cx="1641287" cy="1816931"/>
      </dsp:txXfrm>
    </dsp:sp>
    <dsp:sp modelId="{FFB8F60A-447E-40AD-B02F-74E1B20F78CC}">
      <dsp:nvSpPr>
        <dsp:cNvPr id="0" name=""/>
        <dsp:cNvSpPr/>
      </dsp:nvSpPr>
      <dsp:spPr>
        <a:xfrm rot="10800000">
          <a:off x="1747053" y="2435402"/>
          <a:ext cx="391745" cy="14106"/>
        </a:xfrm>
        <a:custGeom>
          <a:avLst/>
          <a:gdLst/>
          <a:ahLst/>
          <a:cxnLst/>
          <a:rect l="0" t="0" r="0" b="0"/>
          <a:pathLst>
            <a:path>
              <a:moveTo>
                <a:pt x="0" y="7053"/>
              </a:moveTo>
              <a:lnTo>
                <a:pt x="391745" y="705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1933132" y="2432661"/>
        <a:ext cx="19587" cy="19587"/>
      </dsp:txXfrm>
    </dsp:sp>
    <dsp:sp modelId="{A00F3228-FF66-4367-94E0-200CD34CFEDE}">
      <dsp:nvSpPr>
        <dsp:cNvPr id="0" name=""/>
        <dsp:cNvSpPr/>
      </dsp:nvSpPr>
      <dsp:spPr>
        <a:xfrm>
          <a:off x="3639" y="1482926"/>
          <a:ext cx="1743413" cy="191905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چون قيام متصل به ركوع ترك شده است.</a:t>
          </a:r>
          <a:endParaRPr lang="en-US" sz="1800" kern="1200" dirty="0">
            <a:solidFill>
              <a:schemeClr val="tx1"/>
            </a:solidFill>
          </a:endParaRPr>
        </a:p>
      </dsp:txBody>
      <dsp:txXfrm>
        <a:off x="54702" y="1533989"/>
        <a:ext cx="1641287" cy="1816931"/>
      </dsp:txXfrm>
    </dsp:sp>
    <dsp:sp modelId="{9FF86FE1-AD39-4636-8360-305BF32331B3}">
      <dsp:nvSpPr>
        <dsp:cNvPr id="0" name=""/>
        <dsp:cNvSpPr/>
      </dsp:nvSpPr>
      <dsp:spPr>
        <a:xfrm rot="6766644">
          <a:off x="5707312" y="3646924"/>
          <a:ext cx="1011864" cy="14106"/>
        </a:xfrm>
        <a:custGeom>
          <a:avLst/>
          <a:gdLst/>
          <a:ahLst/>
          <a:cxnLst/>
          <a:rect l="0" t="0" r="0" b="0"/>
          <a:pathLst>
            <a:path>
              <a:moveTo>
                <a:pt x="0" y="7053"/>
              </a:moveTo>
              <a:lnTo>
                <a:pt x="1011864" y="705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6187947" y="3628680"/>
        <a:ext cx="50593" cy="50593"/>
      </dsp:txXfrm>
    </dsp:sp>
    <dsp:sp modelId="{1DF2C79B-30B1-407D-AA31-6221D9E05F54}">
      <dsp:nvSpPr>
        <dsp:cNvPr id="0" name=""/>
        <dsp:cNvSpPr/>
      </dsp:nvSpPr>
      <dsp:spPr>
        <a:xfrm>
          <a:off x="1715253" y="3475436"/>
          <a:ext cx="4302118" cy="1290037"/>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90000" sy="75000" flip="none" algn="tl"/>
        </a:blip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2 ـ اگر پس از رسيدن پيشانى به زمين، يادش بيايد كه ركوع نكرده، بنابر احتياط واجب بايد بايستد و ركوع را بجا آورد و نماز را تمام كند و دوباره بخواند.</a:t>
          </a:r>
          <a:endParaRPr lang="en-US" sz="1800" kern="1200" dirty="0">
            <a:solidFill>
              <a:schemeClr val="tx1"/>
            </a:solidFill>
          </a:endParaRPr>
        </a:p>
      </dsp:txBody>
      <dsp:txXfrm>
        <a:off x="1753037" y="3513220"/>
        <a:ext cx="4226550" cy="1214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456C2-5F13-4A67-938B-CAFCA24CFB0D}">
      <dsp:nvSpPr>
        <dsp:cNvPr id="0" name=""/>
        <dsp:cNvSpPr/>
      </dsp:nvSpPr>
      <dsp:spPr>
        <a:xfrm>
          <a:off x="7283696" y="3168351"/>
          <a:ext cx="788264" cy="1608396"/>
        </a:xfrm>
        <a:custGeom>
          <a:avLst/>
          <a:gdLst/>
          <a:ahLst/>
          <a:cxnLst/>
          <a:rect l="0" t="0" r="0" b="0"/>
          <a:pathLst>
            <a:path>
              <a:moveTo>
                <a:pt x="788264" y="0"/>
              </a:moveTo>
              <a:lnTo>
                <a:pt x="394132" y="0"/>
              </a:lnTo>
              <a:lnTo>
                <a:pt x="394132" y="1608396"/>
              </a:lnTo>
              <a:lnTo>
                <a:pt x="0" y="1608396"/>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rtl="1">
            <a:lnSpc>
              <a:spcPct val="90000"/>
            </a:lnSpc>
            <a:spcBef>
              <a:spcPct val="0"/>
            </a:spcBef>
            <a:spcAft>
              <a:spcPct val="35000"/>
            </a:spcAft>
          </a:pPr>
          <a:endParaRPr lang="fa-IR" sz="3200" kern="1200">
            <a:solidFill>
              <a:sysClr val="windowText" lastClr="000000"/>
            </a:solidFill>
          </a:endParaRPr>
        </a:p>
      </dsp:txBody>
      <dsp:txXfrm>
        <a:off x="6782242" y="3565012"/>
        <a:ext cx="1791173" cy="815076"/>
      </dsp:txXfrm>
    </dsp:sp>
    <dsp:sp modelId="{64525533-1F70-40C3-B055-71FB541AFAC9}">
      <dsp:nvSpPr>
        <dsp:cNvPr id="0" name=""/>
        <dsp:cNvSpPr/>
      </dsp:nvSpPr>
      <dsp:spPr>
        <a:xfrm>
          <a:off x="7283696" y="3122632"/>
          <a:ext cx="788264" cy="91440"/>
        </a:xfrm>
        <a:custGeom>
          <a:avLst/>
          <a:gdLst/>
          <a:ahLst/>
          <a:cxnLst/>
          <a:rect l="0" t="0" r="0" b="0"/>
          <a:pathLst>
            <a:path>
              <a:moveTo>
                <a:pt x="788264" y="45720"/>
              </a:moveTo>
              <a:lnTo>
                <a:pt x="0" y="4572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endParaRPr>
        </a:p>
      </dsp:txBody>
      <dsp:txXfrm>
        <a:off x="7283696" y="3157454"/>
        <a:ext cx="788264" cy="21794"/>
      </dsp:txXfrm>
    </dsp:sp>
    <dsp:sp modelId="{1FA32706-D1C5-43D5-A450-6915E19CAE24}">
      <dsp:nvSpPr>
        <dsp:cNvPr id="0" name=""/>
        <dsp:cNvSpPr/>
      </dsp:nvSpPr>
      <dsp:spPr>
        <a:xfrm>
          <a:off x="7283696" y="1559955"/>
          <a:ext cx="788264" cy="1608396"/>
        </a:xfrm>
        <a:custGeom>
          <a:avLst/>
          <a:gdLst/>
          <a:ahLst/>
          <a:cxnLst/>
          <a:rect l="0" t="0" r="0" b="0"/>
          <a:pathLst>
            <a:path>
              <a:moveTo>
                <a:pt x="788264" y="1608396"/>
              </a:moveTo>
              <a:lnTo>
                <a:pt x="394132" y="1608396"/>
              </a:lnTo>
              <a:lnTo>
                <a:pt x="394132" y="0"/>
              </a:ln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rtl="1">
            <a:lnSpc>
              <a:spcPct val="90000"/>
            </a:lnSpc>
            <a:spcBef>
              <a:spcPct val="0"/>
            </a:spcBef>
            <a:spcAft>
              <a:spcPct val="35000"/>
            </a:spcAft>
          </a:pPr>
          <a:endParaRPr lang="fa-IR" sz="3200" kern="1200">
            <a:solidFill>
              <a:sysClr val="windowText" lastClr="000000"/>
            </a:solidFill>
          </a:endParaRPr>
        </a:p>
      </dsp:txBody>
      <dsp:txXfrm>
        <a:off x="6782242" y="1956615"/>
        <a:ext cx="1791173" cy="815076"/>
      </dsp:txXfrm>
    </dsp:sp>
    <dsp:sp modelId="{18FCA84E-978B-4101-A870-10DC874851A0}">
      <dsp:nvSpPr>
        <dsp:cNvPr id="0" name=""/>
        <dsp:cNvSpPr/>
      </dsp:nvSpPr>
      <dsp:spPr>
        <a:xfrm rot="5400000">
          <a:off x="5621639" y="2743980"/>
          <a:ext cx="5749388" cy="84874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rtl="1">
            <a:lnSpc>
              <a:spcPct val="90000"/>
            </a:lnSpc>
            <a:spcBef>
              <a:spcPct val="0"/>
            </a:spcBef>
            <a:spcAft>
              <a:spcPct val="35000"/>
            </a:spcAft>
          </a:pPr>
          <a:r>
            <a:rPr lang="fa-IR" sz="5800" kern="1200" smtClean="0"/>
            <a:t>اذان و اقامه</a:t>
          </a:r>
          <a:endParaRPr lang="fa-IR" sz="5800" kern="1200" dirty="0"/>
        </a:p>
      </dsp:txBody>
      <dsp:txXfrm>
        <a:off x="5621639" y="2743980"/>
        <a:ext cx="5749388" cy="848742"/>
      </dsp:txXfrm>
    </dsp:sp>
    <dsp:sp modelId="{53377E53-5EF1-4059-8C42-41F195EA1465}">
      <dsp:nvSpPr>
        <dsp:cNvPr id="0" name=""/>
        <dsp:cNvSpPr/>
      </dsp:nvSpPr>
      <dsp:spPr>
        <a:xfrm>
          <a:off x="440335" y="905959"/>
          <a:ext cx="6843361" cy="1307991"/>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solidFill>
                <a:sysClr val="windowText" lastClr="000000"/>
              </a:solidFill>
            </a:rPr>
            <a:t>اگر براى نماز جماعتى اذان و اقامه گفته باشند، كسى كه با آن جماعت نماز مى‏خواند، نبايد براى نماز خود اذان و اقامه بگويد.</a:t>
          </a:r>
          <a:endParaRPr lang="fa-IR" sz="2400" kern="1200" dirty="0">
            <a:solidFill>
              <a:sysClr val="windowText" lastClr="000000"/>
            </a:solidFill>
          </a:endParaRPr>
        </a:p>
      </dsp:txBody>
      <dsp:txXfrm>
        <a:off x="440335" y="905959"/>
        <a:ext cx="6843361" cy="1307991"/>
      </dsp:txXfrm>
    </dsp:sp>
    <dsp:sp modelId="{FAC51768-ED0A-43C7-A7AE-A5800BCD1B12}">
      <dsp:nvSpPr>
        <dsp:cNvPr id="0" name=""/>
        <dsp:cNvSpPr/>
      </dsp:nvSpPr>
      <dsp:spPr>
        <a:xfrm>
          <a:off x="440335" y="2514356"/>
          <a:ext cx="6843361" cy="1307991"/>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rPr>
            <a:t>مستحب است كسى را كه براى گفتن اذان معين مى‏كنند، عادل، وقت شناس و صدايش بلند باشد.</a:t>
          </a:r>
          <a:endParaRPr lang="fa-IR" sz="2000" kern="1200" dirty="0" smtClean="0">
            <a:solidFill>
              <a:sysClr val="windowText" lastClr="000000"/>
            </a:solidFill>
          </a:endParaRPr>
        </a:p>
      </dsp:txBody>
      <dsp:txXfrm>
        <a:off x="440335" y="2514356"/>
        <a:ext cx="6843361" cy="1307991"/>
      </dsp:txXfrm>
    </dsp:sp>
    <dsp:sp modelId="{2E0C41C0-E6C3-49BA-A65C-7E055A671335}">
      <dsp:nvSpPr>
        <dsp:cNvPr id="0" name=""/>
        <dsp:cNvSpPr/>
      </dsp:nvSpPr>
      <dsp:spPr>
        <a:xfrm>
          <a:off x="440335" y="4122753"/>
          <a:ext cx="6843361" cy="1307991"/>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rPr>
            <a:t>مستحب است در روزى كه بچه به دنيا مى‏آيد، در گوش راست او اذان و در گوش چپش اقامه بگويند</a:t>
          </a:r>
          <a:endParaRPr lang="fa-IR" sz="2000" kern="1200" dirty="0" smtClean="0">
            <a:solidFill>
              <a:sysClr val="windowText" lastClr="000000"/>
            </a:solidFill>
          </a:endParaRPr>
        </a:p>
      </dsp:txBody>
      <dsp:txXfrm>
        <a:off x="440335" y="4122753"/>
        <a:ext cx="6843361" cy="13079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F40A-A75B-45FA-AE2B-0D51E5D6A5C6}">
      <dsp:nvSpPr>
        <dsp:cNvPr id="0" name=""/>
        <dsp:cNvSpPr/>
      </dsp:nvSpPr>
      <dsp:spPr>
        <a:xfrm>
          <a:off x="7376658" y="2593542"/>
          <a:ext cx="1835359" cy="1061315"/>
        </a:xfrm>
        <a:prstGeom prst="roundRect">
          <a:avLst>
            <a:gd name="adj" fmla="val 10000"/>
          </a:avLst>
        </a:prstGeom>
        <a:solidFill>
          <a:schemeClr val="bg2">
            <a:lumMod val="75000"/>
          </a:schemeClr>
        </a:solidFill>
        <a:ln>
          <a:solidFill>
            <a:schemeClr val="accent1"/>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smtClean="0">
              <a:solidFill>
                <a:sysClr val="windowText" lastClr="000000"/>
              </a:solidFill>
            </a:rPr>
            <a:t>سجـود</a:t>
          </a:r>
          <a:endParaRPr lang="en-US" sz="3600" kern="1200" dirty="0">
            <a:solidFill>
              <a:sysClr val="windowText" lastClr="000000"/>
            </a:solidFill>
          </a:endParaRPr>
        </a:p>
      </dsp:txBody>
      <dsp:txXfrm>
        <a:off x="7407743" y="2624627"/>
        <a:ext cx="1773189" cy="999145"/>
      </dsp:txXfrm>
    </dsp:sp>
    <dsp:sp modelId="{90B3ABE2-4247-462A-8745-37104583CFED}">
      <dsp:nvSpPr>
        <dsp:cNvPr id="0" name=""/>
        <dsp:cNvSpPr/>
      </dsp:nvSpPr>
      <dsp:spPr>
        <a:xfrm rot="15474970">
          <a:off x="6170521" y="2141431"/>
          <a:ext cx="1994698" cy="15036"/>
        </a:xfrm>
        <a:custGeom>
          <a:avLst/>
          <a:gdLst/>
          <a:ahLst/>
          <a:cxnLst/>
          <a:rect l="0" t="0" r="0" b="0"/>
          <a:pathLst>
            <a:path>
              <a:moveTo>
                <a:pt x="0" y="7518"/>
              </a:moveTo>
              <a:lnTo>
                <a:pt x="1994698" y="751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solidFill>
              <a:sysClr val="windowText" lastClr="000000"/>
            </a:solidFill>
          </a:endParaRPr>
        </a:p>
      </dsp:txBody>
      <dsp:txXfrm rot="10800000">
        <a:off x="6170521" y="2065353"/>
        <a:ext cx="1994698" cy="167192"/>
      </dsp:txXfrm>
    </dsp:sp>
    <dsp:sp modelId="{0F8FFA14-DE88-4A67-A098-E9EACD1D3817}">
      <dsp:nvSpPr>
        <dsp:cNvPr id="0" name=""/>
        <dsp:cNvSpPr/>
      </dsp:nvSpPr>
      <dsp:spPr>
        <a:xfrm>
          <a:off x="8181" y="237596"/>
          <a:ext cx="6950900" cy="1872205"/>
        </a:xfrm>
        <a:prstGeom prst="roundRect">
          <a:avLst>
            <a:gd name="adj" fmla="val 10000"/>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ysClr val="windowText" lastClr="000000"/>
              </a:solidFill>
            </a:rPr>
            <a:t>1 ـ 7 عضو روی زمین باشد: </a:t>
          </a:r>
        </a:p>
        <a:p>
          <a:pPr lvl="0" algn="ctr" defTabSz="889000" rtl="1">
            <a:lnSpc>
              <a:spcPct val="90000"/>
            </a:lnSpc>
            <a:spcBef>
              <a:spcPct val="0"/>
            </a:spcBef>
            <a:spcAft>
              <a:spcPct val="35000"/>
            </a:spcAft>
          </a:pPr>
          <a:r>
            <a:rPr lang="fa-IR" sz="2400" kern="1200" dirty="0" smtClean="0">
              <a:solidFill>
                <a:sysClr val="windowText" lastClr="000000"/>
              </a:solidFill>
            </a:rPr>
            <a:t>پيشانى ، كف دو دست ، سر زانوها ،</a:t>
          </a:r>
        </a:p>
        <a:p>
          <a:pPr lvl="0" algn="ctr" defTabSz="889000" rtl="1">
            <a:lnSpc>
              <a:spcPct val="90000"/>
            </a:lnSpc>
            <a:spcBef>
              <a:spcPct val="0"/>
            </a:spcBef>
            <a:spcAft>
              <a:spcPct val="35000"/>
            </a:spcAft>
          </a:pPr>
          <a:r>
            <a:rPr lang="fa-IR" sz="2400" kern="1200" dirty="0" smtClean="0">
              <a:solidFill>
                <a:sysClr val="windowText" lastClr="000000"/>
              </a:solidFill>
            </a:rPr>
            <a:t> سر دو انگشت بزرگ پاها (شست)</a:t>
          </a:r>
          <a:endParaRPr lang="en-US" sz="2400" kern="1200" dirty="0">
            <a:solidFill>
              <a:sysClr val="windowText" lastClr="000000"/>
            </a:solidFill>
          </a:endParaRPr>
        </a:p>
      </dsp:txBody>
      <dsp:txXfrm>
        <a:off x="63016" y="292431"/>
        <a:ext cx="6841230" cy="1762535"/>
      </dsp:txXfrm>
    </dsp:sp>
    <dsp:sp modelId="{25983A6B-22DD-44C5-B724-44BC6B1A29A5}">
      <dsp:nvSpPr>
        <dsp:cNvPr id="0" name=""/>
        <dsp:cNvSpPr/>
      </dsp:nvSpPr>
      <dsp:spPr>
        <a:xfrm rot="10800000">
          <a:off x="6959082" y="3116681"/>
          <a:ext cx="417575" cy="15036"/>
        </a:xfrm>
        <a:custGeom>
          <a:avLst/>
          <a:gdLst/>
          <a:ahLst/>
          <a:cxnLst/>
          <a:rect l="0" t="0" r="0" b="0"/>
          <a:pathLst>
            <a:path>
              <a:moveTo>
                <a:pt x="0" y="7518"/>
              </a:moveTo>
              <a:lnTo>
                <a:pt x="417575" y="751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solidFill>
              <a:sysClr val="windowText" lastClr="000000"/>
            </a:solidFill>
          </a:endParaRPr>
        </a:p>
      </dsp:txBody>
      <dsp:txXfrm rot="10800000">
        <a:off x="6959082" y="3106699"/>
        <a:ext cx="417575" cy="35000"/>
      </dsp:txXfrm>
    </dsp:sp>
    <dsp:sp modelId="{0D23E7C3-A628-4768-8E36-A5425DC624D4}">
      <dsp:nvSpPr>
        <dsp:cNvPr id="0" name=""/>
        <dsp:cNvSpPr/>
      </dsp:nvSpPr>
      <dsp:spPr>
        <a:xfrm>
          <a:off x="8181" y="2188097"/>
          <a:ext cx="6950900" cy="1872205"/>
        </a:xfrm>
        <a:prstGeom prst="roundRect">
          <a:avLst>
            <a:gd name="adj" fmla="val 10000"/>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ysClr val="windowText" lastClr="000000"/>
              </a:solidFill>
            </a:rPr>
            <a:t>2 ـ بعد از ركوع دو سجده بجاآورد. </a:t>
          </a:r>
        </a:p>
      </dsp:txBody>
      <dsp:txXfrm>
        <a:off x="63016" y="2242932"/>
        <a:ext cx="6841230" cy="1762535"/>
      </dsp:txXfrm>
    </dsp:sp>
    <dsp:sp modelId="{EB896369-7C32-4F7E-B883-A322F350AFE9}">
      <dsp:nvSpPr>
        <dsp:cNvPr id="0" name=""/>
        <dsp:cNvSpPr/>
      </dsp:nvSpPr>
      <dsp:spPr>
        <a:xfrm rot="6125030">
          <a:off x="6170521" y="4091932"/>
          <a:ext cx="1994698" cy="15036"/>
        </a:xfrm>
        <a:custGeom>
          <a:avLst/>
          <a:gdLst/>
          <a:ahLst/>
          <a:cxnLst/>
          <a:rect l="0" t="0" r="0" b="0"/>
          <a:pathLst>
            <a:path>
              <a:moveTo>
                <a:pt x="0" y="7518"/>
              </a:moveTo>
              <a:lnTo>
                <a:pt x="1994698" y="751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solidFill>
              <a:sysClr val="windowText" lastClr="000000"/>
            </a:solidFill>
          </a:endParaRPr>
        </a:p>
      </dsp:txBody>
      <dsp:txXfrm rot="10800000">
        <a:off x="6170521" y="4015854"/>
        <a:ext cx="1994698" cy="167192"/>
      </dsp:txXfrm>
    </dsp:sp>
    <dsp:sp modelId="{0ADFB741-0741-4853-9082-736F2F8906F5}">
      <dsp:nvSpPr>
        <dsp:cNvPr id="0" name=""/>
        <dsp:cNvSpPr/>
      </dsp:nvSpPr>
      <dsp:spPr>
        <a:xfrm>
          <a:off x="8181" y="4138598"/>
          <a:ext cx="6950900" cy="1872205"/>
        </a:xfrm>
        <a:prstGeom prst="roundRect">
          <a:avLst>
            <a:gd name="adj" fmla="val 10000"/>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ysClr val="windowText" lastClr="000000"/>
              </a:solidFill>
            </a:rPr>
            <a:t>3 ـ سجده كردن براى غير خداوند حرام است؛ </a:t>
          </a:r>
        </a:p>
        <a:p>
          <a:pPr lvl="0" algn="ctr" defTabSz="889000" rtl="1">
            <a:lnSpc>
              <a:spcPct val="90000"/>
            </a:lnSpc>
            <a:spcBef>
              <a:spcPct val="0"/>
            </a:spcBef>
            <a:spcAft>
              <a:spcPct val="35000"/>
            </a:spcAft>
          </a:pPr>
          <a:r>
            <a:rPr lang="fa-IR" sz="2000" kern="1200" smtClean="0">
              <a:solidFill>
                <a:sysClr val="windowText" lastClr="000000"/>
              </a:solidFill>
            </a:rPr>
            <a:t>* پس سجده در مقابل هر چيز و هر كس حتى در مقابل قبور معصومين عليهم‏السلام جايز نيست؛ مگر آنكه سجده براى خداوند و جهت شكر توفيق زيارت باشد.*</a:t>
          </a:r>
          <a:endParaRPr lang="en-US" sz="2000" kern="1200" dirty="0">
            <a:solidFill>
              <a:sysClr val="windowText" lastClr="000000"/>
            </a:solidFill>
          </a:endParaRPr>
        </a:p>
      </dsp:txBody>
      <dsp:txXfrm>
        <a:off x="63016" y="4193433"/>
        <a:ext cx="6841230" cy="17625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58BAC-45F1-4A96-BC80-450E343F72F2}">
      <dsp:nvSpPr>
        <dsp:cNvPr id="0" name=""/>
        <dsp:cNvSpPr/>
      </dsp:nvSpPr>
      <dsp:spPr>
        <a:xfrm>
          <a:off x="3672840" y="2313688"/>
          <a:ext cx="1874520" cy="1874520"/>
        </a:xfrm>
        <a:prstGeom prst="roundRect">
          <a:avLst/>
        </a:prstGeom>
        <a:solidFill>
          <a:schemeClr val="bg2"/>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rPr>
            <a:t>واجبات سجده:</a:t>
          </a:r>
          <a:endParaRPr lang="en-US" sz="3600" kern="1200" dirty="0">
            <a:solidFill>
              <a:schemeClr val="tx1"/>
            </a:solidFill>
          </a:endParaRPr>
        </a:p>
      </dsp:txBody>
      <dsp:txXfrm>
        <a:off x="3764347" y="2405195"/>
        <a:ext cx="1691506" cy="1691506"/>
      </dsp:txXfrm>
    </dsp:sp>
    <dsp:sp modelId="{AAAE2029-B27D-45F2-BCA0-AC4B8A37197D}">
      <dsp:nvSpPr>
        <dsp:cNvPr id="0" name=""/>
        <dsp:cNvSpPr/>
      </dsp:nvSpPr>
      <dsp:spPr>
        <a:xfrm rot="16200000">
          <a:off x="4209430" y="1913018"/>
          <a:ext cx="801339" cy="0"/>
        </a:xfrm>
        <a:custGeom>
          <a:avLst/>
          <a:gdLst/>
          <a:ahLst/>
          <a:cxnLst/>
          <a:rect l="0" t="0" r="0" b="0"/>
          <a:pathLst>
            <a:path>
              <a:moveTo>
                <a:pt x="0" y="0"/>
              </a:moveTo>
              <a:lnTo>
                <a:pt x="801339"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B8B61A-AF03-4810-BB7A-D0045CA33AA7}">
      <dsp:nvSpPr>
        <dsp:cNvPr id="0" name=""/>
        <dsp:cNvSpPr/>
      </dsp:nvSpPr>
      <dsp:spPr>
        <a:xfrm>
          <a:off x="3769186" y="-129990"/>
          <a:ext cx="1681826" cy="1642339"/>
        </a:xfrm>
        <a:prstGeom prst="roundRect">
          <a:avLst/>
        </a:prstGeom>
        <a:solidFill>
          <a:schemeClr val="accent2">
            <a:hueOff val="-1023442"/>
            <a:satOff val="-1359"/>
            <a:lumOff val="2858"/>
            <a:alphaOff val="0"/>
          </a:schemeClr>
        </a:solidFill>
        <a:ln>
          <a:noFill/>
        </a:ln>
        <a:effectLst>
          <a:outerShdw blurRad="57150" dist="38100" dir="5400000" algn="ctr" rotWithShape="0">
            <a:schemeClr val="accent2">
              <a:hueOff val="-1023442"/>
              <a:satOff val="-1359"/>
              <a:lumOff val="285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1 ـ گذاشتن پيشانى بر چيزى كه سجده بر آن صحيح است.</a:t>
          </a:r>
          <a:endParaRPr lang="en-US" sz="1800" kern="1200" dirty="0">
            <a:solidFill>
              <a:schemeClr val="tx1"/>
            </a:solidFill>
          </a:endParaRPr>
        </a:p>
      </dsp:txBody>
      <dsp:txXfrm>
        <a:off x="3849358" y="-49818"/>
        <a:ext cx="1521482" cy="1481995"/>
      </dsp:txXfrm>
    </dsp:sp>
    <dsp:sp modelId="{DE4CD8A3-0515-4ACE-ADBC-CE01E01EEBC8}">
      <dsp:nvSpPr>
        <dsp:cNvPr id="0" name=""/>
        <dsp:cNvSpPr/>
      </dsp:nvSpPr>
      <dsp:spPr>
        <a:xfrm rot="19285714">
          <a:off x="5516227" y="2414536"/>
          <a:ext cx="285400" cy="0"/>
        </a:xfrm>
        <a:custGeom>
          <a:avLst/>
          <a:gdLst/>
          <a:ahLst/>
          <a:cxnLst/>
          <a:rect l="0" t="0" r="0" b="0"/>
          <a:pathLst>
            <a:path>
              <a:moveTo>
                <a:pt x="0" y="0"/>
              </a:moveTo>
              <a:lnTo>
                <a:pt x="28540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223F2C-A955-4565-8E0B-F87856060C90}">
      <dsp:nvSpPr>
        <dsp:cNvPr id="0" name=""/>
        <dsp:cNvSpPr/>
      </dsp:nvSpPr>
      <dsp:spPr>
        <a:xfrm>
          <a:off x="5770495" y="833788"/>
          <a:ext cx="1681826" cy="1642339"/>
        </a:xfrm>
        <a:prstGeom prst="roundRect">
          <a:avLst/>
        </a:prstGeom>
        <a:solidFill>
          <a:schemeClr val="accent2">
            <a:hueOff val="-2046885"/>
            <a:satOff val="-2717"/>
            <a:lumOff val="5715"/>
            <a:alphaOff val="0"/>
          </a:schemeClr>
        </a:solidFill>
        <a:ln>
          <a:noFill/>
        </a:ln>
        <a:effectLst>
          <a:outerShdw blurRad="57150" dist="38100" dir="5400000" algn="ctr" rotWithShape="0">
            <a:schemeClr val="accent2">
              <a:hueOff val="-2046885"/>
              <a:satOff val="-2717"/>
              <a:lumOff val="5715"/>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2 ـ گفتن ذكــر.</a:t>
          </a:r>
          <a:endParaRPr lang="en-US" sz="1800" kern="1200" dirty="0">
            <a:solidFill>
              <a:schemeClr val="tx1"/>
            </a:solidFill>
          </a:endParaRPr>
        </a:p>
      </dsp:txBody>
      <dsp:txXfrm>
        <a:off x="5850667" y="913960"/>
        <a:ext cx="1521482" cy="1481995"/>
      </dsp:txXfrm>
    </dsp:sp>
    <dsp:sp modelId="{A9E213E9-9AAF-418E-B7FD-FF6268A244A5}">
      <dsp:nvSpPr>
        <dsp:cNvPr id="0" name=""/>
        <dsp:cNvSpPr/>
      </dsp:nvSpPr>
      <dsp:spPr>
        <a:xfrm rot="771429">
          <a:off x="5538135" y="3546744"/>
          <a:ext cx="735867" cy="0"/>
        </a:xfrm>
        <a:custGeom>
          <a:avLst/>
          <a:gdLst/>
          <a:ahLst/>
          <a:cxnLst/>
          <a:rect l="0" t="0" r="0" b="0"/>
          <a:pathLst>
            <a:path>
              <a:moveTo>
                <a:pt x="0" y="0"/>
              </a:moveTo>
              <a:lnTo>
                <a:pt x="735867"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5319A2-8C8A-4B2F-990A-CBFCE576DAD9}">
      <dsp:nvSpPr>
        <dsp:cNvPr id="0" name=""/>
        <dsp:cNvSpPr/>
      </dsp:nvSpPr>
      <dsp:spPr>
        <a:xfrm>
          <a:off x="6264777" y="2999380"/>
          <a:ext cx="1681826" cy="1642339"/>
        </a:xfrm>
        <a:prstGeom prst="roundRect">
          <a:avLst/>
        </a:prstGeom>
        <a:solidFill>
          <a:schemeClr val="accent2">
            <a:hueOff val="-3070327"/>
            <a:satOff val="-4076"/>
            <a:lumOff val="8573"/>
            <a:alphaOff val="0"/>
          </a:schemeClr>
        </a:solidFill>
        <a:ln>
          <a:noFill/>
        </a:ln>
        <a:effectLst>
          <a:outerShdw blurRad="57150" dist="38100" dir="5400000" algn="ctr" rotWithShape="0">
            <a:schemeClr val="accent2">
              <a:hueOff val="-3070327"/>
              <a:satOff val="-4076"/>
              <a:lumOff val="857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3 ـ آرامش بدن در حال ذكر سجده.</a:t>
          </a:r>
          <a:endParaRPr lang="en-US" sz="1800" kern="1200" dirty="0">
            <a:solidFill>
              <a:schemeClr val="tx1"/>
            </a:solidFill>
          </a:endParaRPr>
        </a:p>
      </dsp:txBody>
      <dsp:txXfrm>
        <a:off x="6344949" y="3079552"/>
        <a:ext cx="1521482" cy="1481995"/>
      </dsp:txXfrm>
    </dsp:sp>
    <dsp:sp modelId="{F62CD3AC-4798-488A-8325-39536866DF81}">
      <dsp:nvSpPr>
        <dsp:cNvPr id="0" name=""/>
        <dsp:cNvSpPr/>
      </dsp:nvSpPr>
      <dsp:spPr>
        <a:xfrm rot="3857143">
          <a:off x="4889344" y="4462129"/>
          <a:ext cx="608059" cy="0"/>
        </a:xfrm>
        <a:custGeom>
          <a:avLst/>
          <a:gdLst/>
          <a:ahLst/>
          <a:cxnLst/>
          <a:rect l="0" t="0" r="0" b="0"/>
          <a:pathLst>
            <a:path>
              <a:moveTo>
                <a:pt x="0" y="0"/>
              </a:moveTo>
              <a:lnTo>
                <a:pt x="608059"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461784-E19E-4C7E-AA93-17F22217B032}">
      <dsp:nvSpPr>
        <dsp:cNvPr id="0" name=""/>
        <dsp:cNvSpPr/>
      </dsp:nvSpPr>
      <dsp:spPr>
        <a:xfrm>
          <a:off x="4879829" y="4736050"/>
          <a:ext cx="1681826" cy="1642339"/>
        </a:xfrm>
        <a:prstGeom prst="roundRect">
          <a:avLst/>
        </a:prstGeom>
        <a:solidFill>
          <a:schemeClr val="accent2">
            <a:hueOff val="-4093770"/>
            <a:satOff val="-5435"/>
            <a:lumOff val="11430"/>
            <a:alphaOff val="0"/>
          </a:schemeClr>
        </a:solidFill>
        <a:ln>
          <a:noFill/>
        </a:ln>
        <a:effectLst>
          <a:outerShdw blurRad="57150" dist="38100" dir="5400000" algn="ctr" rotWithShape="0">
            <a:schemeClr val="accent2">
              <a:hueOff val="-4093770"/>
              <a:satOff val="-5435"/>
              <a:lumOff val="1143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4 ـ بر زمين بودن هفت عضو در هنگام ذكر.</a:t>
          </a:r>
          <a:endParaRPr lang="en-US" sz="1800" kern="1200" dirty="0">
            <a:solidFill>
              <a:schemeClr val="tx1"/>
            </a:solidFill>
          </a:endParaRPr>
        </a:p>
      </dsp:txBody>
      <dsp:txXfrm>
        <a:off x="4960001" y="4816222"/>
        <a:ext cx="1521482" cy="1481995"/>
      </dsp:txXfrm>
    </dsp:sp>
    <dsp:sp modelId="{0E65CE02-0E53-4112-83AD-B945EBAF3E27}">
      <dsp:nvSpPr>
        <dsp:cNvPr id="0" name=""/>
        <dsp:cNvSpPr/>
      </dsp:nvSpPr>
      <dsp:spPr>
        <a:xfrm rot="6942857">
          <a:off x="3722796" y="4462129"/>
          <a:ext cx="608059" cy="0"/>
        </a:xfrm>
        <a:custGeom>
          <a:avLst/>
          <a:gdLst/>
          <a:ahLst/>
          <a:cxnLst/>
          <a:rect l="0" t="0" r="0" b="0"/>
          <a:pathLst>
            <a:path>
              <a:moveTo>
                <a:pt x="0" y="0"/>
              </a:moveTo>
              <a:lnTo>
                <a:pt x="608059"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5030F3-E6A9-4AC5-BC56-4BDF2D9F6915}">
      <dsp:nvSpPr>
        <dsp:cNvPr id="0" name=""/>
        <dsp:cNvSpPr/>
      </dsp:nvSpPr>
      <dsp:spPr>
        <a:xfrm>
          <a:off x="2658544" y="4736050"/>
          <a:ext cx="1681826" cy="1642339"/>
        </a:xfrm>
        <a:prstGeom prst="roundRect">
          <a:avLst/>
        </a:prstGeom>
        <a:solidFill>
          <a:schemeClr val="accent2">
            <a:hueOff val="-5117212"/>
            <a:satOff val="-6794"/>
            <a:lumOff val="14288"/>
            <a:alphaOff val="0"/>
          </a:schemeClr>
        </a:solidFill>
        <a:ln>
          <a:noFill/>
        </a:ln>
        <a:effectLst>
          <a:outerShdw blurRad="57150" dist="38100" dir="5400000" algn="ctr" rotWithShape="0">
            <a:schemeClr val="accent2">
              <a:hueOff val="-5117212"/>
              <a:satOff val="-6794"/>
              <a:lumOff val="1428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5 ـ مساوى بودن جاهاى سجده (پست و بلند نبودن).</a:t>
          </a:r>
          <a:endParaRPr lang="en-US" sz="1800" kern="1200" dirty="0">
            <a:solidFill>
              <a:schemeClr val="tx1"/>
            </a:solidFill>
          </a:endParaRPr>
        </a:p>
      </dsp:txBody>
      <dsp:txXfrm>
        <a:off x="2738716" y="4816222"/>
        <a:ext cx="1521482" cy="1481995"/>
      </dsp:txXfrm>
    </dsp:sp>
    <dsp:sp modelId="{20AFA9E5-8769-4688-B782-520FB2D710E2}">
      <dsp:nvSpPr>
        <dsp:cNvPr id="0" name=""/>
        <dsp:cNvSpPr/>
      </dsp:nvSpPr>
      <dsp:spPr>
        <a:xfrm rot="10028571">
          <a:off x="2946197" y="3546744"/>
          <a:ext cx="735867" cy="0"/>
        </a:xfrm>
        <a:custGeom>
          <a:avLst/>
          <a:gdLst/>
          <a:ahLst/>
          <a:cxnLst/>
          <a:rect l="0" t="0" r="0" b="0"/>
          <a:pathLst>
            <a:path>
              <a:moveTo>
                <a:pt x="0" y="0"/>
              </a:moveTo>
              <a:lnTo>
                <a:pt x="735867"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F4F7C0-AAFB-4AB1-8DB1-18F7866DB5BF}">
      <dsp:nvSpPr>
        <dsp:cNvPr id="0" name=""/>
        <dsp:cNvSpPr/>
      </dsp:nvSpPr>
      <dsp:spPr>
        <a:xfrm>
          <a:off x="1273596" y="2999380"/>
          <a:ext cx="1681826" cy="1642339"/>
        </a:xfrm>
        <a:prstGeom prst="roundRect">
          <a:avLst/>
        </a:prstGeom>
        <a:solidFill>
          <a:schemeClr val="accent2">
            <a:hueOff val="-6140655"/>
            <a:satOff val="-8152"/>
            <a:lumOff val="17145"/>
            <a:alphaOff val="0"/>
          </a:schemeClr>
        </a:solidFill>
        <a:ln>
          <a:noFill/>
        </a:ln>
        <a:effectLst>
          <a:outerShdw blurRad="57150" dist="38100" dir="5400000" algn="ctr" rotWithShape="0">
            <a:schemeClr val="accent2">
              <a:hueOff val="-6140655"/>
              <a:satOff val="-8152"/>
              <a:lumOff val="17145"/>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6 ـ پاك بودن جايى كه پيشانى را مى‏گذارد.</a:t>
          </a:r>
          <a:endParaRPr lang="en-US" sz="1800" kern="1200" dirty="0">
            <a:solidFill>
              <a:schemeClr val="tx1"/>
            </a:solidFill>
          </a:endParaRPr>
        </a:p>
      </dsp:txBody>
      <dsp:txXfrm>
        <a:off x="1353768" y="3079552"/>
        <a:ext cx="1521482" cy="1481995"/>
      </dsp:txXfrm>
    </dsp:sp>
    <dsp:sp modelId="{1B0FDFFD-BFA4-48DA-B67F-B75A4DD83B08}">
      <dsp:nvSpPr>
        <dsp:cNvPr id="0" name=""/>
        <dsp:cNvSpPr/>
      </dsp:nvSpPr>
      <dsp:spPr>
        <a:xfrm rot="13114286">
          <a:off x="3418572" y="2414536"/>
          <a:ext cx="285400" cy="0"/>
        </a:xfrm>
        <a:custGeom>
          <a:avLst/>
          <a:gdLst/>
          <a:ahLst/>
          <a:cxnLst/>
          <a:rect l="0" t="0" r="0" b="0"/>
          <a:pathLst>
            <a:path>
              <a:moveTo>
                <a:pt x="0" y="0"/>
              </a:moveTo>
              <a:lnTo>
                <a:pt x="28540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C17D61-983E-426C-BCB1-C23F0F1FCCE2}">
      <dsp:nvSpPr>
        <dsp:cNvPr id="0" name=""/>
        <dsp:cNvSpPr/>
      </dsp:nvSpPr>
      <dsp:spPr>
        <a:xfrm>
          <a:off x="1767878" y="833788"/>
          <a:ext cx="1681826" cy="1642339"/>
        </a:xfrm>
        <a:prstGeom prst="roundRect">
          <a:avLst/>
        </a:prstGeom>
        <a:solidFill>
          <a:schemeClr val="accent2">
            <a:hueOff val="-7164097"/>
            <a:satOff val="-9511"/>
            <a:lumOff val="20003"/>
            <a:alphaOff val="0"/>
          </a:schemeClr>
        </a:solidFill>
        <a:ln>
          <a:noFill/>
        </a:ln>
        <a:effectLst>
          <a:outerShdw blurRad="57150" dist="38100" dir="5400000" algn="ctr" rotWithShape="0">
            <a:schemeClr val="accent2">
              <a:hueOff val="-7164097"/>
              <a:satOff val="-9511"/>
              <a:lumOff val="2000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7 ـ سر برداشتن و نشستن و آرامش بين دو سجده.</a:t>
          </a:r>
          <a:endParaRPr lang="en-US" sz="1800" kern="1200" dirty="0">
            <a:solidFill>
              <a:schemeClr val="tx1"/>
            </a:solidFill>
          </a:endParaRPr>
        </a:p>
      </dsp:txBody>
      <dsp:txXfrm>
        <a:off x="1848050" y="913960"/>
        <a:ext cx="1521482" cy="148199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F224-8190-4450-9E64-8F6A342D3241}">
      <dsp:nvSpPr>
        <dsp:cNvPr id="0" name=""/>
        <dsp:cNvSpPr/>
      </dsp:nvSpPr>
      <dsp:spPr>
        <a:xfrm rot="10791535">
          <a:off x="6227588" y="3119102"/>
          <a:ext cx="648673" cy="0"/>
        </a:xfrm>
        <a:custGeom>
          <a:avLst/>
          <a:gdLst/>
          <a:ahLst/>
          <a:cxnLst/>
          <a:rect l="0" t="0" r="0" b="0"/>
          <a:pathLst>
            <a:path>
              <a:moveTo>
                <a:pt x="0" y="0"/>
              </a:moveTo>
              <a:lnTo>
                <a:pt x="64867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5C57E-13A5-48D6-A61B-5D817CC0ED11}">
      <dsp:nvSpPr>
        <dsp:cNvPr id="0" name=""/>
        <dsp:cNvSpPr/>
      </dsp:nvSpPr>
      <dsp:spPr>
        <a:xfrm>
          <a:off x="6876260" y="2116098"/>
          <a:ext cx="1999488" cy="199948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rtl="1">
            <a:lnSpc>
              <a:spcPct val="90000"/>
            </a:lnSpc>
            <a:spcBef>
              <a:spcPct val="0"/>
            </a:spcBef>
            <a:spcAft>
              <a:spcPct val="35000"/>
            </a:spcAft>
          </a:pPr>
          <a:r>
            <a:rPr lang="fa-IR" sz="2900" b="1" kern="1200" dirty="0" smtClean="0"/>
            <a:t>بر زمين بودن هفت عضو:</a:t>
          </a:r>
          <a:endParaRPr lang="fa-IR" sz="2900" kern="1200" dirty="0"/>
        </a:p>
      </dsp:txBody>
      <dsp:txXfrm>
        <a:off x="6973867" y="2213705"/>
        <a:ext cx="1804274" cy="1804274"/>
      </dsp:txXfrm>
    </dsp:sp>
    <dsp:sp modelId="{AF321353-3AD7-46E3-83F8-429373F747CC}">
      <dsp:nvSpPr>
        <dsp:cNvPr id="0" name=""/>
        <dsp:cNvSpPr/>
      </dsp:nvSpPr>
      <dsp:spPr>
        <a:xfrm>
          <a:off x="4887932" y="2451722"/>
          <a:ext cx="1339656" cy="133965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rtl="1">
            <a:lnSpc>
              <a:spcPct val="90000"/>
            </a:lnSpc>
            <a:spcBef>
              <a:spcPct val="0"/>
            </a:spcBef>
            <a:spcAft>
              <a:spcPct val="35000"/>
            </a:spcAft>
          </a:pPr>
          <a:r>
            <a:rPr lang="fa-IR" sz="2900" kern="1200" dirty="0" smtClean="0"/>
            <a:t>درسجده</a:t>
          </a:r>
          <a:endParaRPr lang="fa-IR" sz="2900" kern="1200" dirty="0"/>
        </a:p>
      </dsp:txBody>
      <dsp:txXfrm>
        <a:off x="4953329" y="2517119"/>
        <a:ext cx="1208862" cy="1208862"/>
      </dsp:txXfrm>
    </dsp:sp>
    <dsp:sp modelId="{DE2C1C92-AA3A-430A-998D-E418B4D2CDBA}">
      <dsp:nvSpPr>
        <dsp:cNvPr id="0" name=""/>
        <dsp:cNvSpPr/>
      </dsp:nvSpPr>
      <dsp:spPr>
        <a:xfrm rot="12786660">
          <a:off x="3966150" y="2410695"/>
          <a:ext cx="1003238" cy="0"/>
        </a:xfrm>
        <a:custGeom>
          <a:avLst/>
          <a:gdLst/>
          <a:ahLst/>
          <a:cxnLst/>
          <a:rect l="0" t="0" r="0" b="0"/>
          <a:pathLst>
            <a:path>
              <a:moveTo>
                <a:pt x="0" y="0"/>
              </a:moveTo>
              <a:lnTo>
                <a:pt x="1003238"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0AC7E-498E-4EA6-B0EE-FFA74097743F}">
      <dsp:nvSpPr>
        <dsp:cNvPr id="0" name=""/>
        <dsp:cNvSpPr/>
      </dsp:nvSpPr>
      <dsp:spPr>
        <a:xfrm>
          <a:off x="251536" y="99852"/>
          <a:ext cx="4468961" cy="2036827"/>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fa-IR" sz="2000" kern="1200" dirty="0" smtClean="0"/>
            <a:t> اگر ذكر سجده را مى‏گويد، يكى از هفت عضو را عمدا از زمين بردارد، نماز باطل مى‏شود، ولى موقعى كه مشغول گفتن ذكر نيست اگر غير از پيشانى، جاهاى ديگر را از زمين بردارد و دوباره بگذارد، اشكال ندارد.</a:t>
          </a:r>
          <a:endParaRPr lang="en-US" sz="2000" kern="1200" dirty="0"/>
        </a:p>
      </dsp:txBody>
      <dsp:txXfrm>
        <a:off x="350966" y="199282"/>
        <a:ext cx="4270101" cy="1837967"/>
      </dsp:txXfrm>
    </dsp:sp>
    <dsp:sp modelId="{FE00A7B5-C61E-461C-A4B8-46240762F6CF}">
      <dsp:nvSpPr>
        <dsp:cNvPr id="0" name=""/>
        <dsp:cNvSpPr/>
      </dsp:nvSpPr>
      <dsp:spPr>
        <a:xfrm rot="8890560">
          <a:off x="4096898" y="3762761"/>
          <a:ext cx="855323" cy="0"/>
        </a:xfrm>
        <a:custGeom>
          <a:avLst/>
          <a:gdLst/>
          <a:ahLst/>
          <a:cxnLst/>
          <a:rect l="0" t="0" r="0" b="0"/>
          <a:pathLst>
            <a:path>
              <a:moveTo>
                <a:pt x="0" y="0"/>
              </a:moveTo>
              <a:lnTo>
                <a:pt x="855323"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714BC-9635-434D-97F9-C2D286C72B2C}">
      <dsp:nvSpPr>
        <dsp:cNvPr id="0" name=""/>
        <dsp:cNvSpPr/>
      </dsp:nvSpPr>
      <dsp:spPr>
        <a:xfrm>
          <a:off x="179511" y="3988272"/>
          <a:ext cx="4664283" cy="204742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kern="1200" dirty="0" smtClean="0"/>
            <a:t> اگر همراه با انگشتان شست پا، انگشتان ديگر هم بر زمين باشد مانع ندارد.</a:t>
          </a:r>
          <a:endParaRPr lang="en-US" sz="1800" kern="1200" dirty="0"/>
        </a:p>
      </dsp:txBody>
      <dsp:txXfrm>
        <a:off x="279458" y="4088219"/>
        <a:ext cx="4464389" cy="18475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6090-F836-4E5C-B444-E0F975A40685}">
      <dsp:nvSpPr>
        <dsp:cNvPr id="0" name=""/>
        <dsp:cNvSpPr/>
      </dsp:nvSpPr>
      <dsp:spPr>
        <a:xfrm>
          <a:off x="4776563" y="0"/>
          <a:ext cx="4439022" cy="6248400"/>
        </a:xfrm>
        <a:prstGeom prst="roundRect">
          <a:avLst>
            <a:gd name="adj" fmla="val 10000"/>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alpha val="48000"/>
              <a:satMod val="105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t>گذاشتن پيشانى بر چيزى كه سجده بر آن صحيح است:</a:t>
          </a:r>
          <a:endParaRPr lang="en-US" sz="3200" kern="1200" dirty="0"/>
        </a:p>
      </dsp:txBody>
      <dsp:txXfrm>
        <a:off x="4776563" y="0"/>
        <a:ext cx="4439022" cy="1874520"/>
      </dsp:txXfrm>
    </dsp:sp>
    <dsp:sp modelId="{F246E25B-45E0-4431-A490-9543FF5BFB66}">
      <dsp:nvSpPr>
        <dsp:cNvPr id="0" name=""/>
        <dsp:cNvSpPr/>
      </dsp:nvSpPr>
      <dsp:spPr>
        <a:xfrm>
          <a:off x="5220465" y="1874679"/>
          <a:ext cx="3551217" cy="1579552"/>
        </a:xfrm>
        <a:prstGeom prst="roundRect">
          <a:avLst>
            <a:gd name="adj" fmla="val 10000"/>
          </a:avLst>
        </a:prstGeom>
        <a:gradFill rotWithShape="0">
          <a:gsLst>
            <a:gs pos="0">
              <a:schemeClr val="accent3">
                <a:lumMod val="75000"/>
              </a:schemeClr>
            </a:gs>
            <a:gs pos="43000">
              <a:schemeClr val="bg1"/>
            </a:gs>
            <a:gs pos="93000">
              <a:schemeClr val="accent2">
                <a:hueOff val="-4093770"/>
                <a:satOff val="-5435"/>
                <a:lumOff val="11430"/>
                <a:alphaOff val="0"/>
                <a:tint val="15000"/>
                <a:satMod val="165000"/>
              </a:schemeClr>
            </a:gs>
            <a:gs pos="100000">
              <a:schemeClr val="accent2">
                <a:hueOff val="-4093770"/>
                <a:satOff val="-5435"/>
                <a:lumOff val="1143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1 ـ در سجده بايد پيشانى را بر زمين، يا آنچه از زمين مى‏رويد ولى خوراكى و پوشاكى نيست قرار دهد پس سجده بر روييدنى‏هايى كه انسان آن را مى‏خورد؛ مثل سبزى‏هاى خوراكى و ميوه‏ها، يا در پوشاك از آنها استفاده مى‏كنند مثل پنبه، صحيح نيست.</a:t>
          </a:r>
          <a:endParaRPr lang="en-US" sz="1400" kern="1200" dirty="0"/>
        </a:p>
      </dsp:txBody>
      <dsp:txXfrm>
        <a:off x="5266728" y="1920942"/>
        <a:ext cx="3458691" cy="1487026"/>
      </dsp:txXfrm>
    </dsp:sp>
    <dsp:sp modelId="{2041839E-DCB9-4DF1-B374-58C07F4DAA12}">
      <dsp:nvSpPr>
        <dsp:cNvPr id="0" name=""/>
        <dsp:cNvSpPr/>
      </dsp:nvSpPr>
      <dsp:spPr>
        <a:xfrm>
          <a:off x="5220465" y="3564525"/>
          <a:ext cx="3551217" cy="716903"/>
        </a:xfrm>
        <a:prstGeom prst="roundRect">
          <a:avLst>
            <a:gd name="adj" fmla="val 10000"/>
          </a:avLst>
        </a:prstGeom>
        <a:gradFill rotWithShape="0">
          <a:gsLst>
            <a:gs pos="0">
              <a:srgbClr val="FFFF00"/>
            </a:gs>
            <a:gs pos="43000">
              <a:schemeClr val="bg1"/>
            </a:gs>
            <a:gs pos="93000">
              <a:schemeClr val="accent2">
                <a:hueOff val="-5117212"/>
                <a:satOff val="-6794"/>
                <a:lumOff val="14288"/>
                <a:alphaOff val="0"/>
                <a:tint val="15000"/>
                <a:satMod val="165000"/>
              </a:schemeClr>
            </a:gs>
            <a:gs pos="100000">
              <a:schemeClr val="accent2">
                <a:hueOff val="-5117212"/>
                <a:satOff val="-6794"/>
                <a:lumOff val="14288"/>
                <a:alphaOff val="0"/>
                <a:tint val="5000"/>
                <a:satMod val="250000"/>
              </a:schemeClr>
            </a:gs>
          </a:gsLst>
          <a:path path="circle">
            <a:fillToRect l="50000" t="130000" r="50000" b="-30000"/>
          </a:path>
        </a:gradFill>
        <a:ln>
          <a:noFill/>
        </a:ln>
        <a:effectLst>
          <a:outerShdw blurRad="57150" dist="38100" dir="5400000" algn="ctr" rotWithShape="0">
            <a:schemeClr val="accent2">
              <a:hueOff val="-1023442"/>
              <a:satOff val="-1359"/>
              <a:lumOff val="2858"/>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2 ـ سجده بر گِل پخته؛ مانند آجر و كوزه گِلى اشكال ندارد.</a:t>
          </a:r>
          <a:endParaRPr lang="en-US" sz="1400" kern="1200" dirty="0"/>
        </a:p>
      </dsp:txBody>
      <dsp:txXfrm>
        <a:off x="5241462" y="3585522"/>
        <a:ext cx="3509223" cy="674909"/>
      </dsp:txXfrm>
    </dsp:sp>
    <dsp:sp modelId="{F6FDD445-7F46-460F-998E-CFA564668BF8}">
      <dsp:nvSpPr>
        <dsp:cNvPr id="0" name=""/>
        <dsp:cNvSpPr/>
      </dsp:nvSpPr>
      <dsp:spPr>
        <a:xfrm>
          <a:off x="5220465" y="4391721"/>
          <a:ext cx="3551217" cy="716903"/>
        </a:xfrm>
        <a:prstGeom prst="roundRect">
          <a:avLst>
            <a:gd name="adj" fmla="val 10000"/>
          </a:avLst>
        </a:prstGeom>
        <a:gradFill rotWithShape="0">
          <a:gsLst>
            <a:gs pos="0">
              <a:schemeClr val="accent5">
                <a:lumMod val="75000"/>
              </a:schemeClr>
            </a:gs>
            <a:gs pos="43000">
              <a:schemeClr val="bg1"/>
            </a:gs>
            <a:gs pos="93000">
              <a:schemeClr val="accent2">
                <a:hueOff val="-6140655"/>
                <a:satOff val="-8152"/>
                <a:lumOff val="17145"/>
                <a:alphaOff val="0"/>
                <a:tint val="15000"/>
                <a:satMod val="165000"/>
              </a:schemeClr>
            </a:gs>
            <a:gs pos="100000">
              <a:schemeClr val="accent2">
                <a:hueOff val="-6140655"/>
                <a:satOff val="-8152"/>
                <a:lumOff val="17145"/>
                <a:alphaOff val="0"/>
                <a:tint val="5000"/>
                <a:satMod val="250000"/>
              </a:schemeClr>
            </a:gs>
          </a:gsLst>
          <a:path path="circle">
            <a:fillToRect l="50000" t="130000" r="50000" b="-30000"/>
          </a:path>
        </a:gradFill>
        <a:ln>
          <a:noFill/>
        </a:ln>
        <a:effectLst>
          <a:outerShdw blurRad="57150" dist="38100" dir="5400000" algn="ctr" rotWithShape="0">
            <a:schemeClr val="accent2">
              <a:hueOff val="-2046885"/>
              <a:satOff val="-2717"/>
              <a:lumOff val="571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       3 ـ جايى كه انسان بايد تقيّه كند مى‏تواند بر فرش و مانند آن سجده نمايد و لازم نيست براى نماز به جاى ديگر برود.</a:t>
          </a:r>
          <a:endParaRPr lang="en-US" sz="1400" kern="1200" dirty="0"/>
        </a:p>
      </dsp:txBody>
      <dsp:txXfrm>
        <a:off x="5241462" y="4412718"/>
        <a:ext cx="3509223" cy="674909"/>
      </dsp:txXfrm>
    </dsp:sp>
    <dsp:sp modelId="{C5EBD6DD-FDAA-4153-A3F0-15F17C6126BF}">
      <dsp:nvSpPr>
        <dsp:cNvPr id="0" name=""/>
        <dsp:cNvSpPr/>
      </dsp:nvSpPr>
      <dsp:spPr>
        <a:xfrm>
          <a:off x="5220465" y="5218917"/>
          <a:ext cx="3551217" cy="716903"/>
        </a:xfrm>
        <a:prstGeom prst="roundRect">
          <a:avLst>
            <a:gd name="adj" fmla="val 10000"/>
          </a:avLst>
        </a:prstGeom>
        <a:gradFill rotWithShape="0">
          <a:gsLst>
            <a:gs pos="0">
              <a:schemeClr val="accent6">
                <a:lumMod val="75000"/>
              </a:schemeClr>
            </a:gs>
            <a:gs pos="43000">
              <a:schemeClr val="bg1"/>
            </a:gs>
            <a:gs pos="93000">
              <a:schemeClr val="accent2">
                <a:hueOff val="-7164097"/>
                <a:satOff val="-9511"/>
                <a:lumOff val="20003"/>
                <a:alphaOff val="0"/>
                <a:tint val="15000"/>
                <a:satMod val="165000"/>
              </a:schemeClr>
            </a:gs>
            <a:gs pos="100000">
              <a:schemeClr val="accent2">
                <a:hueOff val="-7164097"/>
                <a:satOff val="-9511"/>
                <a:lumOff val="20003"/>
                <a:alphaOff val="0"/>
                <a:tint val="5000"/>
                <a:satMod val="250000"/>
              </a:schemeClr>
            </a:gs>
          </a:gsLst>
          <a:path path="circle">
            <a:fillToRect l="50000" t="130000" r="50000" b="-30000"/>
          </a:path>
        </a:gradFill>
        <a:ln>
          <a:noFill/>
        </a:ln>
        <a:effectLst>
          <a:outerShdw blurRad="57150" dist="38100" dir="5400000" algn="ctr" rotWithShape="0">
            <a:schemeClr val="accent2">
              <a:hueOff val="-3070327"/>
              <a:satOff val="-4076"/>
              <a:lumOff val="857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4 ـ سجده بر چيزهاى معدنى؛ مانند طلا و نقره و عقيق و فيروزه، صحيح نيست.</a:t>
          </a:r>
          <a:endParaRPr lang="en-US" sz="1400" kern="1200" dirty="0"/>
        </a:p>
      </dsp:txBody>
      <dsp:txXfrm>
        <a:off x="5241462" y="5239914"/>
        <a:ext cx="3509223" cy="674909"/>
      </dsp:txXfrm>
    </dsp:sp>
    <dsp:sp modelId="{8C94C5CE-5180-4771-A812-6B334F4F9462}">
      <dsp:nvSpPr>
        <dsp:cNvPr id="0" name=""/>
        <dsp:cNvSpPr/>
      </dsp:nvSpPr>
      <dsp:spPr>
        <a:xfrm>
          <a:off x="4614" y="0"/>
          <a:ext cx="4439022" cy="6248400"/>
        </a:xfrm>
        <a:prstGeom prst="roundRect">
          <a:avLst>
            <a:gd name="adj" fmla="val 10000"/>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alpha val="48000"/>
              <a:satMod val="105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endParaRPr lang="en-US" sz="6500" kern="1200" dirty="0"/>
        </a:p>
      </dsp:txBody>
      <dsp:txXfrm>
        <a:off x="4614" y="0"/>
        <a:ext cx="4439022" cy="1874520"/>
      </dsp:txXfrm>
    </dsp:sp>
    <dsp:sp modelId="{592E8793-3C47-4A81-9CC5-91C77A2F1F9D}">
      <dsp:nvSpPr>
        <dsp:cNvPr id="0" name=""/>
        <dsp:cNvSpPr/>
      </dsp:nvSpPr>
      <dsp:spPr>
        <a:xfrm>
          <a:off x="448516" y="1874672"/>
          <a:ext cx="3551217" cy="910258"/>
        </a:xfrm>
        <a:prstGeom prst="roundRect">
          <a:avLst>
            <a:gd name="adj" fmla="val 10000"/>
          </a:avLst>
        </a:prstGeom>
        <a:gradFill rotWithShape="0">
          <a:gsLst>
            <a:gs pos="0">
              <a:schemeClr val="bg2">
                <a:lumMod val="90000"/>
              </a:schemeClr>
            </a:gs>
            <a:gs pos="43000">
              <a:schemeClr val="bg1"/>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4093770"/>
              <a:satOff val="-5435"/>
              <a:lumOff val="1143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5 ـ سجده بر چيزهايى كه از زمين مى‏رويد و خوراك حيوان است؛ مثل علف و كاه، صحيح است.</a:t>
          </a:r>
          <a:endParaRPr lang="en-US" sz="1400" kern="1200" dirty="0"/>
        </a:p>
      </dsp:txBody>
      <dsp:txXfrm>
        <a:off x="475177" y="1901333"/>
        <a:ext cx="3497895" cy="856936"/>
      </dsp:txXfrm>
    </dsp:sp>
    <dsp:sp modelId="{B23B95B2-278F-4E7A-9642-3F6E8CB024C7}">
      <dsp:nvSpPr>
        <dsp:cNvPr id="0" name=""/>
        <dsp:cNvSpPr/>
      </dsp:nvSpPr>
      <dsp:spPr>
        <a:xfrm>
          <a:off x="448516" y="2924971"/>
          <a:ext cx="3551217" cy="910258"/>
        </a:xfrm>
        <a:prstGeom prst="roundRect">
          <a:avLst>
            <a:gd name="adj" fmla="val 10000"/>
          </a:avLst>
        </a:prstGeom>
        <a:gradFill rotWithShape="0">
          <a:gsLst>
            <a:gs pos="0">
              <a:schemeClr val="accent3">
                <a:lumMod val="75000"/>
              </a:schemeClr>
            </a:gs>
            <a:gs pos="43000">
              <a:schemeClr val="bg1"/>
            </a:gs>
            <a:gs pos="93000">
              <a:schemeClr val="accent2">
                <a:hueOff val="-1023442"/>
                <a:satOff val="-1359"/>
                <a:lumOff val="2858"/>
                <a:alphaOff val="0"/>
                <a:tint val="15000"/>
                <a:satMod val="165000"/>
              </a:schemeClr>
            </a:gs>
            <a:gs pos="100000">
              <a:schemeClr val="accent2">
                <a:hueOff val="-1023442"/>
                <a:satOff val="-1359"/>
                <a:lumOff val="2858"/>
                <a:alphaOff val="0"/>
                <a:tint val="5000"/>
                <a:satMod val="250000"/>
              </a:schemeClr>
            </a:gs>
          </a:gsLst>
          <a:path path="circle">
            <a:fillToRect l="50000" t="130000" r="50000" b="-30000"/>
          </a:path>
        </a:gradFill>
        <a:ln>
          <a:noFill/>
        </a:ln>
        <a:effectLst>
          <a:outerShdw blurRad="57150" dist="38100" dir="5400000" algn="ctr" rotWithShape="0">
            <a:schemeClr val="accent2">
              <a:hueOff val="-5117212"/>
              <a:satOff val="-6794"/>
              <a:lumOff val="14288"/>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6 ـ سجده بر كاغذ، اگر چه از پنبه و مانند آن ساخته شده باشد صحيح است.</a:t>
          </a:r>
          <a:endParaRPr lang="en-US" sz="1400" kern="1200" dirty="0"/>
        </a:p>
      </dsp:txBody>
      <dsp:txXfrm>
        <a:off x="475177" y="2951632"/>
        <a:ext cx="3497895" cy="856936"/>
      </dsp:txXfrm>
    </dsp:sp>
    <dsp:sp modelId="{8A1F4BEA-D577-4B3F-8E8F-D40DB18F96B0}">
      <dsp:nvSpPr>
        <dsp:cNvPr id="0" name=""/>
        <dsp:cNvSpPr/>
      </dsp:nvSpPr>
      <dsp:spPr>
        <a:xfrm>
          <a:off x="448516" y="3975269"/>
          <a:ext cx="3551217" cy="910258"/>
        </a:xfrm>
        <a:prstGeom prst="roundRect">
          <a:avLst>
            <a:gd name="adj" fmla="val 10000"/>
          </a:avLst>
        </a:prstGeom>
        <a:gradFill rotWithShape="0">
          <a:gsLst>
            <a:gs pos="0">
              <a:schemeClr val="accent6">
                <a:lumMod val="40000"/>
                <a:lumOff val="60000"/>
              </a:schemeClr>
            </a:gs>
            <a:gs pos="43000">
              <a:schemeClr val="bg1"/>
            </a:gs>
            <a:gs pos="93000">
              <a:schemeClr val="accent2">
                <a:hueOff val="-2046885"/>
                <a:satOff val="-2717"/>
                <a:lumOff val="5715"/>
                <a:alphaOff val="0"/>
                <a:tint val="15000"/>
                <a:satMod val="165000"/>
              </a:schemeClr>
            </a:gs>
            <a:gs pos="100000">
              <a:schemeClr val="accent2">
                <a:hueOff val="-2046885"/>
                <a:satOff val="-2717"/>
                <a:lumOff val="5715"/>
                <a:alphaOff val="0"/>
                <a:tint val="5000"/>
                <a:satMod val="250000"/>
              </a:schemeClr>
            </a:gs>
          </a:gsLst>
          <a:path path="circle">
            <a:fillToRect l="50000" t="130000" r="50000" b="-30000"/>
          </a:path>
        </a:gradFill>
        <a:ln>
          <a:noFill/>
        </a:ln>
        <a:effectLst>
          <a:outerShdw blurRad="57150" dist="38100" dir="5400000" algn="ctr" rotWithShape="0">
            <a:schemeClr val="accent2">
              <a:hueOff val="-6140655"/>
              <a:satOff val="-8152"/>
              <a:lumOff val="1714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7 ـ براى سجده، بهتر از هر چيز تربت حضرت سيدالشهداء  عليه‏السلام است و بعد از آن بدين ترتيب:</a:t>
          </a:r>
          <a:br>
            <a:rPr lang="fa-IR" sz="1400" kern="1200" dirty="0" smtClean="0"/>
          </a:br>
          <a:r>
            <a:rPr lang="fa-IR" sz="1400" kern="1200" dirty="0" smtClean="0"/>
            <a:t>خاك؛ سنگ؛ گياه.</a:t>
          </a:r>
          <a:endParaRPr lang="en-US" sz="1400" kern="1200" dirty="0"/>
        </a:p>
      </dsp:txBody>
      <dsp:txXfrm>
        <a:off x="475177" y="4001930"/>
        <a:ext cx="3497895" cy="856936"/>
      </dsp:txXfrm>
    </dsp:sp>
    <dsp:sp modelId="{CB5FE3D2-C59C-4B51-8A54-88A04E631EE0}">
      <dsp:nvSpPr>
        <dsp:cNvPr id="0" name=""/>
        <dsp:cNvSpPr/>
      </dsp:nvSpPr>
      <dsp:spPr>
        <a:xfrm>
          <a:off x="448516" y="5025568"/>
          <a:ext cx="3551217" cy="910258"/>
        </a:xfrm>
        <a:prstGeom prst="roundRect">
          <a:avLst>
            <a:gd name="adj" fmla="val 10000"/>
          </a:avLst>
        </a:prstGeom>
        <a:gradFill rotWithShape="0">
          <a:gsLst>
            <a:gs pos="0">
              <a:schemeClr val="tx1">
                <a:lumMod val="65000"/>
                <a:lumOff val="35000"/>
              </a:schemeClr>
            </a:gs>
            <a:gs pos="43000">
              <a:schemeClr val="bg1"/>
            </a:gs>
            <a:gs pos="93000">
              <a:schemeClr val="accent2">
                <a:hueOff val="-3070327"/>
                <a:satOff val="-4076"/>
                <a:lumOff val="8573"/>
                <a:alphaOff val="0"/>
                <a:tint val="15000"/>
                <a:satMod val="165000"/>
              </a:schemeClr>
            </a:gs>
            <a:gs pos="100000">
              <a:schemeClr val="accent2">
                <a:hueOff val="-3070327"/>
                <a:satOff val="-4076"/>
                <a:lumOff val="8573"/>
                <a:alphaOff val="0"/>
                <a:tint val="5000"/>
                <a:satMod val="250000"/>
              </a:schemeClr>
            </a:gs>
          </a:gsLst>
          <a:path path="circle">
            <a:fillToRect l="50000" t="130000" r="50000" b="-30000"/>
          </a:path>
        </a:gradFill>
        <a:ln>
          <a:noFill/>
        </a:ln>
        <a:effectLst>
          <a:outerShdw blurRad="57150" dist="38100" dir="5400000" algn="ctr" rotWithShape="0">
            <a:schemeClr val="accent2">
              <a:hueOff val="-7164097"/>
              <a:satOff val="-9511"/>
              <a:lumOff val="2000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rtl="1">
            <a:lnSpc>
              <a:spcPct val="90000"/>
            </a:lnSpc>
            <a:spcBef>
              <a:spcPct val="0"/>
            </a:spcBef>
            <a:spcAft>
              <a:spcPct val="35000"/>
            </a:spcAft>
          </a:pPr>
          <a:r>
            <a:rPr lang="fa-IR" sz="1400" kern="1200" dirty="0" smtClean="0"/>
            <a:t>    8 ـ اگر در سجده اول، مُهر به پيشانى بچسبد و بدون اينكه مُهر را بردارد دوباره به سجده رود</a:t>
          </a:r>
          <a:br>
            <a:rPr lang="fa-IR" sz="1400" kern="1200" dirty="0" smtClean="0"/>
          </a:br>
          <a:r>
            <a:rPr lang="fa-IR" sz="1400" kern="1200" dirty="0" smtClean="0"/>
            <a:t>نماز باطل است.</a:t>
          </a:r>
          <a:endParaRPr lang="fa-IR" sz="1400" kern="1200" dirty="0"/>
        </a:p>
      </dsp:txBody>
      <dsp:txXfrm>
        <a:off x="475177" y="5052229"/>
        <a:ext cx="3497895" cy="8569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CC1AF-E680-48F9-9014-DB87C8096B12}">
      <dsp:nvSpPr>
        <dsp:cNvPr id="0" name=""/>
        <dsp:cNvSpPr/>
      </dsp:nvSpPr>
      <dsp:spPr>
        <a:xfrm>
          <a:off x="7720653" y="2347022"/>
          <a:ext cx="1498029" cy="749014"/>
        </a:xfrm>
        <a:prstGeom prst="roundRect">
          <a:avLst>
            <a:gd name="adj" fmla="val 10000"/>
          </a:avLst>
        </a:prstGeom>
        <a:solidFill>
          <a:schemeClr val="bg2">
            <a:lumMod val="90000"/>
          </a:schemeClr>
        </a:solidFill>
        <a:ln>
          <a:solidFill>
            <a:schemeClr val="accent1"/>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سجده</a:t>
          </a:r>
          <a:endParaRPr lang="en-US" sz="2000" kern="1200" dirty="0">
            <a:solidFill>
              <a:schemeClr val="tx1"/>
            </a:solidFill>
          </a:endParaRPr>
        </a:p>
      </dsp:txBody>
      <dsp:txXfrm>
        <a:off x="7742591" y="2368960"/>
        <a:ext cx="1454153" cy="705138"/>
      </dsp:txXfrm>
    </dsp:sp>
    <dsp:sp modelId="{2EDD6797-EF8F-4BEC-882C-F201F37B2E31}">
      <dsp:nvSpPr>
        <dsp:cNvPr id="0" name=""/>
        <dsp:cNvSpPr/>
      </dsp:nvSpPr>
      <dsp:spPr>
        <a:xfrm rot="10800000">
          <a:off x="7121441" y="2710741"/>
          <a:ext cx="599211" cy="21577"/>
        </a:xfrm>
        <a:custGeom>
          <a:avLst/>
          <a:gdLst/>
          <a:ahLst/>
          <a:cxnLst/>
          <a:rect l="0" t="0" r="0" b="0"/>
          <a:pathLst>
            <a:path>
              <a:moveTo>
                <a:pt x="0" y="10788"/>
              </a:moveTo>
              <a:lnTo>
                <a:pt x="599211" y="1078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7406067" y="2706549"/>
        <a:ext cx="29960" cy="29960"/>
      </dsp:txXfrm>
    </dsp:sp>
    <dsp:sp modelId="{0B3B3799-3D70-4291-A735-1BCCF2BF5121}">
      <dsp:nvSpPr>
        <dsp:cNvPr id="0" name=""/>
        <dsp:cNvSpPr/>
      </dsp:nvSpPr>
      <dsp:spPr>
        <a:xfrm>
          <a:off x="5623412" y="2347022"/>
          <a:ext cx="1498029" cy="749014"/>
        </a:xfrm>
        <a:prstGeom prst="roundRect">
          <a:avLst>
            <a:gd name="adj" fmla="val 10000"/>
          </a:avLst>
        </a:prstGeom>
        <a:solidFill>
          <a:schemeClr val="accent3">
            <a:hueOff val="0"/>
            <a:satOff val="0"/>
            <a:lumOff val="0"/>
            <a:alphaOff val="0"/>
          </a:schemeClr>
        </a:solidFill>
        <a:ln>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ذکر</a:t>
          </a:r>
          <a:endParaRPr lang="en-US" sz="2000" kern="1200" dirty="0">
            <a:solidFill>
              <a:schemeClr val="tx1"/>
            </a:solidFill>
          </a:endParaRPr>
        </a:p>
      </dsp:txBody>
      <dsp:txXfrm>
        <a:off x="5645350" y="2368960"/>
        <a:ext cx="1454153" cy="705138"/>
      </dsp:txXfrm>
    </dsp:sp>
    <dsp:sp modelId="{1DB9B5FE-AF6A-4AF6-98D7-244E07A2FE0A}">
      <dsp:nvSpPr>
        <dsp:cNvPr id="0" name=""/>
        <dsp:cNvSpPr/>
      </dsp:nvSpPr>
      <dsp:spPr>
        <a:xfrm rot="14853625">
          <a:off x="5053500" y="2329503"/>
          <a:ext cx="824936" cy="21577"/>
        </a:xfrm>
        <a:custGeom>
          <a:avLst/>
          <a:gdLst/>
          <a:ahLst/>
          <a:cxnLst/>
          <a:rect l="0" t="0" r="0" b="0"/>
          <a:pathLst>
            <a:path>
              <a:moveTo>
                <a:pt x="0" y="10788"/>
              </a:moveTo>
              <a:lnTo>
                <a:pt x="824936" y="1078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5445345" y="2319668"/>
        <a:ext cx="41246" cy="41246"/>
      </dsp:txXfrm>
    </dsp:sp>
    <dsp:sp modelId="{CE006CD5-2B0B-4CAC-819F-76EC1B757DA7}">
      <dsp:nvSpPr>
        <dsp:cNvPr id="0" name=""/>
        <dsp:cNvSpPr/>
      </dsp:nvSpPr>
      <dsp:spPr>
        <a:xfrm>
          <a:off x="3096790" y="1584547"/>
          <a:ext cx="2211735" cy="749014"/>
        </a:xfrm>
        <a:prstGeom prst="roundRect">
          <a:avLst>
            <a:gd name="adj" fmla="val 10000"/>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هر ذكرى بگويد كافى است</a:t>
          </a:r>
          <a:endParaRPr lang="en-US" sz="2000" kern="1200" dirty="0">
            <a:solidFill>
              <a:schemeClr val="tx1"/>
            </a:solidFill>
          </a:endParaRPr>
        </a:p>
      </dsp:txBody>
      <dsp:txXfrm>
        <a:off x="3118728" y="1606485"/>
        <a:ext cx="2167859" cy="705138"/>
      </dsp:txXfrm>
    </dsp:sp>
    <dsp:sp modelId="{4488AA0E-F79E-467D-B89C-C971DE00D90A}">
      <dsp:nvSpPr>
        <dsp:cNvPr id="0" name=""/>
        <dsp:cNvSpPr/>
      </dsp:nvSpPr>
      <dsp:spPr>
        <a:xfrm rot="6543094">
          <a:off x="4983635" y="3166655"/>
          <a:ext cx="964667" cy="21577"/>
        </a:xfrm>
        <a:custGeom>
          <a:avLst/>
          <a:gdLst/>
          <a:ahLst/>
          <a:cxnLst/>
          <a:rect l="0" t="0" r="0" b="0"/>
          <a:pathLst>
            <a:path>
              <a:moveTo>
                <a:pt x="0" y="10788"/>
              </a:moveTo>
              <a:lnTo>
                <a:pt x="964667" y="1078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5441852" y="3153327"/>
        <a:ext cx="48233" cy="48233"/>
      </dsp:txXfrm>
    </dsp:sp>
    <dsp:sp modelId="{4B0A10FA-E12E-4F75-A1F8-560BE7A990F4}">
      <dsp:nvSpPr>
        <dsp:cNvPr id="0" name=""/>
        <dsp:cNvSpPr/>
      </dsp:nvSpPr>
      <dsp:spPr>
        <a:xfrm>
          <a:off x="3096790" y="3258850"/>
          <a:ext cx="2211735" cy="749014"/>
        </a:xfrm>
        <a:prstGeom prst="roundRect">
          <a:avLst>
            <a:gd name="adj" fmla="val 10000"/>
          </a:avLst>
        </a:prstGeom>
        <a:solidFill>
          <a:schemeClr val="accent4">
            <a:hueOff val="0"/>
            <a:satOff val="0"/>
            <a:lumOff val="0"/>
            <a:alphaOff val="0"/>
          </a:schemeClr>
        </a:solidFill>
        <a:ln>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احتياط واجب</a:t>
          </a:r>
          <a:endParaRPr lang="en-US" sz="2000" kern="1200" dirty="0">
            <a:solidFill>
              <a:schemeClr val="tx1"/>
            </a:solidFill>
          </a:endParaRPr>
        </a:p>
      </dsp:txBody>
      <dsp:txXfrm>
        <a:off x="3118728" y="3280788"/>
        <a:ext cx="2167859" cy="705138"/>
      </dsp:txXfrm>
    </dsp:sp>
    <dsp:sp modelId="{0BDAE2A0-25B1-469A-AF8F-A33D0F439143}">
      <dsp:nvSpPr>
        <dsp:cNvPr id="0" name=""/>
        <dsp:cNvSpPr/>
      </dsp:nvSpPr>
      <dsp:spPr>
        <a:xfrm rot="15306680">
          <a:off x="2350627" y="3048865"/>
          <a:ext cx="1187268" cy="21577"/>
        </a:xfrm>
        <a:custGeom>
          <a:avLst/>
          <a:gdLst/>
          <a:ahLst/>
          <a:cxnLst/>
          <a:rect l="0" t="0" r="0" b="0"/>
          <a:pathLst>
            <a:path>
              <a:moveTo>
                <a:pt x="0" y="10788"/>
              </a:moveTo>
              <a:lnTo>
                <a:pt x="1187268" y="1078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2350627" y="3029971"/>
        <a:ext cx="1187268" cy="59363"/>
      </dsp:txXfrm>
    </dsp:sp>
    <dsp:sp modelId="{C13CE2A2-F410-4801-89CA-F948FCEC939E}">
      <dsp:nvSpPr>
        <dsp:cNvPr id="0" name=""/>
        <dsp:cNvSpPr/>
      </dsp:nvSpPr>
      <dsp:spPr>
        <a:xfrm>
          <a:off x="579996" y="2111442"/>
          <a:ext cx="2211735" cy="749014"/>
        </a:xfrm>
        <a:prstGeom prst="roundRect">
          <a:avLst>
            <a:gd name="adj" fmla="val 10000"/>
          </a:avLst>
        </a:prstGeom>
        <a:solidFill>
          <a:schemeClr val="accent5">
            <a:hueOff val="0"/>
            <a:satOff val="0"/>
            <a:lumOff val="0"/>
            <a:alphaOff val="0"/>
          </a:schemeClr>
        </a:solidFill>
        <a:ln>
          <a:solidFill>
            <a:schemeClr val="accent1"/>
          </a:solid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مقدار ذكر از سه مرتبه</a:t>
          </a:r>
          <a:br>
            <a:rPr lang="fa-IR" sz="2000" kern="1200" dirty="0" smtClean="0">
              <a:solidFill>
                <a:schemeClr val="tx1"/>
              </a:solidFill>
            </a:rPr>
          </a:br>
          <a:r>
            <a:rPr lang="fa-IR" sz="2000" b="1" kern="1200" dirty="0" smtClean="0">
              <a:solidFill>
                <a:schemeClr val="tx1"/>
              </a:solidFill>
            </a:rPr>
            <a:t>«سُبْحانَ اللّه‏ِ»</a:t>
          </a:r>
          <a:r>
            <a:rPr lang="fa-IR" sz="2000" kern="1200" dirty="0" smtClean="0">
              <a:solidFill>
                <a:schemeClr val="tx1"/>
              </a:solidFill>
            </a:rPr>
            <a:t> يا</a:t>
          </a:r>
          <a:endParaRPr lang="en-US" sz="2000" kern="1200" dirty="0">
            <a:solidFill>
              <a:schemeClr val="tx1"/>
            </a:solidFill>
          </a:endParaRPr>
        </a:p>
      </dsp:txBody>
      <dsp:txXfrm>
        <a:off x="601934" y="2133380"/>
        <a:ext cx="2167859" cy="705138"/>
      </dsp:txXfrm>
    </dsp:sp>
    <dsp:sp modelId="{7C4932F7-9BC9-4C37-9D1E-D59372E7C018}">
      <dsp:nvSpPr>
        <dsp:cNvPr id="0" name=""/>
        <dsp:cNvSpPr/>
      </dsp:nvSpPr>
      <dsp:spPr>
        <a:xfrm rot="6692545">
          <a:off x="2528864" y="4008948"/>
          <a:ext cx="830792" cy="21577"/>
        </a:xfrm>
        <a:custGeom>
          <a:avLst/>
          <a:gdLst/>
          <a:ahLst/>
          <a:cxnLst/>
          <a:rect l="0" t="0" r="0" b="0"/>
          <a:pathLst>
            <a:path>
              <a:moveTo>
                <a:pt x="0" y="10788"/>
              </a:moveTo>
              <a:lnTo>
                <a:pt x="830792" y="10788"/>
              </a:lnTo>
            </a:path>
          </a:pathLst>
        </a:custGeom>
        <a:noFill/>
        <a:ln w="25400" cap="flat" cmpd="sng" algn="ctr">
          <a:solidFill>
            <a:schemeClr val="accent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2528864" y="3998967"/>
        <a:ext cx="830792" cy="41539"/>
      </dsp:txXfrm>
    </dsp:sp>
    <dsp:sp modelId="{040C1353-86D7-4CAE-A9DC-8F18576C82C5}">
      <dsp:nvSpPr>
        <dsp:cNvPr id="0" name=""/>
        <dsp:cNvSpPr/>
      </dsp:nvSpPr>
      <dsp:spPr>
        <a:xfrm>
          <a:off x="579996" y="3656951"/>
          <a:ext cx="2211735" cy="1498329"/>
        </a:xfrm>
        <a:prstGeom prst="roundRect">
          <a:avLst>
            <a:gd name="adj" fmla="val 10000"/>
          </a:avLst>
        </a:prstGeom>
        <a:solidFill>
          <a:schemeClr val="accent5">
            <a:hueOff val="0"/>
            <a:satOff val="0"/>
            <a:lumOff val="0"/>
            <a:alphaOff val="0"/>
          </a:schemeClr>
        </a:solidFill>
        <a:ln>
          <a:solidFill>
            <a:schemeClr val="accent1"/>
          </a:solid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يك مرتبه </a:t>
          </a:r>
          <a:r>
            <a:rPr lang="fa-IR" sz="2000" b="1" kern="1200" dirty="0" smtClean="0">
              <a:solidFill>
                <a:schemeClr val="tx1"/>
              </a:solidFill>
            </a:rPr>
            <a:t>«سُبْحانَ رَبِّىَ الاَعْلى وَ بِحَمْدِهِ»</a:t>
          </a:r>
          <a:r>
            <a:rPr lang="fa-IR" sz="2000" kern="1200" dirty="0" smtClean="0">
              <a:solidFill>
                <a:schemeClr val="tx1"/>
              </a:solidFill>
            </a:rPr>
            <a:t> كمتر نباشد.</a:t>
          </a:r>
          <a:endParaRPr lang="en-US" sz="2000" kern="1200" dirty="0">
            <a:solidFill>
              <a:schemeClr val="tx1"/>
            </a:solidFill>
          </a:endParaRPr>
        </a:p>
      </dsp:txBody>
      <dsp:txXfrm>
        <a:off x="623881" y="3700836"/>
        <a:ext cx="2123965" cy="141055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72262-C103-4B7C-9958-014B3C05C5C3}">
      <dsp:nvSpPr>
        <dsp:cNvPr id="0" name=""/>
        <dsp:cNvSpPr/>
      </dsp:nvSpPr>
      <dsp:spPr>
        <a:xfrm>
          <a:off x="6119754" y="1636570"/>
          <a:ext cx="2621910" cy="86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b="1" kern="1200" smtClean="0"/>
            <a:t>آرامــش:</a:t>
          </a:r>
          <a:endParaRPr lang="en-US" sz="3200" kern="1200"/>
        </a:p>
      </dsp:txBody>
      <dsp:txXfrm>
        <a:off x="6119754" y="1636570"/>
        <a:ext cx="2621910" cy="864038"/>
      </dsp:txXfrm>
    </dsp:sp>
    <dsp:sp modelId="{D1EFC96E-7C63-4BCE-9C06-8BBB9C437145}">
      <dsp:nvSpPr>
        <dsp:cNvPr id="0" name=""/>
        <dsp:cNvSpPr/>
      </dsp:nvSpPr>
      <dsp:spPr>
        <a:xfrm>
          <a:off x="5642973" y="3458530"/>
          <a:ext cx="3575472" cy="161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t>1 ـ در سجده بايد به مقدار ذكر واجب، بدن آرام باشد و موقع گفتن ذكر مستحب نيز اگر آن را به قصد ذكرى كه براى سجده دستور داده‏اند بگويد، آرام بودن بدن لازم است.</a:t>
          </a:r>
          <a:endParaRPr lang="en-US" sz="1600" kern="1200" dirty="0"/>
        </a:p>
        <a:p>
          <a:pPr marL="171450" lvl="1" indent="-171450" algn="r" defTabSz="711200" rtl="1">
            <a:lnSpc>
              <a:spcPct val="90000"/>
            </a:lnSpc>
            <a:spcBef>
              <a:spcPct val="0"/>
            </a:spcBef>
            <a:spcAft>
              <a:spcPct val="15000"/>
            </a:spcAft>
            <a:buChar char="••"/>
          </a:pPr>
          <a:r>
            <a:rPr lang="fa-IR" sz="1600" kern="1200" dirty="0" smtClean="0"/>
            <a:t>2 ـ اگر پيش از آنكه پيشانى به زمين برسد و آرام گيرد، عمدا ذكر را بگويد، نماز باطل است و چنانچه از روى فراموشى باشد، بايد دوباره در حال آرام بودن، ذكر را بگويد.</a:t>
          </a:r>
          <a:endParaRPr lang="en-US" sz="1600" kern="1200" dirty="0"/>
        </a:p>
      </dsp:txBody>
      <dsp:txXfrm>
        <a:off x="5642973" y="3458530"/>
        <a:ext cx="3575472" cy="1618787"/>
      </dsp:txXfrm>
    </dsp:sp>
    <dsp:sp modelId="{97A6805C-B457-4E86-8C00-4CBDA40C6825}">
      <dsp:nvSpPr>
        <dsp:cNvPr id="0" name=""/>
        <dsp:cNvSpPr/>
      </dsp:nvSpPr>
      <dsp:spPr>
        <a:xfrm>
          <a:off x="6116775" y="1373783"/>
          <a:ext cx="208561" cy="208561"/>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049271-9741-49DB-83B7-20A30F3A8F4F}">
      <dsp:nvSpPr>
        <dsp:cNvPr id="0" name=""/>
        <dsp:cNvSpPr/>
      </dsp:nvSpPr>
      <dsp:spPr>
        <a:xfrm>
          <a:off x="6262767" y="1081798"/>
          <a:ext cx="208561" cy="208561"/>
        </a:xfrm>
        <a:prstGeom prst="ellipse">
          <a:avLst/>
        </a:prstGeom>
        <a:gradFill rotWithShape="0">
          <a:gsLst>
            <a:gs pos="0">
              <a:schemeClr val="accent2">
                <a:hueOff val="-398005"/>
                <a:satOff val="-528"/>
                <a:lumOff val="1111"/>
                <a:alphaOff val="0"/>
                <a:tint val="70000"/>
                <a:satMod val="130000"/>
              </a:schemeClr>
            </a:gs>
            <a:gs pos="43000">
              <a:schemeClr val="accent2">
                <a:hueOff val="-398005"/>
                <a:satOff val="-528"/>
                <a:lumOff val="1111"/>
                <a:alphaOff val="0"/>
                <a:tint val="44000"/>
                <a:satMod val="165000"/>
              </a:schemeClr>
            </a:gs>
            <a:gs pos="93000">
              <a:schemeClr val="accent2">
                <a:hueOff val="-398005"/>
                <a:satOff val="-528"/>
                <a:lumOff val="1111"/>
                <a:alphaOff val="0"/>
                <a:tint val="15000"/>
                <a:satMod val="165000"/>
              </a:schemeClr>
            </a:gs>
            <a:gs pos="100000">
              <a:schemeClr val="accent2">
                <a:hueOff val="-398005"/>
                <a:satOff val="-528"/>
                <a:lumOff val="1111"/>
                <a:alphaOff val="0"/>
                <a:tint val="5000"/>
                <a:satMod val="250000"/>
              </a:schemeClr>
            </a:gs>
          </a:gsLst>
          <a:path path="circle">
            <a:fillToRect l="50000" t="130000" r="50000" b="-30000"/>
          </a:path>
        </a:gradFill>
        <a:ln>
          <a:noFill/>
        </a:ln>
        <a:effectLst>
          <a:outerShdw blurRad="57150" dist="38100" dir="5400000" algn="ctr" rotWithShape="0">
            <a:schemeClr val="accent2">
              <a:hueOff val="-398005"/>
              <a:satOff val="-528"/>
              <a:lumOff val="1111"/>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B8D410-A684-4044-89FB-A0C920E36316}">
      <dsp:nvSpPr>
        <dsp:cNvPr id="0" name=""/>
        <dsp:cNvSpPr/>
      </dsp:nvSpPr>
      <dsp:spPr>
        <a:xfrm>
          <a:off x="6613150" y="1140195"/>
          <a:ext cx="327738" cy="327738"/>
        </a:xfrm>
        <a:prstGeom prst="ellipse">
          <a:avLst/>
        </a:prstGeom>
        <a:gradFill rotWithShape="0">
          <a:gsLst>
            <a:gs pos="0">
              <a:schemeClr val="accent2">
                <a:hueOff val="-796011"/>
                <a:satOff val="-1057"/>
                <a:lumOff val="2223"/>
                <a:alphaOff val="0"/>
                <a:tint val="70000"/>
                <a:satMod val="130000"/>
              </a:schemeClr>
            </a:gs>
            <a:gs pos="43000">
              <a:schemeClr val="accent2">
                <a:hueOff val="-796011"/>
                <a:satOff val="-1057"/>
                <a:lumOff val="2223"/>
                <a:alphaOff val="0"/>
                <a:tint val="44000"/>
                <a:satMod val="165000"/>
              </a:schemeClr>
            </a:gs>
            <a:gs pos="93000">
              <a:schemeClr val="accent2">
                <a:hueOff val="-796011"/>
                <a:satOff val="-1057"/>
                <a:lumOff val="2223"/>
                <a:alphaOff val="0"/>
                <a:tint val="15000"/>
                <a:satMod val="165000"/>
              </a:schemeClr>
            </a:gs>
            <a:gs pos="100000">
              <a:schemeClr val="accent2">
                <a:hueOff val="-796011"/>
                <a:satOff val="-1057"/>
                <a:lumOff val="2223"/>
                <a:alphaOff val="0"/>
                <a:tint val="5000"/>
                <a:satMod val="250000"/>
              </a:schemeClr>
            </a:gs>
          </a:gsLst>
          <a:path path="circle">
            <a:fillToRect l="50000" t="130000" r="50000" b="-30000"/>
          </a:path>
        </a:gradFill>
        <a:ln>
          <a:noFill/>
        </a:ln>
        <a:effectLst>
          <a:outerShdw blurRad="57150" dist="38100" dir="5400000" algn="ctr" rotWithShape="0">
            <a:schemeClr val="accent2">
              <a:hueOff val="-796011"/>
              <a:satOff val="-1057"/>
              <a:lumOff val="222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A49AF9-A133-4F0F-BAF4-3ABEFCE8F3D7}">
      <dsp:nvSpPr>
        <dsp:cNvPr id="0" name=""/>
        <dsp:cNvSpPr/>
      </dsp:nvSpPr>
      <dsp:spPr>
        <a:xfrm>
          <a:off x="6905135" y="819011"/>
          <a:ext cx="208561" cy="208561"/>
        </a:xfrm>
        <a:prstGeom prst="ellipse">
          <a:avLst/>
        </a:prstGeom>
        <a:gradFill rotWithShape="0">
          <a:gsLst>
            <a:gs pos="0">
              <a:schemeClr val="accent2">
                <a:hueOff val="-1194016"/>
                <a:satOff val="-1585"/>
                <a:lumOff val="3334"/>
                <a:alphaOff val="0"/>
                <a:tint val="70000"/>
                <a:satMod val="130000"/>
              </a:schemeClr>
            </a:gs>
            <a:gs pos="43000">
              <a:schemeClr val="accent2">
                <a:hueOff val="-1194016"/>
                <a:satOff val="-1585"/>
                <a:lumOff val="3334"/>
                <a:alphaOff val="0"/>
                <a:tint val="44000"/>
                <a:satMod val="165000"/>
              </a:schemeClr>
            </a:gs>
            <a:gs pos="93000">
              <a:schemeClr val="accent2">
                <a:hueOff val="-1194016"/>
                <a:satOff val="-1585"/>
                <a:lumOff val="3334"/>
                <a:alphaOff val="0"/>
                <a:tint val="15000"/>
                <a:satMod val="165000"/>
              </a:schemeClr>
            </a:gs>
            <a:gs pos="100000">
              <a:schemeClr val="accent2">
                <a:hueOff val="-1194016"/>
                <a:satOff val="-1585"/>
                <a:lumOff val="3334"/>
                <a:alphaOff val="0"/>
                <a:tint val="5000"/>
                <a:satMod val="250000"/>
              </a:schemeClr>
            </a:gs>
          </a:gsLst>
          <a:path path="circle">
            <a:fillToRect l="50000" t="130000" r="50000" b="-30000"/>
          </a:path>
        </a:gradFill>
        <a:ln>
          <a:noFill/>
        </a:ln>
        <a:effectLst>
          <a:outerShdw blurRad="57150" dist="38100" dir="5400000" algn="ctr" rotWithShape="0">
            <a:schemeClr val="accent2">
              <a:hueOff val="-1194016"/>
              <a:satOff val="-1585"/>
              <a:lumOff val="3334"/>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E91CB5-2C60-4CB0-8C58-450C57E6E4BB}">
      <dsp:nvSpPr>
        <dsp:cNvPr id="0" name=""/>
        <dsp:cNvSpPr/>
      </dsp:nvSpPr>
      <dsp:spPr>
        <a:xfrm>
          <a:off x="7284716" y="702217"/>
          <a:ext cx="208561" cy="208561"/>
        </a:xfrm>
        <a:prstGeom prst="ellipse">
          <a:avLst/>
        </a:prstGeom>
        <a:gradFill rotWithShape="0">
          <a:gsLst>
            <a:gs pos="0">
              <a:schemeClr val="accent2">
                <a:hueOff val="-1592022"/>
                <a:satOff val="-2114"/>
                <a:lumOff val="4445"/>
                <a:alphaOff val="0"/>
                <a:tint val="70000"/>
                <a:satMod val="130000"/>
              </a:schemeClr>
            </a:gs>
            <a:gs pos="43000">
              <a:schemeClr val="accent2">
                <a:hueOff val="-1592022"/>
                <a:satOff val="-2114"/>
                <a:lumOff val="4445"/>
                <a:alphaOff val="0"/>
                <a:tint val="44000"/>
                <a:satMod val="165000"/>
              </a:schemeClr>
            </a:gs>
            <a:gs pos="93000">
              <a:schemeClr val="accent2">
                <a:hueOff val="-1592022"/>
                <a:satOff val="-2114"/>
                <a:lumOff val="4445"/>
                <a:alphaOff val="0"/>
                <a:tint val="15000"/>
                <a:satMod val="165000"/>
              </a:schemeClr>
            </a:gs>
            <a:gs pos="100000">
              <a:schemeClr val="accent2">
                <a:hueOff val="-1592022"/>
                <a:satOff val="-2114"/>
                <a:lumOff val="4445"/>
                <a:alphaOff val="0"/>
                <a:tint val="5000"/>
                <a:satMod val="250000"/>
              </a:schemeClr>
            </a:gs>
          </a:gsLst>
          <a:path path="circle">
            <a:fillToRect l="50000" t="130000" r="50000" b="-30000"/>
          </a:path>
        </a:gradFill>
        <a:ln>
          <a:noFill/>
        </a:ln>
        <a:effectLst>
          <a:outerShdw blurRad="57150" dist="38100" dir="5400000" algn="ctr" rotWithShape="0">
            <a:schemeClr val="accent2">
              <a:hueOff val="-1592022"/>
              <a:satOff val="-2114"/>
              <a:lumOff val="444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E7AE0E-D860-4AE1-A594-1F998EEA0A74}">
      <dsp:nvSpPr>
        <dsp:cNvPr id="0" name=""/>
        <dsp:cNvSpPr/>
      </dsp:nvSpPr>
      <dsp:spPr>
        <a:xfrm>
          <a:off x="7751893" y="906606"/>
          <a:ext cx="208561" cy="208561"/>
        </a:xfrm>
        <a:prstGeom prst="ellipse">
          <a:avLst/>
        </a:prstGeom>
        <a:gradFill rotWithShape="0">
          <a:gsLst>
            <a:gs pos="0">
              <a:schemeClr val="accent2">
                <a:hueOff val="-1990027"/>
                <a:satOff val="-2642"/>
                <a:lumOff val="5556"/>
                <a:alphaOff val="0"/>
                <a:tint val="70000"/>
                <a:satMod val="130000"/>
              </a:schemeClr>
            </a:gs>
            <a:gs pos="43000">
              <a:schemeClr val="accent2">
                <a:hueOff val="-1990027"/>
                <a:satOff val="-2642"/>
                <a:lumOff val="5556"/>
                <a:alphaOff val="0"/>
                <a:tint val="44000"/>
                <a:satMod val="165000"/>
              </a:schemeClr>
            </a:gs>
            <a:gs pos="93000">
              <a:schemeClr val="accent2">
                <a:hueOff val="-1990027"/>
                <a:satOff val="-2642"/>
                <a:lumOff val="5556"/>
                <a:alphaOff val="0"/>
                <a:tint val="15000"/>
                <a:satMod val="165000"/>
              </a:schemeClr>
            </a:gs>
            <a:gs pos="100000">
              <a:schemeClr val="accent2">
                <a:hueOff val="-1990027"/>
                <a:satOff val="-2642"/>
                <a:lumOff val="5556"/>
                <a:alphaOff val="0"/>
                <a:tint val="5000"/>
                <a:satMod val="250000"/>
              </a:schemeClr>
            </a:gs>
          </a:gsLst>
          <a:path path="circle">
            <a:fillToRect l="50000" t="130000" r="50000" b="-30000"/>
          </a:path>
        </a:gradFill>
        <a:ln>
          <a:noFill/>
        </a:ln>
        <a:effectLst>
          <a:outerShdw blurRad="57150" dist="38100" dir="5400000" algn="ctr" rotWithShape="0">
            <a:schemeClr val="accent2">
              <a:hueOff val="-1990027"/>
              <a:satOff val="-2642"/>
              <a:lumOff val="5556"/>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A11C47-FDC6-4083-A960-4DD58EF372A9}">
      <dsp:nvSpPr>
        <dsp:cNvPr id="0" name=""/>
        <dsp:cNvSpPr/>
      </dsp:nvSpPr>
      <dsp:spPr>
        <a:xfrm>
          <a:off x="8043879" y="1052599"/>
          <a:ext cx="327738" cy="327738"/>
        </a:xfrm>
        <a:prstGeom prst="ellipse">
          <a:avLst/>
        </a:prstGeom>
        <a:gradFill rotWithShape="0">
          <a:gsLst>
            <a:gs pos="0">
              <a:schemeClr val="accent2">
                <a:hueOff val="-2388032"/>
                <a:satOff val="-3170"/>
                <a:lumOff val="6668"/>
                <a:alphaOff val="0"/>
                <a:tint val="70000"/>
                <a:satMod val="130000"/>
              </a:schemeClr>
            </a:gs>
            <a:gs pos="43000">
              <a:schemeClr val="accent2">
                <a:hueOff val="-2388032"/>
                <a:satOff val="-3170"/>
                <a:lumOff val="6668"/>
                <a:alphaOff val="0"/>
                <a:tint val="44000"/>
                <a:satMod val="165000"/>
              </a:schemeClr>
            </a:gs>
            <a:gs pos="93000">
              <a:schemeClr val="accent2">
                <a:hueOff val="-2388032"/>
                <a:satOff val="-3170"/>
                <a:lumOff val="6668"/>
                <a:alphaOff val="0"/>
                <a:tint val="15000"/>
                <a:satMod val="165000"/>
              </a:schemeClr>
            </a:gs>
            <a:gs pos="100000">
              <a:schemeClr val="accent2">
                <a:hueOff val="-2388032"/>
                <a:satOff val="-3170"/>
                <a:lumOff val="6668"/>
                <a:alphaOff val="0"/>
                <a:tint val="5000"/>
                <a:satMod val="250000"/>
              </a:schemeClr>
            </a:gs>
          </a:gsLst>
          <a:path path="circle">
            <a:fillToRect l="50000" t="130000" r="50000" b="-30000"/>
          </a:path>
        </a:gradFill>
        <a:ln>
          <a:noFill/>
        </a:ln>
        <a:effectLst>
          <a:outerShdw blurRad="57150" dist="38100" dir="5400000" algn="ctr" rotWithShape="0">
            <a:schemeClr val="accent2">
              <a:hueOff val="-2388032"/>
              <a:satOff val="-3170"/>
              <a:lumOff val="6668"/>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D5223F-9D82-415C-B9BD-743591F441B0}">
      <dsp:nvSpPr>
        <dsp:cNvPr id="0" name=""/>
        <dsp:cNvSpPr/>
      </dsp:nvSpPr>
      <dsp:spPr>
        <a:xfrm>
          <a:off x="8452658" y="1373783"/>
          <a:ext cx="208561" cy="208561"/>
        </a:xfrm>
        <a:prstGeom prst="ellipse">
          <a:avLst/>
        </a:prstGeom>
        <a:gradFill rotWithShape="0">
          <a:gsLst>
            <a:gs pos="0">
              <a:schemeClr val="accent2">
                <a:hueOff val="-2786038"/>
                <a:satOff val="-3699"/>
                <a:lumOff val="7779"/>
                <a:alphaOff val="0"/>
                <a:tint val="70000"/>
                <a:satMod val="130000"/>
              </a:schemeClr>
            </a:gs>
            <a:gs pos="43000">
              <a:schemeClr val="accent2">
                <a:hueOff val="-2786038"/>
                <a:satOff val="-3699"/>
                <a:lumOff val="7779"/>
                <a:alphaOff val="0"/>
                <a:tint val="44000"/>
                <a:satMod val="165000"/>
              </a:schemeClr>
            </a:gs>
            <a:gs pos="93000">
              <a:schemeClr val="accent2">
                <a:hueOff val="-2786038"/>
                <a:satOff val="-3699"/>
                <a:lumOff val="7779"/>
                <a:alphaOff val="0"/>
                <a:tint val="15000"/>
                <a:satMod val="165000"/>
              </a:schemeClr>
            </a:gs>
            <a:gs pos="100000">
              <a:schemeClr val="accent2">
                <a:hueOff val="-2786038"/>
                <a:satOff val="-3699"/>
                <a:lumOff val="7779"/>
                <a:alphaOff val="0"/>
                <a:tint val="5000"/>
                <a:satMod val="250000"/>
              </a:schemeClr>
            </a:gs>
          </a:gsLst>
          <a:path path="circle">
            <a:fillToRect l="50000" t="130000" r="50000" b="-30000"/>
          </a:path>
        </a:gradFill>
        <a:ln>
          <a:noFill/>
        </a:ln>
        <a:effectLst>
          <a:outerShdw blurRad="57150" dist="38100" dir="5400000" algn="ctr" rotWithShape="0">
            <a:schemeClr val="accent2">
              <a:hueOff val="-2786038"/>
              <a:satOff val="-3699"/>
              <a:lumOff val="777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1A800B-341B-441E-869A-1B2468C99837}">
      <dsp:nvSpPr>
        <dsp:cNvPr id="0" name=""/>
        <dsp:cNvSpPr/>
      </dsp:nvSpPr>
      <dsp:spPr>
        <a:xfrm>
          <a:off x="8627850" y="1694967"/>
          <a:ext cx="208561" cy="208561"/>
        </a:xfrm>
        <a:prstGeom prst="ellipse">
          <a:avLst/>
        </a:prstGeom>
        <a:gradFill rotWithShape="0">
          <a:gsLst>
            <a:gs pos="0">
              <a:schemeClr val="accent2">
                <a:hueOff val="-3184043"/>
                <a:satOff val="-4227"/>
                <a:lumOff val="8890"/>
                <a:alphaOff val="0"/>
                <a:tint val="70000"/>
                <a:satMod val="130000"/>
              </a:schemeClr>
            </a:gs>
            <a:gs pos="43000">
              <a:schemeClr val="accent2">
                <a:hueOff val="-3184043"/>
                <a:satOff val="-4227"/>
                <a:lumOff val="8890"/>
                <a:alphaOff val="0"/>
                <a:tint val="44000"/>
                <a:satMod val="165000"/>
              </a:schemeClr>
            </a:gs>
            <a:gs pos="93000">
              <a:schemeClr val="accent2">
                <a:hueOff val="-3184043"/>
                <a:satOff val="-4227"/>
                <a:lumOff val="8890"/>
                <a:alphaOff val="0"/>
                <a:tint val="15000"/>
                <a:satMod val="165000"/>
              </a:schemeClr>
            </a:gs>
            <a:gs pos="100000">
              <a:schemeClr val="accent2">
                <a:hueOff val="-3184043"/>
                <a:satOff val="-4227"/>
                <a:lumOff val="8890"/>
                <a:alphaOff val="0"/>
                <a:tint val="5000"/>
                <a:satMod val="250000"/>
              </a:schemeClr>
            </a:gs>
          </a:gsLst>
          <a:path path="circle">
            <a:fillToRect l="50000" t="130000" r="50000" b="-30000"/>
          </a:path>
        </a:gradFill>
        <a:ln>
          <a:noFill/>
        </a:ln>
        <a:effectLst>
          <a:outerShdw blurRad="57150" dist="38100" dir="5400000" algn="ctr" rotWithShape="0">
            <a:schemeClr val="accent2">
              <a:hueOff val="-3184043"/>
              <a:satOff val="-4227"/>
              <a:lumOff val="889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8945F4-9E81-48E4-A694-80A8C14CFD79}">
      <dsp:nvSpPr>
        <dsp:cNvPr id="0" name=""/>
        <dsp:cNvSpPr/>
      </dsp:nvSpPr>
      <dsp:spPr>
        <a:xfrm>
          <a:off x="7109525" y="1081798"/>
          <a:ext cx="536299" cy="536299"/>
        </a:xfrm>
        <a:prstGeom prst="ellipse">
          <a:avLst/>
        </a:prstGeom>
        <a:gradFill rotWithShape="0">
          <a:gsLst>
            <a:gs pos="0">
              <a:schemeClr val="accent2">
                <a:hueOff val="-3582049"/>
                <a:satOff val="-4755"/>
                <a:lumOff val="10001"/>
                <a:alphaOff val="0"/>
                <a:tint val="70000"/>
                <a:satMod val="130000"/>
              </a:schemeClr>
            </a:gs>
            <a:gs pos="43000">
              <a:schemeClr val="accent2">
                <a:hueOff val="-3582049"/>
                <a:satOff val="-4755"/>
                <a:lumOff val="10001"/>
                <a:alphaOff val="0"/>
                <a:tint val="44000"/>
                <a:satMod val="165000"/>
              </a:schemeClr>
            </a:gs>
            <a:gs pos="93000">
              <a:schemeClr val="accent2">
                <a:hueOff val="-3582049"/>
                <a:satOff val="-4755"/>
                <a:lumOff val="10001"/>
                <a:alphaOff val="0"/>
                <a:tint val="15000"/>
                <a:satMod val="165000"/>
              </a:schemeClr>
            </a:gs>
            <a:gs pos="100000">
              <a:schemeClr val="accent2">
                <a:hueOff val="-3582049"/>
                <a:satOff val="-4755"/>
                <a:lumOff val="10001"/>
                <a:alphaOff val="0"/>
                <a:tint val="5000"/>
                <a:satMod val="250000"/>
              </a:schemeClr>
            </a:gs>
          </a:gsLst>
          <a:path path="circle">
            <a:fillToRect l="50000" t="130000" r="50000" b="-30000"/>
          </a:path>
        </a:gradFill>
        <a:ln>
          <a:noFill/>
        </a:ln>
        <a:effectLst>
          <a:outerShdw blurRad="57150" dist="38100" dir="5400000" algn="ctr" rotWithShape="0">
            <a:schemeClr val="accent2">
              <a:hueOff val="-3582049"/>
              <a:satOff val="-4755"/>
              <a:lumOff val="10001"/>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E3DA10-222A-49A8-A7A3-F345C7D446A7}">
      <dsp:nvSpPr>
        <dsp:cNvPr id="0" name=""/>
        <dsp:cNvSpPr/>
      </dsp:nvSpPr>
      <dsp:spPr>
        <a:xfrm>
          <a:off x="5970782" y="2191342"/>
          <a:ext cx="208561" cy="208561"/>
        </a:xfrm>
        <a:prstGeom prst="ellipse">
          <a:avLst/>
        </a:prstGeom>
        <a:gradFill rotWithShape="0">
          <a:gsLst>
            <a:gs pos="0">
              <a:schemeClr val="accent2">
                <a:hueOff val="-3980054"/>
                <a:satOff val="-5284"/>
                <a:lumOff val="11113"/>
                <a:alphaOff val="0"/>
                <a:tint val="70000"/>
                <a:satMod val="130000"/>
              </a:schemeClr>
            </a:gs>
            <a:gs pos="43000">
              <a:schemeClr val="accent2">
                <a:hueOff val="-3980054"/>
                <a:satOff val="-5284"/>
                <a:lumOff val="11113"/>
                <a:alphaOff val="0"/>
                <a:tint val="44000"/>
                <a:satMod val="165000"/>
              </a:schemeClr>
            </a:gs>
            <a:gs pos="93000">
              <a:schemeClr val="accent2">
                <a:hueOff val="-3980054"/>
                <a:satOff val="-5284"/>
                <a:lumOff val="11113"/>
                <a:alphaOff val="0"/>
                <a:tint val="15000"/>
                <a:satMod val="165000"/>
              </a:schemeClr>
            </a:gs>
            <a:gs pos="100000">
              <a:schemeClr val="accent2">
                <a:hueOff val="-3980054"/>
                <a:satOff val="-5284"/>
                <a:lumOff val="11113"/>
                <a:alphaOff val="0"/>
                <a:tint val="5000"/>
                <a:satMod val="250000"/>
              </a:schemeClr>
            </a:gs>
          </a:gsLst>
          <a:path path="circle">
            <a:fillToRect l="50000" t="130000" r="50000" b="-30000"/>
          </a:path>
        </a:gradFill>
        <a:ln>
          <a:noFill/>
        </a:ln>
        <a:effectLst>
          <a:outerShdw blurRad="57150" dist="38100" dir="5400000" algn="ctr" rotWithShape="0">
            <a:schemeClr val="accent2">
              <a:hueOff val="-3980054"/>
              <a:satOff val="-5284"/>
              <a:lumOff val="1111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9F32CF-3591-48CC-8CEC-D658347C2185}">
      <dsp:nvSpPr>
        <dsp:cNvPr id="0" name=""/>
        <dsp:cNvSpPr/>
      </dsp:nvSpPr>
      <dsp:spPr>
        <a:xfrm>
          <a:off x="6145973" y="2454129"/>
          <a:ext cx="327738" cy="327738"/>
        </a:xfrm>
        <a:prstGeom prst="ellipse">
          <a:avLst/>
        </a:prstGeom>
        <a:gradFill rotWithShape="0">
          <a:gsLst>
            <a:gs pos="0">
              <a:schemeClr val="accent2">
                <a:hueOff val="-4378060"/>
                <a:satOff val="-5812"/>
                <a:lumOff val="12224"/>
                <a:alphaOff val="0"/>
                <a:tint val="70000"/>
                <a:satMod val="130000"/>
              </a:schemeClr>
            </a:gs>
            <a:gs pos="43000">
              <a:schemeClr val="accent2">
                <a:hueOff val="-4378060"/>
                <a:satOff val="-5812"/>
                <a:lumOff val="12224"/>
                <a:alphaOff val="0"/>
                <a:tint val="44000"/>
                <a:satMod val="165000"/>
              </a:schemeClr>
            </a:gs>
            <a:gs pos="93000">
              <a:schemeClr val="accent2">
                <a:hueOff val="-4378060"/>
                <a:satOff val="-5812"/>
                <a:lumOff val="12224"/>
                <a:alphaOff val="0"/>
                <a:tint val="15000"/>
                <a:satMod val="165000"/>
              </a:schemeClr>
            </a:gs>
            <a:gs pos="100000">
              <a:schemeClr val="accent2">
                <a:hueOff val="-4378060"/>
                <a:satOff val="-5812"/>
                <a:lumOff val="12224"/>
                <a:alphaOff val="0"/>
                <a:tint val="5000"/>
                <a:satMod val="250000"/>
              </a:schemeClr>
            </a:gs>
          </a:gsLst>
          <a:path path="circle">
            <a:fillToRect l="50000" t="130000" r="50000" b="-30000"/>
          </a:path>
        </a:gradFill>
        <a:ln>
          <a:noFill/>
        </a:ln>
        <a:effectLst>
          <a:outerShdw blurRad="57150" dist="38100" dir="5400000" algn="ctr" rotWithShape="0">
            <a:schemeClr val="accent2">
              <a:hueOff val="-4378060"/>
              <a:satOff val="-5812"/>
              <a:lumOff val="12224"/>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D54995-BF2B-48FE-A5F5-4256721CAC3B}">
      <dsp:nvSpPr>
        <dsp:cNvPr id="0" name=""/>
        <dsp:cNvSpPr/>
      </dsp:nvSpPr>
      <dsp:spPr>
        <a:xfrm>
          <a:off x="6583951" y="2687718"/>
          <a:ext cx="476710" cy="476710"/>
        </a:xfrm>
        <a:prstGeom prst="ellipse">
          <a:avLst/>
        </a:prstGeom>
        <a:gradFill rotWithShape="0">
          <a:gsLst>
            <a:gs pos="0">
              <a:schemeClr val="accent2">
                <a:hueOff val="-4776065"/>
                <a:satOff val="-6341"/>
                <a:lumOff val="13335"/>
                <a:alphaOff val="0"/>
                <a:tint val="70000"/>
                <a:satMod val="130000"/>
              </a:schemeClr>
            </a:gs>
            <a:gs pos="43000">
              <a:schemeClr val="accent2">
                <a:hueOff val="-4776065"/>
                <a:satOff val="-6341"/>
                <a:lumOff val="13335"/>
                <a:alphaOff val="0"/>
                <a:tint val="44000"/>
                <a:satMod val="165000"/>
              </a:schemeClr>
            </a:gs>
            <a:gs pos="93000">
              <a:schemeClr val="accent2">
                <a:hueOff val="-4776065"/>
                <a:satOff val="-6341"/>
                <a:lumOff val="13335"/>
                <a:alphaOff val="0"/>
                <a:tint val="15000"/>
                <a:satMod val="165000"/>
              </a:schemeClr>
            </a:gs>
            <a:gs pos="100000">
              <a:schemeClr val="accent2">
                <a:hueOff val="-4776065"/>
                <a:satOff val="-6341"/>
                <a:lumOff val="13335"/>
                <a:alphaOff val="0"/>
                <a:tint val="5000"/>
                <a:satMod val="250000"/>
              </a:schemeClr>
            </a:gs>
          </a:gsLst>
          <a:path path="circle">
            <a:fillToRect l="50000" t="130000" r="50000" b="-30000"/>
          </a:path>
        </a:gradFill>
        <a:ln>
          <a:noFill/>
        </a:ln>
        <a:effectLst>
          <a:outerShdw blurRad="57150" dist="38100" dir="5400000" algn="ctr" rotWithShape="0">
            <a:schemeClr val="accent2">
              <a:hueOff val="-4776065"/>
              <a:satOff val="-6341"/>
              <a:lumOff val="13335"/>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6A55D1-8B8A-49FC-A2CA-65F81B1F6866}">
      <dsp:nvSpPr>
        <dsp:cNvPr id="0" name=""/>
        <dsp:cNvSpPr/>
      </dsp:nvSpPr>
      <dsp:spPr>
        <a:xfrm>
          <a:off x="7197121" y="3067299"/>
          <a:ext cx="208561" cy="208561"/>
        </a:xfrm>
        <a:prstGeom prst="ellipse">
          <a:avLst/>
        </a:prstGeom>
        <a:gradFill rotWithShape="0">
          <a:gsLst>
            <a:gs pos="0">
              <a:schemeClr val="accent2">
                <a:hueOff val="-5174070"/>
                <a:satOff val="-6869"/>
                <a:lumOff val="14447"/>
                <a:alphaOff val="0"/>
                <a:tint val="70000"/>
                <a:satMod val="130000"/>
              </a:schemeClr>
            </a:gs>
            <a:gs pos="43000">
              <a:schemeClr val="accent2">
                <a:hueOff val="-5174070"/>
                <a:satOff val="-6869"/>
                <a:lumOff val="14447"/>
                <a:alphaOff val="0"/>
                <a:tint val="44000"/>
                <a:satMod val="165000"/>
              </a:schemeClr>
            </a:gs>
            <a:gs pos="93000">
              <a:schemeClr val="accent2">
                <a:hueOff val="-5174070"/>
                <a:satOff val="-6869"/>
                <a:lumOff val="14447"/>
                <a:alphaOff val="0"/>
                <a:tint val="15000"/>
                <a:satMod val="165000"/>
              </a:schemeClr>
            </a:gs>
            <a:gs pos="100000">
              <a:schemeClr val="accent2">
                <a:hueOff val="-5174070"/>
                <a:satOff val="-6869"/>
                <a:lumOff val="14447"/>
                <a:alphaOff val="0"/>
                <a:tint val="5000"/>
                <a:satMod val="250000"/>
              </a:schemeClr>
            </a:gs>
          </a:gsLst>
          <a:path path="circle">
            <a:fillToRect l="50000" t="130000" r="50000" b="-30000"/>
          </a:path>
        </a:gradFill>
        <a:ln>
          <a:noFill/>
        </a:ln>
        <a:effectLst>
          <a:outerShdw blurRad="57150" dist="38100" dir="5400000" algn="ctr" rotWithShape="0">
            <a:schemeClr val="accent2">
              <a:hueOff val="-5174070"/>
              <a:satOff val="-6869"/>
              <a:lumOff val="14447"/>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3C166B-9171-4E93-987C-DB0F8AAA8E5A}">
      <dsp:nvSpPr>
        <dsp:cNvPr id="0" name=""/>
        <dsp:cNvSpPr/>
      </dsp:nvSpPr>
      <dsp:spPr>
        <a:xfrm>
          <a:off x="7313915" y="2687718"/>
          <a:ext cx="327738" cy="327738"/>
        </a:xfrm>
        <a:prstGeom prst="ellipse">
          <a:avLst/>
        </a:prstGeom>
        <a:gradFill rotWithShape="0">
          <a:gsLst>
            <a:gs pos="0">
              <a:schemeClr val="accent2">
                <a:hueOff val="-5572076"/>
                <a:satOff val="-7397"/>
                <a:lumOff val="15558"/>
                <a:alphaOff val="0"/>
                <a:tint val="70000"/>
                <a:satMod val="130000"/>
              </a:schemeClr>
            </a:gs>
            <a:gs pos="43000">
              <a:schemeClr val="accent2">
                <a:hueOff val="-5572076"/>
                <a:satOff val="-7397"/>
                <a:lumOff val="15558"/>
                <a:alphaOff val="0"/>
                <a:tint val="44000"/>
                <a:satMod val="165000"/>
              </a:schemeClr>
            </a:gs>
            <a:gs pos="93000">
              <a:schemeClr val="accent2">
                <a:hueOff val="-5572076"/>
                <a:satOff val="-7397"/>
                <a:lumOff val="15558"/>
                <a:alphaOff val="0"/>
                <a:tint val="15000"/>
                <a:satMod val="165000"/>
              </a:schemeClr>
            </a:gs>
            <a:gs pos="100000">
              <a:schemeClr val="accent2">
                <a:hueOff val="-5572076"/>
                <a:satOff val="-7397"/>
                <a:lumOff val="15558"/>
                <a:alphaOff val="0"/>
                <a:tint val="5000"/>
                <a:satMod val="250000"/>
              </a:schemeClr>
            </a:gs>
          </a:gsLst>
          <a:path path="circle">
            <a:fillToRect l="50000" t="130000" r="50000" b="-30000"/>
          </a:path>
        </a:gradFill>
        <a:ln>
          <a:noFill/>
        </a:ln>
        <a:effectLst>
          <a:outerShdw blurRad="57150" dist="38100" dir="5400000" algn="ctr" rotWithShape="0">
            <a:schemeClr val="accent2">
              <a:hueOff val="-5572076"/>
              <a:satOff val="-7397"/>
              <a:lumOff val="15558"/>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F04A0B-9F45-49B9-9413-C3172399BD27}">
      <dsp:nvSpPr>
        <dsp:cNvPr id="0" name=""/>
        <dsp:cNvSpPr/>
      </dsp:nvSpPr>
      <dsp:spPr>
        <a:xfrm>
          <a:off x="7605900" y="3096497"/>
          <a:ext cx="208561" cy="208561"/>
        </a:xfrm>
        <a:prstGeom prst="ellipse">
          <a:avLst/>
        </a:prstGeom>
        <a:gradFill rotWithShape="0">
          <a:gsLst>
            <a:gs pos="0">
              <a:schemeClr val="accent2">
                <a:hueOff val="-5970081"/>
                <a:satOff val="-7926"/>
                <a:lumOff val="16669"/>
                <a:alphaOff val="0"/>
                <a:tint val="70000"/>
                <a:satMod val="130000"/>
              </a:schemeClr>
            </a:gs>
            <a:gs pos="43000">
              <a:schemeClr val="accent2">
                <a:hueOff val="-5970081"/>
                <a:satOff val="-7926"/>
                <a:lumOff val="16669"/>
                <a:alphaOff val="0"/>
                <a:tint val="44000"/>
                <a:satMod val="165000"/>
              </a:schemeClr>
            </a:gs>
            <a:gs pos="93000">
              <a:schemeClr val="accent2">
                <a:hueOff val="-5970081"/>
                <a:satOff val="-7926"/>
                <a:lumOff val="16669"/>
                <a:alphaOff val="0"/>
                <a:tint val="15000"/>
                <a:satMod val="165000"/>
              </a:schemeClr>
            </a:gs>
            <a:gs pos="100000">
              <a:schemeClr val="accent2">
                <a:hueOff val="-5970081"/>
                <a:satOff val="-7926"/>
                <a:lumOff val="16669"/>
                <a:alphaOff val="0"/>
                <a:tint val="5000"/>
                <a:satMod val="250000"/>
              </a:schemeClr>
            </a:gs>
          </a:gsLst>
          <a:path path="circle">
            <a:fillToRect l="50000" t="130000" r="50000" b="-30000"/>
          </a:path>
        </a:gradFill>
        <a:ln>
          <a:noFill/>
        </a:ln>
        <a:effectLst>
          <a:outerShdw blurRad="57150" dist="38100" dir="5400000" algn="ctr" rotWithShape="0">
            <a:schemeClr val="accent2">
              <a:hueOff val="-5970081"/>
              <a:satOff val="-7926"/>
              <a:lumOff val="1666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F5900D-9A89-49FE-BF3C-15A7FCC84D1B}">
      <dsp:nvSpPr>
        <dsp:cNvPr id="0" name=""/>
        <dsp:cNvSpPr/>
      </dsp:nvSpPr>
      <dsp:spPr>
        <a:xfrm>
          <a:off x="7868687" y="2629321"/>
          <a:ext cx="476710" cy="476710"/>
        </a:xfrm>
        <a:prstGeom prst="ellipse">
          <a:avLst/>
        </a:prstGeom>
        <a:gradFill rotWithShape="0">
          <a:gsLst>
            <a:gs pos="0">
              <a:schemeClr val="accent2">
                <a:hueOff val="-6368086"/>
                <a:satOff val="-8454"/>
                <a:lumOff val="17780"/>
                <a:alphaOff val="0"/>
                <a:tint val="70000"/>
                <a:satMod val="130000"/>
              </a:schemeClr>
            </a:gs>
            <a:gs pos="43000">
              <a:schemeClr val="accent2">
                <a:hueOff val="-6368086"/>
                <a:satOff val="-8454"/>
                <a:lumOff val="17780"/>
                <a:alphaOff val="0"/>
                <a:tint val="44000"/>
                <a:satMod val="165000"/>
              </a:schemeClr>
            </a:gs>
            <a:gs pos="93000">
              <a:schemeClr val="accent2">
                <a:hueOff val="-6368086"/>
                <a:satOff val="-8454"/>
                <a:lumOff val="17780"/>
                <a:alphaOff val="0"/>
                <a:tint val="15000"/>
                <a:satMod val="165000"/>
              </a:schemeClr>
            </a:gs>
            <a:gs pos="100000">
              <a:schemeClr val="accent2">
                <a:hueOff val="-6368086"/>
                <a:satOff val="-8454"/>
                <a:lumOff val="17780"/>
                <a:alphaOff val="0"/>
                <a:tint val="5000"/>
                <a:satMod val="250000"/>
              </a:schemeClr>
            </a:gs>
          </a:gsLst>
          <a:path path="circle">
            <a:fillToRect l="50000" t="130000" r="50000" b="-30000"/>
          </a:path>
        </a:gradFill>
        <a:ln>
          <a:noFill/>
        </a:ln>
        <a:effectLst>
          <a:outerShdw blurRad="57150" dist="38100" dir="5400000" algn="ctr" rotWithShape="0">
            <a:schemeClr val="accent2">
              <a:hueOff val="-6368086"/>
              <a:satOff val="-8454"/>
              <a:lumOff val="1778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58F981-5091-41A0-8AD1-7CEB535A416F}">
      <dsp:nvSpPr>
        <dsp:cNvPr id="0" name=""/>
        <dsp:cNvSpPr/>
      </dsp:nvSpPr>
      <dsp:spPr>
        <a:xfrm>
          <a:off x="8511055" y="2512526"/>
          <a:ext cx="327738" cy="327738"/>
        </a:xfrm>
        <a:prstGeom prst="ellipse">
          <a:avLst/>
        </a:prstGeom>
        <a:gradFill rotWithShape="0">
          <a:gsLst>
            <a:gs pos="0">
              <a:schemeClr val="accent2">
                <a:hueOff val="-6766092"/>
                <a:satOff val="-8983"/>
                <a:lumOff val="18892"/>
                <a:alphaOff val="0"/>
                <a:tint val="70000"/>
                <a:satMod val="130000"/>
              </a:schemeClr>
            </a:gs>
            <a:gs pos="43000">
              <a:schemeClr val="accent2">
                <a:hueOff val="-6766092"/>
                <a:satOff val="-8983"/>
                <a:lumOff val="18892"/>
                <a:alphaOff val="0"/>
                <a:tint val="44000"/>
                <a:satMod val="165000"/>
              </a:schemeClr>
            </a:gs>
            <a:gs pos="93000">
              <a:schemeClr val="accent2">
                <a:hueOff val="-6766092"/>
                <a:satOff val="-8983"/>
                <a:lumOff val="18892"/>
                <a:alphaOff val="0"/>
                <a:tint val="15000"/>
                <a:satMod val="165000"/>
              </a:schemeClr>
            </a:gs>
            <a:gs pos="100000">
              <a:schemeClr val="accent2">
                <a:hueOff val="-6766092"/>
                <a:satOff val="-8983"/>
                <a:lumOff val="18892"/>
                <a:alphaOff val="0"/>
                <a:tint val="5000"/>
                <a:satMod val="250000"/>
              </a:schemeClr>
            </a:gs>
          </a:gsLst>
          <a:path path="circle">
            <a:fillToRect l="50000" t="130000" r="50000" b="-30000"/>
          </a:path>
        </a:gradFill>
        <a:ln>
          <a:noFill/>
        </a:ln>
        <a:effectLst>
          <a:outerShdw blurRad="57150" dist="38100" dir="5400000" algn="ctr" rotWithShape="0">
            <a:schemeClr val="accent2">
              <a:hueOff val="-6766092"/>
              <a:satOff val="-8983"/>
              <a:lumOff val="18892"/>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A600F7-62B2-4DB9-AC64-5EB16F4FAE4E}">
      <dsp:nvSpPr>
        <dsp:cNvPr id="0" name=""/>
        <dsp:cNvSpPr/>
      </dsp:nvSpPr>
      <dsp:spPr>
        <a:xfrm rot="10800000">
          <a:off x="4680451" y="1139709"/>
          <a:ext cx="962522" cy="1837559"/>
        </a:xfrm>
        <a:prstGeom prst="chevron">
          <a:avLst>
            <a:gd name="adj" fmla="val 6231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 modelId="{11339A78-FE8E-4845-93B0-55365B68EC3A}">
      <dsp:nvSpPr>
        <dsp:cNvPr id="0" name=""/>
        <dsp:cNvSpPr/>
      </dsp:nvSpPr>
      <dsp:spPr>
        <a:xfrm rot="10800000">
          <a:off x="3892933" y="1139709"/>
          <a:ext cx="962522" cy="1837559"/>
        </a:xfrm>
        <a:prstGeom prst="chevron">
          <a:avLst>
            <a:gd name="adj" fmla="val 62310"/>
          </a:avLst>
        </a:prstGeom>
        <a:gradFill rotWithShape="0">
          <a:gsLst>
            <a:gs pos="0">
              <a:schemeClr val="accent2">
                <a:hueOff val="-7164097"/>
                <a:satOff val="-9511"/>
                <a:lumOff val="20003"/>
                <a:alphaOff val="0"/>
                <a:tint val="70000"/>
                <a:satMod val="130000"/>
              </a:schemeClr>
            </a:gs>
            <a:gs pos="43000">
              <a:schemeClr val="accent2">
                <a:hueOff val="-7164097"/>
                <a:satOff val="-9511"/>
                <a:lumOff val="20003"/>
                <a:alphaOff val="0"/>
                <a:tint val="44000"/>
                <a:satMod val="165000"/>
              </a:schemeClr>
            </a:gs>
            <a:gs pos="93000">
              <a:schemeClr val="accent2">
                <a:hueOff val="-7164097"/>
                <a:satOff val="-9511"/>
                <a:lumOff val="20003"/>
                <a:alphaOff val="0"/>
                <a:tint val="15000"/>
                <a:satMod val="165000"/>
              </a:schemeClr>
            </a:gs>
            <a:gs pos="100000">
              <a:schemeClr val="accent2">
                <a:hueOff val="-7164097"/>
                <a:satOff val="-9511"/>
                <a:lumOff val="20003"/>
                <a:alphaOff val="0"/>
                <a:tint val="5000"/>
                <a:satMod val="250000"/>
              </a:schemeClr>
            </a:gs>
          </a:gsLst>
          <a:path path="circle">
            <a:fillToRect l="50000" t="130000" r="50000" b="-30000"/>
          </a:path>
        </a:gradFill>
        <a:ln>
          <a:noFill/>
        </a:ln>
        <a:effectLst>
          <a:outerShdw blurRad="57150" dist="38100" dir="5400000" algn="ctr" rotWithShape="0">
            <a:schemeClr val="accent2">
              <a:hueOff val="-7164097"/>
              <a:satOff val="-9511"/>
              <a:lumOff val="20003"/>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 modelId="{D3AF0048-FB63-4ABD-959A-7825D26EC002}">
      <dsp:nvSpPr>
        <dsp:cNvPr id="0" name=""/>
        <dsp:cNvSpPr/>
      </dsp:nvSpPr>
      <dsp:spPr>
        <a:xfrm>
          <a:off x="831692" y="1009349"/>
          <a:ext cx="2231301" cy="2231301"/>
        </a:xfrm>
        <a:prstGeom prst="ellipse">
          <a:avLst/>
        </a:prstGeom>
        <a:gradFill rotWithShape="0">
          <a:gsLst>
            <a:gs pos="0">
              <a:schemeClr val="accent2">
                <a:hueOff val="-7164097"/>
                <a:satOff val="-9511"/>
                <a:lumOff val="20003"/>
                <a:alphaOff val="0"/>
                <a:tint val="70000"/>
                <a:satMod val="130000"/>
              </a:schemeClr>
            </a:gs>
            <a:gs pos="43000">
              <a:schemeClr val="accent2">
                <a:hueOff val="-7164097"/>
                <a:satOff val="-9511"/>
                <a:lumOff val="20003"/>
                <a:alphaOff val="0"/>
                <a:tint val="44000"/>
                <a:satMod val="165000"/>
              </a:schemeClr>
            </a:gs>
            <a:gs pos="93000">
              <a:schemeClr val="accent2">
                <a:hueOff val="-7164097"/>
                <a:satOff val="-9511"/>
                <a:lumOff val="20003"/>
                <a:alphaOff val="0"/>
                <a:tint val="15000"/>
                <a:satMod val="165000"/>
              </a:schemeClr>
            </a:gs>
            <a:gs pos="100000">
              <a:schemeClr val="accent2">
                <a:hueOff val="-7164097"/>
                <a:satOff val="-9511"/>
                <a:lumOff val="20003"/>
                <a:alphaOff val="0"/>
                <a:tint val="5000"/>
                <a:satMod val="250000"/>
              </a:schemeClr>
            </a:gs>
          </a:gsLst>
          <a:path path="circle">
            <a:fillToRect l="50000" t="130000" r="50000" b="-30000"/>
          </a:path>
        </a:gradFill>
        <a:ln>
          <a:noFill/>
        </a:ln>
        <a:effectLst>
          <a:outerShdw blurRad="57150" dist="38100" dir="5400000" algn="ctr" rotWithShape="0">
            <a:schemeClr val="accent2">
              <a:hueOff val="-7164097"/>
              <a:satOff val="-9511"/>
              <a:lumOff val="2000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fa-IR" sz="3200" b="1" kern="1200" smtClean="0"/>
            <a:t>مساوى بودن مواضع سجده:</a:t>
          </a:r>
          <a:endParaRPr lang="en-US" sz="3200" kern="1200"/>
        </a:p>
      </dsp:txBody>
      <dsp:txXfrm>
        <a:off x="1158458" y="1336115"/>
        <a:ext cx="1577769" cy="1577769"/>
      </dsp:txXfrm>
    </dsp:sp>
    <dsp:sp modelId="{8FB68AC3-F0E1-46DA-A5EF-BF9E16355D0E}">
      <dsp:nvSpPr>
        <dsp:cNvPr id="0" name=""/>
        <dsp:cNvSpPr/>
      </dsp:nvSpPr>
      <dsp:spPr>
        <a:xfrm>
          <a:off x="35485" y="3412232"/>
          <a:ext cx="3891179" cy="2556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1 ـ جاى پيشانىِ نمازگزار بايد از جاى زانوهايش پست‏تر و بلندتر از چهار انگشت بسته نباشد.</a:t>
          </a:r>
          <a:endParaRPr lang="en-US" sz="1800" kern="1200" dirty="0"/>
        </a:p>
        <a:p>
          <a:pPr marL="171450" lvl="1" indent="-171450" algn="r" defTabSz="800100" rtl="1">
            <a:lnSpc>
              <a:spcPct val="90000"/>
            </a:lnSpc>
            <a:spcBef>
              <a:spcPct val="0"/>
            </a:spcBef>
            <a:spcAft>
              <a:spcPct val="15000"/>
            </a:spcAft>
            <a:buChar char="••"/>
          </a:pPr>
          <a:r>
            <a:rPr lang="fa-IR" sz="1800" kern="1200" dirty="0" smtClean="0"/>
            <a:t>2 ـ احتياط واجب آن است كه جاى پيشانى نمازگزار از جاى انگشتان پايش هم پست‏تر و بلندتر از چهار انگشت بسته نباشد.</a:t>
          </a:r>
          <a:endParaRPr lang="en-US" sz="1800" kern="1200" dirty="0"/>
        </a:p>
      </dsp:txBody>
      <dsp:txXfrm>
        <a:off x="35485" y="3412232"/>
        <a:ext cx="3891179" cy="25565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E4EC8-8F80-42BB-8029-99C791CDC93B}">
      <dsp:nvSpPr>
        <dsp:cNvPr id="0" name=""/>
        <dsp:cNvSpPr/>
      </dsp:nvSpPr>
      <dsp:spPr>
        <a:xfrm>
          <a:off x="1807791" y="797781"/>
          <a:ext cx="6014403" cy="5897406"/>
        </a:xfrm>
        <a:prstGeom prst="blockArc">
          <a:avLst>
            <a:gd name="adj1" fmla="val 9000000"/>
            <a:gd name="adj2" fmla="val 16200000"/>
            <a:gd name="adj3" fmla="val 4644"/>
          </a:avLst>
        </a:prstGeom>
        <a:gradFill rotWithShape="0">
          <a:gsLst>
            <a:gs pos="0">
              <a:schemeClr val="accent2">
                <a:hueOff val="-7164097"/>
                <a:satOff val="-9511"/>
                <a:lumOff val="20003"/>
                <a:alphaOff val="0"/>
                <a:tint val="70000"/>
                <a:satMod val="130000"/>
              </a:schemeClr>
            </a:gs>
            <a:gs pos="43000">
              <a:schemeClr val="accent2">
                <a:hueOff val="-7164097"/>
                <a:satOff val="-9511"/>
                <a:lumOff val="20003"/>
                <a:alphaOff val="0"/>
                <a:tint val="44000"/>
                <a:satMod val="165000"/>
              </a:schemeClr>
            </a:gs>
            <a:gs pos="93000">
              <a:schemeClr val="accent2">
                <a:hueOff val="-7164097"/>
                <a:satOff val="-9511"/>
                <a:lumOff val="20003"/>
                <a:alphaOff val="0"/>
                <a:tint val="15000"/>
                <a:satMod val="165000"/>
              </a:schemeClr>
            </a:gs>
            <a:gs pos="100000">
              <a:schemeClr val="accent2">
                <a:hueOff val="-7164097"/>
                <a:satOff val="-9511"/>
                <a:lumOff val="20003"/>
                <a:alphaOff val="0"/>
                <a:tint val="5000"/>
                <a:satMod val="250000"/>
              </a:schemeClr>
            </a:gs>
          </a:gsLst>
          <a:path path="circle">
            <a:fillToRect l="50000" t="130000" r="50000" b="-30000"/>
          </a:path>
        </a:gradFill>
        <a:ln>
          <a:noFill/>
        </a:ln>
        <a:effectLst>
          <a:outerShdw blurRad="57150" dist="38100" dir="5400000" algn="ctr" rotWithShape="0">
            <a:schemeClr val="accent2">
              <a:hueOff val="-7164097"/>
              <a:satOff val="-9511"/>
              <a:lumOff val="20003"/>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 modelId="{B344B5DB-C33A-472F-854C-DB8696545CDD}">
      <dsp:nvSpPr>
        <dsp:cNvPr id="0" name=""/>
        <dsp:cNvSpPr/>
      </dsp:nvSpPr>
      <dsp:spPr>
        <a:xfrm>
          <a:off x="1807791" y="797781"/>
          <a:ext cx="6014403" cy="5897406"/>
        </a:xfrm>
        <a:prstGeom prst="blockArc">
          <a:avLst>
            <a:gd name="adj1" fmla="val 1800000"/>
            <a:gd name="adj2" fmla="val 9000000"/>
            <a:gd name="adj3" fmla="val 4644"/>
          </a:avLst>
        </a:prstGeom>
        <a:gradFill rotWithShape="0">
          <a:gsLst>
            <a:gs pos="0">
              <a:schemeClr val="accent2">
                <a:hueOff val="-3582049"/>
                <a:satOff val="-4755"/>
                <a:lumOff val="10001"/>
                <a:alphaOff val="0"/>
                <a:tint val="70000"/>
                <a:satMod val="130000"/>
              </a:schemeClr>
            </a:gs>
            <a:gs pos="43000">
              <a:schemeClr val="accent2">
                <a:hueOff val="-3582049"/>
                <a:satOff val="-4755"/>
                <a:lumOff val="10001"/>
                <a:alphaOff val="0"/>
                <a:tint val="44000"/>
                <a:satMod val="165000"/>
              </a:schemeClr>
            </a:gs>
            <a:gs pos="93000">
              <a:schemeClr val="accent2">
                <a:hueOff val="-3582049"/>
                <a:satOff val="-4755"/>
                <a:lumOff val="10001"/>
                <a:alphaOff val="0"/>
                <a:tint val="15000"/>
                <a:satMod val="165000"/>
              </a:schemeClr>
            </a:gs>
            <a:gs pos="100000">
              <a:schemeClr val="accent2">
                <a:hueOff val="-3582049"/>
                <a:satOff val="-4755"/>
                <a:lumOff val="10001"/>
                <a:alphaOff val="0"/>
                <a:tint val="5000"/>
                <a:satMod val="250000"/>
              </a:schemeClr>
            </a:gs>
          </a:gsLst>
          <a:path path="circle">
            <a:fillToRect l="50000" t="130000" r="50000" b="-30000"/>
          </a:path>
        </a:gradFill>
        <a:ln>
          <a:noFill/>
        </a:ln>
        <a:effectLst>
          <a:outerShdw blurRad="57150" dist="38100" dir="5400000" algn="ctr" rotWithShape="0">
            <a:schemeClr val="accent2">
              <a:hueOff val="-3582049"/>
              <a:satOff val="-4755"/>
              <a:lumOff val="10001"/>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 modelId="{D3D62206-B614-4C2F-98FC-05E6030181EF}">
      <dsp:nvSpPr>
        <dsp:cNvPr id="0" name=""/>
        <dsp:cNvSpPr/>
      </dsp:nvSpPr>
      <dsp:spPr>
        <a:xfrm>
          <a:off x="1807791" y="797781"/>
          <a:ext cx="6014403" cy="5897406"/>
        </a:xfrm>
        <a:prstGeom prst="blockArc">
          <a:avLst>
            <a:gd name="adj1" fmla="val 16200000"/>
            <a:gd name="adj2" fmla="val 1800000"/>
            <a:gd name="adj3" fmla="val 4644"/>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sp>
    <dsp:sp modelId="{07643B43-D9C4-4CB3-84FF-BA49E0BAD8FC}">
      <dsp:nvSpPr>
        <dsp:cNvPr id="0" name=""/>
        <dsp:cNvSpPr/>
      </dsp:nvSpPr>
      <dsp:spPr>
        <a:xfrm>
          <a:off x="3525951" y="2218761"/>
          <a:ext cx="2638887" cy="2714658"/>
        </a:xfrm>
        <a:prstGeom prst="ellipse">
          <a:avLst/>
        </a:prstGeom>
        <a:gradFill rotWithShape="0">
          <a:gsLst>
            <a:gs pos="0">
              <a:schemeClr val="accent1">
                <a:hueOff val="0"/>
                <a:satOff val="0"/>
                <a:lumOff val="0"/>
                <a:alphaOff val="0"/>
                <a:tint val="70000"/>
                <a:satMod val="130000"/>
              </a:schemeClr>
            </a:gs>
            <a:gs pos="43000">
              <a:schemeClr val="bg1"/>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fa-IR" sz="3500" b="1" kern="1200" dirty="0" smtClean="0"/>
            <a:t>سربرداشتن از سجده:</a:t>
          </a:r>
          <a:endParaRPr lang="en-US" sz="3500" kern="1200" dirty="0"/>
        </a:p>
      </dsp:txBody>
      <dsp:txXfrm>
        <a:off x="3912407" y="2616313"/>
        <a:ext cx="1865975" cy="1919554"/>
      </dsp:txXfrm>
    </dsp:sp>
    <dsp:sp modelId="{7943AE52-6A28-4D3B-9CAC-96D538C77C86}">
      <dsp:nvSpPr>
        <dsp:cNvPr id="0" name=""/>
        <dsp:cNvSpPr/>
      </dsp:nvSpPr>
      <dsp:spPr>
        <a:xfrm>
          <a:off x="2679495" y="-240352"/>
          <a:ext cx="4270995" cy="2704840"/>
        </a:xfrm>
        <a:prstGeom prst="ellipse">
          <a:avLst/>
        </a:prstGeom>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r" defTabSz="889000" rtl="1">
            <a:lnSpc>
              <a:spcPct val="90000"/>
            </a:lnSpc>
            <a:spcBef>
              <a:spcPct val="0"/>
            </a:spcBef>
            <a:spcAft>
              <a:spcPct val="35000"/>
            </a:spcAft>
          </a:pPr>
          <a:r>
            <a:rPr lang="fa-IR" sz="2000" kern="1200" dirty="0" smtClean="0"/>
            <a:t>1 ـ بعد از تمام شدن ذكر سجده</a:t>
          </a:r>
          <a:endParaRPr lang="en-US" sz="2000" kern="1200" dirty="0"/>
        </a:p>
        <a:p>
          <a:pPr marL="171450" lvl="1" indent="-171450" algn="r" defTabSz="800100" rtl="1">
            <a:lnSpc>
              <a:spcPct val="90000"/>
            </a:lnSpc>
            <a:spcBef>
              <a:spcPct val="0"/>
            </a:spcBef>
            <a:spcAft>
              <a:spcPct val="15000"/>
            </a:spcAft>
            <a:buChar char="••"/>
          </a:pPr>
          <a:r>
            <a:rPr lang="fa-IR" sz="1800" kern="1200" dirty="0" smtClean="0"/>
            <a:t>اول بايد بنشيند تا بدن آرام گيرد و دوباره به سجده رود.</a:t>
          </a:r>
          <a:endParaRPr lang="en-US" sz="1800" kern="1200" dirty="0"/>
        </a:p>
      </dsp:txBody>
      <dsp:txXfrm>
        <a:off x="3304968" y="155763"/>
        <a:ext cx="3020049" cy="1912610"/>
      </dsp:txXfrm>
    </dsp:sp>
    <dsp:sp modelId="{4A863366-E87C-4FFE-A409-A8062736F619}">
      <dsp:nvSpPr>
        <dsp:cNvPr id="0" name=""/>
        <dsp:cNvSpPr/>
      </dsp:nvSpPr>
      <dsp:spPr>
        <a:xfrm>
          <a:off x="4960967" y="3711273"/>
          <a:ext cx="4270995" cy="2704840"/>
        </a:xfrm>
        <a:prstGeom prst="ellipse">
          <a:avLst/>
        </a:prstGeom>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a:ln>
          <a:noFill/>
        </a:ln>
        <a:effectLst>
          <a:outerShdw blurRad="57150" dist="38100" dir="5400000" algn="ctr" rotWithShape="0">
            <a:schemeClr val="accent2">
              <a:hueOff val="-3582049"/>
              <a:satOff val="-4755"/>
              <a:lumOff val="10001"/>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r" defTabSz="889000" rtl="1">
            <a:lnSpc>
              <a:spcPct val="90000"/>
            </a:lnSpc>
            <a:spcBef>
              <a:spcPct val="0"/>
            </a:spcBef>
            <a:spcAft>
              <a:spcPct val="35000"/>
            </a:spcAft>
          </a:pPr>
          <a:r>
            <a:rPr lang="fa-IR" sz="2000" kern="1200" dirty="0" smtClean="0"/>
            <a:t>2 ـ اگر پيش از تمام شدن ذكر، </a:t>
          </a:r>
          <a:endParaRPr lang="en-US" sz="2000" kern="1200" dirty="0"/>
        </a:p>
        <a:p>
          <a:pPr marL="228600" lvl="1" indent="-228600" algn="r" defTabSz="889000" rtl="1">
            <a:lnSpc>
              <a:spcPct val="90000"/>
            </a:lnSpc>
            <a:spcBef>
              <a:spcPct val="0"/>
            </a:spcBef>
            <a:spcAft>
              <a:spcPct val="15000"/>
            </a:spcAft>
            <a:buChar char="••"/>
          </a:pPr>
          <a:r>
            <a:rPr lang="fa-IR" sz="2000" kern="1200" dirty="0" smtClean="0"/>
            <a:t>عمدا سر از سجده بردارد، نماز باطل است.</a:t>
          </a:r>
          <a:endParaRPr lang="en-US" sz="2000" kern="1200" dirty="0"/>
        </a:p>
      </dsp:txBody>
      <dsp:txXfrm>
        <a:off x="5586440" y="4107388"/>
        <a:ext cx="3020049" cy="1912610"/>
      </dsp:txXfrm>
    </dsp:sp>
    <dsp:sp modelId="{D7862E6B-CEC4-4EA3-B3F9-D497A6F705D4}">
      <dsp:nvSpPr>
        <dsp:cNvPr id="0" name=""/>
        <dsp:cNvSpPr/>
      </dsp:nvSpPr>
      <dsp:spPr>
        <a:xfrm>
          <a:off x="-11762" y="3526702"/>
          <a:ext cx="5090569" cy="3073981"/>
        </a:xfrm>
        <a:prstGeom prst="ellipse">
          <a:avLst/>
        </a:prstGeom>
        <a:gradFill rotWithShape="0">
          <a:gsLst>
            <a:gs pos="11000">
              <a:schemeClr val="accent3">
                <a:lumMod val="75000"/>
              </a:schemeClr>
            </a:gs>
            <a:gs pos="51000">
              <a:schemeClr val="accent3">
                <a:lumMod val="20000"/>
                <a:lumOff val="80000"/>
              </a:schemeClr>
            </a:gs>
            <a:gs pos="100000">
              <a:schemeClr val="accent2">
                <a:hueOff val="-3070327"/>
                <a:satOff val="-4076"/>
                <a:lumOff val="8573"/>
                <a:alphaOff val="0"/>
                <a:tint val="5000"/>
                <a:satMod val="250000"/>
              </a:schemeClr>
            </a:gs>
          </a:gsLst>
          <a:path path="circle">
            <a:fillToRect l="50000" t="130000" r="50000" b="-30000"/>
          </a:path>
        </a:gradFill>
        <a:ln>
          <a:noFill/>
        </a:ln>
        <a:effectLst>
          <a:outerShdw blurRad="57150" dist="38100" dir="5400000" algn="ctr" rotWithShape="0">
            <a:schemeClr val="accent2">
              <a:hueOff val="-7164097"/>
              <a:satOff val="-9511"/>
              <a:lumOff val="20003"/>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r" defTabSz="889000" rtl="1">
            <a:lnSpc>
              <a:spcPct val="90000"/>
            </a:lnSpc>
            <a:spcBef>
              <a:spcPct val="0"/>
            </a:spcBef>
            <a:spcAft>
              <a:spcPct val="35000"/>
            </a:spcAft>
          </a:pPr>
          <a:r>
            <a:rPr lang="fa-IR" sz="2000" kern="1200" dirty="0" smtClean="0"/>
            <a:t>3 ـ اگر پيشانى بى‏اختيار از جاى سجده بلند شود، </a:t>
          </a:r>
          <a:r>
            <a:rPr lang="fa-IR" sz="1400" kern="1200" dirty="0" smtClean="0"/>
            <a:t>چنانچه ممكن باشد بايد نگذارد دوباره به</a:t>
          </a:r>
          <a:br>
            <a:rPr lang="fa-IR" sz="1400" kern="1200" dirty="0" smtClean="0"/>
          </a:br>
          <a:r>
            <a:rPr lang="fa-IR" sz="1400" kern="1200" dirty="0" smtClean="0"/>
            <a:t>جاى سجده برسد، و اين يك سجده حساب مى‏شود، چه ذكر سجده را گفته باشد يا نه</a:t>
          </a:r>
          <a:endParaRPr lang="en-US" sz="2000" kern="1200" dirty="0"/>
        </a:p>
        <a:p>
          <a:pPr marL="114300" lvl="1" indent="-114300" algn="r" defTabSz="622300" rtl="1">
            <a:lnSpc>
              <a:spcPct val="90000"/>
            </a:lnSpc>
            <a:spcBef>
              <a:spcPct val="0"/>
            </a:spcBef>
            <a:spcAft>
              <a:spcPct val="15000"/>
            </a:spcAft>
            <a:buChar char="••"/>
          </a:pPr>
          <a:r>
            <a:rPr lang="fa-IR" sz="1400" kern="1200" dirty="0" smtClean="0"/>
            <a:t> اگر نتواند سر را نگه دارد و بى‏اختيار دوباره به جاى سجده برسد، با هم يك سجده حساب مى‏شود و</a:t>
          </a:r>
          <a:br>
            <a:rPr lang="fa-IR" sz="1400" kern="1200" dirty="0" smtClean="0"/>
          </a:br>
          <a:r>
            <a:rPr lang="fa-IR" sz="1400" kern="1200" dirty="0" smtClean="0"/>
            <a:t>اگر ذكر نگفته باشد، بايد بگويد.</a:t>
          </a:r>
          <a:endParaRPr lang="en-US" sz="1400" kern="1200" dirty="0"/>
        </a:p>
      </dsp:txBody>
      <dsp:txXfrm>
        <a:off x="733735" y="3976876"/>
        <a:ext cx="3599575" cy="21736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B5A9D-EEE8-4BBE-B7C8-A42EAED13080}">
      <dsp:nvSpPr>
        <dsp:cNvPr id="0" name=""/>
        <dsp:cNvSpPr/>
      </dsp:nvSpPr>
      <dsp:spPr>
        <a:xfrm>
          <a:off x="6308547" y="2567178"/>
          <a:ext cx="2228085" cy="1114042"/>
        </a:xfrm>
        <a:prstGeom prst="roundRect">
          <a:avLst>
            <a:gd name="adj" fmla="val 10000"/>
          </a:avLst>
        </a:prstGeom>
        <a:solidFill>
          <a:srgbClr val="FFFF00"/>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rPr>
            <a:t>پـرسـش</a:t>
          </a:r>
          <a:endParaRPr lang="en-US" sz="3600" kern="1200" dirty="0">
            <a:solidFill>
              <a:schemeClr val="tx1"/>
            </a:solidFill>
          </a:endParaRPr>
        </a:p>
      </dsp:txBody>
      <dsp:txXfrm>
        <a:off x="6341176" y="2599807"/>
        <a:ext cx="2162827" cy="1048784"/>
      </dsp:txXfrm>
    </dsp:sp>
    <dsp:sp modelId="{95D891AE-2BA4-42AE-9D96-08FCD4CBA947}">
      <dsp:nvSpPr>
        <dsp:cNvPr id="0" name=""/>
        <dsp:cNvSpPr/>
      </dsp:nvSpPr>
      <dsp:spPr>
        <a:xfrm rot="15049260">
          <a:off x="4506494" y="1827004"/>
          <a:ext cx="2712871" cy="32092"/>
        </a:xfrm>
        <a:custGeom>
          <a:avLst/>
          <a:gdLst/>
          <a:ahLst/>
          <a:cxnLst/>
          <a:rect l="0" t="0" r="0" b="0"/>
          <a:pathLst>
            <a:path>
              <a:moveTo>
                <a:pt x="0" y="16046"/>
              </a:moveTo>
              <a:lnTo>
                <a:pt x="2712871"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solidFill>
              <a:schemeClr val="tx1"/>
            </a:solidFill>
          </a:endParaRPr>
        </a:p>
      </dsp:txBody>
      <dsp:txXfrm rot="10800000">
        <a:off x="4506494" y="1775228"/>
        <a:ext cx="2712871" cy="135643"/>
      </dsp:txXfrm>
    </dsp:sp>
    <dsp:sp modelId="{D0EC9DF6-D056-44B9-9DAB-4DBC382DD71E}">
      <dsp:nvSpPr>
        <dsp:cNvPr id="0" name=""/>
        <dsp:cNvSpPr/>
      </dsp:nvSpPr>
      <dsp:spPr>
        <a:xfrm>
          <a:off x="683566" y="4879"/>
          <a:ext cx="4733746" cy="1114042"/>
        </a:xfrm>
        <a:prstGeom prst="roundRect">
          <a:avLst>
            <a:gd name="adj" fmla="val 10000"/>
          </a:avLst>
        </a:prstGeom>
        <a:solidFill>
          <a:schemeClr val="accent3">
            <a:lumMod val="40000"/>
            <a:lumOff val="6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rPr>
            <a:t>1 ـ تفاوت ركوع و ذكر ركوع چيست؟</a:t>
          </a:r>
          <a:endParaRPr lang="en-US" sz="2000" kern="1200" dirty="0">
            <a:solidFill>
              <a:schemeClr val="tx1"/>
            </a:solidFill>
          </a:endParaRPr>
        </a:p>
      </dsp:txBody>
      <dsp:txXfrm>
        <a:off x="716195" y="37508"/>
        <a:ext cx="4668488" cy="1048784"/>
      </dsp:txXfrm>
    </dsp:sp>
    <dsp:sp modelId="{546067A2-F06D-4B83-BBBD-611BAD863571}">
      <dsp:nvSpPr>
        <dsp:cNvPr id="0" name=""/>
        <dsp:cNvSpPr/>
      </dsp:nvSpPr>
      <dsp:spPr>
        <a:xfrm rot="14110531">
          <a:off x="5082603" y="2467578"/>
          <a:ext cx="1560654" cy="32092"/>
        </a:xfrm>
        <a:custGeom>
          <a:avLst/>
          <a:gdLst/>
          <a:ahLst/>
          <a:cxnLst/>
          <a:rect l="0" t="0" r="0" b="0"/>
          <a:pathLst>
            <a:path>
              <a:moveTo>
                <a:pt x="0" y="16046"/>
              </a:moveTo>
              <a:lnTo>
                <a:pt x="1560654"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5082603" y="2444608"/>
        <a:ext cx="1560654" cy="78032"/>
      </dsp:txXfrm>
    </dsp:sp>
    <dsp:sp modelId="{2486F54B-BA1F-4D95-963A-84C3311D3F83}">
      <dsp:nvSpPr>
        <dsp:cNvPr id="0" name=""/>
        <dsp:cNvSpPr/>
      </dsp:nvSpPr>
      <dsp:spPr>
        <a:xfrm>
          <a:off x="683566" y="1286029"/>
          <a:ext cx="4733746" cy="1114042"/>
        </a:xfrm>
        <a:prstGeom prst="roundRect">
          <a:avLst>
            <a:gd name="adj" fmla="val 10000"/>
          </a:avLst>
        </a:prstGeom>
        <a:solidFill>
          <a:schemeClr val="accent3">
            <a:lumMod val="40000"/>
            <a:lumOff val="6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2 ـ ركوع در حالت نشسته چگونه است؟</a:t>
          </a:r>
          <a:endParaRPr lang="en-US" sz="2000" kern="1200" dirty="0">
            <a:solidFill>
              <a:schemeClr val="tx1"/>
            </a:solidFill>
          </a:endParaRPr>
        </a:p>
      </dsp:txBody>
      <dsp:txXfrm>
        <a:off x="716195" y="1318658"/>
        <a:ext cx="4668488" cy="1048784"/>
      </dsp:txXfrm>
    </dsp:sp>
    <dsp:sp modelId="{326F4684-75E2-415B-AF84-D0861C20B410}">
      <dsp:nvSpPr>
        <dsp:cNvPr id="0" name=""/>
        <dsp:cNvSpPr/>
      </dsp:nvSpPr>
      <dsp:spPr>
        <a:xfrm rot="10800000">
          <a:off x="5417313" y="3108153"/>
          <a:ext cx="891234" cy="32092"/>
        </a:xfrm>
        <a:custGeom>
          <a:avLst/>
          <a:gdLst/>
          <a:ahLst/>
          <a:cxnLst/>
          <a:rect l="0" t="0" r="0" b="0"/>
          <a:pathLst>
            <a:path>
              <a:moveTo>
                <a:pt x="0" y="16046"/>
              </a:moveTo>
              <a:lnTo>
                <a:pt x="891234"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5417313" y="3101919"/>
        <a:ext cx="891234" cy="44561"/>
      </dsp:txXfrm>
    </dsp:sp>
    <dsp:sp modelId="{05D2F72A-08CE-48A1-A0DB-7A9F3DF7206B}">
      <dsp:nvSpPr>
        <dsp:cNvPr id="0" name=""/>
        <dsp:cNvSpPr/>
      </dsp:nvSpPr>
      <dsp:spPr>
        <a:xfrm>
          <a:off x="683566" y="2567178"/>
          <a:ext cx="4733746" cy="1114042"/>
        </a:xfrm>
        <a:prstGeom prst="roundRect">
          <a:avLst>
            <a:gd name="adj" fmla="val 10000"/>
          </a:avLst>
        </a:prstGeom>
        <a:solidFill>
          <a:schemeClr val="accent3">
            <a:lumMod val="40000"/>
            <a:lumOff val="6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3 ـ اگر براى سجده، پيشانى بر مهر بخورد و بى‏اختيار بلند شود، تكليف چيست؟</a:t>
          </a:r>
          <a:endParaRPr lang="en-US" sz="2000" kern="1200" dirty="0">
            <a:solidFill>
              <a:schemeClr val="tx1"/>
            </a:solidFill>
          </a:endParaRPr>
        </a:p>
      </dsp:txBody>
      <dsp:txXfrm>
        <a:off x="716195" y="2599807"/>
        <a:ext cx="4668488" cy="1048784"/>
      </dsp:txXfrm>
    </dsp:sp>
    <dsp:sp modelId="{F388EB79-F211-4C98-9117-42B106AB8F95}">
      <dsp:nvSpPr>
        <dsp:cNvPr id="0" name=""/>
        <dsp:cNvSpPr/>
      </dsp:nvSpPr>
      <dsp:spPr>
        <a:xfrm rot="7489469">
          <a:off x="5082603" y="3748728"/>
          <a:ext cx="1560654" cy="32092"/>
        </a:xfrm>
        <a:custGeom>
          <a:avLst/>
          <a:gdLst/>
          <a:ahLst/>
          <a:cxnLst/>
          <a:rect l="0" t="0" r="0" b="0"/>
          <a:pathLst>
            <a:path>
              <a:moveTo>
                <a:pt x="0" y="16046"/>
              </a:moveTo>
              <a:lnTo>
                <a:pt x="1560654"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5082603" y="3725758"/>
        <a:ext cx="1560654" cy="78032"/>
      </dsp:txXfrm>
    </dsp:sp>
    <dsp:sp modelId="{FDAA9CC3-6739-464F-AB6B-F644B0D6E001}">
      <dsp:nvSpPr>
        <dsp:cNvPr id="0" name=""/>
        <dsp:cNvSpPr/>
      </dsp:nvSpPr>
      <dsp:spPr>
        <a:xfrm>
          <a:off x="683566" y="3848327"/>
          <a:ext cx="4733746" cy="1114042"/>
        </a:xfrm>
        <a:prstGeom prst="roundRect">
          <a:avLst>
            <a:gd name="adj" fmla="val 10000"/>
          </a:avLst>
        </a:prstGeom>
        <a:solidFill>
          <a:schemeClr val="accent3">
            <a:lumMod val="40000"/>
            <a:lumOff val="6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4 ـ سجده بر آجر، چوب، سنگ مرمر، مقوّا، موزاييك، پوست هندوانه چه حكمى دارد؟</a:t>
          </a:r>
          <a:endParaRPr lang="en-US" sz="2000" kern="1200" dirty="0">
            <a:solidFill>
              <a:schemeClr val="tx1"/>
            </a:solidFill>
          </a:endParaRPr>
        </a:p>
      </dsp:txBody>
      <dsp:txXfrm>
        <a:off x="716195" y="3880956"/>
        <a:ext cx="4668488" cy="1048784"/>
      </dsp:txXfrm>
    </dsp:sp>
    <dsp:sp modelId="{0344D3DF-D31A-4AC2-A0F1-9F7D0131E0D5}">
      <dsp:nvSpPr>
        <dsp:cNvPr id="0" name=""/>
        <dsp:cNvSpPr/>
      </dsp:nvSpPr>
      <dsp:spPr>
        <a:xfrm rot="6550740">
          <a:off x="4506494" y="4389303"/>
          <a:ext cx="2712871" cy="32092"/>
        </a:xfrm>
        <a:custGeom>
          <a:avLst/>
          <a:gdLst/>
          <a:ahLst/>
          <a:cxnLst/>
          <a:rect l="0" t="0" r="0" b="0"/>
          <a:pathLst>
            <a:path>
              <a:moveTo>
                <a:pt x="0" y="16046"/>
              </a:moveTo>
              <a:lnTo>
                <a:pt x="2712871"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solidFill>
              <a:schemeClr val="tx1"/>
            </a:solidFill>
          </a:endParaRPr>
        </a:p>
      </dsp:txBody>
      <dsp:txXfrm rot="10800000">
        <a:off x="4506494" y="4337527"/>
        <a:ext cx="2712871" cy="135643"/>
      </dsp:txXfrm>
    </dsp:sp>
    <dsp:sp modelId="{16FA1AED-7571-4073-9FAC-E1B535E3583D}">
      <dsp:nvSpPr>
        <dsp:cNvPr id="0" name=""/>
        <dsp:cNvSpPr/>
      </dsp:nvSpPr>
      <dsp:spPr>
        <a:xfrm>
          <a:off x="683566" y="5129477"/>
          <a:ext cx="4733746" cy="1114042"/>
        </a:xfrm>
        <a:prstGeom prst="roundRect">
          <a:avLst>
            <a:gd name="adj" fmla="val 10000"/>
          </a:avLst>
        </a:prstGeom>
        <a:solidFill>
          <a:schemeClr val="accent3">
            <a:lumMod val="40000"/>
            <a:lumOff val="6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5 ـ آيا نمازگزار مى‏تواند در حال سجده يكى از دست‏ها را از زمين بردارد و دوباره به زمين بگذارد؟</a:t>
          </a:r>
          <a:endParaRPr lang="en-US" sz="2000" kern="1200" dirty="0">
            <a:solidFill>
              <a:schemeClr val="tx1"/>
            </a:solidFill>
          </a:endParaRPr>
        </a:p>
      </dsp:txBody>
      <dsp:txXfrm>
        <a:off x="716195" y="5162106"/>
        <a:ext cx="4668488" cy="104878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830B-8423-4425-9FD3-A4848E6FF1B9}">
      <dsp:nvSpPr>
        <dsp:cNvPr id="0" name=""/>
        <dsp:cNvSpPr/>
      </dsp:nvSpPr>
      <dsp:spPr>
        <a:xfrm>
          <a:off x="6813853" y="3554933"/>
          <a:ext cx="400682" cy="1722934"/>
        </a:xfrm>
        <a:custGeom>
          <a:avLst/>
          <a:gdLst/>
          <a:ahLst/>
          <a:cxnLst/>
          <a:rect l="0" t="0" r="0" b="0"/>
          <a:pathLst>
            <a:path>
              <a:moveTo>
                <a:pt x="400682" y="0"/>
              </a:moveTo>
              <a:lnTo>
                <a:pt x="200341" y="0"/>
              </a:lnTo>
              <a:lnTo>
                <a:pt x="200341" y="1722934"/>
              </a:lnTo>
              <a:lnTo>
                <a:pt x="0" y="17229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799D2-BF62-4D28-8002-DB9EAD2C1153}">
      <dsp:nvSpPr>
        <dsp:cNvPr id="0" name=""/>
        <dsp:cNvSpPr/>
      </dsp:nvSpPr>
      <dsp:spPr>
        <a:xfrm>
          <a:off x="6813853" y="3554933"/>
          <a:ext cx="400682" cy="861467"/>
        </a:xfrm>
        <a:custGeom>
          <a:avLst/>
          <a:gdLst/>
          <a:ahLst/>
          <a:cxnLst/>
          <a:rect l="0" t="0" r="0" b="0"/>
          <a:pathLst>
            <a:path>
              <a:moveTo>
                <a:pt x="400682" y="0"/>
              </a:moveTo>
              <a:lnTo>
                <a:pt x="200341" y="0"/>
              </a:lnTo>
              <a:lnTo>
                <a:pt x="200341" y="861467"/>
              </a:lnTo>
              <a:lnTo>
                <a:pt x="0" y="861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40E73-7D1A-4273-A6F6-DCA3773B1DF1}">
      <dsp:nvSpPr>
        <dsp:cNvPr id="0" name=""/>
        <dsp:cNvSpPr/>
      </dsp:nvSpPr>
      <dsp:spPr>
        <a:xfrm>
          <a:off x="6813853" y="3509213"/>
          <a:ext cx="400682" cy="91440"/>
        </a:xfrm>
        <a:custGeom>
          <a:avLst/>
          <a:gdLst/>
          <a:ahLst/>
          <a:cxnLst/>
          <a:rect l="0" t="0" r="0" b="0"/>
          <a:pathLst>
            <a:path>
              <a:moveTo>
                <a:pt x="400682" y="45720"/>
              </a:moveTo>
              <a:lnTo>
                <a:pt x="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73AE9-C253-4031-97FD-40BF906D6260}">
      <dsp:nvSpPr>
        <dsp:cNvPr id="0" name=""/>
        <dsp:cNvSpPr/>
      </dsp:nvSpPr>
      <dsp:spPr>
        <a:xfrm>
          <a:off x="6813853" y="2693466"/>
          <a:ext cx="400682" cy="861467"/>
        </a:xfrm>
        <a:custGeom>
          <a:avLst/>
          <a:gdLst/>
          <a:ahLst/>
          <a:cxnLst/>
          <a:rect l="0" t="0" r="0" b="0"/>
          <a:pathLst>
            <a:path>
              <a:moveTo>
                <a:pt x="400682" y="861467"/>
              </a:moveTo>
              <a:lnTo>
                <a:pt x="200341" y="861467"/>
              </a:lnTo>
              <a:lnTo>
                <a:pt x="200341"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EEE0D-0013-4E3A-BD07-FB0A6ABD834C}">
      <dsp:nvSpPr>
        <dsp:cNvPr id="0" name=""/>
        <dsp:cNvSpPr/>
      </dsp:nvSpPr>
      <dsp:spPr>
        <a:xfrm>
          <a:off x="4409758" y="1831998"/>
          <a:ext cx="400682" cy="430733"/>
        </a:xfrm>
        <a:custGeom>
          <a:avLst/>
          <a:gdLst/>
          <a:ahLst/>
          <a:cxnLst/>
          <a:rect l="0" t="0" r="0" b="0"/>
          <a:pathLst>
            <a:path>
              <a:moveTo>
                <a:pt x="400682" y="0"/>
              </a:moveTo>
              <a:lnTo>
                <a:pt x="200341" y="0"/>
              </a:lnTo>
              <a:lnTo>
                <a:pt x="200341" y="430733"/>
              </a:lnTo>
              <a:lnTo>
                <a:pt x="0" y="4307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BEE15-EDA9-49F8-990A-98A0913B2B49}">
      <dsp:nvSpPr>
        <dsp:cNvPr id="0" name=""/>
        <dsp:cNvSpPr/>
      </dsp:nvSpPr>
      <dsp:spPr>
        <a:xfrm>
          <a:off x="2005663" y="1401265"/>
          <a:ext cx="400682" cy="430733"/>
        </a:xfrm>
        <a:custGeom>
          <a:avLst/>
          <a:gdLst/>
          <a:ahLst/>
          <a:cxnLst/>
          <a:rect l="0" t="0" r="0" b="0"/>
          <a:pathLst>
            <a:path>
              <a:moveTo>
                <a:pt x="400682" y="0"/>
              </a:moveTo>
              <a:lnTo>
                <a:pt x="200341" y="0"/>
              </a:lnTo>
              <a:lnTo>
                <a:pt x="200341" y="430733"/>
              </a:lnTo>
              <a:lnTo>
                <a:pt x="0" y="4307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60B67-8CF1-4A68-B9AE-23E6EB5661F5}">
      <dsp:nvSpPr>
        <dsp:cNvPr id="0" name=""/>
        <dsp:cNvSpPr/>
      </dsp:nvSpPr>
      <dsp:spPr>
        <a:xfrm>
          <a:off x="2005663" y="970531"/>
          <a:ext cx="400682" cy="430733"/>
        </a:xfrm>
        <a:custGeom>
          <a:avLst/>
          <a:gdLst/>
          <a:ahLst/>
          <a:cxnLst/>
          <a:rect l="0" t="0" r="0" b="0"/>
          <a:pathLst>
            <a:path>
              <a:moveTo>
                <a:pt x="400682" y="430733"/>
              </a:moveTo>
              <a:lnTo>
                <a:pt x="200341" y="430733"/>
              </a:lnTo>
              <a:lnTo>
                <a:pt x="200341"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F4262-CCDE-4BB2-A7A6-1EE432C7F102}">
      <dsp:nvSpPr>
        <dsp:cNvPr id="0" name=""/>
        <dsp:cNvSpPr/>
      </dsp:nvSpPr>
      <dsp:spPr>
        <a:xfrm>
          <a:off x="4409758" y="1401265"/>
          <a:ext cx="400682" cy="430733"/>
        </a:xfrm>
        <a:custGeom>
          <a:avLst/>
          <a:gdLst/>
          <a:ahLst/>
          <a:cxnLst/>
          <a:rect l="0" t="0" r="0" b="0"/>
          <a:pathLst>
            <a:path>
              <a:moveTo>
                <a:pt x="400682" y="430733"/>
              </a:moveTo>
              <a:lnTo>
                <a:pt x="200341" y="430733"/>
              </a:lnTo>
              <a:lnTo>
                <a:pt x="200341" y="0"/>
              </a:lnTo>
              <a:lnTo>
                <a:pt x="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9058C-307D-44B4-993D-694EFCB24068}">
      <dsp:nvSpPr>
        <dsp:cNvPr id="0" name=""/>
        <dsp:cNvSpPr/>
      </dsp:nvSpPr>
      <dsp:spPr>
        <a:xfrm>
          <a:off x="6813853" y="1831998"/>
          <a:ext cx="400682" cy="1722934"/>
        </a:xfrm>
        <a:custGeom>
          <a:avLst/>
          <a:gdLst/>
          <a:ahLst/>
          <a:cxnLst/>
          <a:rect l="0" t="0" r="0" b="0"/>
          <a:pathLst>
            <a:path>
              <a:moveTo>
                <a:pt x="400682" y="1722934"/>
              </a:moveTo>
              <a:lnTo>
                <a:pt x="200341" y="1722934"/>
              </a:lnTo>
              <a:lnTo>
                <a:pt x="200341" y="0"/>
              </a:lnTo>
              <a:lnTo>
                <a:pt x="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84C31-F91B-4AB4-A7F1-47B45CEADB70}">
      <dsp:nvSpPr>
        <dsp:cNvPr id="0" name=""/>
        <dsp:cNvSpPr/>
      </dsp:nvSpPr>
      <dsp:spPr>
        <a:xfrm>
          <a:off x="7214536" y="3249413"/>
          <a:ext cx="2003412" cy="611040"/>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واجبات نماز</a:t>
          </a:r>
          <a:endParaRPr lang="fa-IR" sz="1500" kern="1200" dirty="0">
            <a:cs typeface="B Mitra" panose="00000400000000000000" pitchFamily="2" charset="-78"/>
          </a:endParaRPr>
        </a:p>
      </dsp:txBody>
      <dsp:txXfrm>
        <a:off x="7214536" y="3249413"/>
        <a:ext cx="2003412" cy="611040"/>
      </dsp:txXfrm>
    </dsp:sp>
    <dsp:sp modelId="{0C9BAFC2-B559-4E7D-9A6F-348ED6C5B21B}">
      <dsp:nvSpPr>
        <dsp:cNvPr id="0" name=""/>
        <dsp:cNvSpPr/>
      </dsp:nvSpPr>
      <dsp:spPr>
        <a:xfrm>
          <a:off x="4810441" y="1526478"/>
          <a:ext cx="2003412" cy="611040"/>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سجود</a:t>
          </a:r>
          <a:endParaRPr lang="fa-IR" sz="1500" kern="1200" dirty="0">
            <a:cs typeface="B Mitra" panose="00000400000000000000" pitchFamily="2" charset="-78"/>
          </a:endParaRPr>
        </a:p>
      </dsp:txBody>
      <dsp:txXfrm>
        <a:off x="4810441" y="1526478"/>
        <a:ext cx="2003412" cy="611040"/>
      </dsp:txXfrm>
    </dsp:sp>
    <dsp:sp modelId="{89B878C2-5F43-439F-8C4F-510D9BFE44F1}">
      <dsp:nvSpPr>
        <dsp:cNvPr id="0" name=""/>
        <dsp:cNvSpPr/>
      </dsp:nvSpPr>
      <dsp:spPr>
        <a:xfrm>
          <a:off x="2406346" y="1095744"/>
          <a:ext cx="2003412" cy="611040"/>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کم وزیاد شدن سجده</a:t>
          </a:r>
          <a:endParaRPr lang="fa-IR" sz="1500" kern="1200" dirty="0">
            <a:cs typeface="B Mitra" panose="00000400000000000000" pitchFamily="2" charset="-78"/>
          </a:endParaRPr>
        </a:p>
      </dsp:txBody>
      <dsp:txXfrm>
        <a:off x="2406346" y="1095744"/>
        <a:ext cx="2003412" cy="611040"/>
      </dsp:txXfrm>
    </dsp:sp>
    <dsp:sp modelId="{27EEAC5A-D9B3-4C8F-B97E-636FDA92B2CA}">
      <dsp:nvSpPr>
        <dsp:cNvPr id="0" name=""/>
        <dsp:cNvSpPr/>
      </dsp:nvSpPr>
      <dsp:spPr>
        <a:xfrm>
          <a:off x="2251" y="665011"/>
          <a:ext cx="2003412" cy="611040"/>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عمدا</a:t>
          </a:r>
          <a:endParaRPr lang="fa-IR" sz="1500" kern="1200" dirty="0">
            <a:cs typeface="B Mitra" panose="00000400000000000000" pitchFamily="2" charset="-78"/>
          </a:endParaRPr>
        </a:p>
      </dsp:txBody>
      <dsp:txXfrm>
        <a:off x="2251" y="665011"/>
        <a:ext cx="2003412" cy="611040"/>
      </dsp:txXfrm>
    </dsp:sp>
    <dsp:sp modelId="{32EDCF73-7474-4578-9B9D-60480E44D8B9}">
      <dsp:nvSpPr>
        <dsp:cNvPr id="0" name=""/>
        <dsp:cNvSpPr/>
      </dsp:nvSpPr>
      <dsp:spPr>
        <a:xfrm>
          <a:off x="2251" y="1526478"/>
          <a:ext cx="2003412" cy="611040"/>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سهوا</a:t>
          </a:r>
          <a:endParaRPr lang="fa-IR" sz="1500" kern="1200" dirty="0">
            <a:cs typeface="B Mitra" panose="00000400000000000000" pitchFamily="2" charset="-78"/>
          </a:endParaRPr>
        </a:p>
      </dsp:txBody>
      <dsp:txXfrm>
        <a:off x="2251" y="1526478"/>
        <a:ext cx="2003412" cy="611040"/>
      </dsp:txXfrm>
    </dsp:sp>
    <dsp:sp modelId="{4518790C-65E7-443F-84A2-8EE7201618E5}">
      <dsp:nvSpPr>
        <dsp:cNvPr id="0" name=""/>
        <dsp:cNvSpPr/>
      </dsp:nvSpPr>
      <dsp:spPr>
        <a:xfrm>
          <a:off x="2406346" y="1957212"/>
          <a:ext cx="2003412" cy="611040"/>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وظیفه کسی که نمی تواند به طور معمول سجده کند</a:t>
          </a:r>
          <a:endParaRPr lang="fa-IR" sz="1500" kern="1200" dirty="0">
            <a:cs typeface="B Mitra" panose="00000400000000000000" pitchFamily="2" charset="-78"/>
          </a:endParaRPr>
        </a:p>
      </dsp:txBody>
      <dsp:txXfrm>
        <a:off x="2406346" y="1957212"/>
        <a:ext cx="2003412" cy="611040"/>
      </dsp:txXfrm>
    </dsp:sp>
    <dsp:sp modelId="{C18075E5-875F-4E3B-8BAA-C2A8B1E2D775}">
      <dsp:nvSpPr>
        <dsp:cNvPr id="0" name=""/>
        <dsp:cNvSpPr/>
      </dsp:nvSpPr>
      <dsp:spPr>
        <a:xfrm>
          <a:off x="4810441" y="2387945"/>
          <a:ext cx="2003412" cy="611040"/>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تشهد</a:t>
          </a:r>
          <a:endParaRPr lang="fa-IR" sz="1500" kern="1200" dirty="0">
            <a:cs typeface="B Mitra" panose="00000400000000000000" pitchFamily="2" charset="-78"/>
          </a:endParaRPr>
        </a:p>
      </dsp:txBody>
      <dsp:txXfrm>
        <a:off x="4810441" y="2387945"/>
        <a:ext cx="2003412" cy="611040"/>
      </dsp:txXfrm>
    </dsp:sp>
    <dsp:sp modelId="{77AFCD1F-F4F2-4B76-AF97-49C4D31CDC7B}">
      <dsp:nvSpPr>
        <dsp:cNvPr id="0" name=""/>
        <dsp:cNvSpPr/>
      </dsp:nvSpPr>
      <dsp:spPr>
        <a:xfrm>
          <a:off x="4810441" y="3249413"/>
          <a:ext cx="2003412" cy="611040"/>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سلام</a:t>
          </a:r>
          <a:endParaRPr lang="fa-IR" sz="1500" kern="1200" dirty="0">
            <a:cs typeface="B Mitra" panose="00000400000000000000" pitchFamily="2" charset="-78"/>
          </a:endParaRPr>
        </a:p>
      </dsp:txBody>
      <dsp:txXfrm>
        <a:off x="4810441" y="3249413"/>
        <a:ext cx="2003412" cy="611040"/>
      </dsp:txXfrm>
    </dsp:sp>
    <dsp:sp modelId="{CDA7AB1B-043C-4059-AB99-15F8FD38FAE7}">
      <dsp:nvSpPr>
        <dsp:cNvPr id="0" name=""/>
        <dsp:cNvSpPr/>
      </dsp:nvSpPr>
      <dsp:spPr>
        <a:xfrm>
          <a:off x="4810441" y="4110880"/>
          <a:ext cx="2003412" cy="611040"/>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ترتیب</a:t>
          </a:r>
          <a:endParaRPr lang="fa-IR" sz="1500" kern="1200" dirty="0">
            <a:cs typeface="B Mitra" panose="00000400000000000000" pitchFamily="2" charset="-78"/>
          </a:endParaRPr>
        </a:p>
      </dsp:txBody>
      <dsp:txXfrm>
        <a:off x="4810441" y="4110880"/>
        <a:ext cx="2003412" cy="611040"/>
      </dsp:txXfrm>
    </dsp:sp>
    <dsp:sp modelId="{23C70175-8D57-49DB-AD50-10CB2402276C}">
      <dsp:nvSpPr>
        <dsp:cNvPr id="0" name=""/>
        <dsp:cNvSpPr/>
      </dsp:nvSpPr>
      <dsp:spPr>
        <a:xfrm>
          <a:off x="4810441" y="4972348"/>
          <a:ext cx="2003412" cy="611040"/>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موالات</a:t>
          </a:r>
          <a:endParaRPr lang="fa-IR" sz="1500" kern="1200" dirty="0">
            <a:cs typeface="B Mitra" panose="00000400000000000000" pitchFamily="2" charset="-78"/>
          </a:endParaRPr>
        </a:p>
      </dsp:txBody>
      <dsp:txXfrm>
        <a:off x="4810441" y="4972348"/>
        <a:ext cx="2003412" cy="611040"/>
      </dsp:txXfrm>
    </dsp:sp>
    <dsp:sp modelId="{8CC14C85-7A3D-41C4-8316-4912EE0E16CF}">
      <dsp:nvSpPr>
        <dsp:cNvPr id="0" name=""/>
        <dsp:cNvSpPr/>
      </dsp:nvSpPr>
      <dsp:spPr>
        <a:xfrm>
          <a:off x="7214536" y="4110880"/>
          <a:ext cx="2003412" cy="611040"/>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قنوت</a:t>
          </a:r>
          <a:endParaRPr lang="fa-IR" sz="1500" kern="1200" dirty="0">
            <a:cs typeface="B Mitra" panose="00000400000000000000" pitchFamily="2" charset="-78"/>
          </a:endParaRPr>
        </a:p>
      </dsp:txBody>
      <dsp:txXfrm>
        <a:off x="7214536" y="4110880"/>
        <a:ext cx="2003412" cy="611040"/>
      </dsp:txXfrm>
    </dsp:sp>
    <dsp:sp modelId="{53DD8280-C72B-416D-A880-1BB14623CEBE}">
      <dsp:nvSpPr>
        <dsp:cNvPr id="0" name=""/>
        <dsp:cNvSpPr/>
      </dsp:nvSpPr>
      <dsp:spPr>
        <a:xfrm>
          <a:off x="7214536" y="4972348"/>
          <a:ext cx="2003412" cy="611040"/>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Mitra" panose="00000400000000000000" pitchFamily="2" charset="-78"/>
            </a:rPr>
            <a:t>تعقیب نماز</a:t>
          </a:r>
          <a:endParaRPr lang="fa-IR" sz="1500" kern="1200" dirty="0">
            <a:cs typeface="B Mitra" panose="00000400000000000000" pitchFamily="2" charset="-78"/>
          </a:endParaRPr>
        </a:p>
      </dsp:txBody>
      <dsp:txXfrm>
        <a:off x="7214536" y="4972348"/>
        <a:ext cx="2003412" cy="6110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368F-0416-4EFA-A73C-28F0D150C5DD}">
      <dsp:nvSpPr>
        <dsp:cNvPr id="0" name=""/>
        <dsp:cNvSpPr/>
      </dsp:nvSpPr>
      <dsp:spPr>
        <a:xfrm>
          <a:off x="1496216" y="4793897"/>
          <a:ext cx="267473" cy="681492"/>
        </a:xfrm>
        <a:custGeom>
          <a:avLst/>
          <a:gdLst/>
          <a:ahLst/>
          <a:cxnLst/>
          <a:rect l="0" t="0" r="0" b="0"/>
          <a:pathLst>
            <a:path>
              <a:moveTo>
                <a:pt x="267473" y="0"/>
              </a:moveTo>
              <a:lnTo>
                <a:pt x="133736" y="0"/>
              </a:lnTo>
              <a:lnTo>
                <a:pt x="133736" y="681492"/>
              </a:lnTo>
              <a:lnTo>
                <a:pt x="0" y="68149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1611650" y="5116340"/>
        <a:ext cx="36605" cy="36605"/>
      </dsp:txXfrm>
    </dsp:sp>
    <dsp:sp modelId="{D151AB5C-1456-4295-8F4E-1AA82E73D3EE}">
      <dsp:nvSpPr>
        <dsp:cNvPr id="0" name=""/>
        <dsp:cNvSpPr/>
      </dsp:nvSpPr>
      <dsp:spPr>
        <a:xfrm>
          <a:off x="1496216" y="3827501"/>
          <a:ext cx="267473" cy="966396"/>
        </a:xfrm>
        <a:custGeom>
          <a:avLst/>
          <a:gdLst/>
          <a:ahLst/>
          <a:cxnLst/>
          <a:rect l="0" t="0" r="0" b="0"/>
          <a:pathLst>
            <a:path>
              <a:moveTo>
                <a:pt x="267473" y="966396"/>
              </a:moveTo>
              <a:lnTo>
                <a:pt x="133736" y="966396"/>
              </a:lnTo>
              <a:lnTo>
                <a:pt x="133736" y="0"/>
              </a:lnTo>
              <a:lnTo>
                <a:pt x="0"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1604884" y="4285631"/>
        <a:ext cx="50136" cy="50136"/>
      </dsp:txXfrm>
    </dsp:sp>
    <dsp:sp modelId="{AD993CA2-C6F6-4690-A2D6-2A371DCE6122}">
      <dsp:nvSpPr>
        <dsp:cNvPr id="0" name=""/>
        <dsp:cNvSpPr/>
      </dsp:nvSpPr>
      <dsp:spPr>
        <a:xfrm>
          <a:off x="3224414" y="3169138"/>
          <a:ext cx="286579" cy="1624758"/>
        </a:xfrm>
        <a:custGeom>
          <a:avLst/>
          <a:gdLst/>
          <a:ahLst/>
          <a:cxnLst/>
          <a:rect l="0" t="0" r="0" b="0"/>
          <a:pathLst>
            <a:path>
              <a:moveTo>
                <a:pt x="286579" y="0"/>
              </a:moveTo>
              <a:lnTo>
                <a:pt x="143289" y="0"/>
              </a:lnTo>
              <a:lnTo>
                <a:pt x="143289" y="1624758"/>
              </a:lnTo>
              <a:lnTo>
                <a:pt x="0" y="162475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3326458" y="3940272"/>
        <a:ext cx="82491" cy="82491"/>
      </dsp:txXfrm>
    </dsp:sp>
    <dsp:sp modelId="{8D09659B-33B3-4EF3-95B7-D6B8DCD3E2F7}">
      <dsp:nvSpPr>
        <dsp:cNvPr id="0" name=""/>
        <dsp:cNvSpPr/>
      </dsp:nvSpPr>
      <dsp:spPr>
        <a:xfrm>
          <a:off x="1465979" y="2184781"/>
          <a:ext cx="292144" cy="91440"/>
        </a:xfrm>
        <a:custGeom>
          <a:avLst/>
          <a:gdLst/>
          <a:ahLst/>
          <a:cxnLst/>
          <a:rect l="0" t="0" r="0" b="0"/>
          <a:pathLst>
            <a:path>
              <a:moveTo>
                <a:pt x="292144" y="45720"/>
              </a:moveTo>
              <a:lnTo>
                <a:pt x="0"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1604748" y="2223198"/>
        <a:ext cx="14607" cy="14607"/>
      </dsp:txXfrm>
    </dsp:sp>
    <dsp:sp modelId="{3B9C2C4E-A879-4A5C-A19D-D9F3AAB4D0A5}">
      <dsp:nvSpPr>
        <dsp:cNvPr id="0" name=""/>
        <dsp:cNvSpPr/>
      </dsp:nvSpPr>
      <dsp:spPr>
        <a:xfrm>
          <a:off x="3218848" y="2230501"/>
          <a:ext cx="292144" cy="938636"/>
        </a:xfrm>
        <a:custGeom>
          <a:avLst/>
          <a:gdLst/>
          <a:ahLst/>
          <a:cxnLst/>
          <a:rect l="0" t="0" r="0" b="0"/>
          <a:pathLst>
            <a:path>
              <a:moveTo>
                <a:pt x="292144" y="938636"/>
              </a:moveTo>
              <a:lnTo>
                <a:pt x="146072" y="938636"/>
              </a:lnTo>
              <a:lnTo>
                <a:pt x="146072" y="0"/>
              </a:lnTo>
              <a:lnTo>
                <a:pt x="0"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3340345" y="2675243"/>
        <a:ext cx="49152" cy="49152"/>
      </dsp:txXfrm>
    </dsp:sp>
    <dsp:sp modelId="{BE1EEAA5-4A97-4FC4-88AA-2D839B54875C}">
      <dsp:nvSpPr>
        <dsp:cNvPr id="0" name=""/>
        <dsp:cNvSpPr/>
      </dsp:nvSpPr>
      <dsp:spPr>
        <a:xfrm>
          <a:off x="4971718" y="2421480"/>
          <a:ext cx="292144" cy="747657"/>
        </a:xfrm>
        <a:custGeom>
          <a:avLst/>
          <a:gdLst/>
          <a:ahLst/>
          <a:cxnLst/>
          <a:rect l="0" t="0" r="0" b="0"/>
          <a:pathLst>
            <a:path>
              <a:moveTo>
                <a:pt x="292144" y="0"/>
              </a:moveTo>
              <a:lnTo>
                <a:pt x="146072" y="0"/>
              </a:lnTo>
              <a:lnTo>
                <a:pt x="146072" y="747657"/>
              </a:lnTo>
              <a:lnTo>
                <a:pt x="0" y="747657"/>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5097723" y="2775242"/>
        <a:ext cx="40135" cy="40135"/>
      </dsp:txXfrm>
    </dsp:sp>
    <dsp:sp modelId="{0FF05E9B-B894-4BDB-80E9-BAC472A8B3FE}">
      <dsp:nvSpPr>
        <dsp:cNvPr id="0" name=""/>
        <dsp:cNvSpPr/>
      </dsp:nvSpPr>
      <dsp:spPr>
        <a:xfrm>
          <a:off x="3218848" y="1628103"/>
          <a:ext cx="292144" cy="91440"/>
        </a:xfrm>
        <a:custGeom>
          <a:avLst/>
          <a:gdLst/>
          <a:ahLst/>
          <a:cxnLst/>
          <a:rect l="0" t="0" r="0" b="0"/>
          <a:pathLst>
            <a:path>
              <a:moveTo>
                <a:pt x="292144" y="45720"/>
              </a:moveTo>
              <a:lnTo>
                <a:pt x="0"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3357617" y="1666519"/>
        <a:ext cx="14607" cy="14607"/>
      </dsp:txXfrm>
    </dsp:sp>
    <dsp:sp modelId="{E8EA3950-AC4F-4C41-BD15-258B12A3516B}">
      <dsp:nvSpPr>
        <dsp:cNvPr id="0" name=""/>
        <dsp:cNvSpPr/>
      </dsp:nvSpPr>
      <dsp:spPr>
        <a:xfrm>
          <a:off x="4971718" y="1673823"/>
          <a:ext cx="292144" cy="747657"/>
        </a:xfrm>
        <a:custGeom>
          <a:avLst/>
          <a:gdLst/>
          <a:ahLst/>
          <a:cxnLst/>
          <a:rect l="0" t="0" r="0" b="0"/>
          <a:pathLst>
            <a:path>
              <a:moveTo>
                <a:pt x="292144" y="747657"/>
              </a:moveTo>
              <a:lnTo>
                <a:pt x="146072" y="747657"/>
              </a:lnTo>
              <a:lnTo>
                <a:pt x="146072" y="0"/>
              </a:lnTo>
              <a:lnTo>
                <a:pt x="0"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5097723" y="2027584"/>
        <a:ext cx="40135" cy="40135"/>
      </dsp:txXfrm>
    </dsp:sp>
    <dsp:sp modelId="{5C0E8927-8061-4ECC-AA8A-40E25C0855C8}">
      <dsp:nvSpPr>
        <dsp:cNvPr id="0" name=""/>
        <dsp:cNvSpPr/>
      </dsp:nvSpPr>
      <dsp:spPr>
        <a:xfrm>
          <a:off x="6724587" y="1769312"/>
          <a:ext cx="292144" cy="652168"/>
        </a:xfrm>
        <a:custGeom>
          <a:avLst/>
          <a:gdLst/>
          <a:ahLst/>
          <a:cxnLst/>
          <a:rect l="0" t="0" r="0" b="0"/>
          <a:pathLst>
            <a:path>
              <a:moveTo>
                <a:pt x="292144" y="0"/>
              </a:moveTo>
              <a:lnTo>
                <a:pt x="146072" y="0"/>
              </a:lnTo>
              <a:lnTo>
                <a:pt x="146072" y="652168"/>
              </a:lnTo>
              <a:lnTo>
                <a:pt x="0" y="65216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6852795" y="2077531"/>
        <a:ext cx="35730" cy="35730"/>
      </dsp:txXfrm>
    </dsp:sp>
    <dsp:sp modelId="{D8344D1A-5C3D-4255-B729-5C343B6F3DD9}">
      <dsp:nvSpPr>
        <dsp:cNvPr id="0" name=""/>
        <dsp:cNvSpPr/>
      </dsp:nvSpPr>
      <dsp:spPr>
        <a:xfrm>
          <a:off x="4971718" y="1071424"/>
          <a:ext cx="292144" cy="91440"/>
        </a:xfrm>
        <a:custGeom>
          <a:avLst/>
          <a:gdLst/>
          <a:ahLst/>
          <a:cxnLst/>
          <a:rect l="0" t="0" r="0" b="0"/>
          <a:pathLst>
            <a:path>
              <a:moveTo>
                <a:pt x="292144" y="45720"/>
              </a:moveTo>
              <a:lnTo>
                <a:pt x="0"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5110487" y="1109840"/>
        <a:ext cx="14607" cy="14607"/>
      </dsp:txXfrm>
    </dsp:sp>
    <dsp:sp modelId="{348176F7-3E07-4C4C-A507-12E6962B8302}">
      <dsp:nvSpPr>
        <dsp:cNvPr id="0" name=""/>
        <dsp:cNvSpPr/>
      </dsp:nvSpPr>
      <dsp:spPr>
        <a:xfrm>
          <a:off x="6724587" y="1117144"/>
          <a:ext cx="292144" cy="652168"/>
        </a:xfrm>
        <a:custGeom>
          <a:avLst/>
          <a:gdLst/>
          <a:ahLst/>
          <a:cxnLst/>
          <a:rect l="0" t="0" r="0" b="0"/>
          <a:pathLst>
            <a:path>
              <a:moveTo>
                <a:pt x="292144" y="652168"/>
              </a:moveTo>
              <a:lnTo>
                <a:pt x="146072" y="652168"/>
              </a:lnTo>
              <a:lnTo>
                <a:pt x="146072" y="0"/>
              </a:lnTo>
              <a:lnTo>
                <a:pt x="0"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6852795" y="1425363"/>
        <a:ext cx="35730" cy="35730"/>
      </dsp:txXfrm>
    </dsp:sp>
    <dsp:sp modelId="{07DC631E-254B-44F1-AD69-9C122BF22978}">
      <dsp:nvSpPr>
        <dsp:cNvPr id="0" name=""/>
        <dsp:cNvSpPr/>
      </dsp:nvSpPr>
      <dsp:spPr>
        <a:xfrm>
          <a:off x="8477457" y="1723592"/>
          <a:ext cx="292144" cy="91440"/>
        </a:xfrm>
        <a:custGeom>
          <a:avLst/>
          <a:gdLst/>
          <a:ahLst/>
          <a:cxnLst/>
          <a:rect l="0" t="0" r="0" b="0"/>
          <a:pathLst>
            <a:path>
              <a:moveTo>
                <a:pt x="292144" y="45720"/>
              </a:moveTo>
              <a:lnTo>
                <a:pt x="0"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kern="1200" dirty="0">
            <a:cs typeface="B Mitra" panose="00000400000000000000" pitchFamily="2" charset="-78"/>
          </a:endParaRPr>
        </a:p>
      </dsp:txBody>
      <dsp:txXfrm>
        <a:off x="8616226" y="1762009"/>
        <a:ext cx="14607" cy="14607"/>
      </dsp:txXfrm>
    </dsp:sp>
    <dsp:sp modelId="{FC070489-41FC-4A84-9C73-A8806EF8E099}">
      <dsp:nvSpPr>
        <dsp:cNvPr id="0" name=""/>
        <dsp:cNvSpPr/>
      </dsp:nvSpPr>
      <dsp:spPr>
        <a:xfrm rot="5400000">
          <a:off x="7820318" y="1546641"/>
          <a:ext cx="2343909" cy="445342"/>
        </a:xfrm>
        <a:prstGeom prst="rect">
          <a:avLst/>
        </a:prstGeom>
        <a:gradFill rotWithShape="0">
          <a:gsLst>
            <a:gs pos="0">
              <a:schemeClr val="bg2">
                <a:lumMod val="75000"/>
              </a:schemeClr>
            </a:gs>
            <a:gs pos="43000">
              <a:schemeClr val="lt1">
                <a:hueOff val="0"/>
                <a:satOff val="0"/>
                <a:lumOff val="0"/>
                <a:alphaOff val="0"/>
                <a:tint val="44000"/>
                <a:satMod val="165000"/>
              </a:schemeClr>
            </a:gs>
            <a:gs pos="93000">
              <a:schemeClr val="accent3">
                <a:lumMod val="60000"/>
                <a:lumOff val="40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B Mitra" panose="00000400000000000000" pitchFamily="2" charset="-78"/>
            </a:rPr>
            <a:t>سجود</a:t>
          </a:r>
          <a:endParaRPr lang="fa-IR" sz="2800" b="1" kern="1200" dirty="0">
            <a:cs typeface="B Mitra" panose="00000400000000000000" pitchFamily="2" charset="-78"/>
          </a:endParaRPr>
        </a:p>
      </dsp:txBody>
      <dsp:txXfrm>
        <a:off x="7820318" y="1546641"/>
        <a:ext cx="2343909" cy="445342"/>
      </dsp:txXfrm>
    </dsp:sp>
    <dsp:sp modelId="{6E01176E-F883-4201-9438-631791D53E2B}">
      <dsp:nvSpPr>
        <dsp:cNvPr id="0" name=""/>
        <dsp:cNvSpPr/>
      </dsp:nvSpPr>
      <dsp:spPr>
        <a:xfrm rot="3616043">
          <a:off x="7016732" y="1546641"/>
          <a:ext cx="1460724" cy="445342"/>
        </a:xfrm>
        <a:prstGeom prst="rect">
          <a:avLst/>
        </a:prstGeom>
        <a:gradFill rotWithShape="0">
          <a:gsLst>
            <a:gs pos="0">
              <a:schemeClr val="accent1">
                <a:lumMod val="40000"/>
                <a:lumOff val="60000"/>
              </a:schemeClr>
            </a:gs>
            <a:gs pos="43000">
              <a:schemeClr val="lt1">
                <a:hueOff val="0"/>
                <a:satOff val="0"/>
                <a:lumOff val="0"/>
                <a:alphaOff val="0"/>
                <a:tint val="44000"/>
                <a:satMod val="165000"/>
              </a:schemeClr>
            </a:gs>
            <a:gs pos="93000">
              <a:srgbClr val="FFFF00"/>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anose="00000400000000000000" pitchFamily="2" charset="-78"/>
            </a:rPr>
            <a:t>کم وزیاد شدن سجده</a:t>
          </a:r>
          <a:endParaRPr lang="fa-IR" sz="1600" b="1" kern="1200" dirty="0">
            <a:cs typeface="B Mitra" panose="00000400000000000000" pitchFamily="2" charset="-78"/>
          </a:endParaRPr>
        </a:p>
      </dsp:txBody>
      <dsp:txXfrm>
        <a:off x="7016732" y="1546641"/>
        <a:ext cx="1460724" cy="445342"/>
      </dsp:txXfrm>
    </dsp:sp>
    <dsp:sp modelId="{7363DC60-81C2-4E4F-B849-E65C3EB3CC35}">
      <dsp:nvSpPr>
        <dsp:cNvPr id="0" name=""/>
        <dsp:cNvSpPr/>
      </dsp:nvSpPr>
      <dsp:spPr>
        <a:xfrm rot="19866634">
          <a:off x="5263863" y="894473"/>
          <a:ext cx="1460724" cy="445342"/>
        </a:xfrm>
        <a:prstGeom prst="rect">
          <a:avLst/>
        </a:prstGeom>
        <a:gradFill rotWithShape="0">
          <a:gsLst>
            <a:gs pos="0">
              <a:schemeClr val="tx1">
                <a:lumMod val="75000"/>
                <a:lumOff val="25000"/>
              </a:schemeClr>
            </a:gs>
            <a:gs pos="43000">
              <a:schemeClr val="lt1">
                <a:hueOff val="0"/>
                <a:satOff val="0"/>
                <a:lumOff val="0"/>
                <a:alphaOff val="0"/>
                <a:tint val="44000"/>
                <a:satMod val="165000"/>
              </a:schemeClr>
            </a:gs>
            <a:gs pos="93000">
              <a:schemeClr val="accent6">
                <a:lumMod val="60000"/>
                <a:lumOff val="40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anose="00000400000000000000" pitchFamily="2" charset="-78"/>
            </a:rPr>
            <a:t>عمدا</a:t>
          </a:r>
          <a:endParaRPr lang="fa-IR" sz="1600" b="1" kern="1200" dirty="0">
            <a:cs typeface="B Mitra" panose="00000400000000000000" pitchFamily="2" charset="-78"/>
          </a:endParaRPr>
        </a:p>
      </dsp:txBody>
      <dsp:txXfrm>
        <a:off x="5263863" y="894473"/>
        <a:ext cx="1460724" cy="445342"/>
      </dsp:txXfrm>
    </dsp:sp>
    <dsp:sp modelId="{1EAD2F1A-2D62-4856-B4BA-396C6D32F1B4}">
      <dsp:nvSpPr>
        <dsp:cNvPr id="0" name=""/>
        <dsp:cNvSpPr/>
      </dsp:nvSpPr>
      <dsp:spPr>
        <a:xfrm rot="20588437">
          <a:off x="3510993" y="894473"/>
          <a:ext cx="1460724" cy="445342"/>
        </a:xfrm>
        <a:prstGeom prst="rect">
          <a:avLst/>
        </a:prstGeom>
        <a:gradFill rotWithShape="0">
          <a:gsLst>
            <a:gs pos="0">
              <a:schemeClr val="accent1"/>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anose="00000400000000000000" pitchFamily="2" charset="-78"/>
            </a:rPr>
            <a:t>باطل</a:t>
          </a:r>
          <a:endParaRPr lang="fa-IR" sz="1600" b="1" kern="1200" dirty="0">
            <a:cs typeface="B Mitra" panose="00000400000000000000" pitchFamily="2" charset="-78"/>
          </a:endParaRPr>
        </a:p>
      </dsp:txBody>
      <dsp:txXfrm>
        <a:off x="3510993" y="894473"/>
        <a:ext cx="1460724" cy="445342"/>
      </dsp:txXfrm>
    </dsp:sp>
    <dsp:sp modelId="{79012C71-D24F-44BD-80E3-6FCFD4A12709}">
      <dsp:nvSpPr>
        <dsp:cNvPr id="0" name=""/>
        <dsp:cNvSpPr/>
      </dsp:nvSpPr>
      <dsp:spPr>
        <a:xfrm>
          <a:off x="5263863" y="2198809"/>
          <a:ext cx="1460724" cy="445342"/>
        </a:xfrm>
        <a:prstGeom prst="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accent4">
                <a:lumMod val="40000"/>
                <a:lumOff val="60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anose="00000400000000000000" pitchFamily="2" charset="-78"/>
            </a:rPr>
            <a:t>سهوا</a:t>
          </a:r>
          <a:endParaRPr lang="fa-IR" sz="1600" b="1" kern="1200" dirty="0">
            <a:cs typeface="B Mitra" panose="00000400000000000000" pitchFamily="2" charset="-78"/>
          </a:endParaRPr>
        </a:p>
      </dsp:txBody>
      <dsp:txXfrm>
        <a:off x="5263863" y="2198809"/>
        <a:ext cx="1460724" cy="445342"/>
      </dsp:txXfrm>
    </dsp:sp>
    <dsp:sp modelId="{5DD2DD2D-63C1-41AB-AEA0-F75358D921F6}">
      <dsp:nvSpPr>
        <dsp:cNvPr id="0" name=""/>
        <dsp:cNvSpPr/>
      </dsp:nvSpPr>
      <dsp:spPr>
        <a:xfrm rot="20625520">
          <a:off x="3510993" y="1451151"/>
          <a:ext cx="1460724" cy="445342"/>
        </a:xfrm>
        <a:prstGeom prst="rect">
          <a:avLst/>
        </a:prstGeom>
        <a:gradFill rotWithShape="0">
          <a:gsLst>
            <a:gs pos="0">
              <a:schemeClr val="accent1">
                <a:lumMod val="40000"/>
                <a:lumOff val="60000"/>
              </a:schemeClr>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دو سجده در يك ركعت:</a:t>
          </a:r>
          <a:endParaRPr lang="fa-IR" sz="1600" b="1" kern="1200" dirty="0">
            <a:cs typeface="B Mitra" panose="00000400000000000000" pitchFamily="2" charset="-78"/>
          </a:endParaRPr>
        </a:p>
      </dsp:txBody>
      <dsp:txXfrm>
        <a:off x="3510993" y="1451151"/>
        <a:ext cx="1460724" cy="445342"/>
      </dsp:txXfrm>
    </dsp:sp>
    <dsp:sp modelId="{378A2AFD-AA8F-428F-A5D3-A26B72F96444}">
      <dsp:nvSpPr>
        <dsp:cNvPr id="0" name=""/>
        <dsp:cNvSpPr/>
      </dsp:nvSpPr>
      <dsp:spPr>
        <a:xfrm rot="20780769">
          <a:off x="1758124" y="1451151"/>
          <a:ext cx="1460724" cy="445342"/>
        </a:xfrm>
        <a:prstGeom prst="rect">
          <a:avLst/>
        </a:prstGeom>
        <a:gradFill rotWithShape="0">
          <a:gsLst>
            <a:gs pos="0">
              <a:srgbClr val="FF0000"/>
            </a:gs>
            <a:gs pos="43000">
              <a:schemeClr val="lt1">
                <a:hueOff val="0"/>
                <a:satOff val="0"/>
                <a:lumOff val="0"/>
                <a:alphaOff val="0"/>
                <a:tint val="44000"/>
                <a:satMod val="165000"/>
              </a:schemeClr>
            </a:gs>
            <a:gs pos="93000">
              <a:schemeClr val="bg1">
                <a:lumMod val="8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نماز باطل است.</a:t>
          </a:r>
          <a:endParaRPr lang="fa-IR" sz="1600" b="1" kern="1200" dirty="0">
            <a:cs typeface="B Mitra" panose="00000400000000000000" pitchFamily="2" charset="-78"/>
          </a:endParaRPr>
        </a:p>
      </dsp:txBody>
      <dsp:txXfrm>
        <a:off x="1758124" y="1451151"/>
        <a:ext cx="1460724" cy="445342"/>
      </dsp:txXfrm>
    </dsp:sp>
    <dsp:sp modelId="{3229E538-4E11-4FD5-AF51-9A138AB2A4CE}">
      <dsp:nvSpPr>
        <dsp:cNvPr id="0" name=""/>
        <dsp:cNvSpPr/>
      </dsp:nvSpPr>
      <dsp:spPr>
        <a:xfrm>
          <a:off x="3510993" y="2946467"/>
          <a:ext cx="1460724" cy="445342"/>
        </a:xfrm>
        <a:prstGeom prst="rect">
          <a:avLst/>
        </a:prstGeom>
        <a:gradFill rotWithShape="0">
          <a:gsLst>
            <a:gs pos="0">
              <a:schemeClr val="accent3">
                <a:lumMod val="75000"/>
              </a:schemeClr>
            </a:gs>
            <a:gs pos="43000">
              <a:schemeClr val="lt1">
                <a:hueOff val="0"/>
                <a:satOff val="0"/>
                <a:lumOff val="0"/>
                <a:alphaOff val="0"/>
                <a:tint val="44000"/>
                <a:satMod val="165000"/>
              </a:schemeClr>
            </a:gs>
            <a:gs pos="93000">
              <a:schemeClr val="bg2"/>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يك سجده</a:t>
          </a:r>
          <a:endParaRPr lang="en-US" sz="1600" b="1" kern="1200" dirty="0"/>
        </a:p>
      </dsp:txBody>
      <dsp:txXfrm>
        <a:off x="3510993" y="2946467"/>
        <a:ext cx="1460724" cy="445342"/>
      </dsp:txXfrm>
    </dsp:sp>
    <dsp:sp modelId="{C80852CC-66C3-468A-B46C-4E7FA7EF95B1}">
      <dsp:nvSpPr>
        <dsp:cNvPr id="0" name=""/>
        <dsp:cNvSpPr/>
      </dsp:nvSpPr>
      <dsp:spPr>
        <a:xfrm>
          <a:off x="1758124" y="2007830"/>
          <a:ext cx="1460724" cy="445342"/>
        </a:xfrm>
        <a:prstGeom prst="rect">
          <a:avLst/>
        </a:prstGeom>
        <a:gradFill rotWithShape="0">
          <a:gsLst>
            <a:gs pos="0">
              <a:schemeClr val="bg2">
                <a:lumMod val="90000"/>
              </a:schemeClr>
            </a:gs>
            <a:gs pos="43000">
              <a:schemeClr val="lt1">
                <a:hueOff val="0"/>
                <a:satOff val="0"/>
                <a:lumOff val="0"/>
                <a:alphaOff val="0"/>
                <a:tint val="44000"/>
                <a:satMod val="165000"/>
              </a:schemeClr>
            </a:gs>
            <a:gs pos="93000">
              <a:schemeClr val="accent3"/>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زياد شود</a:t>
          </a:r>
          <a:endParaRPr lang="en-US" sz="1600" b="1" kern="1200" dirty="0"/>
        </a:p>
      </dsp:txBody>
      <dsp:txXfrm>
        <a:off x="1758124" y="2007830"/>
        <a:ext cx="1460724" cy="445342"/>
      </dsp:txXfrm>
    </dsp:sp>
    <dsp:sp modelId="{735DF1AD-F574-4C9C-B2B7-BA31EC7BB4FE}">
      <dsp:nvSpPr>
        <dsp:cNvPr id="0" name=""/>
        <dsp:cNvSpPr/>
      </dsp:nvSpPr>
      <dsp:spPr>
        <a:xfrm>
          <a:off x="5254" y="2007830"/>
          <a:ext cx="1460724" cy="445342"/>
        </a:xfrm>
        <a:prstGeom prst="rect">
          <a:avLst/>
        </a:prstGeom>
        <a:gradFill rotWithShape="0">
          <a:gsLst>
            <a:gs pos="0">
              <a:schemeClr val="accent3">
                <a:lumMod val="75000"/>
              </a:schemeClr>
            </a:gs>
            <a:gs pos="43000">
              <a:schemeClr val="lt1">
                <a:hueOff val="0"/>
                <a:satOff val="0"/>
                <a:lumOff val="0"/>
                <a:alphaOff val="0"/>
                <a:tint val="44000"/>
                <a:satMod val="165000"/>
              </a:schemeClr>
            </a:gs>
            <a:gs pos="93000">
              <a:schemeClr val="bg2">
                <a:lumMod val="90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نماز صحيح است.</a:t>
          </a:r>
          <a:endParaRPr lang="en-US" sz="1600" b="1" kern="1200" dirty="0"/>
        </a:p>
      </dsp:txBody>
      <dsp:txXfrm>
        <a:off x="5254" y="2007830"/>
        <a:ext cx="1460724" cy="445342"/>
      </dsp:txXfrm>
    </dsp:sp>
    <dsp:sp modelId="{DD3FC81B-2A7C-42F9-B36D-99B9F15A287E}">
      <dsp:nvSpPr>
        <dsp:cNvPr id="0" name=""/>
        <dsp:cNvSpPr/>
      </dsp:nvSpPr>
      <dsp:spPr>
        <a:xfrm>
          <a:off x="1763689" y="4571226"/>
          <a:ext cx="1460724" cy="445342"/>
        </a:xfrm>
        <a:prstGeom prst="rect">
          <a:avLst/>
        </a:prstGeom>
        <a:gradFill rotWithShape="0">
          <a:gsLst>
            <a:gs pos="0">
              <a:schemeClr val="accent4">
                <a:lumMod val="60000"/>
                <a:lumOff val="40000"/>
              </a:schemeClr>
            </a:gs>
            <a:gs pos="43000">
              <a:schemeClr val="lt1">
                <a:hueOff val="0"/>
                <a:satOff val="0"/>
                <a:lumOff val="0"/>
                <a:alphaOff val="0"/>
                <a:tint val="44000"/>
                <a:satMod val="165000"/>
              </a:schemeClr>
            </a:gs>
            <a:gs pos="93000">
              <a:schemeClr val="accent3"/>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smtClean="0"/>
            <a:t>كم شود     </a:t>
          </a:r>
          <a:endParaRPr lang="en-US" sz="1600" b="1" kern="1200" dirty="0"/>
        </a:p>
      </dsp:txBody>
      <dsp:txXfrm>
        <a:off x="1763689" y="4571226"/>
        <a:ext cx="1460724" cy="445342"/>
      </dsp:txXfrm>
    </dsp:sp>
    <dsp:sp modelId="{370E84E7-4246-4EA4-9C97-5CAFC9F1CCFA}">
      <dsp:nvSpPr>
        <dsp:cNvPr id="0" name=""/>
        <dsp:cNvSpPr/>
      </dsp:nvSpPr>
      <dsp:spPr>
        <a:xfrm>
          <a:off x="35491" y="3112912"/>
          <a:ext cx="1460724" cy="1429176"/>
        </a:xfrm>
        <a:prstGeom prst="rect">
          <a:avLst/>
        </a:prstGeom>
        <a:gradFill rotWithShape="0">
          <a:gsLst>
            <a:gs pos="0">
              <a:schemeClr val="accent3">
                <a:lumMod val="75000"/>
              </a:schemeClr>
            </a:gs>
            <a:gs pos="43000">
              <a:schemeClr val="lt1">
                <a:hueOff val="0"/>
                <a:satOff val="0"/>
                <a:lumOff val="0"/>
                <a:alphaOff val="0"/>
                <a:tint val="44000"/>
                <a:satMod val="165000"/>
              </a:schemeClr>
            </a:gs>
            <a:gs pos="93000">
              <a:schemeClr val="bg2">
                <a:lumMod val="90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t>   1 ـ   قبل از ركوع ركعت بعد يادش بيايد، بايد برگردد و بجا آورد و نماز صحيح است.</a:t>
          </a:r>
          <a:endParaRPr lang="en-US" sz="1400" b="1" kern="1200" dirty="0"/>
        </a:p>
      </dsp:txBody>
      <dsp:txXfrm>
        <a:off x="35491" y="3112912"/>
        <a:ext cx="1460724" cy="1429176"/>
      </dsp:txXfrm>
    </dsp:sp>
    <dsp:sp modelId="{06494BE1-9CB2-4BB5-B71F-984F21457BD7}">
      <dsp:nvSpPr>
        <dsp:cNvPr id="0" name=""/>
        <dsp:cNvSpPr/>
      </dsp:nvSpPr>
      <dsp:spPr>
        <a:xfrm>
          <a:off x="35491" y="4702378"/>
          <a:ext cx="1460724" cy="1546021"/>
        </a:xfrm>
        <a:prstGeom prst="rect">
          <a:avLst/>
        </a:prstGeom>
        <a:gradFill rotWithShape="0">
          <a:gsLst>
            <a:gs pos="0">
              <a:schemeClr val="accent3">
                <a:lumMod val="75000"/>
              </a:schemeClr>
            </a:gs>
            <a:gs pos="43000">
              <a:schemeClr val="lt1">
                <a:hueOff val="0"/>
                <a:satOff val="0"/>
                <a:lumOff val="0"/>
                <a:alphaOff val="0"/>
                <a:tint val="44000"/>
                <a:satMod val="165000"/>
              </a:schemeClr>
            </a:gs>
            <a:gs pos="93000">
              <a:schemeClr val="bg2"/>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t>2 ـ در ركوع ركعت بعد يا پس از آن يادش بياييد، نماز صحيح است ولى پس از سلام نماز بايد آن را قضا كند و دو سجده سهو بجا آورد.</a:t>
          </a:r>
          <a:endParaRPr lang="en-US" sz="1400" b="1" kern="1200" dirty="0"/>
        </a:p>
      </dsp:txBody>
      <dsp:txXfrm>
        <a:off x="35491" y="4702378"/>
        <a:ext cx="1460724" cy="1546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36BA-2F48-47E2-A173-12201A4DFE13}">
      <dsp:nvSpPr>
        <dsp:cNvPr id="0" name=""/>
        <dsp:cNvSpPr/>
      </dsp:nvSpPr>
      <dsp:spPr>
        <a:xfrm>
          <a:off x="2228850" y="0"/>
          <a:ext cx="4457700" cy="2887960"/>
        </a:xfrm>
        <a:prstGeom prst="trapezoid">
          <a:avLst>
            <a:gd name="adj" fmla="val 77177"/>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r>
            <a:rPr lang="fa-IR" sz="4200" kern="1200" dirty="0" smtClean="0"/>
            <a:t>حکم کلی</a:t>
          </a:r>
          <a:endParaRPr lang="fa-IR" sz="4200" kern="1200" dirty="0"/>
        </a:p>
      </dsp:txBody>
      <dsp:txXfrm>
        <a:off x="2228850" y="0"/>
        <a:ext cx="4457700" cy="2887960"/>
      </dsp:txXfrm>
    </dsp:sp>
    <dsp:sp modelId="{C278AA6A-4127-4855-B178-1B489CB4F94C}">
      <dsp:nvSpPr>
        <dsp:cNvPr id="0" name=""/>
        <dsp:cNvSpPr/>
      </dsp:nvSpPr>
      <dsp:spPr>
        <a:xfrm>
          <a:off x="0" y="2887960"/>
          <a:ext cx="8915400" cy="2887960"/>
        </a:xfrm>
        <a:prstGeom prst="trapezoid">
          <a:avLst>
            <a:gd name="adj" fmla="val 77177"/>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1">
            <a:lnSpc>
              <a:spcPct val="90000"/>
            </a:lnSpc>
            <a:spcBef>
              <a:spcPct val="0"/>
            </a:spcBef>
            <a:spcAft>
              <a:spcPct val="35000"/>
            </a:spcAft>
          </a:pPr>
          <a:r>
            <a:rPr lang="fa-IR" sz="4200" kern="1200" dirty="0" smtClean="0"/>
            <a:t>هيچ يك از نمازهاى واجب و مستحب ـ به جز نمازهاى يوميّه و قضاى آنها ـ اذان و اقامه ندارد.</a:t>
          </a:r>
          <a:endParaRPr lang="fa-IR" sz="4200" kern="1200" dirty="0"/>
        </a:p>
      </dsp:txBody>
      <dsp:txXfrm>
        <a:off x="1560194" y="2887960"/>
        <a:ext cx="5795010" cy="28879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C05EE-4243-45C3-B864-ADEC11D1155C}">
      <dsp:nvSpPr>
        <dsp:cNvPr id="0" name=""/>
        <dsp:cNvSpPr/>
      </dsp:nvSpPr>
      <dsp:spPr>
        <a:xfrm>
          <a:off x="3670296" y="155606"/>
          <a:ext cx="1879606" cy="1253070"/>
        </a:xfrm>
        <a:prstGeom prst="roundRect">
          <a:avLst>
            <a:gd name="adj" fmla="val 10000"/>
          </a:avLst>
        </a:prstGeom>
        <a:blipFill dpi="0" rotWithShape="0">
          <a:blip xmlns:r="http://schemas.openxmlformats.org/officeDocument/2006/relationships" r:embed="rId1">
            <a:alphaModFix amt="40000"/>
          </a:blip>
          <a:srcRect/>
          <a:tile tx="0" ty="0" sx="100000" sy="100000" flip="none" algn="tl"/>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smtClean="0">
              <a:solidFill>
                <a:schemeClr val="tx1"/>
              </a:solidFill>
            </a:rPr>
            <a:t>وظيفه كسى كه نمى‏تواند به طور معمول سجده كند</a:t>
          </a:r>
          <a:endParaRPr lang="en-US" sz="1800" kern="1200" dirty="0">
            <a:solidFill>
              <a:schemeClr val="tx1"/>
            </a:solidFill>
          </a:endParaRPr>
        </a:p>
      </dsp:txBody>
      <dsp:txXfrm>
        <a:off x="3706997" y="192307"/>
        <a:ext cx="1806204" cy="1179668"/>
      </dsp:txXfrm>
    </dsp:sp>
    <dsp:sp modelId="{028D1091-6F5D-46FE-9DAC-B6868E70F3C4}">
      <dsp:nvSpPr>
        <dsp:cNvPr id="0" name=""/>
        <dsp:cNvSpPr/>
      </dsp:nvSpPr>
      <dsp:spPr>
        <a:xfrm>
          <a:off x="4610100" y="1408677"/>
          <a:ext cx="2443488" cy="501228"/>
        </a:xfrm>
        <a:custGeom>
          <a:avLst/>
          <a:gdLst/>
          <a:ahLst/>
          <a:cxnLst/>
          <a:rect l="0" t="0" r="0" b="0"/>
          <a:pathLst>
            <a:path>
              <a:moveTo>
                <a:pt x="0" y="0"/>
              </a:moveTo>
              <a:lnTo>
                <a:pt x="0" y="250614"/>
              </a:lnTo>
              <a:lnTo>
                <a:pt x="2443488" y="250614"/>
              </a:lnTo>
              <a:lnTo>
                <a:pt x="2443488"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54E6F36-2CFF-44B2-A584-8EB3FB5F80FF}">
      <dsp:nvSpPr>
        <dsp:cNvPr id="0" name=""/>
        <dsp:cNvSpPr/>
      </dsp:nvSpPr>
      <dsp:spPr>
        <a:xfrm>
          <a:off x="6113784" y="1909905"/>
          <a:ext cx="1879606" cy="1253070"/>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1 ـ كسى كه نمى‏تواند پيشانى را به زمين برساند، </a:t>
          </a:r>
          <a:endParaRPr lang="en-US" sz="1800" kern="1200" dirty="0">
            <a:solidFill>
              <a:schemeClr val="tx1"/>
            </a:solidFill>
          </a:endParaRPr>
        </a:p>
      </dsp:txBody>
      <dsp:txXfrm>
        <a:off x="6150485" y="1946606"/>
        <a:ext cx="1806204" cy="1179668"/>
      </dsp:txXfrm>
    </dsp:sp>
    <dsp:sp modelId="{C3C9875F-D198-49FD-9816-740A550F2D8B}">
      <dsp:nvSpPr>
        <dsp:cNvPr id="0" name=""/>
        <dsp:cNvSpPr/>
      </dsp:nvSpPr>
      <dsp:spPr>
        <a:xfrm>
          <a:off x="7053588" y="3162976"/>
          <a:ext cx="1221744" cy="501228"/>
        </a:xfrm>
        <a:custGeom>
          <a:avLst/>
          <a:gdLst/>
          <a:ahLst/>
          <a:cxnLst/>
          <a:rect l="0" t="0" r="0" b="0"/>
          <a:pathLst>
            <a:path>
              <a:moveTo>
                <a:pt x="0" y="0"/>
              </a:moveTo>
              <a:lnTo>
                <a:pt x="0" y="250614"/>
              </a:lnTo>
              <a:lnTo>
                <a:pt x="1221744" y="250614"/>
              </a:lnTo>
              <a:lnTo>
                <a:pt x="1221744"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5CF5E2EB-6688-41AE-9B1E-490142827C59}">
      <dsp:nvSpPr>
        <dsp:cNvPr id="0" name=""/>
        <dsp:cNvSpPr/>
      </dsp:nvSpPr>
      <dsp:spPr>
        <a:xfrm>
          <a:off x="7335528" y="3664204"/>
          <a:ext cx="1879606" cy="2428589"/>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بايد به قدرى كه مى‏تواند خم شود و مهر را برجاى بلندى؛ مثل بالش بگذارد و پيشانى را طورى بر آن بگذارد كه بگويند سجده كرده است،</a:t>
          </a:r>
          <a:endParaRPr lang="en-US" sz="1800" kern="1200" dirty="0">
            <a:solidFill>
              <a:schemeClr val="tx1"/>
            </a:solidFill>
          </a:endParaRPr>
        </a:p>
      </dsp:txBody>
      <dsp:txXfrm>
        <a:off x="7390580" y="3719256"/>
        <a:ext cx="1769502" cy="2318485"/>
      </dsp:txXfrm>
    </dsp:sp>
    <dsp:sp modelId="{C4B08F2A-D12C-4EE1-919A-1F0D1D30275E}">
      <dsp:nvSpPr>
        <dsp:cNvPr id="0" name=""/>
        <dsp:cNvSpPr/>
      </dsp:nvSpPr>
      <dsp:spPr>
        <a:xfrm>
          <a:off x="5831844" y="3162976"/>
          <a:ext cx="1221744" cy="501228"/>
        </a:xfrm>
        <a:custGeom>
          <a:avLst/>
          <a:gdLst/>
          <a:ahLst/>
          <a:cxnLst/>
          <a:rect l="0" t="0" r="0" b="0"/>
          <a:pathLst>
            <a:path>
              <a:moveTo>
                <a:pt x="1221744" y="0"/>
              </a:moveTo>
              <a:lnTo>
                <a:pt x="1221744" y="250614"/>
              </a:lnTo>
              <a:lnTo>
                <a:pt x="0" y="250614"/>
              </a:lnTo>
              <a:lnTo>
                <a:pt x="0"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D7F2CE7-0DC6-43C3-8254-C09C152241A5}">
      <dsp:nvSpPr>
        <dsp:cNvPr id="0" name=""/>
        <dsp:cNvSpPr/>
      </dsp:nvSpPr>
      <dsp:spPr>
        <a:xfrm>
          <a:off x="4892040" y="3664204"/>
          <a:ext cx="1879606" cy="2428589"/>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ولى بايد كف دست‏ها و زانوها و انگشتان پا را به طور معمول بر زمين بگذارد.</a:t>
          </a:r>
          <a:endParaRPr lang="en-US" sz="1800" kern="1200" dirty="0">
            <a:solidFill>
              <a:schemeClr val="tx1"/>
            </a:solidFill>
          </a:endParaRPr>
        </a:p>
      </dsp:txBody>
      <dsp:txXfrm>
        <a:off x="4947092" y="3719256"/>
        <a:ext cx="1769502" cy="2318485"/>
      </dsp:txXfrm>
    </dsp:sp>
    <dsp:sp modelId="{B63F55F2-F105-43BC-A249-EF7636976435}">
      <dsp:nvSpPr>
        <dsp:cNvPr id="0" name=""/>
        <dsp:cNvSpPr/>
      </dsp:nvSpPr>
      <dsp:spPr>
        <a:xfrm>
          <a:off x="2166611" y="1408677"/>
          <a:ext cx="2443488" cy="501228"/>
        </a:xfrm>
        <a:custGeom>
          <a:avLst/>
          <a:gdLst/>
          <a:ahLst/>
          <a:cxnLst/>
          <a:rect l="0" t="0" r="0" b="0"/>
          <a:pathLst>
            <a:path>
              <a:moveTo>
                <a:pt x="2443488" y="0"/>
              </a:moveTo>
              <a:lnTo>
                <a:pt x="2443488" y="250614"/>
              </a:lnTo>
              <a:lnTo>
                <a:pt x="0" y="250614"/>
              </a:lnTo>
              <a:lnTo>
                <a:pt x="0"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C4873A0-667F-4C61-9F94-B34A04263FFF}">
      <dsp:nvSpPr>
        <dsp:cNvPr id="0" name=""/>
        <dsp:cNvSpPr/>
      </dsp:nvSpPr>
      <dsp:spPr>
        <a:xfrm>
          <a:off x="1226808" y="1909905"/>
          <a:ext cx="1879606" cy="1253070"/>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smtClean="0">
              <a:solidFill>
                <a:schemeClr val="tx1"/>
              </a:solidFill>
            </a:rPr>
            <a:t>2 ـ اگر نمى‏تواند خم شود، </a:t>
          </a:r>
          <a:endParaRPr lang="en-US" sz="1600" kern="1200" dirty="0">
            <a:solidFill>
              <a:schemeClr val="tx1"/>
            </a:solidFill>
          </a:endParaRPr>
        </a:p>
      </dsp:txBody>
      <dsp:txXfrm>
        <a:off x="1263509" y="1946606"/>
        <a:ext cx="1806204" cy="1179668"/>
      </dsp:txXfrm>
    </dsp:sp>
    <dsp:sp modelId="{D5BB75DC-3B7E-4CF7-AE8E-20F4A381BB83}">
      <dsp:nvSpPr>
        <dsp:cNvPr id="0" name=""/>
        <dsp:cNvSpPr/>
      </dsp:nvSpPr>
      <dsp:spPr>
        <a:xfrm>
          <a:off x="2166611" y="3162976"/>
          <a:ext cx="1221744" cy="501228"/>
        </a:xfrm>
        <a:custGeom>
          <a:avLst/>
          <a:gdLst/>
          <a:ahLst/>
          <a:cxnLst/>
          <a:rect l="0" t="0" r="0" b="0"/>
          <a:pathLst>
            <a:path>
              <a:moveTo>
                <a:pt x="0" y="0"/>
              </a:moveTo>
              <a:lnTo>
                <a:pt x="0" y="250614"/>
              </a:lnTo>
              <a:lnTo>
                <a:pt x="1221744" y="250614"/>
              </a:lnTo>
              <a:lnTo>
                <a:pt x="1221744"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F0E93B5-5D6A-4F4B-B06B-0C51D7BE9C70}">
      <dsp:nvSpPr>
        <dsp:cNvPr id="0" name=""/>
        <dsp:cNvSpPr/>
      </dsp:nvSpPr>
      <dsp:spPr>
        <a:xfrm>
          <a:off x="2448552" y="3664204"/>
          <a:ext cx="1879606" cy="2428589"/>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بايد براى سجده بنشيند و با سر اشاره كند، </a:t>
          </a:r>
          <a:endParaRPr lang="en-US" sz="1800" kern="1200" dirty="0">
            <a:solidFill>
              <a:schemeClr val="tx1"/>
            </a:solidFill>
          </a:endParaRPr>
        </a:p>
      </dsp:txBody>
      <dsp:txXfrm>
        <a:off x="2503604" y="3719256"/>
        <a:ext cx="1769502" cy="2318485"/>
      </dsp:txXfrm>
    </dsp:sp>
    <dsp:sp modelId="{63DEB235-3061-42BF-A5AE-B3402D6ED798}">
      <dsp:nvSpPr>
        <dsp:cNvPr id="0" name=""/>
        <dsp:cNvSpPr/>
      </dsp:nvSpPr>
      <dsp:spPr>
        <a:xfrm>
          <a:off x="944867" y="3162976"/>
          <a:ext cx="1221744" cy="501228"/>
        </a:xfrm>
        <a:custGeom>
          <a:avLst/>
          <a:gdLst/>
          <a:ahLst/>
          <a:cxnLst/>
          <a:rect l="0" t="0" r="0" b="0"/>
          <a:pathLst>
            <a:path>
              <a:moveTo>
                <a:pt x="1221744" y="0"/>
              </a:moveTo>
              <a:lnTo>
                <a:pt x="1221744" y="250614"/>
              </a:lnTo>
              <a:lnTo>
                <a:pt x="0" y="250614"/>
              </a:lnTo>
              <a:lnTo>
                <a:pt x="0" y="5012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5C1772D-5C76-475C-A5C7-0307496E3AB6}">
      <dsp:nvSpPr>
        <dsp:cNvPr id="0" name=""/>
        <dsp:cNvSpPr/>
      </dsp:nvSpPr>
      <dsp:spPr>
        <a:xfrm>
          <a:off x="5064" y="3664204"/>
          <a:ext cx="1879606" cy="2428589"/>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smtClean="0">
              <a:solidFill>
                <a:schemeClr val="tx1"/>
              </a:solidFill>
            </a:rPr>
            <a:t>ولى احتياط واجب آن است كه مهر را بالا بياورد و پيشانى را بر آن بگذارد.</a:t>
          </a:r>
          <a:endParaRPr lang="en-US" sz="1800" kern="1200" dirty="0">
            <a:solidFill>
              <a:schemeClr val="tx1"/>
            </a:solidFill>
          </a:endParaRPr>
        </a:p>
      </dsp:txBody>
      <dsp:txXfrm>
        <a:off x="60116" y="3719256"/>
        <a:ext cx="1769502" cy="231848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00F9D-92A8-43A0-9118-8EB5103BBA11}">
      <dsp:nvSpPr>
        <dsp:cNvPr id="0" name=""/>
        <dsp:cNvSpPr/>
      </dsp:nvSpPr>
      <dsp:spPr>
        <a:xfrm>
          <a:off x="3155037" y="3353773"/>
          <a:ext cx="2910125" cy="291012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fa-IR" sz="6500" b="1" kern="1200" dirty="0" smtClean="0">
              <a:solidFill>
                <a:schemeClr val="tx1"/>
              </a:solidFill>
            </a:rPr>
            <a:t>تشهّـد</a:t>
          </a:r>
          <a:endParaRPr lang="en-US" sz="6500" kern="1200" dirty="0">
            <a:solidFill>
              <a:schemeClr val="tx1"/>
            </a:solidFill>
          </a:endParaRPr>
        </a:p>
      </dsp:txBody>
      <dsp:txXfrm>
        <a:off x="3581215" y="3779951"/>
        <a:ext cx="2057769" cy="2057769"/>
      </dsp:txXfrm>
    </dsp:sp>
    <dsp:sp modelId="{959AE24B-A138-4153-9BD7-6910B3638EB4}">
      <dsp:nvSpPr>
        <dsp:cNvPr id="0" name=""/>
        <dsp:cNvSpPr/>
      </dsp:nvSpPr>
      <dsp:spPr>
        <a:xfrm rot="19924062">
          <a:off x="5294016" y="3199565"/>
          <a:ext cx="2065282" cy="829385"/>
        </a:xfrm>
        <a:prstGeom prst="leftArrow">
          <a:avLst>
            <a:gd name="adj1" fmla="val 60000"/>
            <a:gd name="adj2" fmla="val 5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A95815B8-E038-48E4-B331-74C9055D84F2}">
      <dsp:nvSpPr>
        <dsp:cNvPr id="0" name=""/>
        <dsp:cNvSpPr/>
      </dsp:nvSpPr>
      <dsp:spPr>
        <a:xfrm>
          <a:off x="6444219" y="531930"/>
          <a:ext cx="2764619" cy="514314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lvl="0" algn="r" defTabSz="889000" rtl="1">
            <a:lnSpc>
              <a:spcPct val="90000"/>
            </a:lnSpc>
            <a:spcBef>
              <a:spcPct val="0"/>
            </a:spcBef>
            <a:spcAft>
              <a:spcPct val="35000"/>
            </a:spcAft>
          </a:pPr>
          <a:r>
            <a:rPr lang="fa-IR" sz="2000" b="1" kern="1200" dirty="0" smtClean="0">
              <a:solidFill>
                <a:schemeClr val="tx1"/>
              </a:solidFill>
            </a:rPr>
            <a:t>1 ـ نمازگزار در ركعت دوم و آخر نماز، بايد بعد از سجده دوم بنشيند و در حال آرام بودن بدن، تشهد بخواند، يعنى بگويد:</a:t>
          </a:r>
          <a:endParaRPr lang="en-US" sz="2000" b="1" kern="1200" dirty="0">
            <a:solidFill>
              <a:schemeClr val="tx1"/>
            </a:solidFill>
          </a:endParaRPr>
        </a:p>
        <a:p>
          <a:pPr marL="228600" lvl="1" indent="-228600" algn="r" defTabSz="889000" rtl="1">
            <a:lnSpc>
              <a:spcPct val="90000"/>
            </a:lnSpc>
            <a:spcBef>
              <a:spcPct val="0"/>
            </a:spcBef>
            <a:spcAft>
              <a:spcPct val="15000"/>
            </a:spcAft>
            <a:buChar char="••"/>
          </a:pPr>
          <a:r>
            <a:rPr lang="fa-IR" sz="2000" b="1" kern="1200" dirty="0" smtClean="0">
              <a:solidFill>
                <a:schemeClr val="tx1"/>
              </a:solidFill>
            </a:rPr>
            <a:t>اَشْهَـدُ اَنْ لا اِلـهَ اِلاَّ اللّه‏ُ وَحْـدَهُ لا شَـريـكَ لَـهُ</a:t>
          </a:r>
          <a:br>
            <a:rPr lang="fa-IR" sz="2000" b="1" kern="1200" dirty="0" smtClean="0">
              <a:solidFill>
                <a:schemeClr val="tx1"/>
              </a:solidFill>
            </a:rPr>
          </a:br>
          <a:r>
            <a:rPr lang="fa-IR" sz="2000" b="1" kern="1200" dirty="0" smtClean="0">
              <a:solidFill>
                <a:schemeClr val="tx1"/>
              </a:solidFill>
            </a:rPr>
            <a:t>وَ اَشْهَـدُ اَنَّ مُحمَّـداً عَبْـدُهُ و رَسُـولُـهُ اَلّلهُـمَّ صَـلِّ</a:t>
          </a:r>
          <a:br>
            <a:rPr lang="fa-IR" sz="2000" b="1" kern="1200" dirty="0" smtClean="0">
              <a:solidFill>
                <a:schemeClr val="tx1"/>
              </a:solidFill>
            </a:rPr>
          </a:br>
          <a:r>
            <a:rPr lang="fa-IR" sz="2000" b="1" kern="1200" dirty="0" smtClean="0">
              <a:solidFill>
                <a:schemeClr val="tx1"/>
              </a:solidFill>
            </a:rPr>
            <a:t>عَلـى مُحمَّـدٍ وَ الِ مُحمَّـدٍ.</a:t>
          </a:r>
          <a:endParaRPr lang="en-US" sz="2000" b="1" kern="1200" dirty="0">
            <a:solidFill>
              <a:schemeClr val="tx1"/>
            </a:solidFill>
          </a:endParaRPr>
        </a:p>
      </dsp:txBody>
      <dsp:txXfrm>
        <a:off x="6525192" y="612903"/>
        <a:ext cx="2602673" cy="4981197"/>
      </dsp:txXfrm>
    </dsp:sp>
    <dsp:sp modelId="{F8791C0D-8AC3-45D8-B216-62F14C9B44E4}">
      <dsp:nvSpPr>
        <dsp:cNvPr id="0" name=""/>
        <dsp:cNvSpPr/>
      </dsp:nvSpPr>
      <dsp:spPr>
        <a:xfrm rot="12475182">
          <a:off x="1981605" y="3199751"/>
          <a:ext cx="2066730" cy="829385"/>
        </a:xfrm>
        <a:prstGeom prst="leftArrow">
          <a:avLst>
            <a:gd name="adj1" fmla="val 60000"/>
            <a:gd name="adj2" fmla="val 50000"/>
          </a:avLst>
        </a:prstGeom>
        <a:solidFill>
          <a:schemeClr val="accent3">
            <a:hueOff val="4625516"/>
            <a:satOff val="-24796"/>
            <a:lumOff val="-3334"/>
            <a:alphaOff val="0"/>
          </a:schemeClr>
        </a:solidFill>
        <a:ln>
          <a:noFill/>
        </a:ln>
        <a:effectLst>
          <a:outerShdw blurRad="57150" dist="38100" dir="5400000" algn="ctr" rotWithShape="0">
            <a:schemeClr val="accent3">
              <a:hueOff val="4625516"/>
              <a:satOff val="-24796"/>
              <a:lumOff val="-3334"/>
              <a:alphaOff val="0"/>
              <a:shade val="9000"/>
              <a:alpha val="48000"/>
              <a:satMod val="105000"/>
            </a:schemeClr>
          </a:outerShdw>
        </a:effectLst>
      </dsp:spPr>
      <dsp:style>
        <a:lnRef idx="0">
          <a:scrgbClr r="0" g="0" b="0"/>
        </a:lnRef>
        <a:fillRef idx="1">
          <a:scrgbClr r="0" g="0" b="0"/>
        </a:fillRef>
        <a:effectRef idx="1">
          <a:scrgbClr r="0" g="0" b="0"/>
        </a:effectRef>
        <a:fontRef idx="minor">
          <a:schemeClr val="lt1"/>
        </a:fontRef>
      </dsp:style>
    </dsp:sp>
    <dsp:sp modelId="{E0732367-BF8A-4034-9BA1-E31B41B81D83}">
      <dsp:nvSpPr>
        <dsp:cNvPr id="0" name=""/>
        <dsp:cNvSpPr/>
      </dsp:nvSpPr>
      <dsp:spPr>
        <a:xfrm>
          <a:off x="9632" y="531920"/>
          <a:ext cx="2764619" cy="5143143"/>
        </a:xfrm>
        <a:prstGeom prst="roundRect">
          <a:avLst>
            <a:gd name="adj" fmla="val 10000"/>
          </a:avLst>
        </a:prstGeom>
        <a:solidFill>
          <a:schemeClr val="accent3">
            <a:hueOff val="4625516"/>
            <a:satOff val="-24796"/>
            <a:lumOff val="-3334"/>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4625516"/>
              <a:satOff val="-24796"/>
              <a:lumOff val="-3334"/>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r" defTabSz="800100" rtl="1">
            <a:lnSpc>
              <a:spcPct val="90000"/>
            </a:lnSpc>
            <a:spcBef>
              <a:spcPct val="0"/>
            </a:spcBef>
            <a:spcAft>
              <a:spcPct val="35000"/>
            </a:spcAft>
          </a:pPr>
          <a:r>
            <a:rPr lang="fa-IR" sz="1800" b="1" kern="1200" dirty="0" smtClean="0">
              <a:solidFill>
                <a:schemeClr val="tx1"/>
              </a:solidFill>
            </a:rPr>
            <a:t>2 ـ اگر نمازگزار تشهد را فراموش كند و بايستد و پيش از ركوع يادش بيايد كه تشهد را نخوانده،</a:t>
          </a:r>
          <a:br>
            <a:rPr lang="fa-IR" sz="1800" b="1" kern="1200" dirty="0" smtClean="0">
              <a:solidFill>
                <a:schemeClr val="tx1"/>
              </a:solidFill>
            </a:rPr>
          </a:br>
          <a:r>
            <a:rPr lang="fa-IR" sz="1800" b="1" kern="1200" dirty="0" smtClean="0">
              <a:solidFill>
                <a:schemeClr val="tx1"/>
              </a:solidFill>
            </a:rPr>
            <a:t>بايد بنشيند و تشهد را بخواند و دوباره بايستد و آنچه بايد در آن ركعت خوانده شود، بخواند و نماز</a:t>
          </a:r>
          <a:br>
            <a:rPr lang="fa-IR" sz="1800" b="1" kern="1200" dirty="0" smtClean="0">
              <a:solidFill>
                <a:schemeClr val="tx1"/>
              </a:solidFill>
            </a:rPr>
          </a:br>
          <a:r>
            <a:rPr lang="fa-IR" sz="1800" b="1" kern="1200" dirty="0" smtClean="0">
              <a:solidFill>
                <a:schemeClr val="tx1"/>
              </a:solidFill>
            </a:rPr>
            <a:t>را تمام كند و</a:t>
          </a:r>
          <a:endParaRPr lang="en-US" sz="1800" b="1" kern="1200" dirty="0">
            <a:solidFill>
              <a:schemeClr val="tx1"/>
            </a:solidFill>
          </a:endParaRPr>
        </a:p>
        <a:p>
          <a:pPr marL="171450" lvl="1" indent="-171450" algn="r" defTabSz="800100" rtl="1">
            <a:lnSpc>
              <a:spcPct val="90000"/>
            </a:lnSpc>
            <a:spcBef>
              <a:spcPct val="0"/>
            </a:spcBef>
            <a:spcAft>
              <a:spcPct val="15000"/>
            </a:spcAft>
            <a:buChar char="••"/>
          </a:pPr>
          <a:r>
            <a:rPr lang="fa-IR" sz="1800" b="1" kern="1200" dirty="0" smtClean="0">
              <a:solidFill>
                <a:schemeClr val="tx1"/>
              </a:solidFill>
            </a:rPr>
            <a:t>اگر در ركوع يا بعد از آن يادش بيايد، بايد نماز را تمام كند و بعد از سلام نماز، تشهد را قضا كند و بنابر احتياط واجب دو سجده سهو بجا آورد.</a:t>
          </a:r>
          <a:endParaRPr lang="en-US" sz="1800" b="1" kern="1200" dirty="0">
            <a:solidFill>
              <a:schemeClr val="tx1"/>
            </a:solidFill>
          </a:endParaRPr>
        </a:p>
      </dsp:txBody>
      <dsp:txXfrm>
        <a:off x="90605" y="612893"/>
        <a:ext cx="2602673" cy="498119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90F79-E293-432D-B77B-AAC730C138CB}">
      <dsp:nvSpPr>
        <dsp:cNvPr id="0" name=""/>
        <dsp:cNvSpPr/>
      </dsp:nvSpPr>
      <dsp:spPr>
        <a:xfrm rot="7">
          <a:off x="5615589" y="2637561"/>
          <a:ext cx="420776" cy="0"/>
        </a:xfrm>
        <a:custGeom>
          <a:avLst/>
          <a:gdLst/>
          <a:ahLst/>
          <a:cxnLst/>
          <a:rect l="0" t="0" r="0" b="0"/>
          <a:pathLst>
            <a:path>
              <a:moveTo>
                <a:pt x="0" y="0"/>
              </a:moveTo>
              <a:lnTo>
                <a:pt x="420776"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9FF02F-A60C-452D-A3B2-17F930483822}">
      <dsp:nvSpPr>
        <dsp:cNvPr id="0" name=""/>
        <dsp:cNvSpPr/>
      </dsp:nvSpPr>
      <dsp:spPr>
        <a:xfrm rot="5399985">
          <a:off x="4802386" y="3450765"/>
          <a:ext cx="376732" cy="0"/>
        </a:xfrm>
        <a:custGeom>
          <a:avLst/>
          <a:gdLst/>
          <a:ahLst/>
          <a:cxnLst/>
          <a:rect l="0" t="0" r="0" b="0"/>
          <a:pathLst>
            <a:path>
              <a:moveTo>
                <a:pt x="0" y="0"/>
              </a:moveTo>
              <a:lnTo>
                <a:pt x="376732"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461EF3-2CBD-4B22-ABC2-5777048E719B}">
      <dsp:nvSpPr>
        <dsp:cNvPr id="0" name=""/>
        <dsp:cNvSpPr/>
      </dsp:nvSpPr>
      <dsp:spPr>
        <a:xfrm rot="10746157">
          <a:off x="4233589" y="2648382"/>
          <a:ext cx="132327" cy="0"/>
        </a:xfrm>
        <a:custGeom>
          <a:avLst/>
          <a:gdLst/>
          <a:ahLst/>
          <a:cxnLst/>
          <a:rect l="0" t="0" r="0" b="0"/>
          <a:pathLst>
            <a:path>
              <a:moveTo>
                <a:pt x="0" y="0"/>
              </a:moveTo>
              <a:lnTo>
                <a:pt x="132327"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5564F6-050E-48C7-A97C-8150575F02A9}">
      <dsp:nvSpPr>
        <dsp:cNvPr id="0" name=""/>
        <dsp:cNvSpPr/>
      </dsp:nvSpPr>
      <dsp:spPr>
        <a:xfrm rot="16061911">
          <a:off x="4838152" y="1890255"/>
          <a:ext cx="245125" cy="0"/>
        </a:xfrm>
        <a:custGeom>
          <a:avLst/>
          <a:gdLst/>
          <a:ahLst/>
          <a:cxnLst/>
          <a:rect l="0" t="0" r="0" b="0"/>
          <a:pathLst>
            <a:path>
              <a:moveTo>
                <a:pt x="0" y="0"/>
              </a:moveTo>
              <a:lnTo>
                <a:pt x="245125"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4F80AC-CFC6-4D12-905C-F0AD8F2C7D86}">
      <dsp:nvSpPr>
        <dsp:cNvPr id="0" name=""/>
        <dsp:cNvSpPr/>
      </dsp:nvSpPr>
      <dsp:spPr>
        <a:xfrm>
          <a:off x="4365909" y="2012719"/>
          <a:ext cx="1249680" cy="1249680"/>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a:scene3d>
          <a:camera prst="orthographicFront">
            <a:rot lat="0" lon="0" rev="0"/>
          </a:camera>
          <a:lightRig rig="contrasting" dir="t">
            <a:rot lat="0" lon="0" rev="1200000"/>
          </a:lightRig>
        </a:scene3d>
      </dsp:spPr>
      <dsp:style>
        <a:lnRef idx="1">
          <a:schemeClr val="accent6"/>
        </a:lnRef>
        <a:fillRef idx="2">
          <a:schemeClr val="accent6"/>
        </a:fillRef>
        <a:effectRef idx="1">
          <a:schemeClr val="accent6"/>
        </a:effectRef>
        <a:fontRef idx="minor">
          <a:schemeClr val="dk1"/>
        </a:fontRef>
      </dsp:style>
      <dsp:txBody>
        <a:bodyPr spcFirstLastPara="0" vert="horz" wrap="square" lIns="101600" tIns="101600" rIns="101600" bIns="101600" numCol="1" spcCol="1270" anchor="ctr" anchorCtr="0">
          <a:noAutofit/>
        </a:bodyPr>
        <a:lstStyle/>
        <a:p>
          <a:pPr lvl="0" algn="ctr" defTabSz="1778000" rtl="1">
            <a:lnSpc>
              <a:spcPct val="90000"/>
            </a:lnSpc>
            <a:spcBef>
              <a:spcPct val="0"/>
            </a:spcBef>
            <a:spcAft>
              <a:spcPct val="35000"/>
            </a:spcAft>
          </a:pPr>
          <a:r>
            <a:rPr lang="fa-IR" sz="4000" b="1" kern="1200" dirty="0" smtClean="0"/>
            <a:t>سـلام</a:t>
          </a:r>
          <a:endParaRPr lang="en-US" sz="4000" kern="1200" dirty="0"/>
        </a:p>
      </dsp:txBody>
      <dsp:txXfrm>
        <a:off x="4426913" y="2073723"/>
        <a:ext cx="1127672" cy="1127672"/>
      </dsp:txXfrm>
    </dsp:sp>
    <dsp:sp modelId="{1E32A251-0E88-4A90-8C43-5E24AEAC90C3}">
      <dsp:nvSpPr>
        <dsp:cNvPr id="0" name=""/>
        <dsp:cNvSpPr/>
      </dsp:nvSpPr>
      <dsp:spPr>
        <a:xfrm>
          <a:off x="3551071" y="412234"/>
          <a:ext cx="2754962" cy="1355557"/>
        </a:xfrm>
        <a:prstGeom prst="roundRect">
          <a:avLst/>
        </a:prstGeom>
        <a:solidFill>
          <a:schemeClr val="accent4">
            <a:hueOff val="-1181694"/>
            <a:satOff val="6635"/>
            <a:lumOff val="-308"/>
            <a:alphaOff val="0"/>
          </a:schemeClr>
        </a:solidFill>
        <a:ln>
          <a:noFill/>
        </a:ln>
        <a:effectLst>
          <a:outerShdw blurRad="57150" dist="38100" dir="5400000" algn="ctr" rotWithShape="0">
            <a:schemeClr val="accent4">
              <a:hueOff val="-1181694"/>
              <a:satOff val="6635"/>
              <a:lumOff val="-30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1 ـ نمازگزار بايد در ركعت آخر هر نماز، پس از تشهد، سلام بگويد و نماز را پايان دهد.</a:t>
          </a:r>
          <a:endParaRPr lang="en-US" sz="1800" b="1" kern="1200" dirty="0">
            <a:solidFill>
              <a:schemeClr val="tx1"/>
            </a:solidFill>
          </a:endParaRPr>
        </a:p>
      </dsp:txBody>
      <dsp:txXfrm>
        <a:off x="3617244" y="478407"/>
        <a:ext cx="2622616" cy="1223211"/>
      </dsp:txXfrm>
    </dsp:sp>
    <dsp:sp modelId="{2880B2A6-89A0-4352-96F7-161071C4035A}">
      <dsp:nvSpPr>
        <dsp:cNvPr id="0" name=""/>
        <dsp:cNvSpPr/>
      </dsp:nvSpPr>
      <dsp:spPr>
        <a:xfrm>
          <a:off x="2267734" y="1972066"/>
          <a:ext cx="1965862" cy="1385498"/>
        </a:xfrm>
        <a:prstGeom prst="roundRect">
          <a:avLst/>
        </a:prstGeom>
        <a:solidFill>
          <a:schemeClr val="accent4">
            <a:hueOff val="-2363389"/>
            <a:satOff val="13270"/>
            <a:lumOff val="-616"/>
            <a:alphaOff val="0"/>
          </a:schemeClr>
        </a:solidFill>
        <a:ln>
          <a:noFill/>
        </a:ln>
        <a:effectLst>
          <a:outerShdw blurRad="57150" dist="38100" dir="5400000" algn="ctr" rotWithShape="0">
            <a:schemeClr val="accent4">
              <a:hueOff val="-2363389"/>
              <a:satOff val="13270"/>
              <a:lumOff val="-61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2 ـ مقدار واجب سلام يكى از اين دو جمله است:</a:t>
          </a:r>
          <a:endParaRPr lang="en-US" sz="1800" b="1" kern="1200" dirty="0">
            <a:solidFill>
              <a:schemeClr val="tx1"/>
            </a:solidFill>
          </a:endParaRPr>
        </a:p>
      </dsp:txBody>
      <dsp:txXfrm>
        <a:off x="2335368" y="2039700"/>
        <a:ext cx="1830594" cy="1250230"/>
      </dsp:txXfrm>
    </dsp:sp>
    <dsp:sp modelId="{5D8B93AC-76A7-4A2B-8B82-5C45DC27693E}">
      <dsp:nvSpPr>
        <dsp:cNvPr id="0" name=""/>
        <dsp:cNvSpPr/>
      </dsp:nvSpPr>
      <dsp:spPr>
        <a:xfrm rot="13168227">
          <a:off x="1942437" y="1804541"/>
          <a:ext cx="527071" cy="0"/>
        </a:xfrm>
        <a:custGeom>
          <a:avLst/>
          <a:gdLst/>
          <a:ahLst/>
          <a:cxnLst/>
          <a:rect l="0" t="0" r="0" b="0"/>
          <a:pathLst>
            <a:path>
              <a:moveTo>
                <a:pt x="0" y="0"/>
              </a:moveTo>
              <a:lnTo>
                <a:pt x="527071"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A9945E-B949-427F-99F5-0014FCF4005A}">
      <dsp:nvSpPr>
        <dsp:cNvPr id="0" name=""/>
        <dsp:cNvSpPr/>
      </dsp:nvSpPr>
      <dsp:spPr>
        <a:xfrm>
          <a:off x="323528" y="603915"/>
          <a:ext cx="2103445" cy="1033101"/>
        </a:xfrm>
        <a:prstGeom prst="roundRect">
          <a:avLst/>
        </a:prstGeom>
        <a:solidFill>
          <a:schemeClr val="accent4">
            <a:hueOff val="-3545083"/>
            <a:satOff val="19905"/>
            <a:lumOff val="-924"/>
            <a:alphaOff val="0"/>
          </a:schemeClr>
        </a:solidFill>
        <a:ln>
          <a:noFill/>
        </a:ln>
        <a:effectLst>
          <a:outerShdw blurRad="57150" dist="38100" dir="5400000" algn="ctr" rotWithShape="0">
            <a:schemeClr val="accent4">
              <a:hueOff val="-3545083"/>
              <a:satOff val="19905"/>
              <a:lumOff val="-9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اَلسَّـلامُ عَلَيْنـا وَ علـى عِبـادِاللّه‏ِ الصّـالِحيـنَ.</a:t>
          </a:r>
          <a:endParaRPr lang="en-US" sz="1800" b="1" kern="1200" dirty="0">
            <a:solidFill>
              <a:schemeClr val="tx1"/>
            </a:solidFill>
          </a:endParaRPr>
        </a:p>
      </dsp:txBody>
      <dsp:txXfrm>
        <a:off x="373960" y="654347"/>
        <a:ext cx="2002581" cy="932237"/>
      </dsp:txXfrm>
    </dsp:sp>
    <dsp:sp modelId="{18E6C390-61D7-41FC-A5E7-19461C8C390E}">
      <dsp:nvSpPr>
        <dsp:cNvPr id="0" name=""/>
        <dsp:cNvSpPr/>
      </dsp:nvSpPr>
      <dsp:spPr>
        <a:xfrm rot="8516511">
          <a:off x="1973396" y="3492916"/>
          <a:ext cx="439126" cy="0"/>
        </a:xfrm>
        <a:custGeom>
          <a:avLst/>
          <a:gdLst/>
          <a:ahLst/>
          <a:cxnLst/>
          <a:rect l="0" t="0" r="0" b="0"/>
          <a:pathLst>
            <a:path>
              <a:moveTo>
                <a:pt x="0" y="0"/>
              </a:moveTo>
              <a:lnTo>
                <a:pt x="439126"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01E985-8A90-4EBF-87C7-BFF0B33ADA78}">
      <dsp:nvSpPr>
        <dsp:cNvPr id="0" name=""/>
        <dsp:cNvSpPr/>
      </dsp:nvSpPr>
      <dsp:spPr>
        <a:xfrm>
          <a:off x="251525" y="3628268"/>
          <a:ext cx="2198854" cy="1047745"/>
        </a:xfrm>
        <a:prstGeom prst="roundRect">
          <a:avLst/>
        </a:prstGeom>
        <a:solidFill>
          <a:schemeClr val="accent4">
            <a:hueOff val="-4726777"/>
            <a:satOff val="26540"/>
            <a:lumOff val="-1232"/>
            <a:alphaOff val="0"/>
          </a:schemeClr>
        </a:solidFill>
        <a:ln>
          <a:noFill/>
        </a:ln>
        <a:effectLst>
          <a:outerShdw blurRad="57150" dist="38100" dir="5400000" algn="ctr" rotWithShape="0">
            <a:schemeClr val="accent4">
              <a:hueOff val="-4726777"/>
              <a:satOff val="26540"/>
              <a:lumOff val="-1232"/>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اَلسَّـلامُ عَلَيْكُـمْ وَ رَحْمَـةُ اللّه‏ِ وَ بَـركـاتُـهُ.</a:t>
          </a:r>
          <a:endParaRPr lang="en-US" sz="1800" b="1" kern="1200" dirty="0">
            <a:solidFill>
              <a:schemeClr val="tx1"/>
            </a:solidFill>
          </a:endParaRPr>
        </a:p>
      </dsp:txBody>
      <dsp:txXfrm>
        <a:off x="302672" y="3679415"/>
        <a:ext cx="2096560" cy="945451"/>
      </dsp:txXfrm>
    </dsp:sp>
    <dsp:sp modelId="{D84944C9-D8F6-4682-A9EE-EC122E87263B}">
      <dsp:nvSpPr>
        <dsp:cNvPr id="0" name=""/>
        <dsp:cNvSpPr/>
      </dsp:nvSpPr>
      <dsp:spPr>
        <a:xfrm>
          <a:off x="3858469" y="3639131"/>
          <a:ext cx="2264572" cy="962727"/>
        </a:xfrm>
        <a:prstGeom prst="roundRect">
          <a:avLst/>
        </a:prstGeom>
        <a:solidFill>
          <a:schemeClr val="accent4">
            <a:hueOff val="-5908472"/>
            <a:satOff val="33175"/>
            <a:lumOff val="-1540"/>
            <a:alphaOff val="0"/>
          </a:schemeClr>
        </a:solidFill>
        <a:ln>
          <a:noFill/>
        </a:ln>
        <a:effectLst>
          <a:outerShdw blurRad="57150" dist="38100" dir="5400000" algn="ctr" rotWithShape="0">
            <a:schemeClr val="accent4">
              <a:hueOff val="-5908472"/>
              <a:satOff val="33175"/>
              <a:lumOff val="-154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3 ـ مستحب است قبل از اين دو سلام بگويد:</a:t>
          </a:r>
          <a:endParaRPr lang="en-US" sz="1800" b="1" kern="1200" dirty="0">
            <a:solidFill>
              <a:schemeClr val="tx1"/>
            </a:solidFill>
          </a:endParaRPr>
        </a:p>
      </dsp:txBody>
      <dsp:txXfrm>
        <a:off x="3905465" y="3686127"/>
        <a:ext cx="2170580" cy="868735"/>
      </dsp:txXfrm>
    </dsp:sp>
    <dsp:sp modelId="{7F12DBF8-E35C-47EB-9A18-3866F950AEDC}">
      <dsp:nvSpPr>
        <dsp:cNvPr id="0" name=""/>
        <dsp:cNvSpPr/>
      </dsp:nvSpPr>
      <dsp:spPr>
        <a:xfrm rot="5288805">
          <a:off x="4791161" y="4824103"/>
          <a:ext cx="444721" cy="0"/>
        </a:xfrm>
        <a:custGeom>
          <a:avLst/>
          <a:gdLst/>
          <a:ahLst/>
          <a:cxnLst/>
          <a:rect l="0" t="0" r="0" b="0"/>
          <a:pathLst>
            <a:path>
              <a:moveTo>
                <a:pt x="0" y="0"/>
              </a:moveTo>
              <a:lnTo>
                <a:pt x="444721"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ED21B3-C7FD-4DFB-A132-40EC15C9CD2E}">
      <dsp:nvSpPr>
        <dsp:cNvPr id="0" name=""/>
        <dsp:cNvSpPr/>
      </dsp:nvSpPr>
      <dsp:spPr>
        <a:xfrm>
          <a:off x="3821487" y="5046347"/>
          <a:ext cx="2429601" cy="962727"/>
        </a:xfrm>
        <a:prstGeom prst="roundRect">
          <a:avLst/>
        </a:prstGeom>
        <a:solidFill>
          <a:schemeClr val="accent4">
            <a:hueOff val="-7090166"/>
            <a:satOff val="39810"/>
            <a:lumOff val="-1848"/>
            <a:alphaOff val="0"/>
          </a:schemeClr>
        </a:solidFill>
        <a:ln>
          <a:noFill/>
        </a:ln>
        <a:effectLst>
          <a:outerShdw blurRad="57150" dist="38100" dir="5400000" algn="ctr" rotWithShape="0">
            <a:schemeClr val="accent4">
              <a:hueOff val="-7090166"/>
              <a:satOff val="39810"/>
              <a:lumOff val="-184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rPr>
            <a:t>اَلسَّـلامُ عَلَيـكَ اَيُّهـَا النَّـبِـىُّ وَ رَحْمَـةُ اللّه‏ِ وَ بَرَكـاتُـهُ.</a:t>
          </a:r>
          <a:endParaRPr lang="en-US" sz="1800" b="1" kern="1200" dirty="0">
            <a:solidFill>
              <a:schemeClr val="tx1"/>
            </a:solidFill>
          </a:endParaRPr>
        </a:p>
      </dsp:txBody>
      <dsp:txXfrm>
        <a:off x="3868483" y="5093343"/>
        <a:ext cx="2335609" cy="868735"/>
      </dsp:txXfrm>
    </dsp:sp>
    <dsp:sp modelId="{F1B85F9F-049A-452C-A734-3344DD574E39}">
      <dsp:nvSpPr>
        <dsp:cNvPr id="0" name=""/>
        <dsp:cNvSpPr/>
      </dsp:nvSpPr>
      <dsp:spPr>
        <a:xfrm>
          <a:off x="6036365" y="2048311"/>
          <a:ext cx="2095173" cy="1178504"/>
        </a:xfrm>
        <a:prstGeom prst="roundRect">
          <a:avLst/>
        </a:prstGeom>
        <a:solidFill>
          <a:schemeClr val="accent4">
            <a:hueOff val="-8271860"/>
            <a:satOff val="46445"/>
            <a:lumOff val="-2156"/>
            <a:alphaOff val="0"/>
          </a:schemeClr>
        </a:solidFill>
        <a:ln>
          <a:noFill/>
        </a:ln>
        <a:effectLst>
          <a:outerShdw blurRad="57150" dist="38100" dir="5400000" algn="ctr" rotWithShape="0">
            <a:schemeClr val="accent4">
              <a:hueOff val="-8271860"/>
              <a:satOff val="46445"/>
              <a:lumOff val="-215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rPr>
            <a:t>و نيز مستحب است هر سه را بگويد.</a:t>
          </a:r>
          <a:endParaRPr lang="en-US" sz="2000" b="1" kern="1200" dirty="0">
            <a:solidFill>
              <a:schemeClr val="tx1"/>
            </a:solidFill>
          </a:endParaRPr>
        </a:p>
      </dsp:txBody>
      <dsp:txXfrm>
        <a:off x="6093895" y="2105841"/>
        <a:ext cx="1980113" cy="106344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B94D9-BAD6-4B24-B01D-A487C6501281}">
      <dsp:nvSpPr>
        <dsp:cNvPr id="0" name=""/>
        <dsp:cNvSpPr/>
      </dsp:nvSpPr>
      <dsp:spPr>
        <a:xfrm>
          <a:off x="6279332" y="3124200"/>
          <a:ext cx="777280" cy="2449943"/>
        </a:xfrm>
        <a:custGeom>
          <a:avLst/>
          <a:gdLst/>
          <a:ahLst/>
          <a:cxnLst/>
          <a:rect l="0" t="0" r="0" b="0"/>
          <a:pathLst>
            <a:path>
              <a:moveTo>
                <a:pt x="777280" y="0"/>
              </a:moveTo>
              <a:lnTo>
                <a:pt x="388640" y="0"/>
              </a:lnTo>
              <a:lnTo>
                <a:pt x="388640" y="2449943"/>
              </a:lnTo>
              <a:lnTo>
                <a:pt x="0" y="2449943"/>
              </a:lnTo>
            </a:path>
          </a:pathLst>
        </a:custGeom>
        <a:noFill/>
        <a:ln w="28575" cap="flat" cmpd="sng" algn="ctr">
          <a:solidFill>
            <a:schemeClr val="accent1"/>
          </a:solidFill>
          <a:prstDash val="solid"/>
        </a:ln>
        <a:effectLst>
          <a:glow rad="1016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5382827" y="3452451"/>
        <a:ext cx="2570289" cy="1793439"/>
      </dsp:txXfrm>
    </dsp:sp>
    <dsp:sp modelId="{4654A5A2-32BA-4678-A09E-14F4391A5FDD}">
      <dsp:nvSpPr>
        <dsp:cNvPr id="0" name=""/>
        <dsp:cNvSpPr/>
      </dsp:nvSpPr>
      <dsp:spPr>
        <a:xfrm>
          <a:off x="6279332" y="3124200"/>
          <a:ext cx="777280" cy="816647"/>
        </a:xfrm>
        <a:custGeom>
          <a:avLst/>
          <a:gdLst/>
          <a:ahLst/>
          <a:cxnLst/>
          <a:rect l="0" t="0" r="0" b="0"/>
          <a:pathLst>
            <a:path>
              <a:moveTo>
                <a:pt x="777280" y="0"/>
              </a:moveTo>
              <a:lnTo>
                <a:pt x="388640" y="0"/>
              </a:lnTo>
              <a:lnTo>
                <a:pt x="388640" y="816647"/>
              </a:lnTo>
              <a:lnTo>
                <a:pt x="0" y="816647"/>
              </a:lnTo>
            </a:path>
          </a:pathLst>
        </a:custGeom>
        <a:noFill/>
        <a:ln w="28575" cap="flat" cmpd="sng" algn="ctr">
          <a:solidFill>
            <a:schemeClr val="accent1"/>
          </a:solidFill>
          <a:prstDash val="solid"/>
        </a:ln>
        <a:effectLst>
          <a:glow rad="1016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6104262" y="3401412"/>
        <a:ext cx="1127421" cy="262222"/>
      </dsp:txXfrm>
    </dsp:sp>
    <dsp:sp modelId="{6007F0D0-F272-4104-AF36-F03E0DACD7B6}">
      <dsp:nvSpPr>
        <dsp:cNvPr id="0" name=""/>
        <dsp:cNvSpPr/>
      </dsp:nvSpPr>
      <dsp:spPr>
        <a:xfrm>
          <a:off x="6279332" y="2307552"/>
          <a:ext cx="777280" cy="816647"/>
        </a:xfrm>
        <a:custGeom>
          <a:avLst/>
          <a:gdLst/>
          <a:ahLst/>
          <a:cxnLst/>
          <a:rect l="0" t="0" r="0" b="0"/>
          <a:pathLst>
            <a:path>
              <a:moveTo>
                <a:pt x="777280" y="816647"/>
              </a:moveTo>
              <a:lnTo>
                <a:pt x="388640" y="816647"/>
              </a:lnTo>
              <a:lnTo>
                <a:pt x="388640" y="0"/>
              </a:lnTo>
              <a:lnTo>
                <a:pt x="0" y="0"/>
              </a:lnTo>
            </a:path>
          </a:pathLst>
        </a:custGeom>
        <a:noFill/>
        <a:ln w="28575" cap="flat" cmpd="sng" algn="ctr">
          <a:solidFill>
            <a:schemeClr val="accent1"/>
          </a:solidFill>
          <a:prstDash val="solid"/>
        </a:ln>
        <a:effectLst>
          <a:glow rad="1016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6104262" y="2584764"/>
        <a:ext cx="1127421" cy="262222"/>
      </dsp:txXfrm>
    </dsp:sp>
    <dsp:sp modelId="{6AE11A21-3C67-4CEB-ABB5-C58E1869D658}">
      <dsp:nvSpPr>
        <dsp:cNvPr id="0" name=""/>
        <dsp:cNvSpPr/>
      </dsp:nvSpPr>
      <dsp:spPr>
        <a:xfrm>
          <a:off x="6279332" y="674256"/>
          <a:ext cx="777280" cy="2449943"/>
        </a:xfrm>
        <a:custGeom>
          <a:avLst/>
          <a:gdLst/>
          <a:ahLst/>
          <a:cxnLst/>
          <a:rect l="0" t="0" r="0" b="0"/>
          <a:pathLst>
            <a:path>
              <a:moveTo>
                <a:pt x="777280" y="2449943"/>
              </a:moveTo>
              <a:lnTo>
                <a:pt x="388640" y="2449943"/>
              </a:lnTo>
              <a:lnTo>
                <a:pt x="388640" y="0"/>
              </a:lnTo>
              <a:lnTo>
                <a:pt x="0" y="0"/>
              </a:lnTo>
            </a:path>
          </a:pathLst>
        </a:custGeom>
        <a:noFill/>
        <a:ln w="28575" cap="flat" cmpd="sng" algn="ctr">
          <a:solidFill>
            <a:schemeClr val="accent1"/>
          </a:solidFill>
          <a:prstDash val="solid"/>
        </a:ln>
        <a:effectLst>
          <a:glow rad="1016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a:off x="5382827" y="1002508"/>
        <a:ext cx="2570289" cy="1793439"/>
      </dsp:txXfrm>
    </dsp:sp>
    <dsp:sp modelId="{A1C2C609-B3D8-448E-98AB-36A002D6F11C}">
      <dsp:nvSpPr>
        <dsp:cNvPr id="0" name=""/>
        <dsp:cNvSpPr/>
      </dsp:nvSpPr>
      <dsp:spPr>
        <a:xfrm rot="5400000">
          <a:off x="4530950" y="2531760"/>
          <a:ext cx="6236202" cy="118487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w="28575">
          <a:solidFill>
            <a:schemeClr val="accent1"/>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fa-IR" sz="5400" b="1" kern="1200" smtClean="0"/>
            <a:t>ترتيـب</a:t>
          </a:r>
          <a:endParaRPr lang="en-US" sz="5400" kern="1200"/>
        </a:p>
      </dsp:txBody>
      <dsp:txXfrm>
        <a:off x="4530950" y="2531760"/>
        <a:ext cx="6236202" cy="1184878"/>
      </dsp:txXfrm>
    </dsp:sp>
    <dsp:sp modelId="{5BB06CC8-7BE2-451A-B94B-98427DDE7A57}">
      <dsp:nvSpPr>
        <dsp:cNvPr id="0" name=""/>
        <dsp:cNvSpPr/>
      </dsp:nvSpPr>
      <dsp:spPr>
        <a:xfrm>
          <a:off x="978708" y="5718"/>
          <a:ext cx="5300623" cy="1337076"/>
        </a:xfrm>
        <a:prstGeom prst="rect">
          <a:avLst/>
        </a:prstGeom>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1 ـ نماز بايد بدين ترتيب خوانده شود: تكبيره‏الاحرام، قرائت، ركوع، سجود، و در ركعت دوم پس از سجود، تشهد بخواند و در كعت آخر، پس از تشهد، سلام دهد.</a:t>
          </a:r>
          <a:endParaRPr lang="en-US" sz="1800" kern="1200" dirty="0"/>
        </a:p>
      </dsp:txBody>
      <dsp:txXfrm>
        <a:off x="978708" y="5718"/>
        <a:ext cx="5300623" cy="1337076"/>
      </dsp:txXfrm>
    </dsp:sp>
    <dsp:sp modelId="{D59101D2-A84F-420F-A8C5-FA693DC30539}">
      <dsp:nvSpPr>
        <dsp:cNvPr id="0" name=""/>
        <dsp:cNvSpPr/>
      </dsp:nvSpPr>
      <dsp:spPr>
        <a:xfrm>
          <a:off x="978708" y="1639014"/>
          <a:ext cx="5300623" cy="1337076"/>
        </a:xfrm>
        <a:prstGeom prst="rect">
          <a:avLst/>
        </a:prstGeom>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2 ـ اگر ركنى از نماز را فراموش كند و ركن بعد از آن را بجا آورد؛ مثلاً پيش از ركوع، دو سجده نمايد، نماز باطل است.</a:t>
          </a:r>
          <a:endParaRPr lang="en-US" sz="1800" kern="1200" dirty="0"/>
        </a:p>
      </dsp:txBody>
      <dsp:txXfrm>
        <a:off x="978708" y="1639014"/>
        <a:ext cx="5300623" cy="1337076"/>
      </dsp:txXfrm>
    </dsp:sp>
    <dsp:sp modelId="{B9D2CF06-B150-458E-AFB8-D186E3AB291A}">
      <dsp:nvSpPr>
        <dsp:cNvPr id="0" name=""/>
        <dsp:cNvSpPr/>
      </dsp:nvSpPr>
      <dsp:spPr>
        <a:xfrm>
          <a:off x="978708" y="3272309"/>
          <a:ext cx="5300623" cy="1337076"/>
        </a:xfrm>
        <a:prstGeom prst="rect">
          <a:avLst/>
        </a:prstGeom>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3 ـ اگر ركنى را فراموش كند و چيزى را كه بعد از آن است و ركن نيست بجا آورد؛ مثلاً پيش از دو سجده، تشهد بخواند، بايد ركن را بجا آورد و آنچه را كه به اشتباه پيش از آن خوانده دوباره</a:t>
          </a:r>
          <a:br>
            <a:rPr lang="fa-IR" sz="1800" kern="1200" dirty="0" smtClean="0"/>
          </a:br>
          <a:r>
            <a:rPr lang="fa-IR" sz="1800" kern="1200" dirty="0" smtClean="0"/>
            <a:t>بخواند.</a:t>
          </a:r>
          <a:endParaRPr lang="en-US" sz="1800" kern="1200" dirty="0"/>
        </a:p>
      </dsp:txBody>
      <dsp:txXfrm>
        <a:off x="978708" y="3272309"/>
        <a:ext cx="5300623" cy="1337076"/>
      </dsp:txXfrm>
    </dsp:sp>
    <dsp:sp modelId="{2980BE2B-D8EB-4BE7-A4FD-890B477B84C6}">
      <dsp:nvSpPr>
        <dsp:cNvPr id="0" name=""/>
        <dsp:cNvSpPr/>
      </dsp:nvSpPr>
      <dsp:spPr>
        <a:xfrm>
          <a:off x="978708" y="4905605"/>
          <a:ext cx="5300623" cy="1337076"/>
        </a:xfrm>
        <a:prstGeom prst="rect">
          <a:avLst/>
        </a:prstGeom>
        <a:blipFill rotWithShape="0">
          <a:blip xmlns:r="http://schemas.openxmlformats.org/officeDocument/2006/relationships" r:embed="rId1"/>
          <a:tile tx="0" ty="0" sx="100000" sy="100000" flip="none" algn="tl"/>
        </a:blipFill>
        <a:ln w="28575">
          <a:solidFill>
            <a:schemeClr val="accent1"/>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t>   4 ـ اگر غير ركنى را فراموش كند و ركن بعد را بجا آورد؛ مثلاً حمد را فراموش كند و مشغول ركوع شود، نمازش صحيح است.</a:t>
          </a:r>
          <a:endParaRPr lang="en-US" sz="1800" kern="1200" dirty="0"/>
        </a:p>
      </dsp:txBody>
      <dsp:txXfrm>
        <a:off x="978708" y="4905605"/>
        <a:ext cx="5300623" cy="133707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13967-607B-44F7-B29E-2E5AB943332C}">
      <dsp:nvSpPr>
        <dsp:cNvPr id="0" name=""/>
        <dsp:cNvSpPr/>
      </dsp:nvSpPr>
      <dsp:spPr>
        <a:xfrm>
          <a:off x="3331517" y="387897"/>
          <a:ext cx="2557164" cy="1704776"/>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t>مُوالات</a:t>
          </a:r>
          <a:endParaRPr lang="en-US" sz="2400" kern="1200" dirty="0"/>
        </a:p>
      </dsp:txBody>
      <dsp:txXfrm>
        <a:off x="3381448" y="437828"/>
        <a:ext cx="2457302" cy="1604914"/>
      </dsp:txXfrm>
    </dsp:sp>
    <dsp:sp modelId="{706994C5-324D-46E3-B168-12FB5620E45B}">
      <dsp:nvSpPr>
        <dsp:cNvPr id="0" name=""/>
        <dsp:cNvSpPr/>
      </dsp:nvSpPr>
      <dsp:spPr>
        <a:xfrm>
          <a:off x="4610100" y="2092673"/>
          <a:ext cx="3324314" cy="681910"/>
        </a:xfrm>
        <a:custGeom>
          <a:avLst/>
          <a:gdLst/>
          <a:ahLst/>
          <a:cxnLst/>
          <a:rect l="0" t="0" r="0" b="0"/>
          <a:pathLst>
            <a:path>
              <a:moveTo>
                <a:pt x="0" y="0"/>
              </a:moveTo>
              <a:lnTo>
                <a:pt x="0" y="340955"/>
              </a:lnTo>
              <a:lnTo>
                <a:pt x="3324314" y="340955"/>
              </a:lnTo>
              <a:lnTo>
                <a:pt x="3324314" y="681910"/>
              </a:lnTo>
            </a:path>
          </a:pathLst>
        </a:custGeom>
        <a:noFill/>
        <a:ln w="25400" cap="flat" cmpd="sng" algn="ctr">
          <a:solidFill>
            <a:schemeClr val="accent4">
              <a:hueOff val="0"/>
              <a:satOff val="0"/>
              <a:lumOff val="0"/>
              <a:alphaOff val="0"/>
            </a:schemeClr>
          </a:solidFill>
          <a:prstDash val="solid"/>
        </a:ln>
        <a:effectLst>
          <a:glow rad="228600">
            <a:schemeClr val="accent2">
              <a:satMod val="175000"/>
              <a:alpha val="40000"/>
            </a:schemeClr>
          </a:glow>
        </a:effectLst>
      </dsp:spPr>
      <dsp:style>
        <a:lnRef idx="2">
          <a:scrgbClr r="0" g="0" b="0"/>
        </a:lnRef>
        <a:fillRef idx="0">
          <a:scrgbClr r="0" g="0" b="0"/>
        </a:fillRef>
        <a:effectRef idx="0">
          <a:scrgbClr r="0" g="0" b="0"/>
        </a:effectRef>
        <a:fontRef idx="minor"/>
      </dsp:style>
    </dsp:sp>
    <dsp:sp modelId="{E0C7E6F1-274E-48D3-8D91-D759C2772865}">
      <dsp:nvSpPr>
        <dsp:cNvPr id="0" name=""/>
        <dsp:cNvSpPr/>
      </dsp:nvSpPr>
      <dsp:spPr>
        <a:xfrm>
          <a:off x="6655831" y="2774584"/>
          <a:ext cx="2557164" cy="3085918"/>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1 ـ پشت سرهم بودن اجزاى نماز و فاصله نينداختن بين آنها.</a:t>
          </a:r>
          <a:endParaRPr lang="en-US" sz="2400" kern="1200" dirty="0"/>
        </a:p>
      </dsp:txBody>
      <dsp:txXfrm>
        <a:off x="6730728" y="2849481"/>
        <a:ext cx="2407370" cy="2936124"/>
      </dsp:txXfrm>
    </dsp:sp>
    <dsp:sp modelId="{F14A39DA-8FF6-4702-89BD-10617F314555}">
      <dsp:nvSpPr>
        <dsp:cNvPr id="0" name=""/>
        <dsp:cNvSpPr/>
      </dsp:nvSpPr>
      <dsp:spPr>
        <a:xfrm>
          <a:off x="4564380" y="2092673"/>
          <a:ext cx="91440" cy="681910"/>
        </a:xfrm>
        <a:custGeom>
          <a:avLst/>
          <a:gdLst/>
          <a:ahLst/>
          <a:cxnLst/>
          <a:rect l="0" t="0" r="0" b="0"/>
          <a:pathLst>
            <a:path>
              <a:moveTo>
                <a:pt x="45720" y="0"/>
              </a:moveTo>
              <a:lnTo>
                <a:pt x="45720" y="681910"/>
              </a:lnTo>
            </a:path>
          </a:pathLst>
        </a:custGeom>
        <a:noFill/>
        <a:ln w="25400" cap="flat" cmpd="sng" algn="ctr">
          <a:solidFill>
            <a:schemeClr val="accent4">
              <a:hueOff val="0"/>
              <a:satOff val="0"/>
              <a:lumOff val="0"/>
              <a:alphaOff val="0"/>
            </a:schemeClr>
          </a:solidFill>
          <a:prstDash val="solid"/>
        </a:ln>
        <a:effectLst>
          <a:glow rad="228600">
            <a:schemeClr val="accent2">
              <a:satMod val="175000"/>
              <a:alpha val="40000"/>
            </a:schemeClr>
          </a:glow>
        </a:effectLst>
      </dsp:spPr>
      <dsp:style>
        <a:lnRef idx="2">
          <a:scrgbClr r="0" g="0" b="0"/>
        </a:lnRef>
        <a:fillRef idx="0">
          <a:scrgbClr r="0" g="0" b="0"/>
        </a:fillRef>
        <a:effectRef idx="0">
          <a:scrgbClr r="0" g="0" b="0"/>
        </a:effectRef>
        <a:fontRef idx="minor"/>
      </dsp:style>
    </dsp:sp>
    <dsp:sp modelId="{7BA2E6D6-0232-441F-9287-5175B74F43D5}">
      <dsp:nvSpPr>
        <dsp:cNvPr id="0" name=""/>
        <dsp:cNvSpPr/>
      </dsp:nvSpPr>
      <dsp:spPr>
        <a:xfrm>
          <a:off x="3331517" y="2774584"/>
          <a:ext cx="2557164" cy="3085918"/>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2 ـ اگر به قدرى بين اجزاى نـماز فاصله بيندازد كه نگويند نـماز مى‏خواند، نمازش باطل</a:t>
          </a:r>
          <a:br>
            <a:rPr lang="fa-IR" sz="2400" kern="1200" dirty="0" smtClean="0"/>
          </a:br>
          <a:r>
            <a:rPr lang="fa-IR" sz="2400" kern="1200" dirty="0" smtClean="0"/>
            <a:t>است.</a:t>
          </a:r>
          <a:endParaRPr lang="en-US" sz="2400" kern="1200" dirty="0"/>
        </a:p>
      </dsp:txBody>
      <dsp:txXfrm>
        <a:off x="3406414" y="2849481"/>
        <a:ext cx="2407370" cy="2936124"/>
      </dsp:txXfrm>
    </dsp:sp>
    <dsp:sp modelId="{06DE3F21-C11D-4BA9-B916-3D4B97B8C3A2}">
      <dsp:nvSpPr>
        <dsp:cNvPr id="0" name=""/>
        <dsp:cNvSpPr/>
      </dsp:nvSpPr>
      <dsp:spPr>
        <a:xfrm>
          <a:off x="1285785" y="2092673"/>
          <a:ext cx="3324314" cy="681910"/>
        </a:xfrm>
        <a:custGeom>
          <a:avLst/>
          <a:gdLst/>
          <a:ahLst/>
          <a:cxnLst/>
          <a:rect l="0" t="0" r="0" b="0"/>
          <a:pathLst>
            <a:path>
              <a:moveTo>
                <a:pt x="3324314" y="0"/>
              </a:moveTo>
              <a:lnTo>
                <a:pt x="3324314" y="340955"/>
              </a:lnTo>
              <a:lnTo>
                <a:pt x="0" y="340955"/>
              </a:lnTo>
              <a:lnTo>
                <a:pt x="0" y="681910"/>
              </a:lnTo>
            </a:path>
          </a:pathLst>
        </a:custGeom>
        <a:noFill/>
        <a:ln w="25400" cap="flat" cmpd="sng" algn="ctr">
          <a:solidFill>
            <a:schemeClr val="accent4">
              <a:hueOff val="0"/>
              <a:satOff val="0"/>
              <a:lumOff val="0"/>
              <a:alphaOff val="0"/>
            </a:schemeClr>
          </a:solidFill>
          <a:prstDash val="solid"/>
        </a:ln>
        <a:effectLst>
          <a:glow rad="228600">
            <a:schemeClr val="accent2">
              <a:satMod val="175000"/>
              <a:alpha val="40000"/>
            </a:schemeClr>
          </a:glow>
        </a:effectLst>
      </dsp:spPr>
      <dsp:style>
        <a:lnRef idx="2">
          <a:scrgbClr r="0" g="0" b="0"/>
        </a:lnRef>
        <a:fillRef idx="0">
          <a:scrgbClr r="0" g="0" b="0"/>
        </a:fillRef>
        <a:effectRef idx="0">
          <a:scrgbClr r="0" g="0" b="0"/>
        </a:effectRef>
        <a:fontRef idx="minor"/>
      </dsp:style>
    </dsp:sp>
    <dsp:sp modelId="{C703D3E4-4C74-4362-B5B7-42B8DBADA66B}">
      <dsp:nvSpPr>
        <dsp:cNvPr id="0" name=""/>
        <dsp:cNvSpPr/>
      </dsp:nvSpPr>
      <dsp:spPr>
        <a:xfrm>
          <a:off x="7203" y="2774584"/>
          <a:ext cx="2557164" cy="3085918"/>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glow rad="228600">
            <a:schemeClr val="accent2">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3 ـ طول دادن ركوع و سجود و خواندن سوره‏هاى بزرگ، موالات را به‏هم نمى‏زند.</a:t>
          </a:r>
          <a:endParaRPr lang="fa-IR" sz="2400" kern="1200" dirty="0"/>
        </a:p>
      </dsp:txBody>
      <dsp:txXfrm>
        <a:off x="82100" y="2849481"/>
        <a:ext cx="2407370" cy="29361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C8941-A8E0-4E8B-9AF2-6ACE6270CD64}">
      <dsp:nvSpPr>
        <dsp:cNvPr id="0" name=""/>
        <dsp:cNvSpPr/>
      </dsp:nvSpPr>
      <dsp:spPr>
        <a:xfrm>
          <a:off x="8999" y="0"/>
          <a:ext cx="9202200" cy="6364559"/>
        </a:xfrm>
        <a:prstGeom prst="roundRect">
          <a:avLst>
            <a:gd name="adj" fmla="val 10000"/>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t" anchorCtr="0">
          <a:noAutofit/>
        </a:bodyPr>
        <a:lstStyle/>
        <a:p>
          <a:pPr lvl="0" algn="r" defTabSz="1600200" rtl="1">
            <a:lnSpc>
              <a:spcPct val="100000"/>
            </a:lnSpc>
            <a:spcBef>
              <a:spcPct val="0"/>
            </a:spcBef>
            <a:spcAft>
              <a:spcPct val="35000"/>
            </a:spcAft>
          </a:pPr>
          <a:r>
            <a:rPr lang="fa-IR" sz="3600" b="1" kern="1200" dirty="0" smtClean="0"/>
            <a:t>قنــوت</a:t>
          </a:r>
          <a:endParaRPr lang="en-US" sz="3600" kern="1200" dirty="0"/>
        </a:p>
        <a:p>
          <a:pPr marL="228600" lvl="1" indent="-228600" algn="r" defTabSz="889000" rtl="1">
            <a:lnSpc>
              <a:spcPct val="100000"/>
            </a:lnSpc>
            <a:spcBef>
              <a:spcPct val="0"/>
            </a:spcBef>
            <a:spcAft>
              <a:spcPct val="15000"/>
            </a:spcAft>
            <a:buChar char="••"/>
          </a:pPr>
          <a:r>
            <a:rPr lang="fa-IR" sz="2000" kern="1200" dirty="0" smtClean="0"/>
            <a:t>1 ـ مستحب است در ركعت دوم نمازهاى يوميّه، بعد از حمد و سوره و پيش از ركوع، قنوت</a:t>
          </a:r>
          <a:br>
            <a:rPr lang="fa-IR" sz="2000" kern="1200" dirty="0" smtClean="0"/>
          </a:br>
          <a:r>
            <a:rPr lang="fa-IR" sz="2000" kern="1200" dirty="0" smtClean="0"/>
            <a:t>بخواند.</a:t>
          </a:r>
          <a:endParaRPr lang="en-US" sz="2000" kern="1200" dirty="0"/>
        </a:p>
        <a:p>
          <a:pPr marL="457200" lvl="2" indent="-228600" algn="r" defTabSz="889000" rtl="1">
            <a:lnSpc>
              <a:spcPct val="100000"/>
            </a:lnSpc>
            <a:spcBef>
              <a:spcPct val="0"/>
            </a:spcBef>
            <a:spcAft>
              <a:spcPct val="15000"/>
            </a:spcAft>
            <a:buChar char="••"/>
          </a:pPr>
          <a:r>
            <a:rPr lang="fa-IR" sz="2000" b="1" kern="1200" dirty="0" smtClean="0"/>
            <a:t>ــ</a:t>
          </a:r>
          <a:r>
            <a:rPr lang="fa-IR" sz="2000" kern="1200" dirty="0" smtClean="0"/>
            <a:t> در نماز جمعه، در هر ركعت يك قنوت، در نماز آيات، پنج قنوت،</a:t>
          </a:r>
          <a:endParaRPr lang="en-US" sz="2000" kern="1200" dirty="0"/>
        </a:p>
        <a:p>
          <a:pPr marL="457200" lvl="2" indent="-228600" algn="r" defTabSz="889000" rtl="1">
            <a:lnSpc>
              <a:spcPct val="100000"/>
            </a:lnSpc>
            <a:spcBef>
              <a:spcPct val="0"/>
            </a:spcBef>
            <a:spcAft>
              <a:spcPct val="15000"/>
            </a:spcAft>
            <a:buChar char="••"/>
          </a:pPr>
          <a:r>
            <a:rPr lang="fa-IR" sz="2000" b="1" kern="1200" dirty="0" smtClean="0"/>
            <a:t>ــ</a:t>
          </a:r>
          <a:r>
            <a:rPr lang="fa-IR" sz="2000" kern="1200" dirty="0" smtClean="0"/>
            <a:t> در نماز عيد فطر و قربان، در ركعت اوّل پنج قنوت و در ركعت دوّم چهار قنوت.</a:t>
          </a:r>
          <a:endParaRPr lang="en-US" sz="2000" kern="1200" dirty="0"/>
        </a:p>
        <a:p>
          <a:pPr marL="457200" lvl="2" indent="-228600" algn="r" defTabSz="889000" rtl="1">
            <a:lnSpc>
              <a:spcPct val="100000"/>
            </a:lnSpc>
            <a:spcBef>
              <a:spcPct val="0"/>
            </a:spcBef>
            <a:spcAft>
              <a:spcPct val="15000"/>
            </a:spcAft>
            <a:buChar char="••"/>
          </a:pPr>
          <a:r>
            <a:rPr lang="fa-IR" sz="2000" kern="1200" dirty="0" smtClean="0"/>
            <a:t>و در نماز وتر كه يك ركعت است، خواندن قنوت پيش از ركوع مستحب است.</a:t>
          </a:r>
          <a:endParaRPr lang="en-US" sz="2000" kern="1200" dirty="0"/>
        </a:p>
        <a:p>
          <a:pPr marL="228600" lvl="1" indent="-228600" algn="r" defTabSz="889000" rtl="1">
            <a:lnSpc>
              <a:spcPct val="100000"/>
            </a:lnSpc>
            <a:spcBef>
              <a:spcPct val="0"/>
            </a:spcBef>
            <a:spcAft>
              <a:spcPct val="15000"/>
            </a:spcAft>
            <a:buChar char="••"/>
          </a:pPr>
          <a:r>
            <a:rPr lang="fa-IR" sz="2000" kern="1200" dirty="0" smtClean="0"/>
            <a:t>2 ـ در قنوت، هر دعا يا ذكرى بگويد، اگر چه يك </a:t>
          </a:r>
          <a:r>
            <a:rPr lang="fa-IR" sz="2000" b="1" kern="1200" dirty="0" smtClean="0"/>
            <a:t>«سُبْحانَ اللّه‏ِ»</a:t>
          </a:r>
          <a:r>
            <a:rPr lang="fa-IR" sz="2000" kern="1200" dirty="0" smtClean="0"/>
            <a:t> باشد كافى است و مى‏تواند اين</a:t>
          </a:r>
          <a:br>
            <a:rPr lang="fa-IR" sz="2000" kern="1200" dirty="0" smtClean="0"/>
          </a:br>
          <a:r>
            <a:rPr lang="fa-IR" sz="2000" kern="1200" dirty="0" smtClean="0"/>
            <a:t>دعا را بخواند.</a:t>
          </a:r>
          <a:endParaRPr lang="en-US" sz="2000" kern="1200" dirty="0"/>
        </a:p>
        <a:p>
          <a:pPr marL="457200" lvl="2" indent="-228600" algn="r" defTabSz="1066800" rtl="1">
            <a:lnSpc>
              <a:spcPct val="100000"/>
            </a:lnSpc>
            <a:spcBef>
              <a:spcPct val="0"/>
            </a:spcBef>
            <a:spcAft>
              <a:spcPct val="15000"/>
            </a:spcAft>
            <a:buChar char="••"/>
          </a:pPr>
          <a:r>
            <a:rPr lang="fa-IR" sz="2400" kern="1200" dirty="0" smtClean="0">
              <a:solidFill>
                <a:srgbClr val="FF0000"/>
              </a:solidFill>
              <a:cs typeface="QuranTaha" panose="02010000000000000000" pitchFamily="2" charset="-78"/>
            </a:rPr>
            <a:t>«</a:t>
          </a:r>
          <a:r>
            <a:rPr lang="fa-IR" sz="2400" b="1" kern="1200" dirty="0" smtClean="0">
              <a:solidFill>
                <a:srgbClr val="FF0000"/>
              </a:solidFill>
              <a:cs typeface="QuranTaha" panose="02010000000000000000" pitchFamily="2" charset="-78"/>
            </a:rPr>
            <a:t> رَبَّنا اتِنا فِى‏الدُّنْيا حَسَنَةً وَ فِى‏الآخِرَةِ حَسَنَةً وَ قِنا عَذابَ النَّارِ </a:t>
          </a:r>
          <a:r>
            <a:rPr lang="fa-IR" sz="2400" kern="1200" dirty="0" smtClean="0">
              <a:solidFill>
                <a:srgbClr val="FF0000"/>
              </a:solidFill>
              <a:cs typeface="QuranTaha" panose="02010000000000000000" pitchFamily="2" charset="-78"/>
            </a:rPr>
            <a:t>»</a:t>
          </a:r>
          <a:endParaRPr lang="en-US" sz="2400" kern="1200" dirty="0">
            <a:solidFill>
              <a:srgbClr val="FF0000"/>
            </a:solidFill>
            <a:cs typeface="QuranTaha" panose="02010000000000000000" pitchFamily="2" charset="-78"/>
          </a:endParaRPr>
        </a:p>
        <a:p>
          <a:pPr marL="228600" lvl="1" indent="-228600" algn="r" defTabSz="889000" rtl="1">
            <a:lnSpc>
              <a:spcPct val="100000"/>
            </a:lnSpc>
            <a:spcBef>
              <a:spcPct val="0"/>
            </a:spcBef>
            <a:spcAft>
              <a:spcPct val="15000"/>
            </a:spcAft>
            <a:buChar char="••"/>
          </a:pPr>
          <a:r>
            <a:rPr lang="fa-IR" sz="2000" kern="1200" dirty="0" smtClean="0"/>
            <a:t>3 ـ هنگام قنوت، بنابراحتياط واجب بايد دست‏ها را بلند كند و مستحب است دست‏ها را تا</a:t>
          </a:r>
          <a:br>
            <a:rPr lang="fa-IR" sz="2000" kern="1200" dirty="0" smtClean="0"/>
          </a:br>
          <a:r>
            <a:rPr lang="fa-IR" sz="2000" kern="1200" dirty="0" smtClean="0"/>
            <a:t>مقابل صورت بالا آورد و كف دست‏ها رو به آسمان باشد.</a:t>
          </a:r>
          <a:endParaRPr lang="en-US" sz="2000" kern="1200" dirty="0"/>
        </a:p>
      </dsp:txBody>
      <dsp:txXfrm>
        <a:off x="195411" y="186412"/>
        <a:ext cx="8829376" cy="59917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BABC0-3D20-49E1-97E0-CA9B87C7020E}">
      <dsp:nvSpPr>
        <dsp:cNvPr id="0" name=""/>
        <dsp:cNvSpPr/>
      </dsp:nvSpPr>
      <dsp:spPr>
        <a:xfrm>
          <a:off x="3862582" y="2302575"/>
          <a:ext cx="1643248" cy="1643248"/>
        </a:xfrm>
        <a:prstGeom prst="ellipse">
          <a:avLst/>
        </a:prstGeom>
        <a:blipFill rotWithShape="0">
          <a:blip xmlns:r="http://schemas.openxmlformats.org/officeDocument/2006/relationships" r:embed="rId1"/>
          <a:tile tx="0" ty="0" sx="100000" sy="100000" flip="none" algn="tl"/>
        </a:blip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r>
            <a:rPr lang="fa-IR" sz="2700" b="1" kern="1200" dirty="0" smtClean="0"/>
            <a:t>تعقيب نماز</a:t>
          </a:r>
          <a:endParaRPr lang="en-US" sz="2700" kern="1200" dirty="0"/>
        </a:p>
      </dsp:txBody>
      <dsp:txXfrm>
        <a:off x="4103230" y="2543223"/>
        <a:ext cx="1161952" cy="1161952"/>
      </dsp:txXfrm>
    </dsp:sp>
    <dsp:sp modelId="{6E5599A6-8D91-4110-98B4-AC5E01ADDE36}">
      <dsp:nvSpPr>
        <dsp:cNvPr id="0" name=""/>
        <dsp:cNvSpPr/>
      </dsp:nvSpPr>
      <dsp:spPr>
        <a:xfrm rot="16200000">
          <a:off x="4578993" y="1830663"/>
          <a:ext cx="210426" cy="558704"/>
        </a:xfrm>
        <a:prstGeom prst="rightArrow">
          <a:avLst>
            <a:gd name="adj1" fmla="val 60000"/>
            <a:gd name="adj2" fmla="val 5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4610557" y="1973968"/>
        <a:ext cx="147298" cy="335222"/>
      </dsp:txXfrm>
    </dsp:sp>
    <dsp:sp modelId="{33FAF6CA-E427-46FD-B293-B56516A81E3E}">
      <dsp:nvSpPr>
        <dsp:cNvPr id="0" name=""/>
        <dsp:cNvSpPr/>
      </dsp:nvSpPr>
      <dsp:spPr>
        <a:xfrm>
          <a:off x="3564702" y="-254702"/>
          <a:ext cx="2239008" cy="2160247"/>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مستحب است انسان پس از نماز مشغول تعقيب شود؛ يعنى ذكر و دعا و قرآن بخواند.</a:t>
          </a:r>
          <a:endParaRPr lang="en-US" sz="1600" kern="1200" dirty="0"/>
        </a:p>
      </dsp:txBody>
      <dsp:txXfrm>
        <a:off x="3892597" y="61659"/>
        <a:ext cx="1583218" cy="1527525"/>
      </dsp:txXfrm>
    </dsp:sp>
    <dsp:sp modelId="{D168D99F-E3AC-4F59-9BAA-E670968899FD}">
      <dsp:nvSpPr>
        <dsp:cNvPr id="0" name=""/>
        <dsp:cNvSpPr/>
      </dsp:nvSpPr>
      <dsp:spPr>
        <a:xfrm>
          <a:off x="5584513" y="2844847"/>
          <a:ext cx="189554" cy="558704"/>
        </a:xfrm>
        <a:prstGeom prst="rightArrow">
          <a:avLst>
            <a:gd name="adj1" fmla="val 60000"/>
            <a:gd name="adj2" fmla="val 5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5584513" y="2956588"/>
        <a:ext cx="132688" cy="335222"/>
      </dsp:txXfrm>
    </dsp:sp>
    <dsp:sp modelId="{2F7B7867-FC8E-4E7D-921B-D24BE8E94AC6}">
      <dsp:nvSpPr>
        <dsp:cNvPr id="0" name=""/>
        <dsp:cNvSpPr/>
      </dsp:nvSpPr>
      <dsp:spPr>
        <a:xfrm>
          <a:off x="5863480" y="2044076"/>
          <a:ext cx="2239008" cy="2160247"/>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1 ـ بهتر است در حال تعقيب رو به قبله باشد.</a:t>
          </a:r>
          <a:endParaRPr lang="en-US" sz="1600" kern="1200" dirty="0"/>
        </a:p>
      </dsp:txBody>
      <dsp:txXfrm>
        <a:off x="6191375" y="2360437"/>
        <a:ext cx="1583218" cy="1527525"/>
      </dsp:txXfrm>
    </dsp:sp>
    <dsp:sp modelId="{C833B111-BF0B-43E1-914E-4150D22D0491}">
      <dsp:nvSpPr>
        <dsp:cNvPr id="0" name=""/>
        <dsp:cNvSpPr/>
      </dsp:nvSpPr>
      <dsp:spPr>
        <a:xfrm rot="5400000">
          <a:off x="4578993" y="3859031"/>
          <a:ext cx="210426" cy="558704"/>
        </a:xfrm>
        <a:prstGeom prst="rightArrow">
          <a:avLst>
            <a:gd name="adj1" fmla="val 60000"/>
            <a:gd name="adj2" fmla="val 5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4610557" y="3939208"/>
        <a:ext cx="147298" cy="335222"/>
      </dsp:txXfrm>
    </dsp:sp>
    <dsp:sp modelId="{5813F801-EAD2-481A-9B70-49A1984EC241}">
      <dsp:nvSpPr>
        <dsp:cNvPr id="0" name=""/>
        <dsp:cNvSpPr/>
      </dsp:nvSpPr>
      <dsp:spPr>
        <a:xfrm>
          <a:off x="3564702" y="4342854"/>
          <a:ext cx="2239008" cy="2160247"/>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2 ـ لازم نيست تعقيب به عربى باشد، ولى بهتر است آنچه را كه در كتاب‏هاى دعا دستور داده‏اند بخواند.</a:t>
          </a:r>
          <a:endParaRPr lang="en-US" sz="1600" kern="1200" dirty="0"/>
        </a:p>
      </dsp:txBody>
      <dsp:txXfrm>
        <a:off x="3892597" y="4659215"/>
        <a:ext cx="1583218" cy="1527525"/>
      </dsp:txXfrm>
    </dsp:sp>
    <dsp:sp modelId="{C0C60E39-A1D7-487E-96FF-18C9FDD34B41}">
      <dsp:nvSpPr>
        <dsp:cNvPr id="0" name=""/>
        <dsp:cNvSpPr/>
      </dsp:nvSpPr>
      <dsp:spPr>
        <a:xfrm rot="10800000">
          <a:off x="3705504" y="2844847"/>
          <a:ext cx="111001" cy="558704"/>
        </a:xfrm>
        <a:prstGeom prst="rightArrow">
          <a:avLst>
            <a:gd name="adj1" fmla="val 60000"/>
            <a:gd name="adj2" fmla="val 5000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rot="10800000">
        <a:off x="3738804" y="2956588"/>
        <a:ext cx="77701" cy="335222"/>
      </dsp:txXfrm>
    </dsp:sp>
    <dsp:sp modelId="{8237E5BB-FACD-4B21-B89E-0FFA1B9D5AE2}">
      <dsp:nvSpPr>
        <dsp:cNvPr id="0" name=""/>
        <dsp:cNvSpPr/>
      </dsp:nvSpPr>
      <dsp:spPr>
        <a:xfrm>
          <a:off x="1117710" y="1900062"/>
          <a:ext cx="2535433" cy="2448275"/>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3 ـ گفتن تسبيح حضرت زهرا عليهاالسلام؛ يعنى 34 مرتبه </a:t>
          </a:r>
          <a:r>
            <a:rPr lang="fa-IR" sz="1600" b="1" kern="1200" dirty="0" smtClean="0"/>
            <a:t>«اَللّه‏ُ اكبر»</a:t>
          </a:r>
          <a:r>
            <a:rPr lang="fa-IR" sz="1600" kern="1200" dirty="0" smtClean="0"/>
            <a:t> و 33 مرتبه </a:t>
          </a:r>
          <a:r>
            <a:rPr lang="fa-IR" sz="1600" b="1" kern="1200" dirty="0" smtClean="0"/>
            <a:t>«اَلحمدُللّه‏» </a:t>
          </a:r>
          <a:r>
            <a:rPr lang="fa-IR" sz="1600" kern="1200" dirty="0" smtClean="0"/>
            <a:t>و 33 مرتبه </a:t>
          </a:r>
          <a:r>
            <a:rPr lang="fa-IR" sz="1600" b="1" kern="1200" dirty="0" smtClean="0"/>
            <a:t>«سُبْحانَ اللّه‏»</a:t>
          </a:r>
          <a:r>
            <a:rPr lang="fa-IR" sz="1600" kern="1200" dirty="0" smtClean="0"/>
            <a:t> مستحب است.</a:t>
          </a:r>
          <a:endParaRPr lang="en-US" sz="1600" kern="1200" dirty="0"/>
        </a:p>
      </dsp:txBody>
      <dsp:txXfrm>
        <a:off x="1489016" y="2258604"/>
        <a:ext cx="1792821" cy="173119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DB07-D365-4B85-969B-072AEF8C8113}">
      <dsp:nvSpPr>
        <dsp:cNvPr id="0" name=""/>
        <dsp:cNvSpPr/>
      </dsp:nvSpPr>
      <dsp:spPr>
        <a:xfrm>
          <a:off x="6308547" y="2567178"/>
          <a:ext cx="2228085" cy="1114042"/>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t>پـرسـش</a:t>
          </a:r>
          <a:endParaRPr lang="en-US" sz="2800" kern="1200" dirty="0"/>
        </a:p>
      </dsp:txBody>
      <dsp:txXfrm>
        <a:off x="6341176" y="2599807"/>
        <a:ext cx="2162827" cy="1048784"/>
      </dsp:txXfrm>
    </dsp:sp>
    <dsp:sp modelId="{2B9ACFD9-6F34-4798-AF7A-F00520114C14}">
      <dsp:nvSpPr>
        <dsp:cNvPr id="0" name=""/>
        <dsp:cNvSpPr/>
      </dsp:nvSpPr>
      <dsp:spPr>
        <a:xfrm rot="15049260">
          <a:off x="4506494" y="1827004"/>
          <a:ext cx="2712871" cy="32092"/>
        </a:xfrm>
        <a:custGeom>
          <a:avLst/>
          <a:gdLst/>
          <a:ahLst/>
          <a:cxnLst/>
          <a:rect l="0" t="0" r="0" b="0"/>
          <a:pathLst>
            <a:path>
              <a:moveTo>
                <a:pt x="0" y="16046"/>
              </a:moveTo>
              <a:lnTo>
                <a:pt x="2712871" y="16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4506494" y="1775228"/>
        <a:ext cx="2712871" cy="135643"/>
      </dsp:txXfrm>
    </dsp:sp>
    <dsp:sp modelId="{5FB42872-E25D-4D0A-9E3B-F7EC6C9DCB04}">
      <dsp:nvSpPr>
        <dsp:cNvPr id="0" name=""/>
        <dsp:cNvSpPr/>
      </dsp:nvSpPr>
      <dsp:spPr>
        <a:xfrm>
          <a:off x="683566" y="4879"/>
          <a:ext cx="4733746" cy="1114042"/>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1 ـ كسى كه نمى‏تواند براى سجده به طور كامل خم شود، اگر مهر را با دست بالا بياورد و به پيشانى بگذارد</a:t>
          </a:r>
          <a:br>
            <a:rPr lang="fa-IR" sz="1600" b="1" kern="1200" dirty="0" smtClean="0"/>
          </a:br>
          <a:r>
            <a:rPr lang="fa-IR" sz="1600" b="1" kern="1200" dirty="0" smtClean="0"/>
            <a:t>چه حكمى دارد؟ چرا؟</a:t>
          </a:r>
          <a:endParaRPr lang="en-US" sz="1600" kern="1200" dirty="0"/>
        </a:p>
      </dsp:txBody>
      <dsp:txXfrm>
        <a:off x="716195" y="37508"/>
        <a:ext cx="4668488" cy="1048784"/>
      </dsp:txXfrm>
    </dsp:sp>
    <dsp:sp modelId="{D06A6396-CB6F-44A2-8989-3DA118006ED0}">
      <dsp:nvSpPr>
        <dsp:cNvPr id="0" name=""/>
        <dsp:cNvSpPr/>
      </dsp:nvSpPr>
      <dsp:spPr>
        <a:xfrm rot="14110531">
          <a:off x="5082603" y="2467578"/>
          <a:ext cx="1560654" cy="32092"/>
        </a:xfrm>
        <a:custGeom>
          <a:avLst/>
          <a:gdLst/>
          <a:ahLst/>
          <a:cxnLst/>
          <a:rect l="0" t="0" r="0" b="0"/>
          <a:pathLst>
            <a:path>
              <a:moveTo>
                <a:pt x="0" y="16046"/>
              </a:moveTo>
              <a:lnTo>
                <a:pt x="1560654" y="16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5082603" y="2444608"/>
        <a:ext cx="1560654" cy="78032"/>
      </dsp:txXfrm>
    </dsp:sp>
    <dsp:sp modelId="{DA5B7481-793E-4259-9730-605548BB40E5}">
      <dsp:nvSpPr>
        <dsp:cNvPr id="0" name=""/>
        <dsp:cNvSpPr/>
      </dsp:nvSpPr>
      <dsp:spPr>
        <a:xfrm>
          <a:off x="683566" y="1286029"/>
          <a:ext cx="4733746" cy="1114042"/>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2 ـ اگر در حال تشهد يادش بيايد كه يك سجده بجا آورده، تكليف چيست؟</a:t>
          </a:r>
          <a:endParaRPr lang="en-US" sz="1600" kern="1200" dirty="0"/>
        </a:p>
      </dsp:txBody>
      <dsp:txXfrm>
        <a:off x="716195" y="1318658"/>
        <a:ext cx="4668488" cy="1048784"/>
      </dsp:txXfrm>
    </dsp:sp>
    <dsp:sp modelId="{1D629023-374F-4A41-BAA2-848EF2258E58}">
      <dsp:nvSpPr>
        <dsp:cNvPr id="0" name=""/>
        <dsp:cNvSpPr/>
      </dsp:nvSpPr>
      <dsp:spPr>
        <a:xfrm rot="10800000">
          <a:off x="5417313" y="3108153"/>
          <a:ext cx="891234" cy="32092"/>
        </a:xfrm>
        <a:custGeom>
          <a:avLst/>
          <a:gdLst/>
          <a:ahLst/>
          <a:cxnLst/>
          <a:rect l="0" t="0" r="0" b="0"/>
          <a:pathLst>
            <a:path>
              <a:moveTo>
                <a:pt x="0" y="16046"/>
              </a:moveTo>
              <a:lnTo>
                <a:pt x="891234" y="16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5417313" y="3101919"/>
        <a:ext cx="891234" cy="44561"/>
      </dsp:txXfrm>
    </dsp:sp>
    <dsp:sp modelId="{6C744D93-81F0-4F63-A53D-41A6799FA07F}">
      <dsp:nvSpPr>
        <dsp:cNvPr id="0" name=""/>
        <dsp:cNvSpPr/>
      </dsp:nvSpPr>
      <dsp:spPr>
        <a:xfrm>
          <a:off x="683566" y="2567178"/>
          <a:ext cx="4733746" cy="1114042"/>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3 ـ مراعات كدام‏يك از شرايط و واجبات سجده نماز در سجده واجب قرآن نيز لازم است؟</a:t>
          </a:r>
          <a:endParaRPr lang="en-US" sz="1600" kern="1200" dirty="0"/>
        </a:p>
      </dsp:txBody>
      <dsp:txXfrm>
        <a:off x="716195" y="2599807"/>
        <a:ext cx="4668488" cy="1048784"/>
      </dsp:txXfrm>
    </dsp:sp>
    <dsp:sp modelId="{C948656B-18AB-45B0-96AD-6D478571113F}">
      <dsp:nvSpPr>
        <dsp:cNvPr id="0" name=""/>
        <dsp:cNvSpPr/>
      </dsp:nvSpPr>
      <dsp:spPr>
        <a:xfrm rot="7489469">
          <a:off x="5082603" y="3748728"/>
          <a:ext cx="1560654" cy="32092"/>
        </a:xfrm>
        <a:custGeom>
          <a:avLst/>
          <a:gdLst/>
          <a:ahLst/>
          <a:cxnLst/>
          <a:rect l="0" t="0" r="0" b="0"/>
          <a:pathLst>
            <a:path>
              <a:moveTo>
                <a:pt x="0" y="16046"/>
              </a:moveTo>
              <a:lnTo>
                <a:pt x="1560654" y="16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5082603" y="3725758"/>
        <a:ext cx="1560654" cy="78032"/>
      </dsp:txXfrm>
    </dsp:sp>
    <dsp:sp modelId="{8E554774-E69C-4057-9C8A-ED78F053FF49}">
      <dsp:nvSpPr>
        <dsp:cNvPr id="0" name=""/>
        <dsp:cNvSpPr/>
      </dsp:nvSpPr>
      <dsp:spPr>
        <a:xfrm>
          <a:off x="683566" y="3848327"/>
          <a:ext cx="4733746" cy="1114042"/>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4 ـ اگر در ركعت سوّم نماز متوجه شود، تشهد را فراموش كرده، تكليف چيست؟</a:t>
          </a:r>
          <a:endParaRPr lang="en-US" sz="1600" kern="1200" dirty="0"/>
        </a:p>
      </dsp:txBody>
      <dsp:txXfrm>
        <a:off x="716195" y="3880956"/>
        <a:ext cx="4668488" cy="1048784"/>
      </dsp:txXfrm>
    </dsp:sp>
    <dsp:sp modelId="{5F633F51-7DC2-4EDB-84EE-BB3841C40299}">
      <dsp:nvSpPr>
        <dsp:cNvPr id="0" name=""/>
        <dsp:cNvSpPr/>
      </dsp:nvSpPr>
      <dsp:spPr>
        <a:xfrm rot="6550740">
          <a:off x="4506494" y="4389303"/>
          <a:ext cx="2712871" cy="32092"/>
        </a:xfrm>
        <a:custGeom>
          <a:avLst/>
          <a:gdLst/>
          <a:ahLst/>
          <a:cxnLst/>
          <a:rect l="0" t="0" r="0" b="0"/>
          <a:pathLst>
            <a:path>
              <a:moveTo>
                <a:pt x="0" y="16046"/>
              </a:moveTo>
              <a:lnTo>
                <a:pt x="2712871" y="160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0800000">
        <a:off x="4506494" y="4337527"/>
        <a:ext cx="2712871" cy="135643"/>
      </dsp:txXfrm>
    </dsp:sp>
    <dsp:sp modelId="{A002463E-BCE0-4578-81DF-103624C4C88A}">
      <dsp:nvSpPr>
        <dsp:cNvPr id="0" name=""/>
        <dsp:cNvSpPr/>
      </dsp:nvSpPr>
      <dsp:spPr>
        <a:xfrm>
          <a:off x="683566" y="5129477"/>
          <a:ext cx="4733746" cy="1114042"/>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5 ـ فراموش كردن كدام‏يك از اجزاى نماز قضا دارد؟</a:t>
          </a:r>
          <a:endParaRPr lang="en-US" sz="1600" kern="1200" dirty="0"/>
        </a:p>
      </dsp:txBody>
      <dsp:txXfrm>
        <a:off x="716195" y="5162106"/>
        <a:ext cx="4668488" cy="1048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7745E-2AB4-456D-B9D8-1B1D5C6305EB}">
      <dsp:nvSpPr>
        <dsp:cNvPr id="0" name=""/>
        <dsp:cNvSpPr/>
      </dsp:nvSpPr>
      <dsp:spPr>
        <a:xfrm>
          <a:off x="8221299" y="2260350"/>
          <a:ext cx="1189400" cy="119603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واجبات نماز</a:t>
          </a:r>
          <a:endParaRPr lang="fa-IR" sz="2400" kern="1200" dirty="0"/>
        </a:p>
      </dsp:txBody>
      <dsp:txXfrm>
        <a:off x="8256135" y="2295186"/>
        <a:ext cx="1119728" cy="1126362"/>
      </dsp:txXfrm>
    </dsp:sp>
    <dsp:sp modelId="{CB86B193-F2C2-43EB-95AB-B3ACCE5ECDC0}">
      <dsp:nvSpPr>
        <dsp:cNvPr id="0" name=""/>
        <dsp:cNvSpPr/>
      </dsp:nvSpPr>
      <dsp:spPr>
        <a:xfrm rot="14728665">
          <a:off x="7044181" y="2094353"/>
          <a:ext cx="1663716" cy="14378"/>
        </a:xfrm>
        <a:custGeom>
          <a:avLst/>
          <a:gdLst/>
          <a:ahLst/>
          <a:cxnLst/>
          <a:rect l="0" t="0" r="0" b="0"/>
          <a:pathLst>
            <a:path>
              <a:moveTo>
                <a:pt x="0" y="7189"/>
              </a:moveTo>
              <a:lnTo>
                <a:pt x="1663716" y="7189"/>
              </a:lnTo>
            </a:path>
          </a:pathLst>
        </a:custGeom>
        <a:noFill/>
        <a:ln w="25400" cap="flat" cmpd="sng" algn="ctr">
          <a:solidFill>
            <a:schemeClr val="accent2">
              <a:shade val="6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7044181" y="2059949"/>
        <a:ext cx="1663716" cy="83185"/>
      </dsp:txXfrm>
    </dsp:sp>
    <dsp:sp modelId="{8669CBFB-01CA-4626-B7DC-C0B9DE63DF77}">
      <dsp:nvSpPr>
        <dsp:cNvPr id="0" name=""/>
        <dsp:cNvSpPr/>
      </dsp:nvSpPr>
      <dsp:spPr>
        <a:xfrm>
          <a:off x="6059622" y="1105405"/>
          <a:ext cx="1471157"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رکن</a:t>
          </a:r>
          <a:endParaRPr lang="fa-IR" sz="2400" kern="1200" dirty="0"/>
        </a:p>
      </dsp:txBody>
      <dsp:txXfrm>
        <a:off x="6073640" y="1119423"/>
        <a:ext cx="1443121" cy="450588"/>
      </dsp:txXfrm>
    </dsp:sp>
    <dsp:sp modelId="{619D50D1-8FBC-40CF-85B8-AED84A9E8EF9}">
      <dsp:nvSpPr>
        <dsp:cNvPr id="0" name=""/>
        <dsp:cNvSpPr/>
      </dsp:nvSpPr>
      <dsp:spPr>
        <a:xfrm rot="12925864">
          <a:off x="4336548" y="787111"/>
          <a:ext cx="1898899" cy="14378"/>
        </a:xfrm>
        <a:custGeom>
          <a:avLst/>
          <a:gdLst/>
          <a:ahLst/>
          <a:cxnLst/>
          <a:rect l="0" t="0" r="0" b="0"/>
          <a:pathLst>
            <a:path>
              <a:moveTo>
                <a:pt x="0" y="7189"/>
              </a:moveTo>
              <a:lnTo>
                <a:pt x="1898899"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4336548" y="746827"/>
        <a:ext cx="1898899" cy="94944"/>
      </dsp:txXfrm>
    </dsp:sp>
    <dsp:sp modelId="{965D29E5-D659-4C1F-8CFD-F9F33B3A4FB7}">
      <dsp:nvSpPr>
        <dsp:cNvPr id="0" name=""/>
        <dsp:cNvSpPr/>
      </dsp:nvSpPr>
      <dsp:spPr>
        <a:xfrm>
          <a:off x="2421598" y="4569"/>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1 ـ نيّت</a:t>
          </a:r>
          <a:endParaRPr lang="fa-IR" sz="2400" kern="1200" dirty="0"/>
        </a:p>
      </dsp:txBody>
      <dsp:txXfrm>
        <a:off x="2435616" y="18587"/>
        <a:ext cx="2062738" cy="450588"/>
      </dsp:txXfrm>
    </dsp:sp>
    <dsp:sp modelId="{66989B9E-3238-4FA0-ADBC-C1E78DBB4447}">
      <dsp:nvSpPr>
        <dsp:cNvPr id="0" name=""/>
        <dsp:cNvSpPr/>
      </dsp:nvSpPr>
      <dsp:spPr>
        <a:xfrm rot="11974950">
          <a:off x="4464879" y="1062320"/>
          <a:ext cx="1642236" cy="14378"/>
        </a:xfrm>
        <a:custGeom>
          <a:avLst/>
          <a:gdLst/>
          <a:ahLst/>
          <a:cxnLst/>
          <a:rect l="0" t="0" r="0" b="0"/>
          <a:pathLst>
            <a:path>
              <a:moveTo>
                <a:pt x="0" y="7189"/>
              </a:moveTo>
              <a:lnTo>
                <a:pt x="1642236"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4464879" y="1028453"/>
        <a:ext cx="1642236" cy="82111"/>
      </dsp:txXfrm>
    </dsp:sp>
    <dsp:sp modelId="{165383DD-C753-4D0F-891C-14A003FC07BB}">
      <dsp:nvSpPr>
        <dsp:cNvPr id="0" name=""/>
        <dsp:cNvSpPr/>
      </dsp:nvSpPr>
      <dsp:spPr>
        <a:xfrm>
          <a:off x="2421598" y="554987"/>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t>2 ـ قيام</a:t>
          </a:r>
          <a:endParaRPr lang="fa-IR" sz="2000" kern="1200" dirty="0"/>
        </a:p>
      </dsp:txBody>
      <dsp:txXfrm>
        <a:off x="2435616" y="569005"/>
        <a:ext cx="2062738" cy="450588"/>
      </dsp:txXfrm>
    </dsp:sp>
    <dsp:sp modelId="{C697629A-6E80-4F9D-A232-80598A45B8A0}">
      <dsp:nvSpPr>
        <dsp:cNvPr id="0" name=""/>
        <dsp:cNvSpPr/>
      </dsp:nvSpPr>
      <dsp:spPr>
        <a:xfrm rot="10800000">
          <a:off x="4512373" y="1337529"/>
          <a:ext cx="1547248" cy="14378"/>
        </a:xfrm>
        <a:custGeom>
          <a:avLst/>
          <a:gdLst/>
          <a:ahLst/>
          <a:cxnLst/>
          <a:rect l="0" t="0" r="0" b="0"/>
          <a:pathLst>
            <a:path>
              <a:moveTo>
                <a:pt x="0" y="7189"/>
              </a:moveTo>
              <a:lnTo>
                <a:pt x="1547248"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4512373" y="1306036"/>
        <a:ext cx="1547248" cy="77362"/>
      </dsp:txXfrm>
    </dsp:sp>
    <dsp:sp modelId="{854EA3E2-2CA5-42DD-BC5C-368DACCBDC6E}">
      <dsp:nvSpPr>
        <dsp:cNvPr id="0" name=""/>
        <dsp:cNvSpPr/>
      </dsp:nvSpPr>
      <dsp:spPr>
        <a:xfrm>
          <a:off x="2421598" y="1105405"/>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3 ـ تكبيره‏الاحرام</a:t>
          </a:r>
          <a:endParaRPr lang="fa-IR" sz="2400" kern="1200" dirty="0"/>
        </a:p>
      </dsp:txBody>
      <dsp:txXfrm>
        <a:off x="2435616" y="1119423"/>
        <a:ext cx="2062738" cy="450588"/>
      </dsp:txXfrm>
    </dsp:sp>
    <dsp:sp modelId="{2D18E9FC-BC5C-4CBE-8441-124E97A34F8D}">
      <dsp:nvSpPr>
        <dsp:cNvPr id="0" name=""/>
        <dsp:cNvSpPr/>
      </dsp:nvSpPr>
      <dsp:spPr>
        <a:xfrm rot="9625050">
          <a:off x="4464879" y="1612738"/>
          <a:ext cx="1642236" cy="14378"/>
        </a:xfrm>
        <a:custGeom>
          <a:avLst/>
          <a:gdLst/>
          <a:ahLst/>
          <a:cxnLst/>
          <a:rect l="0" t="0" r="0" b="0"/>
          <a:pathLst>
            <a:path>
              <a:moveTo>
                <a:pt x="0" y="7189"/>
              </a:moveTo>
              <a:lnTo>
                <a:pt x="1642236"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4464879" y="1578871"/>
        <a:ext cx="1642236" cy="82111"/>
      </dsp:txXfrm>
    </dsp:sp>
    <dsp:sp modelId="{C2C4C637-A2F9-4D90-9572-C9869B75FD3E}">
      <dsp:nvSpPr>
        <dsp:cNvPr id="0" name=""/>
        <dsp:cNvSpPr/>
      </dsp:nvSpPr>
      <dsp:spPr>
        <a:xfrm>
          <a:off x="2421598" y="1655823"/>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4 ـ ركوع</a:t>
          </a:r>
          <a:endParaRPr lang="fa-IR" sz="2400" kern="1200" dirty="0"/>
        </a:p>
      </dsp:txBody>
      <dsp:txXfrm>
        <a:off x="2435616" y="1669841"/>
        <a:ext cx="2062738" cy="450588"/>
      </dsp:txXfrm>
    </dsp:sp>
    <dsp:sp modelId="{96BB9721-EF37-42A0-8CEB-FA2AD30BE669}">
      <dsp:nvSpPr>
        <dsp:cNvPr id="0" name=""/>
        <dsp:cNvSpPr/>
      </dsp:nvSpPr>
      <dsp:spPr>
        <a:xfrm rot="8674136">
          <a:off x="4336548" y="1887947"/>
          <a:ext cx="1898899" cy="14378"/>
        </a:xfrm>
        <a:custGeom>
          <a:avLst/>
          <a:gdLst/>
          <a:ahLst/>
          <a:cxnLst/>
          <a:rect l="0" t="0" r="0" b="0"/>
          <a:pathLst>
            <a:path>
              <a:moveTo>
                <a:pt x="0" y="7189"/>
              </a:moveTo>
              <a:lnTo>
                <a:pt x="1898899"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4336548" y="1847663"/>
        <a:ext cx="1898899" cy="94944"/>
      </dsp:txXfrm>
    </dsp:sp>
    <dsp:sp modelId="{9581A93A-53C1-435F-937B-5D6EC5717408}">
      <dsp:nvSpPr>
        <dsp:cNvPr id="0" name=""/>
        <dsp:cNvSpPr/>
      </dsp:nvSpPr>
      <dsp:spPr>
        <a:xfrm>
          <a:off x="2421598" y="2206241"/>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t>5 ـ  دو سجده</a:t>
          </a:r>
          <a:endParaRPr lang="fa-IR" sz="2400" kern="1200" dirty="0"/>
        </a:p>
      </dsp:txBody>
      <dsp:txXfrm>
        <a:off x="2435616" y="2220259"/>
        <a:ext cx="2062738" cy="450588"/>
      </dsp:txXfrm>
    </dsp:sp>
    <dsp:sp modelId="{048BF3AC-8DAE-4AE7-A108-59AEB4B42219}">
      <dsp:nvSpPr>
        <dsp:cNvPr id="0" name=""/>
        <dsp:cNvSpPr/>
      </dsp:nvSpPr>
      <dsp:spPr>
        <a:xfrm rot="6871335">
          <a:off x="7044181" y="3608003"/>
          <a:ext cx="1663716" cy="14378"/>
        </a:xfrm>
        <a:custGeom>
          <a:avLst/>
          <a:gdLst/>
          <a:ahLst/>
          <a:cxnLst/>
          <a:rect l="0" t="0" r="0" b="0"/>
          <a:pathLst>
            <a:path>
              <a:moveTo>
                <a:pt x="0" y="7189"/>
              </a:moveTo>
              <a:lnTo>
                <a:pt x="1663716" y="7189"/>
              </a:lnTo>
            </a:path>
          </a:pathLst>
        </a:custGeom>
        <a:noFill/>
        <a:ln w="25400" cap="flat" cmpd="sng" algn="ctr">
          <a:solidFill>
            <a:schemeClr val="accent2">
              <a:shade val="6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7834446" y="3573599"/>
        <a:ext cx="83185" cy="83185"/>
      </dsp:txXfrm>
    </dsp:sp>
    <dsp:sp modelId="{0FF84FE4-5F45-489C-89CF-ADB6FE7CB9AF}">
      <dsp:nvSpPr>
        <dsp:cNvPr id="0" name=""/>
        <dsp:cNvSpPr/>
      </dsp:nvSpPr>
      <dsp:spPr>
        <a:xfrm>
          <a:off x="6059622" y="4132704"/>
          <a:ext cx="1471157"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غیر رکن</a:t>
          </a:r>
          <a:endParaRPr lang="fa-IR" sz="2400" kern="1200" dirty="0"/>
        </a:p>
      </dsp:txBody>
      <dsp:txXfrm>
        <a:off x="6073640" y="4146722"/>
        <a:ext cx="1443121" cy="450588"/>
      </dsp:txXfrm>
    </dsp:sp>
    <dsp:sp modelId="{3073D553-E538-40FE-BEC8-C20B05D92E5A}">
      <dsp:nvSpPr>
        <dsp:cNvPr id="0" name=""/>
        <dsp:cNvSpPr/>
      </dsp:nvSpPr>
      <dsp:spPr>
        <a:xfrm rot="12037709">
          <a:off x="2236639" y="3669092"/>
          <a:ext cx="3949598" cy="14378"/>
        </a:xfrm>
        <a:custGeom>
          <a:avLst/>
          <a:gdLst/>
          <a:ahLst/>
          <a:cxnLst/>
          <a:rect l="0" t="0" r="0" b="0"/>
          <a:pathLst>
            <a:path>
              <a:moveTo>
                <a:pt x="0" y="7189"/>
              </a:moveTo>
              <a:lnTo>
                <a:pt x="3949598"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236639" y="3577541"/>
        <a:ext cx="3949598" cy="197479"/>
      </dsp:txXfrm>
    </dsp:sp>
    <dsp:sp modelId="{3FCDC21F-11B2-47ED-A75C-0889A73A536F}">
      <dsp:nvSpPr>
        <dsp:cNvPr id="0" name=""/>
        <dsp:cNvSpPr/>
      </dsp:nvSpPr>
      <dsp:spPr>
        <a:xfrm>
          <a:off x="272479" y="2741233"/>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1 ـ قرائت</a:t>
          </a:r>
          <a:endParaRPr lang="fa-IR" sz="2400" kern="1200" dirty="0"/>
        </a:p>
      </dsp:txBody>
      <dsp:txXfrm>
        <a:off x="286497" y="2755251"/>
        <a:ext cx="2062738" cy="450588"/>
      </dsp:txXfrm>
    </dsp:sp>
    <dsp:sp modelId="{22420257-2AA2-4DFD-A7D5-9D61DE7A6573}">
      <dsp:nvSpPr>
        <dsp:cNvPr id="0" name=""/>
        <dsp:cNvSpPr/>
      </dsp:nvSpPr>
      <dsp:spPr>
        <a:xfrm rot="11569113">
          <a:off x="2316015" y="3944301"/>
          <a:ext cx="3790845" cy="14378"/>
        </a:xfrm>
        <a:custGeom>
          <a:avLst/>
          <a:gdLst/>
          <a:ahLst/>
          <a:cxnLst/>
          <a:rect l="0" t="0" r="0" b="0"/>
          <a:pathLst>
            <a:path>
              <a:moveTo>
                <a:pt x="0" y="7189"/>
              </a:moveTo>
              <a:lnTo>
                <a:pt x="3790845"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316015" y="3856719"/>
        <a:ext cx="3790845" cy="189542"/>
      </dsp:txXfrm>
    </dsp:sp>
    <dsp:sp modelId="{53395E1E-EED2-4C9B-AB93-9D3BA05D3466}">
      <dsp:nvSpPr>
        <dsp:cNvPr id="0" name=""/>
        <dsp:cNvSpPr/>
      </dsp:nvSpPr>
      <dsp:spPr>
        <a:xfrm>
          <a:off x="272479" y="3291651"/>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2 ـ ذكر</a:t>
          </a:r>
          <a:endParaRPr lang="fa-IR" sz="2400" kern="1200" dirty="0"/>
        </a:p>
      </dsp:txBody>
      <dsp:txXfrm>
        <a:off x="286497" y="3305669"/>
        <a:ext cx="2062738" cy="450588"/>
      </dsp:txXfrm>
    </dsp:sp>
    <dsp:sp modelId="{46F058B2-97B6-4FD9-8B78-5737A989F349}">
      <dsp:nvSpPr>
        <dsp:cNvPr id="0" name=""/>
        <dsp:cNvSpPr/>
      </dsp:nvSpPr>
      <dsp:spPr>
        <a:xfrm rot="11069745">
          <a:off x="2357550" y="4219510"/>
          <a:ext cx="3707776" cy="14378"/>
        </a:xfrm>
        <a:custGeom>
          <a:avLst/>
          <a:gdLst/>
          <a:ahLst/>
          <a:cxnLst/>
          <a:rect l="0" t="0" r="0" b="0"/>
          <a:pathLst>
            <a:path>
              <a:moveTo>
                <a:pt x="0" y="7189"/>
              </a:moveTo>
              <a:lnTo>
                <a:pt x="3707776"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357550" y="4134005"/>
        <a:ext cx="3707776" cy="185388"/>
      </dsp:txXfrm>
    </dsp:sp>
    <dsp:sp modelId="{88C131C0-FC60-4191-83ED-64E2E7DB4DC0}">
      <dsp:nvSpPr>
        <dsp:cNvPr id="0" name=""/>
        <dsp:cNvSpPr/>
      </dsp:nvSpPr>
      <dsp:spPr>
        <a:xfrm>
          <a:off x="272479" y="3842069"/>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3 ـ تشهد</a:t>
          </a:r>
          <a:endParaRPr lang="fa-IR" sz="2400" kern="1200" dirty="0"/>
        </a:p>
      </dsp:txBody>
      <dsp:txXfrm>
        <a:off x="286497" y="3856087"/>
        <a:ext cx="2062738" cy="450588"/>
      </dsp:txXfrm>
    </dsp:sp>
    <dsp:sp modelId="{34413335-342B-4606-A685-4274ACE5C8E0}">
      <dsp:nvSpPr>
        <dsp:cNvPr id="0" name=""/>
        <dsp:cNvSpPr/>
      </dsp:nvSpPr>
      <dsp:spPr>
        <a:xfrm rot="10558790">
          <a:off x="2358695" y="4494719"/>
          <a:ext cx="3705485" cy="14378"/>
        </a:xfrm>
        <a:custGeom>
          <a:avLst/>
          <a:gdLst/>
          <a:ahLst/>
          <a:cxnLst/>
          <a:rect l="0" t="0" r="0" b="0"/>
          <a:pathLst>
            <a:path>
              <a:moveTo>
                <a:pt x="0" y="7189"/>
              </a:moveTo>
              <a:lnTo>
                <a:pt x="3705485"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358695" y="4409271"/>
        <a:ext cx="3705485" cy="185274"/>
      </dsp:txXfrm>
    </dsp:sp>
    <dsp:sp modelId="{A6EFE28E-DC0E-4B93-8F3E-2E4EE0122712}">
      <dsp:nvSpPr>
        <dsp:cNvPr id="0" name=""/>
        <dsp:cNvSpPr/>
      </dsp:nvSpPr>
      <dsp:spPr>
        <a:xfrm>
          <a:off x="272479" y="4392487"/>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4 ـ سلام </a:t>
          </a:r>
          <a:endParaRPr lang="fa-IR" sz="2400" kern="1200" dirty="0"/>
        </a:p>
      </dsp:txBody>
      <dsp:txXfrm>
        <a:off x="286497" y="4406505"/>
        <a:ext cx="2062738" cy="450588"/>
      </dsp:txXfrm>
    </dsp:sp>
    <dsp:sp modelId="{6501CF9B-3C06-46D7-A775-C9C8F6B54EF8}">
      <dsp:nvSpPr>
        <dsp:cNvPr id="0" name=""/>
        <dsp:cNvSpPr/>
      </dsp:nvSpPr>
      <dsp:spPr>
        <a:xfrm rot="10058217">
          <a:off x="2319378" y="4769928"/>
          <a:ext cx="3784119" cy="14378"/>
        </a:xfrm>
        <a:custGeom>
          <a:avLst/>
          <a:gdLst/>
          <a:ahLst/>
          <a:cxnLst/>
          <a:rect l="0" t="0" r="0" b="0"/>
          <a:pathLst>
            <a:path>
              <a:moveTo>
                <a:pt x="0" y="7189"/>
              </a:moveTo>
              <a:lnTo>
                <a:pt x="3784119"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319378" y="4682514"/>
        <a:ext cx="3784119" cy="189205"/>
      </dsp:txXfrm>
    </dsp:sp>
    <dsp:sp modelId="{919446D3-F799-4622-B223-8CA98C77B19E}">
      <dsp:nvSpPr>
        <dsp:cNvPr id="0" name=""/>
        <dsp:cNvSpPr/>
      </dsp:nvSpPr>
      <dsp:spPr>
        <a:xfrm>
          <a:off x="272479" y="4942905"/>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5 ـ ترتيب</a:t>
          </a:r>
          <a:endParaRPr lang="fa-IR" sz="2400" kern="1200" dirty="0"/>
        </a:p>
      </dsp:txBody>
      <dsp:txXfrm>
        <a:off x="286497" y="4956923"/>
        <a:ext cx="2062738" cy="450588"/>
      </dsp:txXfrm>
    </dsp:sp>
    <dsp:sp modelId="{B7419013-8799-4316-8439-38329E1303DA}">
      <dsp:nvSpPr>
        <dsp:cNvPr id="0" name=""/>
        <dsp:cNvSpPr/>
      </dsp:nvSpPr>
      <dsp:spPr>
        <a:xfrm rot="9621161">
          <a:off x="2249001" y="5024657"/>
          <a:ext cx="3924873" cy="14378"/>
        </a:xfrm>
        <a:custGeom>
          <a:avLst/>
          <a:gdLst/>
          <a:ahLst/>
          <a:cxnLst/>
          <a:rect l="0" t="0" r="0" b="0"/>
          <a:pathLst>
            <a:path>
              <a:moveTo>
                <a:pt x="0" y="7189"/>
              </a:moveTo>
              <a:lnTo>
                <a:pt x="3924873" y="7189"/>
              </a:lnTo>
            </a:path>
          </a:pathLst>
        </a:custGeom>
        <a:noFill/>
        <a:ln w="25400" cap="flat" cmpd="sng" algn="ctr">
          <a:solidFill>
            <a:schemeClr val="accent2">
              <a:shade val="80000"/>
              <a:hueOff val="0"/>
              <a:satOff val="0"/>
              <a:lumOff val="0"/>
              <a:alphaOff val="0"/>
            </a:schemeClr>
          </a:solidFill>
          <a:prstDash val="solid"/>
        </a:ln>
        <a:effectLst>
          <a:glow rad="139700">
            <a:schemeClr val="accent2">
              <a:satMod val="175000"/>
              <a:alpha val="40000"/>
            </a:schemeClr>
          </a:glo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solidFill>
              <a:schemeClr val="tx1"/>
            </a:solidFill>
          </a:endParaRPr>
        </a:p>
      </dsp:txBody>
      <dsp:txXfrm rot="10800000">
        <a:off x="2249001" y="4933724"/>
        <a:ext cx="3924873" cy="196243"/>
      </dsp:txXfrm>
    </dsp:sp>
    <dsp:sp modelId="{6564AD4B-C6D1-476D-A06D-1C2F46FA68BF}">
      <dsp:nvSpPr>
        <dsp:cNvPr id="0" name=""/>
        <dsp:cNvSpPr/>
      </dsp:nvSpPr>
      <dsp:spPr>
        <a:xfrm>
          <a:off x="272479" y="5452363"/>
          <a:ext cx="2090774" cy="478624"/>
        </a:xfrm>
        <a:prstGeom prst="roundRect">
          <a:avLst>
            <a:gd name="adj" fmla="val 10000"/>
          </a:avLst>
        </a:prstGeom>
        <a:solidFill>
          <a:schemeClr val="lt1">
            <a:hueOff val="0"/>
            <a:satOff val="0"/>
            <a:lumOff val="0"/>
            <a:alphaOff val="0"/>
          </a:schemeClr>
        </a:solid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6 ـ مُوالات</a:t>
          </a:r>
          <a:endParaRPr lang="fa-IR" sz="2400" kern="1200" dirty="0"/>
        </a:p>
      </dsp:txBody>
      <dsp:txXfrm>
        <a:off x="286497" y="5466381"/>
        <a:ext cx="2062738" cy="450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AA02A-17AA-4AF6-B75E-B746D780D9FE}">
      <dsp:nvSpPr>
        <dsp:cNvPr id="0" name=""/>
        <dsp:cNvSpPr/>
      </dsp:nvSpPr>
      <dsp:spPr>
        <a:xfrm rot="10800000">
          <a:off x="0" y="731"/>
          <a:ext cx="5349240" cy="2852610"/>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r" defTabSz="1289050" rtl="1">
            <a:lnSpc>
              <a:spcPct val="90000"/>
            </a:lnSpc>
            <a:spcBef>
              <a:spcPct val="0"/>
            </a:spcBef>
            <a:spcAft>
              <a:spcPct val="15000"/>
            </a:spcAft>
            <a:buChar char="••"/>
          </a:pPr>
          <a:r>
            <a:rPr lang="fa-IR" sz="2900" kern="1200" dirty="0" smtClean="0"/>
            <a:t>اجزای اساسی نماز</a:t>
          </a:r>
          <a:endParaRPr lang="fa-IR" sz="2900" kern="1200" dirty="0"/>
        </a:p>
        <a:p>
          <a:pPr marL="285750" lvl="1" indent="-285750" algn="r" defTabSz="1289050" rtl="1">
            <a:lnSpc>
              <a:spcPct val="90000"/>
            </a:lnSpc>
            <a:spcBef>
              <a:spcPct val="0"/>
            </a:spcBef>
            <a:spcAft>
              <a:spcPct val="15000"/>
            </a:spcAft>
            <a:buChar char="••"/>
          </a:pPr>
          <a:r>
            <a:rPr lang="fa-IR" sz="2900" kern="1200" dirty="0" smtClean="0"/>
            <a:t>کم و زیاد شدن  نماز را باطل می کند هر چند از روی فراموشی</a:t>
          </a:r>
          <a:endParaRPr lang="fa-IR" sz="2900" kern="1200" dirty="0"/>
        </a:p>
      </dsp:txBody>
      <dsp:txXfrm rot="10800000">
        <a:off x="1069729" y="357307"/>
        <a:ext cx="4279511" cy="2139458"/>
      </dsp:txXfrm>
    </dsp:sp>
    <dsp:sp modelId="{0EA879FF-6CAB-4CB6-B491-701510A7089E}">
      <dsp:nvSpPr>
        <dsp:cNvPr id="0" name=""/>
        <dsp:cNvSpPr/>
      </dsp:nvSpPr>
      <dsp:spPr>
        <a:xfrm>
          <a:off x="5349240" y="731"/>
          <a:ext cx="3566160" cy="2852610"/>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1">
            <a:lnSpc>
              <a:spcPct val="90000"/>
            </a:lnSpc>
            <a:spcBef>
              <a:spcPct val="0"/>
            </a:spcBef>
            <a:spcAft>
              <a:spcPct val="35000"/>
            </a:spcAft>
          </a:pPr>
          <a:r>
            <a:rPr lang="fa-IR" sz="6500" kern="1200" dirty="0" smtClean="0">
              <a:solidFill>
                <a:schemeClr val="tx1"/>
              </a:solidFill>
            </a:rPr>
            <a:t>رکن</a:t>
          </a:r>
          <a:endParaRPr lang="fa-IR" sz="6500" kern="1200" dirty="0">
            <a:solidFill>
              <a:schemeClr val="tx1"/>
            </a:solidFill>
          </a:endParaRPr>
        </a:p>
      </dsp:txBody>
      <dsp:txXfrm>
        <a:off x="5488493" y="139984"/>
        <a:ext cx="3287654" cy="2574104"/>
      </dsp:txXfrm>
    </dsp:sp>
    <dsp:sp modelId="{D25D39A5-99CC-4C37-A552-C2991D6B2DFB}">
      <dsp:nvSpPr>
        <dsp:cNvPr id="0" name=""/>
        <dsp:cNvSpPr/>
      </dsp:nvSpPr>
      <dsp:spPr>
        <a:xfrm rot="10800000">
          <a:off x="0" y="3138602"/>
          <a:ext cx="5349240" cy="2852610"/>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r" defTabSz="1289050" rtl="1">
            <a:lnSpc>
              <a:spcPct val="90000"/>
            </a:lnSpc>
            <a:spcBef>
              <a:spcPct val="0"/>
            </a:spcBef>
            <a:spcAft>
              <a:spcPct val="15000"/>
            </a:spcAft>
            <a:buChar char="••"/>
          </a:pPr>
          <a:r>
            <a:rPr lang="fa-IR" sz="2900" kern="1200" dirty="0" smtClean="0"/>
            <a:t>انجام آنها لازم است</a:t>
          </a:r>
          <a:endParaRPr lang="fa-IR" sz="2900" kern="1200" dirty="0"/>
        </a:p>
        <a:p>
          <a:pPr marL="285750" lvl="1" indent="-285750" algn="r" defTabSz="1289050" rtl="1">
            <a:lnSpc>
              <a:spcPct val="90000"/>
            </a:lnSpc>
            <a:spcBef>
              <a:spcPct val="0"/>
            </a:spcBef>
            <a:spcAft>
              <a:spcPct val="15000"/>
            </a:spcAft>
            <a:buChar char="••"/>
          </a:pPr>
          <a:r>
            <a:rPr lang="fa-IR" sz="2900" kern="1200" dirty="0" smtClean="0"/>
            <a:t>اگر از روی فراموشی کم یا زیاد شود  نماز باطل نیست</a:t>
          </a:r>
          <a:endParaRPr lang="fa-IR" sz="2900" kern="1200" dirty="0"/>
        </a:p>
      </dsp:txBody>
      <dsp:txXfrm rot="10800000">
        <a:off x="1069729" y="3495178"/>
        <a:ext cx="4279511" cy="2139458"/>
      </dsp:txXfrm>
    </dsp:sp>
    <dsp:sp modelId="{F0C66E2E-D9B0-4D00-AAF8-582EAD2CCBF0}">
      <dsp:nvSpPr>
        <dsp:cNvPr id="0" name=""/>
        <dsp:cNvSpPr/>
      </dsp:nvSpPr>
      <dsp:spPr>
        <a:xfrm>
          <a:off x="5349240" y="3138602"/>
          <a:ext cx="3566160" cy="2852610"/>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1">
            <a:lnSpc>
              <a:spcPct val="90000"/>
            </a:lnSpc>
            <a:spcBef>
              <a:spcPct val="0"/>
            </a:spcBef>
            <a:spcAft>
              <a:spcPct val="35000"/>
            </a:spcAft>
          </a:pPr>
          <a:r>
            <a:rPr lang="fa-IR" sz="6500" kern="1200" dirty="0" smtClean="0">
              <a:solidFill>
                <a:schemeClr val="tx1"/>
              </a:solidFill>
            </a:rPr>
            <a:t>غیر رکن</a:t>
          </a:r>
          <a:endParaRPr lang="fa-IR" sz="6500" kern="1200" dirty="0">
            <a:solidFill>
              <a:schemeClr val="tx1"/>
            </a:solidFill>
          </a:endParaRPr>
        </a:p>
      </dsp:txBody>
      <dsp:txXfrm>
        <a:off x="5488493" y="3277855"/>
        <a:ext cx="3287654" cy="2574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846D7-8408-4F1C-A49F-4056289C32F9}">
      <dsp:nvSpPr>
        <dsp:cNvPr id="0" name=""/>
        <dsp:cNvSpPr/>
      </dsp:nvSpPr>
      <dsp:spPr>
        <a:xfrm>
          <a:off x="3608495" y="2773428"/>
          <a:ext cx="720775" cy="1373429"/>
        </a:xfrm>
        <a:custGeom>
          <a:avLst/>
          <a:gdLst/>
          <a:ahLst/>
          <a:cxnLst/>
          <a:rect l="0" t="0" r="0" b="0"/>
          <a:pathLst>
            <a:path>
              <a:moveTo>
                <a:pt x="720775" y="0"/>
              </a:moveTo>
              <a:lnTo>
                <a:pt x="360387" y="0"/>
              </a:lnTo>
              <a:lnTo>
                <a:pt x="360387" y="1373429"/>
              </a:lnTo>
              <a:lnTo>
                <a:pt x="0" y="1373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3930107" y="3421366"/>
        <a:ext cx="77553" cy="77553"/>
      </dsp:txXfrm>
    </dsp:sp>
    <dsp:sp modelId="{17448085-9E47-4136-B2D4-E5CDEADC8D4A}">
      <dsp:nvSpPr>
        <dsp:cNvPr id="0" name=""/>
        <dsp:cNvSpPr/>
      </dsp:nvSpPr>
      <dsp:spPr>
        <a:xfrm>
          <a:off x="3608495" y="2727708"/>
          <a:ext cx="720775" cy="91440"/>
        </a:xfrm>
        <a:custGeom>
          <a:avLst/>
          <a:gdLst/>
          <a:ahLst/>
          <a:cxnLst/>
          <a:rect l="0" t="0" r="0" b="0"/>
          <a:pathLst>
            <a:path>
              <a:moveTo>
                <a:pt x="720775" y="45720"/>
              </a:moveTo>
              <a:lnTo>
                <a:pt x="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3950864" y="2755409"/>
        <a:ext cx="36038" cy="36038"/>
      </dsp:txXfrm>
    </dsp:sp>
    <dsp:sp modelId="{745CB4F6-74B7-4EA1-9AE8-3E8D48055F2C}">
      <dsp:nvSpPr>
        <dsp:cNvPr id="0" name=""/>
        <dsp:cNvSpPr/>
      </dsp:nvSpPr>
      <dsp:spPr>
        <a:xfrm>
          <a:off x="3608495" y="1399999"/>
          <a:ext cx="720775" cy="1373429"/>
        </a:xfrm>
        <a:custGeom>
          <a:avLst/>
          <a:gdLst/>
          <a:ahLst/>
          <a:cxnLst/>
          <a:rect l="0" t="0" r="0" b="0"/>
          <a:pathLst>
            <a:path>
              <a:moveTo>
                <a:pt x="720775" y="1373429"/>
              </a:moveTo>
              <a:lnTo>
                <a:pt x="360387" y="1373429"/>
              </a:lnTo>
              <a:lnTo>
                <a:pt x="360387" y="0"/>
              </a:lnTo>
              <a:lnTo>
                <a:pt x="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3930107" y="2047937"/>
        <a:ext cx="77553" cy="77553"/>
      </dsp:txXfrm>
    </dsp:sp>
    <dsp:sp modelId="{9B9D11D2-D23A-40F0-A686-A93C7ADA8641}">
      <dsp:nvSpPr>
        <dsp:cNvPr id="0" name=""/>
        <dsp:cNvSpPr/>
      </dsp:nvSpPr>
      <dsp:spPr>
        <a:xfrm>
          <a:off x="7933150" y="2727639"/>
          <a:ext cx="720775" cy="91440"/>
        </a:xfrm>
        <a:custGeom>
          <a:avLst/>
          <a:gdLst/>
          <a:ahLst/>
          <a:cxnLst/>
          <a:rect l="0" t="0" r="0" b="0"/>
          <a:pathLst>
            <a:path>
              <a:moveTo>
                <a:pt x="720775" y="45720"/>
              </a:moveTo>
              <a:lnTo>
                <a:pt x="360387" y="45720"/>
              </a:lnTo>
              <a:lnTo>
                <a:pt x="360387" y="45789"/>
              </a:lnTo>
              <a:lnTo>
                <a:pt x="0" y="45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solidFill>
              <a:schemeClr val="tx1"/>
            </a:solidFill>
          </a:endParaRPr>
        </a:p>
      </dsp:txBody>
      <dsp:txXfrm>
        <a:off x="8275519" y="2755339"/>
        <a:ext cx="36038" cy="36038"/>
      </dsp:txXfrm>
    </dsp:sp>
    <dsp:sp modelId="{F0B28F1E-75D6-44D8-B298-FDF581A061AA}">
      <dsp:nvSpPr>
        <dsp:cNvPr id="0" name=""/>
        <dsp:cNvSpPr/>
      </dsp:nvSpPr>
      <dsp:spPr>
        <a:xfrm rot="5400000">
          <a:off x="6699842" y="2386107"/>
          <a:ext cx="4682671" cy="77450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1">
            <a:lnSpc>
              <a:spcPct val="90000"/>
            </a:lnSpc>
            <a:spcBef>
              <a:spcPct val="0"/>
            </a:spcBef>
            <a:spcAft>
              <a:spcPct val="35000"/>
            </a:spcAft>
          </a:pPr>
          <a:r>
            <a:rPr lang="fa-IR" sz="4500" kern="1200" smtClean="0"/>
            <a:t>احکام نیت 2</a:t>
          </a:r>
          <a:endParaRPr lang="fa-IR" sz="4500" kern="1200" dirty="0"/>
        </a:p>
      </dsp:txBody>
      <dsp:txXfrm>
        <a:off x="6699842" y="2386107"/>
        <a:ext cx="4682671" cy="774504"/>
      </dsp:txXfrm>
    </dsp:sp>
    <dsp:sp modelId="{21513F29-B1AD-42F1-8D1D-FD61D36E3328}">
      <dsp:nvSpPr>
        <dsp:cNvPr id="0" name=""/>
        <dsp:cNvSpPr/>
      </dsp:nvSpPr>
      <dsp:spPr>
        <a:xfrm>
          <a:off x="4329271" y="1729314"/>
          <a:ext cx="3603879" cy="208822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اگر نمازگزار، غير از اطاعت امر الهى، قصد ديگرى هم در نماز خواندن داشته باشد، با سه شرط اشكال ندارد:</a:t>
          </a:r>
          <a:endParaRPr lang="fa-IR" sz="2400" kern="1200" dirty="0"/>
        </a:p>
      </dsp:txBody>
      <dsp:txXfrm>
        <a:off x="4329271" y="1729314"/>
        <a:ext cx="3603879" cy="2088228"/>
      </dsp:txXfrm>
    </dsp:sp>
    <dsp:sp modelId="{84DAFE16-67B3-4F19-BC92-CCCD6760A4D5}">
      <dsp:nvSpPr>
        <dsp:cNvPr id="0" name=""/>
        <dsp:cNvSpPr/>
      </dsp:nvSpPr>
      <dsp:spPr>
        <a:xfrm>
          <a:off x="4616" y="850627"/>
          <a:ext cx="3603879" cy="109874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الف)  قصد ريا و خودنمايى نداشته باشد.</a:t>
          </a:r>
          <a:endParaRPr lang="fa-IR" sz="2400" kern="1200" dirty="0"/>
        </a:p>
      </dsp:txBody>
      <dsp:txXfrm>
        <a:off x="4616" y="850627"/>
        <a:ext cx="3603879" cy="1098743"/>
      </dsp:txXfrm>
    </dsp:sp>
    <dsp:sp modelId="{9B63FB54-78E0-4C18-BE41-F40EF010A352}">
      <dsp:nvSpPr>
        <dsp:cNvPr id="0" name=""/>
        <dsp:cNvSpPr/>
      </dsp:nvSpPr>
      <dsp:spPr>
        <a:xfrm>
          <a:off x="4616" y="2224056"/>
          <a:ext cx="3603879" cy="109874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ب)  قصد قربت و اطاعت الهى اصل باشد و نيّت ديگر فرع و ضميمه.</a:t>
          </a:r>
          <a:endParaRPr lang="en-US" sz="2400" kern="1200" dirty="0"/>
        </a:p>
      </dsp:txBody>
      <dsp:txXfrm>
        <a:off x="4616" y="2224056"/>
        <a:ext cx="3603879" cy="1098743"/>
      </dsp:txXfrm>
    </dsp:sp>
    <dsp:sp modelId="{99C10E8D-4B41-4B19-AF47-FC7F205AB4DD}">
      <dsp:nvSpPr>
        <dsp:cNvPr id="0" name=""/>
        <dsp:cNvSpPr/>
      </dsp:nvSpPr>
      <dsp:spPr>
        <a:xfrm>
          <a:off x="4616" y="3597486"/>
          <a:ext cx="3603879" cy="109874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mtClean="0"/>
            <a:t>ج)  ضميمه، امرى مباح يا مطلوب باشد. </a:t>
          </a:r>
          <a:endParaRPr lang="en-US" sz="2400" kern="1200" dirty="0"/>
        </a:p>
      </dsp:txBody>
      <dsp:txXfrm>
        <a:off x="4616" y="3597486"/>
        <a:ext cx="3603879" cy="1098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BAD4D-4158-4EA8-B092-14858E50C884}">
      <dsp:nvSpPr>
        <dsp:cNvPr id="0" name=""/>
        <dsp:cNvSpPr/>
      </dsp:nvSpPr>
      <dsp:spPr>
        <a:xfrm>
          <a:off x="743054" y="2420404"/>
          <a:ext cx="91440" cy="888949"/>
        </a:xfrm>
        <a:custGeom>
          <a:avLst/>
          <a:gdLst/>
          <a:ahLst/>
          <a:cxnLst/>
          <a:rect l="0" t="0" r="0" b="0"/>
          <a:pathLst>
            <a:path>
              <a:moveTo>
                <a:pt x="45720" y="0"/>
              </a:moveTo>
              <a:lnTo>
                <a:pt x="45720" y="888949"/>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9C8E78-F83F-4262-BB32-FEB1E7238CAB}">
      <dsp:nvSpPr>
        <dsp:cNvPr id="0" name=""/>
        <dsp:cNvSpPr/>
      </dsp:nvSpPr>
      <dsp:spPr>
        <a:xfrm>
          <a:off x="788774" y="965828"/>
          <a:ext cx="3360408" cy="456928"/>
        </a:xfrm>
        <a:custGeom>
          <a:avLst/>
          <a:gdLst/>
          <a:ahLst/>
          <a:cxnLst/>
          <a:rect l="0" t="0" r="0" b="0"/>
          <a:pathLst>
            <a:path>
              <a:moveTo>
                <a:pt x="3360408" y="0"/>
              </a:moveTo>
              <a:lnTo>
                <a:pt x="3360408" y="311383"/>
              </a:lnTo>
              <a:lnTo>
                <a:pt x="0" y="311383"/>
              </a:lnTo>
              <a:lnTo>
                <a:pt x="0" y="45692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9E366E-5462-4218-99F3-53B2A8539345}">
      <dsp:nvSpPr>
        <dsp:cNvPr id="0" name=""/>
        <dsp:cNvSpPr/>
      </dsp:nvSpPr>
      <dsp:spPr>
        <a:xfrm>
          <a:off x="2709007" y="2420404"/>
          <a:ext cx="2880349" cy="888949"/>
        </a:xfrm>
        <a:custGeom>
          <a:avLst/>
          <a:gdLst/>
          <a:ahLst/>
          <a:cxnLst/>
          <a:rect l="0" t="0" r="0" b="0"/>
          <a:pathLst>
            <a:path>
              <a:moveTo>
                <a:pt x="2880349" y="0"/>
              </a:moveTo>
              <a:lnTo>
                <a:pt x="2880349" y="743404"/>
              </a:lnTo>
              <a:lnTo>
                <a:pt x="0" y="743404"/>
              </a:lnTo>
              <a:lnTo>
                <a:pt x="0" y="888949"/>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A606C7-382D-4B38-B873-612C7C445F32}">
      <dsp:nvSpPr>
        <dsp:cNvPr id="0" name=""/>
        <dsp:cNvSpPr/>
      </dsp:nvSpPr>
      <dsp:spPr>
        <a:xfrm>
          <a:off x="4629240" y="2420404"/>
          <a:ext cx="960116" cy="888949"/>
        </a:xfrm>
        <a:custGeom>
          <a:avLst/>
          <a:gdLst/>
          <a:ahLst/>
          <a:cxnLst/>
          <a:rect l="0" t="0" r="0" b="0"/>
          <a:pathLst>
            <a:path>
              <a:moveTo>
                <a:pt x="960116" y="0"/>
              </a:moveTo>
              <a:lnTo>
                <a:pt x="960116" y="743404"/>
              </a:lnTo>
              <a:lnTo>
                <a:pt x="0" y="743404"/>
              </a:lnTo>
              <a:lnTo>
                <a:pt x="0" y="888949"/>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4B6FB1-FC38-4E46-962C-2344073BB401}">
      <dsp:nvSpPr>
        <dsp:cNvPr id="0" name=""/>
        <dsp:cNvSpPr/>
      </dsp:nvSpPr>
      <dsp:spPr>
        <a:xfrm>
          <a:off x="5589357" y="2420404"/>
          <a:ext cx="960116" cy="888949"/>
        </a:xfrm>
        <a:custGeom>
          <a:avLst/>
          <a:gdLst/>
          <a:ahLst/>
          <a:cxnLst/>
          <a:rect l="0" t="0" r="0" b="0"/>
          <a:pathLst>
            <a:path>
              <a:moveTo>
                <a:pt x="0" y="0"/>
              </a:moveTo>
              <a:lnTo>
                <a:pt x="0" y="743404"/>
              </a:lnTo>
              <a:lnTo>
                <a:pt x="960116" y="743404"/>
              </a:lnTo>
              <a:lnTo>
                <a:pt x="960116" y="888949"/>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EEEC46-803F-4EAC-999C-C7A0C8054CE2}">
      <dsp:nvSpPr>
        <dsp:cNvPr id="0" name=""/>
        <dsp:cNvSpPr/>
      </dsp:nvSpPr>
      <dsp:spPr>
        <a:xfrm>
          <a:off x="5589357" y="2420404"/>
          <a:ext cx="2880349" cy="888949"/>
        </a:xfrm>
        <a:custGeom>
          <a:avLst/>
          <a:gdLst/>
          <a:ahLst/>
          <a:cxnLst/>
          <a:rect l="0" t="0" r="0" b="0"/>
          <a:pathLst>
            <a:path>
              <a:moveTo>
                <a:pt x="0" y="0"/>
              </a:moveTo>
              <a:lnTo>
                <a:pt x="0" y="743404"/>
              </a:lnTo>
              <a:lnTo>
                <a:pt x="2880349" y="743404"/>
              </a:lnTo>
              <a:lnTo>
                <a:pt x="2880349" y="888949"/>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0B2FCB-6E14-4C49-A174-B6FC9D383EC7}">
      <dsp:nvSpPr>
        <dsp:cNvPr id="0" name=""/>
        <dsp:cNvSpPr/>
      </dsp:nvSpPr>
      <dsp:spPr>
        <a:xfrm>
          <a:off x="4149182" y="965828"/>
          <a:ext cx="1440174" cy="456928"/>
        </a:xfrm>
        <a:custGeom>
          <a:avLst/>
          <a:gdLst/>
          <a:ahLst/>
          <a:cxnLst/>
          <a:rect l="0" t="0" r="0" b="0"/>
          <a:pathLst>
            <a:path>
              <a:moveTo>
                <a:pt x="0" y="0"/>
              </a:moveTo>
              <a:lnTo>
                <a:pt x="0" y="311383"/>
              </a:lnTo>
              <a:lnTo>
                <a:pt x="1440174" y="311383"/>
              </a:lnTo>
              <a:lnTo>
                <a:pt x="1440174" y="45692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A911AA-858B-4127-9442-3E77E063FD28}">
      <dsp:nvSpPr>
        <dsp:cNvPr id="0" name=""/>
        <dsp:cNvSpPr/>
      </dsp:nvSpPr>
      <dsp:spPr>
        <a:xfrm>
          <a:off x="4149182" y="965828"/>
          <a:ext cx="3360408" cy="456928"/>
        </a:xfrm>
        <a:custGeom>
          <a:avLst/>
          <a:gdLst/>
          <a:ahLst/>
          <a:cxnLst/>
          <a:rect l="0" t="0" r="0" b="0"/>
          <a:pathLst>
            <a:path>
              <a:moveTo>
                <a:pt x="0" y="0"/>
              </a:moveTo>
              <a:lnTo>
                <a:pt x="0" y="311383"/>
              </a:lnTo>
              <a:lnTo>
                <a:pt x="3360408" y="311383"/>
              </a:lnTo>
              <a:lnTo>
                <a:pt x="3360408" y="45692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A1F401-A294-4ECF-9D9C-4E97C76DC108}">
      <dsp:nvSpPr>
        <dsp:cNvPr id="0" name=""/>
        <dsp:cNvSpPr/>
      </dsp:nvSpPr>
      <dsp:spPr>
        <a:xfrm>
          <a:off x="3000323" y="-31820"/>
          <a:ext cx="2297717" cy="99764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1DDC290-D2C4-42C5-8184-DD9D96A5800E}">
      <dsp:nvSpPr>
        <dsp:cNvPr id="0" name=""/>
        <dsp:cNvSpPr/>
      </dsp:nvSpPr>
      <dsp:spPr>
        <a:xfrm>
          <a:off x="3174890" y="134018"/>
          <a:ext cx="2297717" cy="99764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t>تَكْبيرَةُ الاِحرام</a:t>
          </a:r>
          <a:endParaRPr lang="fa-IR" sz="2400" kern="1200" dirty="0"/>
        </a:p>
      </dsp:txBody>
      <dsp:txXfrm>
        <a:off x="3204110" y="163238"/>
        <a:ext cx="2239277" cy="939208"/>
      </dsp:txXfrm>
    </dsp:sp>
    <dsp:sp modelId="{C41908EE-DFEE-4433-99E8-8D05EF57696D}">
      <dsp:nvSpPr>
        <dsp:cNvPr id="0" name=""/>
        <dsp:cNvSpPr/>
      </dsp:nvSpPr>
      <dsp:spPr>
        <a:xfrm>
          <a:off x="6724040" y="1422756"/>
          <a:ext cx="1571099" cy="99764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FCF856D-F61A-4C67-9559-24DBB05525D5}">
      <dsp:nvSpPr>
        <dsp:cNvPr id="0" name=""/>
        <dsp:cNvSpPr/>
      </dsp:nvSpPr>
      <dsp:spPr>
        <a:xfrm>
          <a:off x="6898607" y="1588594"/>
          <a:ext cx="1571099" cy="99764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تکبیر اول نماز را گویند</a:t>
          </a:r>
          <a:endParaRPr lang="fa-IR" sz="1800" kern="1200" dirty="0"/>
        </a:p>
      </dsp:txBody>
      <dsp:txXfrm>
        <a:off x="6927827" y="1617814"/>
        <a:ext cx="1512659" cy="939208"/>
      </dsp:txXfrm>
    </dsp:sp>
    <dsp:sp modelId="{C646EC67-9B08-4ADF-BC11-3C2FC5EFA291}">
      <dsp:nvSpPr>
        <dsp:cNvPr id="0" name=""/>
        <dsp:cNvSpPr/>
      </dsp:nvSpPr>
      <dsp:spPr>
        <a:xfrm>
          <a:off x="4803807" y="1422756"/>
          <a:ext cx="1571099" cy="99764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E8318CE-EC10-4AE4-A210-614CDFA4BD02}">
      <dsp:nvSpPr>
        <dsp:cNvPr id="0" name=""/>
        <dsp:cNvSpPr/>
      </dsp:nvSpPr>
      <dsp:spPr>
        <a:xfrm>
          <a:off x="4978373" y="1588594"/>
          <a:ext cx="1571099" cy="99764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واجبات</a:t>
          </a:r>
          <a:endParaRPr lang="fa-IR" sz="1800" kern="1200" dirty="0"/>
        </a:p>
      </dsp:txBody>
      <dsp:txXfrm>
        <a:off x="5007593" y="1617814"/>
        <a:ext cx="1512659" cy="939208"/>
      </dsp:txXfrm>
    </dsp:sp>
    <dsp:sp modelId="{7E3F3FE5-2175-4657-B3B9-BA5AE268DABC}">
      <dsp:nvSpPr>
        <dsp:cNvPr id="0" name=""/>
        <dsp:cNvSpPr/>
      </dsp:nvSpPr>
      <dsp:spPr>
        <a:xfrm>
          <a:off x="7684157" y="3309354"/>
          <a:ext cx="1571099" cy="221341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D08FDC2-E9BF-4D18-9D0F-C486947D544C}">
      <dsp:nvSpPr>
        <dsp:cNvPr id="0" name=""/>
        <dsp:cNvSpPr/>
      </dsp:nvSpPr>
      <dsp:spPr>
        <a:xfrm>
          <a:off x="7858723" y="3475193"/>
          <a:ext cx="1571099" cy="22134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به عربى صحيح گفته شود.</a:t>
          </a:r>
          <a:endParaRPr lang="fa-IR" sz="1800" kern="1200" dirty="0"/>
        </a:p>
      </dsp:txBody>
      <dsp:txXfrm>
        <a:off x="7904739" y="3521209"/>
        <a:ext cx="1479067" cy="2121380"/>
      </dsp:txXfrm>
    </dsp:sp>
    <dsp:sp modelId="{067F096C-C733-4890-A4E5-1D8B576CE668}">
      <dsp:nvSpPr>
        <dsp:cNvPr id="0" name=""/>
        <dsp:cNvSpPr/>
      </dsp:nvSpPr>
      <dsp:spPr>
        <a:xfrm>
          <a:off x="5763923" y="3309354"/>
          <a:ext cx="1571099" cy="221341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D1B99D2-0539-4EC0-94EA-29491AD5CDC7}">
      <dsp:nvSpPr>
        <dsp:cNvPr id="0" name=""/>
        <dsp:cNvSpPr/>
      </dsp:nvSpPr>
      <dsp:spPr>
        <a:xfrm>
          <a:off x="5938490" y="3475193"/>
          <a:ext cx="1571099" cy="22134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 هنگام گفتن </a:t>
          </a:r>
          <a:r>
            <a:rPr lang="fa-IR" sz="1800" b="1" kern="1200" dirty="0" smtClean="0"/>
            <a:t>«اللّه‏ اكبر»</a:t>
          </a:r>
          <a:r>
            <a:rPr lang="fa-IR" sz="1800" kern="1200" dirty="0" smtClean="0"/>
            <a:t> بدن آرام باشد.</a:t>
          </a:r>
          <a:endParaRPr lang="en-US" sz="1800" kern="1200" dirty="0"/>
        </a:p>
      </dsp:txBody>
      <dsp:txXfrm>
        <a:off x="5984506" y="3521209"/>
        <a:ext cx="1479067" cy="2121380"/>
      </dsp:txXfrm>
    </dsp:sp>
    <dsp:sp modelId="{5BD6AE82-6E2A-4BD6-A94D-849BE33DE611}">
      <dsp:nvSpPr>
        <dsp:cNvPr id="0" name=""/>
        <dsp:cNvSpPr/>
      </dsp:nvSpPr>
      <dsp:spPr>
        <a:xfrm>
          <a:off x="3843690" y="3309354"/>
          <a:ext cx="1571099" cy="221341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0096FDF-B635-4AC3-A106-AC8B6DF1F445}">
      <dsp:nvSpPr>
        <dsp:cNvPr id="0" name=""/>
        <dsp:cNvSpPr/>
      </dsp:nvSpPr>
      <dsp:spPr>
        <a:xfrm>
          <a:off x="4018257" y="3475193"/>
          <a:ext cx="1571099" cy="22134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بسيار آهسته نگويد.</a:t>
          </a:r>
          <a:endParaRPr lang="en-US" sz="1800" kern="1200" dirty="0"/>
        </a:p>
      </dsp:txBody>
      <dsp:txXfrm>
        <a:off x="4064273" y="3521209"/>
        <a:ext cx="1479067" cy="2121380"/>
      </dsp:txXfrm>
    </dsp:sp>
    <dsp:sp modelId="{AB57C437-CBF8-4585-9347-66A6CBB2C650}">
      <dsp:nvSpPr>
        <dsp:cNvPr id="0" name=""/>
        <dsp:cNvSpPr/>
      </dsp:nvSpPr>
      <dsp:spPr>
        <a:xfrm>
          <a:off x="1923457" y="3309354"/>
          <a:ext cx="1571099" cy="221341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DC08AAD-7516-4FC3-A81E-31878FC69D0A}">
      <dsp:nvSpPr>
        <dsp:cNvPr id="0" name=""/>
        <dsp:cNvSpPr/>
      </dsp:nvSpPr>
      <dsp:spPr>
        <a:xfrm>
          <a:off x="2098024" y="3475193"/>
          <a:ext cx="1571099" cy="22134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بنا بر احتياط واجب آن را به چيزى كه پيش از آن مى‏خواند، وصل نكند.</a:t>
          </a:r>
          <a:endParaRPr lang="en-US" sz="1800" kern="1200" dirty="0"/>
        </a:p>
      </dsp:txBody>
      <dsp:txXfrm>
        <a:off x="2144040" y="3521209"/>
        <a:ext cx="1479067" cy="2121380"/>
      </dsp:txXfrm>
    </dsp:sp>
    <dsp:sp modelId="{1CDAB15C-6259-4542-8A5D-BECACCD73AD7}">
      <dsp:nvSpPr>
        <dsp:cNvPr id="0" name=""/>
        <dsp:cNvSpPr/>
      </dsp:nvSpPr>
      <dsp:spPr>
        <a:xfrm>
          <a:off x="3224" y="1422756"/>
          <a:ext cx="1571099" cy="99764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F20D043-DCD7-4729-84D2-58896D66EB96}">
      <dsp:nvSpPr>
        <dsp:cNvPr id="0" name=""/>
        <dsp:cNvSpPr/>
      </dsp:nvSpPr>
      <dsp:spPr>
        <a:xfrm>
          <a:off x="177790" y="1588594"/>
          <a:ext cx="1571099" cy="99764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مستحب</a:t>
          </a:r>
          <a:endParaRPr lang="en-US" sz="1800" kern="1200" dirty="0"/>
        </a:p>
      </dsp:txBody>
      <dsp:txXfrm>
        <a:off x="207010" y="1617814"/>
        <a:ext cx="1512659" cy="939208"/>
      </dsp:txXfrm>
    </dsp:sp>
    <dsp:sp modelId="{DF154B3D-74F8-4C89-A0C7-3FA361FFB094}">
      <dsp:nvSpPr>
        <dsp:cNvPr id="0" name=""/>
        <dsp:cNvSpPr/>
      </dsp:nvSpPr>
      <dsp:spPr>
        <a:xfrm>
          <a:off x="3224" y="3309354"/>
          <a:ext cx="1571099" cy="221341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E8B73FC-D433-429A-8E78-4A4659B7569B}">
      <dsp:nvSpPr>
        <dsp:cNvPr id="0" name=""/>
        <dsp:cNvSpPr/>
      </dsp:nvSpPr>
      <dsp:spPr>
        <a:xfrm>
          <a:off x="177790" y="3475193"/>
          <a:ext cx="1571099" cy="221341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موقع گفتن تكبيره‏الاحرام و تكبيرهاى بين نماز دست‏ها را تا</a:t>
          </a:r>
          <a:br>
            <a:rPr lang="fa-IR" sz="1800" kern="1200" dirty="0" smtClean="0"/>
          </a:br>
          <a:r>
            <a:rPr lang="fa-IR" sz="1800" kern="1200" dirty="0" smtClean="0"/>
            <a:t>مقابل گوش‏ها بالا ببرد.</a:t>
          </a:r>
          <a:endParaRPr lang="en-US" sz="1800" kern="1200" dirty="0"/>
        </a:p>
      </dsp:txBody>
      <dsp:txXfrm>
        <a:off x="223806" y="3521209"/>
        <a:ext cx="1479067" cy="2121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ABD1-E8C2-4079-B033-3BF48C18895B}">
      <dsp:nvSpPr>
        <dsp:cNvPr id="0" name=""/>
        <dsp:cNvSpPr/>
      </dsp:nvSpPr>
      <dsp:spPr>
        <a:xfrm>
          <a:off x="927080" y="4660090"/>
          <a:ext cx="1129932" cy="537745"/>
        </a:xfrm>
        <a:custGeom>
          <a:avLst/>
          <a:gdLst/>
          <a:ahLst/>
          <a:cxnLst/>
          <a:rect l="0" t="0" r="0" b="0"/>
          <a:pathLst>
            <a:path>
              <a:moveTo>
                <a:pt x="1129932" y="0"/>
              </a:moveTo>
              <a:lnTo>
                <a:pt x="1129932" y="366457"/>
              </a:lnTo>
              <a:lnTo>
                <a:pt x="0" y="366457"/>
              </a:lnTo>
              <a:lnTo>
                <a:pt x="0"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D4B4A55-D6FB-411F-A073-5B2B4D0D8043}">
      <dsp:nvSpPr>
        <dsp:cNvPr id="0" name=""/>
        <dsp:cNvSpPr/>
      </dsp:nvSpPr>
      <dsp:spPr>
        <a:xfrm>
          <a:off x="2057013" y="4660090"/>
          <a:ext cx="1129932" cy="537745"/>
        </a:xfrm>
        <a:custGeom>
          <a:avLst/>
          <a:gdLst/>
          <a:ahLst/>
          <a:cxnLst/>
          <a:rect l="0" t="0" r="0" b="0"/>
          <a:pathLst>
            <a:path>
              <a:moveTo>
                <a:pt x="0" y="0"/>
              </a:moveTo>
              <a:lnTo>
                <a:pt x="0" y="366457"/>
              </a:lnTo>
              <a:lnTo>
                <a:pt x="1129932" y="366457"/>
              </a:lnTo>
              <a:lnTo>
                <a:pt x="1129932"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BEE5F93-429A-4997-B774-6453CE74901E}">
      <dsp:nvSpPr>
        <dsp:cNvPr id="0" name=""/>
        <dsp:cNvSpPr/>
      </dsp:nvSpPr>
      <dsp:spPr>
        <a:xfrm>
          <a:off x="2057013" y="2948242"/>
          <a:ext cx="2259865" cy="537745"/>
        </a:xfrm>
        <a:custGeom>
          <a:avLst/>
          <a:gdLst/>
          <a:ahLst/>
          <a:cxnLst/>
          <a:rect l="0" t="0" r="0" b="0"/>
          <a:pathLst>
            <a:path>
              <a:moveTo>
                <a:pt x="2259865" y="0"/>
              </a:moveTo>
              <a:lnTo>
                <a:pt x="2259865" y="366457"/>
              </a:lnTo>
              <a:lnTo>
                <a:pt x="0" y="366457"/>
              </a:lnTo>
              <a:lnTo>
                <a:pt x="0"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6054317-B7FF-46F0-8DB8-78F1D1044A0E}">
      <dsp:nvSpPr>
        <dsp:cNvPr id="0" name=""/>
        <dsp:cNvSpPr/>
      </dsp:nvSpPr>
      <dsp:spPr>
        <a:xfrm>
          <a:off x="5446811" y="4660090"/>
          <a:ext cx="1129932" cy="537745"/>
        </a:xfrm>
        <a:custGeom>
          <a:avLst/>
          <a:gdLst/>
          <a:ahLst/>
          <a:cxnLst/>
          <a:rect l="0" t="0" r="0" b="0"/>
          <a:pathLst>
            <a:path>
              <a:moveTo>
                <a:pt x="1129932" y="0"/>
              </a:moveTo>
              <a:lnTo>
                <a:pt x="1129932" y="366457"/>
              </a:lnTo>
              <a:lnTo>
                <a:pt x="0" y="366457"/>
              </a:lnTo>
              <a:lnTo>
                <a:pt x="0"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68C8AF6-5496-4F69-B46A-7EE12DAAE949}">
      <dsp:nvSpPr>
        <dsp:cNvPr id="0" name=""/>
        <dsp:cNvSpPr/>
      </dsp:nvSpPr>
      <dsp:spPr>
        <a:xfrm>
          <a:off x="6576744" y="4660090"/>
          <a:ext cx="1129932" cy="537745"/>
        </a:xfrm>
        <a:custGeom>
          <a:avLst/>
          <a:gdLst/>
          <a:ahLst/>
          <a:cxnLst/>
          <a:rect l="0" t="0" r="0" b="0"/>
          <a:pathLst>
            <a:path>
              <a:moveTo>
                <a:pt x="0" y="0"/>
              </a:moveTo>
              <a:lnTo>
                <a:pt x="0" y="366457"/>
              </a:lnTo>
              <a:lnTo>
                <a:pt x="1129932" y="366457"/>
              </a:lnTo>
              <a:lnTo>
                <a:pt x="1129932"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F8AA1FBC-B071-4F4C-9CD0-D3B864F5489A}">
      <dsp:nvSpPr>
        <dsp:cNvPr id="0" name=""/>
        <dsp:cNvSpPr/>
      </dsp:nvSpPr>
      <dsp:spPr>
        <a:xfrm>
          <a:off x="4316878" y="2948242"/>
          <a:ext cx="2259865" cy="537745"/>
        </a:xfrm>
        <a:custGeom>
          <a:avLst/>
          <a:gdLst/>
          <a:ahLst/>
          <a:cxnLst/>
          <a:rect l="0" t="0" r="0" b="0"/>
          <a:pathLst>
            <a:path>
              <a:moveTo>
                <a:pt x="0" y="0"/>
              </a:moveTo>
              <a:lnTo>
                <a:pt x="0" y="366457"/>
              </a:lnTo>
              <a:lnTo>
                <a:pt x="2259865" y="366457"/>
              </a:lnTo>
              <a:lnTo>
                <a:pt x="2259865"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672A42B-7723-4374-8A62-880D841419B3}">
      <dsp:nvSpPr>
        <dsp:cNvPr id="0" name=""/>
        <dsp:cNvSpPr/>
      </dsp:nvSpPr>
      <dsp:spPr>
        <a:xfrm>
          <a:off x="4316878" y="1236393"/>
          <a:ext cx="1129932" cy="537745"/>
        </a:xfrm>
        <a:custGeom>
          <a:avLst/>
          <a:gdLst/>
          <a:ahLst/>
          <a:cxnLst/>
          <a:rect l="0" t="0" r="0" b="0"/>
          <a:pathLst>
            <a:path>
              <a:moveTo>
                <a:pt x="1129932" y="0"/>
              </a:moveTo>
              <a:lnTo>
                <a:pt x="1129932" y="366457"/>
              </a:lnTo>
              <a:lnTo>
                <a:pt x="0" y="366457"/>
              </a:lnTo>
              <a:lnTo>
                <a:pt x="0"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E20CAED-D721-475A-92EC-A92139F9B6EA}">
      <dsp:nvSpPr>
        <dsp:cNvPr id="0" name=""/>
        <dsp:cNvSpPr/>
      </dsp:nvSpPr>
      <dsp:spPr>
        <a:xfrm>
          <a:off x="5446811" y="1236393"/>
          <a:ext cx="1129932" cy="537745"/>
        </a:xfrm>
        <a:custGeom>
          <a:avLst/>
          <a:gdLst/>
          <a:ahLst/>
          <a:cxnLst/>
          <a:rect l="0" t="0" r="0" b="0"/>
          <a:pathLst>
            <a:path>
              <a:moveTo>
                <a:pt x="0" y="0"/>
              </a:moveTo>
              <a:lnTo>
                <a:pt x="0" y="366457"/>
              </a:lnTo>
              <a:lnTo>
                <a:pt x="1129932" y="366457"/>
              </a:lnTo>
              <a:lnTo>
                <a:pt x="1129932" y="537745"/>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9AD49CB-9891-46BA-9C1A-C83664BAFC4D}">
      <dsp:nvSpPr>
        <dsp:cNvPr id="0" name=""/>
        <dsp:cNvSpPr/>
      </dsp:nvSpPr>
      <dsp:spPr>
        <a:xfrm>
          <a:off x="4522321" y="62290"/>
          <a:ext cx="1848981" cy="1174102"/>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A54B5A10-EED6-4A66-9440-FE155EC23680}">
      <dsp:nvSpPr>
        <dsp:cNvPr id="0" name=""/>
        <dsp:cNvSpPr/>
      </dsp:nvSpPr>
      <dsp:spPr>
        <a:xfrm>
          <a:off x="4727763" y="257461"/>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قیام</a:t>
          </a:r>
          <a:endParaRPr lang="fa-IR" sz="2100" kern="1200" dirty="0"/>
        </a:p>
      </dsp:txBody>
      <dsp:txXfrm>
        <a:off x="4762151" y="291849"/>
        <a:ext cx="1780205" cy="1105326"/>
      </dsp:txXfrm>
    </dsp:sp>
    <dsp:sp modelId="{3393DC32-B26E-4A9C-A342-B106CBFB3BC1}">
      <dsp:nvSpPr>
        <dsp:cNvPr id="0" name=""/>
        <dsp:cNvSpPr/>
      </dsp:nvSpPr>
      <dsp:spPr>
        <a:xfrm>
          <a:off x="5652254" y="1774139"/>
          <a:ext cx="1848981" cy="1174102"/>
        </a:xfrm>
        <a:prstGeom prst="roundRect">
          <a:avLst>
            <a:gd name="adj" fmla="val 10000"/>
          </a:avLst>
        </a:prstGeom>
        <a:solidFill>
          <a:schemeClr val="accent6"/>
        </a:solidFill>
        <a:ln w="28575" cap="flat" cmpd="sng" algn="ctr">
          <a:solidFill>
            <a:schemeClr val="accent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34BF898A-5EDE-4D10-9C09-FBF986E4AE5C}">
      <dsp:nvSpPr>
        <dsp:cNvPr id="0" name=""/>
        <dsp:cNvSpPr/>
      </dsp:nvSpPr>
      <dsp:spPr>
        <a:xfrm>
          <a:off x="5857696" y="1969309"/>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ایستاده بودن</a:t>
          </a:r>
          <a:endParaRPr lang="fa-IR" sz="2100" kern="1200" dirty="0"/>
        </a:p>
      </dsp:txBody>
      <dsp:txXfrm>
        <a:off x="5892084" y="2003697"/>
        <a:ext cx="1780205" cy="1105326"/>
      </dsp:txXfrm>
    </dsp:sp>
    <dsp:sp modelId="{FA6D8B5D-356D-43B1-A5CB-53FD7E50F35C}">
      <dsp:nvSpPr>
        <dsp:cNvPr id="0" name=""/>
        <dsp:cNvSpPr/>
      </dsp:nvSpPr>
      <dsp:spPr>
        <a:xfrm>
          <a:off x="3392388" y="1774139"/>
          <a:ext cx="1848981" cy="1174102"/>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05FA4086-EE14-4BBC-BF6D-57DCE949032F}">
      <dsp:nvSpPr>
        <dsp:cNvPr id="0" name=""/>
        <dsp:cNvSpPr/>
      </dsp:nvSpPr>
      <dsp:spPr>
        <a:xfrm>
          <a:off x="3597830" y="1969309"/>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اقسام قیام</a:t>
          </a:r>
          <a:endParaRPr lang="fa-IR" sz="2100" kern="1200" dirty="0"/>
        </a:p>
      </dsp:txBody>
      <dsp:txXfrm>
        <a:off x="3632218" y="2003697"/>
        <a:ext cx="1780205" cy="1105326"/>
      </dsp:txXfrm>
    </dsp:sp>
    <dsp:sp modelId="{3A6BB4C1-35A2-412F-8EEB-7A00359A5EBB}">
      <dsp:nvSpPr>
        <dsp:cNvPr id="0" name=""/>
        <dsp:cNvSpPr/>
      </dsp:nvSpPr>
      <dsp:spPr>
        <a:xfrm>
          <a:off x="5652254" y="3485987"/>
          <a:ext cx="1848981" cy="1174102"/>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591EA61-6EAB-443C-A175-2C6AD6B8261C}">
      <dsp:nvSpPr>
        <dsp:cNvPr id="0" name=""/>
        <dsp:cNvSpPr/>
      </dsp:nvSpPr>
      <dsp:spPr>
        <a:xfrm>
          <a:off x="5857696" y="3681157"/>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رکن</a:t>
          </a:r>
          <a:endParaRPr lang="fa-IR" sz="2100" kern="1200" dirty="0"/>
        </a:p>
      </dsp:txBody>
      <dsp:txXfrm>
        <a:off x="5892084" y="3715545"/>
        <a:ext cx="1780205" cy="1105326"/>
      </dsp:txXfrm>
    </dsp:sp>
    <dsp:sp modelId="{D2739F01-A361-4D03-8FC4-DB658B5B07AF}">
      <dsp:nvSpPr>
        <dsp:cNvPr id="0" name=""/>
        <dsp:cNvSpPr/>
      </dsp:nvSpPr>
      <dsp:spPr>
        <a:xfrm>
          <a:off x="6782186" y="5197835"/>
          <a:ext cx="1848981" cy="117410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8D44AF5-30DF-4E79-8C46-CB2DDAB04E5A}">
      <dsp:nvSpPr>
        <dsp:cNvPr id="0" name=""/>
        <dsp:cNvSpPr/>
      </dsp:nvSpPr>
      <dsp:spPr>
        <a:xfrm>
          <a:off x="6987629" y="5393006"/>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قيام هنگام تكبيره‏الاحرام</a:t>
          </a:r>
          <a:endParaRPr lang="fa-IR" sz="2100" kern="1200" dirty="0"/>
        </a:p>
      </dsp:txBody>
      <dsp:txXfrm>
        <a:off x="7022017" y="5427394"/>
        <a:ext cx="1780205" cy="1105326"/>
      </dsp:txXfrm>
    </dsp:sp>
    <dsp:sp modelId="{98038089-8C8D-4F01-815F-17519FE1FDE8}">
      <dsp:nvSpPr>
        <dsp:cNvPr id="0" name=""/>
        <dsp:cNvSpPr/>
      </dsp:nvSpPr>
      <dsp:spPr>
        <a:xfrm>
          <a:off x="4522321" y="5197835"/>
          <a:ext cx="1848981" cy="117410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F1CE4AD-8618-451B-9534-5C804CE58D14}">
      <dsp:nvSpPr>
        <dsp:cNvPr id="0" name=""/>
        <dsp:cNvSpPr/>
      </dsp:nvSpPr>
      <dsp:spPr>
        <a:xfrm>
          <a:off x="4727763" y="5393006"/>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قیام پیش از رکوع (متصل به رکوع)</a:t>
          </a:r>
          <a:endParaRPr lang="fa-IR" sz="2100" kern="1200" dirty="0"/>
        </a:p>
      </dsp:txBody>
      <dsp:txXfrm>
        <a:off x="4762151" y="5427394"/>
        <a:ext cx="1780205" cy="1105326"/>
      </dsp:txXfrm>
    </dsp:sp>
    <dsp:sp modelId="{350DC5E6-A722-46FC-9D43-3D8C6D107652}">
      <dsp:nvSpPr>
        <dsp:cNvPr id="0" name=""/>
        <dsp:cNvSpPr/>
      </dsp:nvSpPr>
      <dsp:spPr>
        <a:xfrm>
          <a:off x="1132522" y="3485987"/>
          <a:ext cx="1848981" cy="1174102"/>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26DD1D96-48E3-4458-B50C-7794993B684D}">
      <dsp:nvSpPr>
        <dsp:cNvPr id="0" name=""/>
        <dsp:cNvSpPr/>
      </dsp:nvSpPr>
      <dsp:spPr>
        <a:xfrm>
          <a:off x="1337964" y="3681157"/>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غیر رکن</a:t>
          </a:r>
          <a:endParaRPr lang="fa-IR" sz="2100" kern="1200" dirty="0"/>
        </a:p>
      </dsp:txBody>
      <dsp:txXfrm>
        <a:off x="1372352" y="3715545"/>
        <a:ext cx="1780205" cy="1105326"/>
      </dsp:txXfrm>
    </dsp:sp>
    <dsp:sp modelId="{29FFC16C-2175-45EE-A269-D6B6826ED46C}">
      <dsp:nvSpPr>
        <dsp:cNvPr id="0" name=""/>
        <dsp:cNvSpPr/>
      </dsp:nvSpPr>
      <dsp:spPr>
        <a:xfrm>
          <a:off x="2262455" y="5197835"/>
          <a:ext cx="1848981" cy="117410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D5414CE3-DC8A-48CC-BB43-F9E308C56884}">
      <dsp:nvSpPr>
        <dsp:cNvPr id="0" name=""/>
        <dsp:cNvSpPr/>
      </dsp:nvSpPr>
      <dsp:spPr>
        <a:xfrm>
          <a:off x="2467897" y="5393006"/>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قیام هنگام قرائت</a:t>
          </a:r>
          <a:endParaRPr lang="fa-IR" sz="2100" kern="1200" dirty="0"/>
        </a:p>
      </dsp:txBody>
      <dsp:txXfrm>
        <a:off x="2502285" y="5427394"/>
        <a:ext cx="1780205" cy="1105326"/>
      </dsp:txXfrm>
    </dsp:sp>
    <dsp:sp modelId="{19B01CC1-9CC9-4C74-B9FE-4E13120B5037}">
      <dsp:nvSpPr>
        <dsp:cNvPr id="0" name=""/>
        <dsp:cNvSpPr/>
      </dsp:nvSpPr>
      <dsp:spPr>
        <a:xfrm>
          <a:off x="2589" y="5197835"/>
          <a:ext cx="1848981" cy="1174102"/>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w="28575">
          <a:solidFill>
            <a:schemeClr val="accent1"/>
          </a:solid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977BDBD1-7B62-4585-B211-027FAB5B77B4}">
      <dsp:nvSpPr>
        <dsp:cNvPr id="0" name=""/>
        <dsp:cNvSpPr/>
      </dsp:nvSpPr>
      <dsp:spPr>
        <a:xfrm>
          <a:off x="208031" y="5393006"/>
          <a:ext cx="1848981" cy="117410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قیام بعد از رکوع</a:t>
          </a:r>
          <a:endParaRPr lang="fa-IR" sz="2100" kern="1200" dirty="0"/>
        </a:p>
      </dsp:txBody>
      <dsp:txXfrm>
        <a:off x="242419" y="5427394"/>
        <a:ext cx="1780205" cy="1105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4E308-9684-47CF-B344-3D75AE86A851}">
      <dsp:nvSpPr>
        <dsp:cNvPr id="0" name=""/>
        <dsp:cNvSpPr/>
      </dsp:nvSpPr>
      <dsp:spPr>
        <a:xfrm>
          <a:off x="6215000" y="3238500"/>
          <a:ext cx="749742" cy="2535985"/>
        </a:xfrm>
        <a:custGeom>
          <a:avLst/>
          <a:gdLst/>
          <a:ahLst/>
          <a:cxnLst/>
          <a:rect l="0" t="0" r="0" b="0"/>
          <a:pathLst>
            <a:path>
              <a:moveTo>
                <a:pt x="749742" y="0"/>
              </a:moveTo>
              <a:lnTo>
                <a:pt x="374871" y="0"/>
              </a:lnTo>
              <a:lnTo>
                <a:pt x="374871" y="2535985"/>
              </a:lnTo>
              <a:lnTo>
                <a:pt x="0" y="253598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511300" rtl="1">
            <a:lnSpc>
              <a:spcPct val="90000"/>
            </a:lnSpc>
            <a:spcBef>
              <a:spcPct val="0"/>
            </a:spcBef>
            <a:spcAft>
              <a:spcPct val="35000"/>
            </a:spcAft>
          </a:pPr>
          <a:endParaRPr lang="fa-IR" sz="3400" kern="1200">
            <a:solidFill>
              <a:schemeClr val="tx1"/>
            </a:solidFill>
          </a:endParaRPr>
        </a:p>
      </dsp:txBody>
      <dsp:txXfrm>
        <a:off x="5267625" y="3538955"/>
        <a:ext cx="2644491" cy="1935073"/>
      </dsp:txXfrm>
    </dsp:sp>
    <dsp:sp modelId="{F2BA637A-247D-4782-9F7D-712D7BE03554}">
      <dsp:nvSpPr>
        <dsp:cNvPr id="0" name=""/>
        <dsp:cNvSpPr/>
      </dsp:nvSpPr>
      <dsp:spPr>
        <a:xfrm>
          <a:off x="6215000" y="3238500"/>
          <a:ext cx="749742" cy="845328"/>
        </a:xfrm>
        <a:custGeom>
          <a:avLst/>
          <a:gdLst/>
          <a:ahLst/>
          <a:cxnLst/>
          <a:rect l="0" t="0" r="0" b="0"/>
          <a:pathLst>
            <a:path>
              <a:moveTo>
                <a:pt x="749742" y="0"/>
              </a:moveTo>
              <a:lnTo>
                <a:pt x="374871" y="0"/>
              </a:lnTo>
              <a:lnTo>
                <a:pt x="374871" y="845328"/>
              </a:lnTo>
              <a:lnTo>
                <a:pt x="0" y="84532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fa-IR" sz="1300" kern="1200">
            <a:solidFill>
              <a:schemeClr val="tx1"/>
            </a:solidFill>
          </a:endParaRPr>
        </a:p>
      </dsp:txBody>
      <dsp:txXfrm>
        <a:off x="6024917" y="3523364"/>
        <a:ext cx="1129908" cy="275598"/>
      </dsp:txXfrm>
    </dsp:sp>
    <dsp:sp modelId="{25C014A8-CB88-4726-8569-7B9C1747E311}">
      <dsp:nvSpPr>
        <dsp:cNvPr id="0" name=""/>
        <dsp:cNvSpPr/>
      </dsp:nvSpPr>
      <dsp:spPr>
        <a:xfrm>
          <a:off x="6215000" y="2393171"/>
          <a:ext cx="749742" cy="845328"/>
        </a:xfrm>
        <a:custGeom>
          <a:avLst/>
          <a:gdLst/>
          <a:ahLst/>
          <a:cxnLst/>
          <a:rect l="0" t="0" r="0" b="0"/>
          <a:pathLst>
            <a:path>
              <a:moveTo>
                <a:pt x="749742" y="845328"/>
              </a:moveTo>
              <a:lnTo>
                <a:pt x="374871" y="845328"/>
              </a:lnTo>
              <a:lnTo>
                <a:pt x="374871" y="0"/>
              </a:ln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fa-IR" sz="1300" kern="1200">
            <a:solidFill>
              <a:schemeClr val="tx1"/>
            </a:solidFill>
          </a:endParaRPr>
        </a:p>
      </dsp:txBody>
      <dsp:txXfrm>
        <a:off x="6024917" y="2678036"/>
        <a:ext cx="1129908" cy="275598"/>
      </dsp:txXfrm>
    </dsp:sp>
    <dsp:sp modelId="{B2AA595A-D126-44B3-A262-9013A3A307B7}">
      <dsp:nvSpPr>
        <dsp:cNvPr id="0" name=""/>
        <dsp:cNvSpPr/>
      </dsp:nvSpPr>
      <dsp:spPr>
        <a:xfrm>
          <a:off x="6215000" y="702514"/>
          <a:ext cx="749742" cy="2535985"/>
        </a:xfrm>
        <a:custGeom>
          <a:avLst/>
          <a:gdLst/>
          <a:ahLst/>
          <a:cxnLst/>
          <a:rect l="0" t="0" r="0" b="0"/>
          <a:pathLst>
            <a:path>
              <a:moveTo>
                <a:pt x="749742" y="2535985"/>
              </a:moveTo>
              <a:lnTo>
                <a:pt x="374871" y="2535985"/>
              </a:lnTo>
              <a:lnTo>
                <a:pt x="374871" y="0"/>
              </a:lnTo>
              <a:lnTo>
                <a:pt x="0"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511300" rtl="1">
            <a:lnSpc>
              <a:spcPct val="90000"/>
            </a:lnSpc>
            <a:spcBef>
              <a:spcPct val="0"/>
            </a:spcBef>
            <a:spcAft>
              <a:spcPct val="35000"/>
            </a:spcAft>
          </a:pPr>
          <a:endParaRPr lang="fa-IR" sz="3400" kern="1200">
            <a:solidFill>
              <a:schemeClr val="tx1"/>
            </a:solidFill>
          </a:endParaRPr>
        </a:p>
      </dsp:txBody>
      <dsp:txXfrm>
        <a:off x="5267625" y="1002970"/>
        <a:ext cx="2644491" cy="1935073"/>
      </dsp:txXfrm>
    </dsp:sp>
    <dsp:sp modelId="{CDD04AD9-B0DF-4C6E-9F5E-0443EC73EF4B}">
      <dsp:nvSpPr>
        <dsp:cNvPr id="0" name=""/>
        <dsp:cNvSpPr/>
      </dsp:nvSpPr>
      <dsp:spPr>
        <a:xfrm rot="5400000">
          <a:off x="5074067" y="2758470"/>
          <a:ext cx="4741408" cy="960058"/>
        </a:xfrm>
        <a:prstGeom prst="rect">
          <a:avLst/>
        </a:prstGeom>
        <a:solidFill>
          <a:schemeClr val="bg2">
            <a:lumMod val="7500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fa-IR" sz="4400" kern="1200" dirty="0" smtClean="0">
              <a:solidFill>
                <a:schemeClr val="tx1"/>
              </a:solidFill>
            </a:rPr>
            <a:t>احکام قیام</a:t>
          </a:r>
          <a:endParaRPr lang="fa-IR" sz="4400" kern="1200" dirty="0">
            <a:solidFill>
              <a:schemeClr val="tx1"/>
            </a:solidFill>
          </a:endParaRPr>
        </a:p>
      </dsp:txBody>
      <dsp:txXfrm>
        <a:off x="5074067" y="2758470"/>
        <a:ext cx="4741408" cy="960058"/>
      </dsp:txXfrm>
    </dsp:sp>
    <dsp:sp modelId="{4D62728F-09B3-4646-9A94-6212BF722FFD}">
      <dsp:nvSpPr>
        <dsp:cNvPr id="0" name=""/>
        <dsp:cNvSpPr/>
      </dsp:nvSpPr>
      <dsp:spPr>
        <a:xfrm>
          <a:off x="914398" y="48"/>
          <a:ext cx="5300601" cy="1404932"/>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rPr>
            <a:t>بر نمازگزار واجب است پيش از گفتن تكبيره‏الاحرام و بعد از آن، مقدارى بايستد تا يقين كند كه تكبير را در حال قيام گفته است.</a:t>
          </a:r>
          <a:endParaRPr lang="fa-IR" sz="1900" kern="1200" dirty="0">
            <a:solidFill>
              <a:schemeClr val="tx1"/>
            </a:solidFill>
          </a:endParaRPr>
        </a:p>
      </dsp:txBody>
      <dsp:txXfrm>
        <a:off x="914398" y="48"/>
        <a:ext cx="5300601" cy="1404932"/>
      </dsp:txXfrm>
    </dsp:sp>
    <dsp:sp modelId="{1E731EB7-A28A-44E4-9F3C-A376CEBCD994}">
      <dsp:nvSpPr>
        <dsp:cNvPr id="0" name=""/>
        <dsp:cNvSpPr/>
      </dsp:nvSpPr>
      <dsp:spPr>
        <a:xfrm>
          <a:off x="914398" y="1690705"/>
          <a:ext cx="5300601" cy="1404932"/>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rPr>
            <a:t>باید هر دو پا روی زمین باشد</a:t>
          </a:r>
          <a:endParaRPr lang="en-US" sz="2800" kern="1200" dirty="0">
            <a:solidFill>
              <a:schemeClr val="tx1"/>
            </a:solidFill>
          </a:endParaRPr>
        </a:p>
      </dsp:txBody>
      <dsp:txXfrm>
        <a:off x="914398" y="1690705"/>
        <a:ext cx="5300601" cy="1404932"/>
      </dsp:txXfrm>
    </dsp:sp>
    <dsp:sp modelId="{13D0BD10-D936-41BF-B3B0-2D38C45C29C9}">
      <dsp:nvSpPr>
        <dsp:cNvPr id="0" name=""/>
        <dsp:cNvSpPr/>
      </dsp:nvSpPr>
      <dsp:spPr>
        <a:xfrm>
          <a:off x="914398" y="3381362"/>
          <a:ext cx="5300601" cy="1404932"/>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حركت دادن دست و انگشتان در موقع خواندن حمد اشكال ندارد، گرچه احتياط مستحب است آنها را هم حركت ندهد.</a:t>
          </a:r>
          <a:endParaRPr lang="en-US" sz="1800" kern="1200" dirty="0">
            <a:solidFill>
              <a:schemeClr val="tx1"/>
            </a:solidFill>
          </a:endParaRPr>
        </a:p>
      </dsp:txBody>
      <dsp:txXfrm>
        <a:off x="914398" y="3381362"/>
        <a:ext cx="5300601" cy="1404932"/>
      </dsp:txXfrm>
    </dsp:sp>
    <dsp:sp modelId="{32772C06-8380-40AE-AC46-71C49586075F}">
      <dsp:nvSpPr>
        <dsp:cNvPr id="0" name=""/>
        <dsp:cNvSpPr/>
      </dsp:nvSpPr>
      <dsp:spPr>
        <a:xfrm>
          <a:off x="914398" y="5072019"/>
          <a:ext cx="5300601" cy="1404932"/>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rPr>
            <a:t>كسى كه به هيچ وجه ـ حتى با تكيه به چيزى ـ نتواند ايستاده نماز بخواند، بايد نشسته و رو به قبله نماز بخواند و اگر نشسته هم نتواند، بايد خوابيده بخواند.</a:t>
          </a:r>
          <a:endParaRPr lang="en-US" sz="1800" kern="1200" dirty="0">
            <a:solidFill>
              <a:schemeClr val="tx1"/>
            </a:solidFill>
          </a:endParaRPr>
        </a:p>
      </dsp:txBody>
      <dsp:txXfrm>
        <a:off x="914398" y="5072019"/>
        <a:ext cx="5300601" cy="14049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E4F3BC-5D1D-43A2-B95E-9E96C6E61EF9}" type="datetimeFigureOut">
              <a:rPr lang="en-US" smtClean="0"/>
              <a:pPr/>
              <a:t>6/27/2018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6065C-C831-4162-A068-FBA83AD10929}" type="slidenum">
              <a:rPr lang="en-US" smtClean="0"/>
              <a:pPr/>
              <a:t>‹#›</a:t>
            </a:fld>
            <a:endParaRPr lang="en-US"/>
          </a:p>
        </p:txBody>
      </p:sp>
    </p:spTree>
    <p:extLst>
      <p:ext uri="{BB962C8B-B14F-4D97-AF65-F5344CB8AC3E}">
        <p14:creationId xmlns:p14="http://schemas.microsoft.com/office/powerpoint/2010/main" val="3287947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5ED36-D1DA-47DC-BAFC-888B90441199}" type="datetimeFigureOut">
              <a:rPr lang="en-US" smtClean="0"/>
              <a:pPr/>
              <a:t>6/27/2018</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202DF-8F3E-42BD-B816-71EC232D8DF1}" type="slidenum">
              <a:rPr lang="en-US" smtClean="0"/>
              <a:pPr/>
              <a:t>‹#›</a:t>
            </a:fld>
            <a:endParaRPr lang="en-US"/>
          </a:p>
        </p:txBody>
      </p:sp>
    </p:spTree>
    <p:extLst>
      <p:ext uri="{BB962C8B-B14F-4D97-AF65-F5344CB8AC3E}">
        <p14:creationId xmlns:p14="http://schemas.microsoft.com/office/powerpoint/2010/main" val="1482460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و اگر بين آنها بيشتر از معمول فاصله بيندازد، بايد دوباره آن را از سر بگيرد.</a:t>
            </a:r>
            <a:endParaRPr lang="fa-IR" dirty="0"/>
          </a:p>
        </p:txBody>
      </p:sp>
      <p:sp>
        <p:nvSpPr>
          <p:cNvPr id="4" name="Slide Number Placeholder 3"/>
          <p:cNvSpPr>
            <a:spLocks noGrp="1"/>
          </p:cNvSpPr>
          <p:nvPr>
            <p:ph type="sldNum" sz="quarter" idx="10"/>
          </p:nvPr>
        </p:nvSpPr>
        <p:spPr/>
        <p:txBody>
          <a:bodyPr/>
          <a:lstStyle/>
          <a:p>
            <a:fld id="{097202DF-8F3E-42BD-B816-71EC232D8DF1}" type="slidenum">
              <a:rPr lang="en-US" smtClean="0"/>
              <a:pPr/>
              <a:t>3</a:t>
            </a:fld>
            <a:endParaRPr lang="en-US"/>
          </a:p>
        </p:txBody>
      </p:sp>
    </p:spTree>
    <p:extLst>
      <p:ext uri="{BB962C8B-B14F-4D97-AF65-F5344CB8AC3E}">
        <p14:creationId xmlns:p14="http://schemas.microsoft.com/office/powerpoint/2010/main" val="302299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b="0" i="0" dirty="0" smtClean="0"/>
              <a:t>يا در جايى كه بايد آهسته خوانده شود، عمداً بلند بخواند، نمازش باطل است، ولى اگر از روى فراموشى يا ندانستن مساله باشد، نماز خوانده شده صحيح است.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b="0" i="0" dirty="0" smtClean="0"/>
              <a:t>(مثلاً مى بايست بلند بخواند ولى آهسته خوانده است)</a:t>
            </a:r>
            <a:endParaRPr lang="fa-IR"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fa-IR" dirty="0" smtClean="0"/>
          </a:p>
          <a:p>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26</a:t>
            </a:fld>
            <a:endParaRPr lang="fa-IR"/>
          </a:p>
        </p:txBody>
      </p:sp>
    </p:spTree>
    <p:extLst>
      <p:ext uri="{BB962C8B-B14F-4D97-AF65-F5344CB8AC3E}">
        <p14:creationId xmlns:p14="http://schemas.microsoft.com/office/powerpoint/2010/main" val="353005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1"/>
            <a:r>
              <a:rPr lang="fa-IR" b="0" i="0" dirty="0" smtClean="0"/>
              <a:t>مثلاً  كلمه ی «عَب</a:t>
            </a:r>
            <a:r>
              <a:rPr lang="ar-SA" b="0" i="0" dirty="0" smtClean="0"/>
              <a:t>ْ</a:t>
            </a:r>
            <a:r>
              <a:rPr lang="fa-IR" b="0" i="0" dirty="0" smtClean="0"/>
              <a:t>دُهُ» را در تشهد «عَب</a:t>
            </a:r>
            <a:r>
              <a:rPr lang="ar-SA" b="0" i="0" dirty="0" smtClean="0"/>
              <a:t>ْ</a:t>
            </a:r>
            <a:r>
              <a:rPr lang="fa-IR" b="0" i="0" dirty="0" smtClean="0"/>
              <a:t>دَهُ » مى دانسته و در نماز همانطور بخواند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b="0" i="0" dirty="0" smtClean="0"/>
              <a:t>مثلاً بترسد كه اگر سوره را بخواند دزد يا درنده يا چيز ديگرى به او صدمه مى زند.</a:t>
            </a:r>
            <a:endParaRPr lang="fa-IR" dirty="0" smtClean="0"/>
          </a:p>
          <a:p>
            <a:pPr lvl="0" rtl="1"/>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31</a:t>
            </a:fld>
            <a:endParaRPr lang="fa-IR"/>
          </a:p>
        </p:txBody>
      </p:sp>
    </p:spTree>
    <p:extLst>
      <p:ext uri="{BB962C8B-B14F-4D97-AF65-F5344CB8AC3E}">
        <p14:creationId xmlns:p14="http://schemas.microsoft.com/office/powerpoint/2010/main" val="123799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fa-IR" dirty="0"/>
          </a:p>
        </p:txBody>
      </p:sp>
      <p:sp>
        <p:nvSpPr>
          <p:cNvPr id="4" name="Slide Number Placeholder 3"/>
          <p:cNvSpPr>
            <a:spLocks noGrp="1"/>
          </p:cNvSpPr>
          <p:nvPr>
            <p:ph type="sldNum" sz="quarter" idx="10"/>
          </p:nvPr>
        </p:nvSpPr>
        <p:spPr/>
        <p:txBody>
          <a:bodyPr/>
          <a:lstStyle/>
          <a:p>
            <a:fld id="{097202DF-8F3E-42BD-B816-71EC232D8DF1}" type="slidenum">
              <a:rPr lang="en-US" smtClean="0"/>
              <a:pPr/>
              <a:t>5</a:t>
            </a:fld>
            <a:endParaRPr lang="en-US"/>
          </a:p>
        </p:txBody>
      </p:sp>
    </p:spTree>
    <p:extLst>
      <p:ext uri="{BB962C8B-B14F-4D97-AF65-F5344CB8AC3E}">
        <p14:creationId xmlns:p14="http://schemas.microsoft.com/office/powerpoint/2010/main" val="302299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fa-IR" dirty="0"/>
          </a:p>
        </p:txBody>
      </p:sp>
      <p:sp>
        <p:nvSpPr>
          <p:cNvPr id="4" name="Slide Number Placeholder 3"/>
          <p:cNvSpPr>
            <a:spLocks noGrp="1"/>
          </p:cNvSpPr>
          <p:nvPr>
            <p:ph type="sldNum" sz="quarter" idx="10"/>
          </p:nvPr>
        </p:nvSpPr>
        <p:spPr/>
        <p:txBody>
          <a:bodyPr/>
          <a:lstStyle/>
          <a:p>
            <a:fld id="{097202DF-8F3E-42BD-B816-71EC232D8DF1}" type="slidenum">
              <a:rPr lang="en-US" smtClean="0"/>
              <a:pPr/>
              <a:t>11</a:t>
            </a:fld>
            <a:endParaRPr lang="en-US"/>
          </a:p>
        </p:txBody>
      </p:sp>
    </p:spTree>
    <p:extLst>
      <p:ext uri="{BB962C8B-B14F-4D97-AF65-F5344CB8AC3E}">
        <p14:creationId xmlns:p14="http://schemas.microsoft.com/office/powerpoint/2010/main" val="368607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تكبيره‏الاحرام را طورى بگويد كه اگر مانعى در كار نباشد خودش بشنود؛</a:t>
            </a:r>
          </a:p>
          <a:p>
            <a:pPr algn="r" rtl="1"/>
            <a:endParaRPr lang="fa-IR" dirty="0"/>
          </a:p>
        </p:txBody>
      </p:sp>
      <p:sp>
        <p:nvSpPr>
          <p:cNvPr id="4" name="Slide Number Placeholder 3"/>
          <p:cNvSpPr>
            <a:spLocks noGrp="1"/>
          </p:cNvSpPr>
          <p:nvPr>
            <p:ph type="sldNum" sz="quarter" idx="10"/>
          </p:nvPr>
        </p:nvSpPr>
        <p:spPr/>
        <p:txBody>
          <a:bodyPr/>
          <a:lstStyle/>
          <a:p>
            <a:fld id="{097202DF-8F3E-42BD-B816-71EC232D8DF1}" type="slidenum">
              <a:rPr lang="en-US" smtClean="0"/>
              <a:pPr/>
              <a:t>12</a:t>
            </a:fld>
            <a:endParaRPr lang="en-US"/>
          </a:p>
        </p:txBody>
      </p:sp>
    </p:spTree>
    <p:extLst>
      <p:ext uri="{BB962C8B-B14F-4D97-AF65-F5344CB8AC3E}">
        <p14:creationId xmlns:p14="http://schemas.microsoft.com/office/powerpoint/2010/main" val="146423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rtl="1">
              <a:buFont typeface="+mj-lt"/>
              <a:buAutoNum type="arabicPeriod"/>
            </a:pPr>
            <a:r>
              <a:rPr lang="fa-IR" dirty="0" smtClean="0"/>
              <a:t>قيام متصل به ركوع بدان معنا است كه در حالت ايستاده به ركوع برود، بنابراين اگر ركوع را فراموش كند و بعد از قرائت به سجده برود و قبل از وارد شدن به سجده يادش بيايد، بايد كاملاًبايستد، سپس به ركوع برود، پس اگر از همان حالت به حدّ ركوع برگردد نماز باطل است.</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fa-IR" dirty="0" smtClean="0"/>
              <a:t>بر نمازگزار واجب است پس از ركوع به‏طور كامل بايستد و سپس به سجده برود و چنانچه اين قيام عمدا ترك شود نماز باطل است</a:t>
            </a:r>
          </a:p>
          <a:p>
            <a:pPr marL="228600" lvl="0" indent="-228600" rtl="1">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AA9A7D4-F9DC-4A5F-B127-F0A7E1C74756}" type="slidenum">
              <a:rPr lang="fa-IR" smtClean="0"/>
              <a:t>14</a:t>
            </a:fld>
            <a:endParaRPr lang="fa-IR"/>
          </a:p>
        </p:txBody>
      </p:sp>
    </p:spTree>
    <p:extLst>
      <p:ext uri="{BB962C8B-B14F-4D97-AF65-F5344CB8AC3E}">
        <p14:creationId xmlns:p14="http://schemas.microsoft.com/office/powerpoint/2010/main" val="217024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ولى لازم نيست سنگينى بدن روى هر دو پا باشد و اگر روى يك پا هم باشد اشكال ندارد.</a:t>
            </a:r>
            <a:endParaRPr lang="en-US" dirty="0" smtClean="0"/>
          </a:p>
          <a:p>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17</a:t>
            </a:fld>
            <a:endParaRPr lang="fa-IR"/>
          </a:p>
        </p:txBody>
      </p:sp>
    </p:spTree>
    <p:extLst>
      <p:ext uri="{BB962C8B-B14F-4D97-AF65-F5344CB8AC3E}">
        <p14:creationId xmlns:p14="http://schemas.microsoft.com/office/powerpoint/2010/main" val="199164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ولى لازم نيست سنگينى بدن روى هر دو پا باشد و اگر روى يك پا هم باشد اشكال ندارد.</a:t>
            </a:r>
            <a:endParaRPr lang="en-US" dirty="0" smtClean="0"/>
          </a:p>
          <a:p>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18</a:t>
            </a:fld>
            <a:endParaRPr lang="fa-IR"/>
          </a:p>
        </p:txBody>
      </p:sp>
    </p:spTree>
    <p:extLst>
      <p:ext uri="{BB962C8B-B14F-4D97-AF65-F5344CB8AC3E}">
        <p14:creationId xmlns:p14="http://schemas.microsoft.com/office/powerpoint/2010/main" val="202535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سوره‏هاى </a:t>
            </a:r>
            <a:r>
              <a:rPr lang="fa-IR" b="1" dirty="0" smtClean="0"/>
              <a:t>«فيل» </a:t>
            </a:r>
            <a:r>
              <a:rPr lang="fa-IR" dirty="0" smtClean="0"/>
              <a:t>و </a:t>
            </a:r>
            <a:r>
              <a:rPr lang="fa-IR" b="1" dirty="0" smtClean="0"/>
              <a:t>«ايلاف» </a:t>
            </a:r>
            <a:r>
              <a:rPr lang="fa-IR" dirty="0" smtClean="0"/>
              <a:t>براى نماز يك سوره به حساب مى‏آيد و نيز سوره </a:t>
            </a:r>
            <a:r>
              <a:rPr lang="fa-IR" b="1" dirty="0" smtClean="0"/>
              <a:t>«ضحى» </a:t>
            </a:r>
            <a:r>
              <a:rPr lang="fa-IR" dirty="0" smtClean="0"/>
              <a:t>و </a:t>
            </a:r>
            <a:r>
              <a:rPr lang="fa-IR" b="1" dirty="0" smtClean="0"/>
              <a:t>«انشراح» </a:t>
            </a:r>
            <a:r>
              <a:rPr lang="fa-IR" dirty="0" smtClean="0"/>
              <a:t>و خواندن يكى از اين‏ها پس از حمد، در نماز كفايت نمى‏كند بلكه بايد دو سوره با بسم‏اللّه در وسط خوانده شود</a:t>
            </a:r>
          </a:p>
          <a:p>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20</a:t>
            </a:fld>
            <a:endParaRPr lang="fa-IR"/>
          </a:p>
        </p:txBody>
      </p:sp>
    </p:spTree>
    <p:extLst>
      <p:ext uri="{BB962C8B-B14F-4D97-AF65-F5344CB8AC3E}">
        <p14:creationId xmlns:p14="http://schemas.microsoft.com/office/powerpoint/2010/main" val="361246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1"/>
            <a:r>
              <a:rPr lang="fa-IR" dirty="0" smtClean="0"/>
              <a:t>چنانچه سوره ی حمد بخواند بنابر احتیاط واجب، بسم الله آن را نیز باید آهسته بگوید</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اگر نامحرم صداى او را نمى شنود مى تواند بلند بخواند و اگر مى شنود، بنابراحتياط واجب بايد آهسته بخواند</a:t>
            </a:r>
          </a:p>
          <a:p>
            <a:pPr lvl="0" rtl="1"/>
            <a:endParaRPr lang="fa-IR" dirty="0"/>
          </a:p>
        </p:txBody>
      </p:sp>
      <p:sp>
        <p:nvSpPr>
          <p:cNvPr id="4" name="Slide Number Placeholder 3"/>
          <p:cNvSpPr>
            <a:spLocks noGrp="1"/>
          </p:cNvSpPr>
          <p:nvPr>
            <p:ph type="sldNum" sz="quarter" idx="10"/>
          </p:nvPr>
        </p:nvSpPr>
        <p:spPr/>
        <p:txBody>
          <a:bodyPr/>
          <a:lstStyle/>
          <a:p>
            <a:fld id="{7AA9A7D4-F9DC-4A5F-B127-F0A7E1C74756}" type="slidenum">
              <a:rPr lang="fa-IR" smtClean="0"/>
              <a:t>23</a:t>
            </a:fld>
            <a:endParaRPr lang="fa-IR"/>
          </a:p>
        </p:txBody>
      </p:sp>
    </p:spTree>
    <p:extLst>
      <p:ext uri="{BB962C8B-B14F-4D97-AF65-F5344CB8AC3E}">
        <p14:creationId xmlns:p14="http://schemas.microsoft.com/office/powerpoint/2010/main" val="98791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B Mitra" panose="00000400000000000000" pitchFamily="2" charset="-78"/>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5F496C-88B2-40CF-AC65-98F4E739A3AD}" type="datetime1">
              <a:rPr lang="en-US" smtClean="0"/>
              <a:pPr/>
              <a:t>6/27/2018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949489-D8F7-40F9-8E5C-F669B78561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4D4C7D-C41F-451D-9075-E264E20652FA}"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58601E-64F5-473C-BEBE-9EB422177030}"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C9F6BB-1DCB-47E5-BF08-96DBEA5ECA2E}"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B Mitra" panose="00000400000000000000" pitchFamily="2" charset="-78"/>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8EB076-8993-4A96-9E63-81874FB8665C}" type="datetime1">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49489-D8F7-40F9-8E5C-F669B78561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92464-CC3B-4EC0-A488-DCB6FFF56FCC}"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75A349-B0D0-4F37-8A07-2831A012521D}" type="datetime1">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B Mitra" panose="00000400000000000000" pitchFamily="2" charset="-78"/>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AED034F5-84A2-488F-8FE3-729FB5E17721}" type="datetime1">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D3167-FB96-41D8-BE0F-2173429BCB39}" type="datetime1">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B Mitra" panose="00000400000000000000" pitchFamily="2" charset="-78"/>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6E157-8721-4094-BBB3-06BF06B1E28D}"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49489-D8F7-40F9-8E5C-F669B7856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cs typeface="B Mitra" panose="00000400000000000000" pitchFamily="2" charset="-78"/>
            </a:endParaRPr>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cs typeface="B Mitra" panose="00000400000000000000" pitchFamily="2" charset="-78"/>
            </a:endParaRPr>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C33191-8944-4A32-A476-972FC1CE441A}" type="datetime1">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51"/>
            <a:ext cx="660400" cy="365125"/>
          </a:xfrm>
        </p:spPr>
        <p:txBody>
          <a:bodyPr/>
          <a:lstStyle/>
          <a:p>
            <a:fld id="{02949489-D8F7-40F9-8E5C-F669B78561E9}" type="slidenum">
              <a:rPr lang="en-US" smtClean="0"/>
              <a:pPr/>
              <a:t>‹#›</a:t>
            </a:fld>
            <a:endParaRPr lang="en-US"/>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B Mitra" panose="00000400000000000000" pitchFamily="2" charset="-78"/>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B Mitra" panose="00000400000000000000" pitchFamily="2" charset="-7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B Mitra" panose="00000400000000000000" pitchFamily="2" charset="-78"/>
            </a:endParaRPr>
          </a:p>
        </p:txBody>
      </p:sp>
      <p:sp>
        <p:nvSpPr>
          <p:cNvPr id="8" name="Freeform 7"/>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B Mitra" panose="00000400000000000000" pitchFamily="2" charset="-78"/>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B Mitra" panose="00000400000000000000" pitchFamily="2" charset="-78"/>
              </a:defRPr>
            </a:lvl1pPr>
          </a:lstStyle>
          <a:p>
            <a:fld id="{99D6479C-B2A5-4978-A0C5-F87D98805D56}" type="datetime1">
              <a:rPr lang="en-US" smtClean="0"/>
              <a:pPr/>
              <a:t>6/27/2018</a:t>
            </a:fld>
            <a:endParaRPr lang="en-US" dirty="0"/>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B Mitra" panose="00000400000000000000" pitchFamily="2" charset="-78"/>
              </a:defRPr>
            </a:lvl1pPr>
          </a:lstStyle>
          <a:p>
            <a:endParaRPr lang="en-US" dirty="0"/>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B Mitra" panose="00000400000000000000" pitchFamily="2" charset="-78"/>
              </a:defRPr>
            </a:lvl1pPr>
          </a:lstStyle>
          <a:p>
            <a:fld id="{02949489-D8F7-40F9-8E5C-F669B78561E9}" type="slidenum">
              <a:rPr lang="en-US" smtClean="0"/>
              <a:pPr/>
              <a:t>‹#›</a:t>
            </a:fld>
            <a:endParaRPr lang="en-US" dirty="0"/>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cs typeface="B Mitra" panose="00000400000000000000" pitchFamily="2" charset="-7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cs typeface="B Mitra" panose="00000400000000000000" pitchFamily="2" charset="-78"/>
              </a:endParaRPr>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B Mitra" panose="00000400000000000000" pitchFamily="2" charset="-78"/>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B Mitra" panose="00000400000000000000" pitchFamily="2" charset="-78"/>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B Mitra" panose="00000400000000000000" pitchFamily="2" charset="-78"/>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B Mitra" panose="00000400000000000000" pitchFamily="2" charset="-78"/>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B Mitra" panose="00000400000000000000" pitchFamily="2" charset="-78"/>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B Mitra" panose="00000400000000000000" pitchFamily="2" charset="-7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slide" Target="slide24.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limi"/>
          <p:cNvPicPr>
            <a:picLocks noChangeAspect="1" noChangeArrowheads="1"/>
          </p:cNvPicPr>
          <p:nvPr/>
        </p:nvPicPr>
        <p:blipFill>
          <a:blip r:embed="rId2" cstate="print"/>
          <a:srcRect/>
          <a:stretch>
            <a:fillRect/>
          </a:stretch>
        </p:blipFill>
        <p:spPr bwMode="auto">
          <a:xfrm>
            <a:off x="1640632" y="260648"/>
            <a:ext cx="6456362" cy="6456362"/>
          </a:xfrm>
          <a:prstGeom prst="rect">
            <a:avLst/>
          </a:prstGeom>
          <a:noFill/>
          <a:ln w="9525">
            <a:noFill/>
            <a:miter lim="800000"/>
            <a:headEnd/>
            <a:tailEnd/>
          </a:ln>
        </p:spPr>
      </p:pic>
      <p:sp>
        <p:nvSpPr>
          <p:cNvPr id="5" name="Freeform 3"/>
          <p:cNvSpPr>
            <a:spLocks noEditPoints="1"/>
          </p:cNvSpPr>
          <p:nvPr/>
        </p:nvSpPr>
        <p:spPr bwMode="auto">
          <a:xfrm>
            <a:off x="3296816" y="2204864"/>
            <a:ext cx="3528392" cy="2391544"/>
          </a:xfrm>
          <a:custGeom>
            <a:avLst/>
            <a:gdLst>
              <a:gd name="T0" fmla="*/ 1635674 w 2844"/>
              <a:gd name="T1" fmla="*/ 657676 h 1902"/>
              <a:gd name="T2" fmla="*/ 1733202 w 2844"/>
              <a:gd name="T3" fmla="*/ 147673 h 1902"/>
              <a:gd name="T4" fmla="*/ 1912931 w 2844"/>
              <a:gd name="T5" fmla="*/ 210091 h 1902"/>
              <a:gd name="T6" fmla="*/ 2252883 w 2844"/>
              <a:gd name="T7" fmla="*/ 1086992 h 1902"/>
              <a:gd name="T8" fmla="*/ 2907711 w 2844"/>
              <a:gd name="T9" fmla="*/ 2180073 h 1902"/>
              <a:gd name="T10" fmla="*/ 3809143 w 2844"/>
              <a:gd name="T11" fmla="*/ 2301865 h 1902"/>
              <a:gd name="T12" fmla="*/ 2581690 w 2844"/>
              <a:gd name="T13" fmla="*/ 2070461 h 1902"/>
              <a:gd name="T14" fmla="*/ 2705689 w 2844"/>
              <a:gd name="T15" fmla="*/ 2233357 h 1902"/>
              <a:gd name="T16" fmla="*/ 3680964 w 2844"/>
              <a:gd name="T17" fmla="*/ 2324701 h 1902"/>
              <a:gd name="T18" fmla="*/ 2512028 w 2844"/>
              <a:gd name="T19" fmla="*/ 2180073 h 1902"/>
              <a:gd name="T20" fmla="*/ 2153963 w 2844"/>
              <a:gd name="T21" fmla="*/ 2052192 h 1902"/>
              <a:gd name="T22" fmla="*/ 2049469 w 2844"/>
              <a:gd name="T23" fmla="*/ 2260760 h 1902"/>
              <a:gd name="T24" fmla="*/ 2140030 w 2844"/>
              <a:gd name="T25" fmla="*/ 2163327 h 1902"/>
              <a:gd name="T26" fmla="*/ 2273782 w 2844"/>
              <a:gd name="T27" fmla="*/ 2275984 h 1902"/>
              <a:gd name="T28" fmla="*/ 2312793 w 2844"/>
              <a:gd name="T29" fmla="*/ 2511956 h 1902"/>
              <a:gd name="T30" fmla="*/ 2553825 w 2844"/>
              <a:gd name="T31" fmla="*/ 2422135 h 1902"/>
              <a:gd name="T32" fmla="*/ 2595623 w 2844"/>
              <a:gd name="T33" fmla="*/ 2387119 h 1902"/>
              <a:gd name="T34" fmla="*/ 2294681 w 2844"/>
              <a:gd name="T35" fmla="*/ 2623091 h 1902"/>
              <a:gd name="T36" fmla="*/ 2053649 w 2844"/>
              <a:gd name="T37" fmla="*/ 2723569 h 1902"/>
              <a:gd name="T38" fmla="*/ 1549293 w 2844"/>
              <a:gd name="T39" fmla="*/ 2388642 h 1902"/>
              <a:gd name="T40" fmla="*/ 1557652 w 2844"/>
              <a:gd name="T41" fmla="*/ 2291208 h 1902"/>
              <a:gd name="T42" fmla="*/ 9753 w 2844"/>
              <a:gd name="T43" fmla="*/ 2295776 h 1902"/>
              <a:gd name="T44" fmla="*/ 1490777 w 2844"/>
              <a:gd name="T45" fmla="*/ 1166157 h 1902"/>
              <a:gd name="T46" fmla="*/ 952982 w 2844"/>
              <a:gd name="T47" fmla="*/ 1750757 h 1902"/>
              <a:gd name="T48" fmla="*/ 1439226 w 2844"/>
              <a:gd name="T49" fmla="*/ 1740101 h 1902"/>
              <a:gd name="T50" fmla="*/ 1326373 w 2844"/>
              <a:gd name="T51" fmla="*/ 1861892 h 1902"/>
              <a:gd name="T52" fmla="*/ 1727629 w 2844"/>
              <a:gd name="T53" fmla="*/ 916483 h 1902"/>
              <a:gd name="T54" fmla="*/ 1943582 w 2844"/>
              <a:gd name="T55" fmla="*/ 2023266 h 1902"/>
              <a:gd name="T56" fmla="*/ 1702550 w 2844"/>
              <a:gd name="T57" fmla="*/ 2355149 h 1902"/>
              <a:gd name="T58" fmla="*/ 2121918 w 2844"/>
              <a:gd name="T59" fmla="*/ 1992819 h 1902"/>
              <a:gd name="T60" fmla="*/ 2243131 w 2844"/>
              <a:gd name="T61" fmla="*/ 2460194 h 1902"/>
              <a:gd name="T62" fmla="*/ 2013245 w 2844"/>
              <a:gd name="T63" fmla="*/ 2324701 h 1902"/>
              <a:gd name="T64" fmla="*/ 1774999 w 2844"/>
              <a:gd name="T65" fmla="*/ 2470851 h 1902"/>
              <a:gd name="T66" fmla="*/ 1635674 w 2844"/>
              <a:gd name="T67" fmla="*/ 2457150 h 1902"/>
              <a:gd name="T68" fmla="*/ 2190187 w 2844"/>
              <a:gd name="T69" fmla="*/ 2569807 h 1902"/>
              <a:gd name="T70" fmla="*/ 1853021 w 2844"/>
              <a:gd name="T71" fmla="*/ 2432791 h 1902"/>
              <a:gd name="T72" fmla="*/ 1649607 w 2844"/>
              <a:gd name="T73" fmla="*/ 1394516 h 1902"/>
              <a:gd name="T74" fmla="*/ 518289 w 2844"/>
              <a:gd name="T75" fmla="*/ 1758369 h 1902"/>
              <a:gd name="T76" fmla="*/ 1160576 w 2844"/>
              <a:gd name="T77" fmla="*/ 1275769 h 1902"/>
              <a:gd name="T78" fmla="*/ 1754100 w 2844"/>
              <a:gd name="T79" fmla="*/ 1545233 h 1902"/>
              <a:gd name="T80" fmla="*/ 1068622 w 2844"/>
              <a:gd name="T81" fmla="*/ 1613742 h 1902"/>
              <a:gd name="T82" fmla="*/ 1532574 w 2844"/>
              <a:gd name="T83" fmla="*/ 1609174 h 1902"/>
              <a:gd name="T84" fmla="*/ 1719269 w 2844"/>
              <a:gd name="T85" fmla="*/ 1526965 h 1902"/>
              <a:gd name="T86" fmla="*/ 1273429 w 2844"/>
              <a:gd name="T87" fmla="*/ 1530009 h 1902"/>
              <a:gd name="T88" fmla="*/ 2212479 w 2844"/>
              <a:gd name="T89" fmla="*/ 1892340 h 1902"/>
              <a:gd name="T90" fmla="*/ 1709517 w 2844"/>
              <a:gd name="T91" fmla="*/ 1632010 h 1902"/>
              <a:gd name="T92" fmla="*/ 1871133 w 2844"/>
              <a:gd name="T93" fmla="*/ 930185 h 1902"/>
              <a:gd name="T94" fmla="*/ 1905965 w 2844"/>
              <a:gd name="T95" fmla="*/ 770333 h 1902"/>
              <a:gd name="T96" fmla="*/ 2466050 w 2844"/>
              <a:gd name="T97" fmla="*/ 1443233 h 1902"/>
              <a:gd name="T98" fmla="*/ 2500882 w 2844"/>
              <a:gd name="T99" fmla="*/ 1846668 h 1902"/>
              <a:gd name="T100" fmla="*/ 2308613 w 2844"/>
              <a:gd name="T101" fmla="*/ 1839056 h 1902"/>
              <a:gd name="T102" fmla="*/ 1846055 w 2844"/>
              <a:gd name="T103" fmla="*/ 1178336 h 1902"/>
              <a:gd name="T104" fmla="*/ 1814010 w 2844"/>
              <a:gd name="T105" fmla="*/ 1734011 h 1902"/>
              <a:gd name="T106" fmla="*/ 1756887 w 2844"/>
              <a:gd name="T107" fmla="*/ 1705085 h 1902"/>
              <a:gd name="T108" fmla="*/ 1415541 w 2844"/>
              <a:gd name="T109" fmla="*/ 2036968 h 1902"/>
              <a:gd name="T110" fmla="*/ 1460125 w 2844"/>
              <a:gd name="T111" fmla="*/ 2262283 h 1902"/>
              <a:gd name="T112" fmla="*/ 1639854 w 2844"/>
              <a:gd name="T113" fmla="*/ 2023266 h 1902"/>
              <a:gd name="T114" fmla="*/ 1872527 w 2844"/>
              <a:gd name="T115" fmla="*/ 1842101 h 1902"/>
              <a:gd name="T116" fmla="*/ 2117738 w 2844"/>
              <a:gd name="T117" fmla="*/ 1839056 h 1902"/>
              <a:gd name="T118" fmla="*/ 1938009 w 2844"/>
              <a:gd name="T119" fmla="*/ 1502606 h 1902"/>
              <a:gd name="T120" fmla="*/ 2032750 w 2844"/>
              <a:gd name="T121" fmla="*/ 1498039 h 1902"/>
              <a:gd name="T122" fmla="*/ 1742955 w 2844"/>
              <a:gd name="T123" fmla="*/ 1424964 h 1902"/>
              <a:gd name="T124" fmla="*/ 1649607 w 2844"/>
              <a:gd name="T125" fmla="*/ 988036 h 1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4"/>
              <a:gd name="T190" fmla="*/ 0 h 1902"/>
              <a:gd name="T191" fmla="*/ 2844 w 2844"/>
              <a:gd name="T192" fmla="*/ 1902 h 1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4" h="1902">
                <a:moveTo>
                  <a:pt x="1144" y="779"/>
                </a:moveTo>
                <a:lnTo>
                  <a:pt x="1138" y="775"/>
                </a:lnTo>
                <a:lnTo>
                  <a:pt x="1132" y="771"/>
                </a:lnTo>
                <a:lnTo>
                  <a:pt x="1128" y="766"/>
                </a:lnTo>
                <a:lnTo>
                  <a:pt x="1122" y="762"/>
                </a:lnTo>
                <a:lnTo>
                  <a:pt x="1118" y="759"/>
                </a:lnTo>
                <a:lnTo>
                  <a:pt x="1113" y="755"/>
                </a:lnTo>
                <a:lnTo>
                  <a:pt x="1109" y="750"/>
                </a:lnTo>
                <a:lnTo>
                  <a:pt x="1104" y="746"/>
                </a:lnTo>
                <a:lnTo>
                  <a:pt x="1102" y="742"/>
                </a:lnTo>
                <a:lnTo>
                  <a:pt x="1099" y="736"/>
                </a:lnTo>
                <a:lnTo>
                  <a:pt x="1096" y="731"/>
                </a:lnTo>
                <a:lnTo>
                  <a:pt x="1093" y="727"/>
                </a:lnTo>
                <a:lnTo>
                  <a:pt x="1091" y="723"/>
                </a:lnTo>
                <a:lnTo>
                  <a:pt x="1091" y="717"/>
                </a:lnTo>
                <a:lnTo>
                  <a:pt x="1090" y="713"/>
                </a:lnTo>
                <a:lnTo>
                  <a:pt x="1091" y="707"/>
                </a:lnTo>
                <a:lnTo>
                  <a:pt x="1091" y="694"/>
                </a:lnTo>
                <a:lnTo>
                  <a:pt x="1093" y="681"/>
                </a:lnTo>
                <a:lnTo>
                  <a:pt x="1096" y="669"/>
                </a:lnTo>
                <a:lnTo>
                  <a:pt x="1097" y="657"/>
                </a:lnTo>
                <a:lnTo>
                  <a:pt x="1100" y="647"/>
                </a:lnTo>
                <a:lnTo>
                  <a:pt x="1104" y="638"/>
                </a:lnTo>
                <a:lnTo>
                  <a:pt x="1107" y="628"/>
                </a:lnTo>
                <a:lnTo>
                  <a:pt x="1112" y="619"/>
                </a:lnTo>
                <a:lnTo>
                  <a:pt x="1116" y="611"/>
                </a:lnTo>
                <a:lnTo>
                  <a:pt x="1122" y="601"/>
                </a:lnTo>
                <a:lnTo>
                  <a:pt x="1128" y="592"/>
                </a:lnTo>
                <a:lnTo>
                  <a:pt x="1134" y="582"/>
                </a:lnTo>
                <a:lnTo>
                  <a:pt x="1141" y="571"/>
                </a:lnTo>
                <a:lnTo>
                  <a:pt x="1148" y="560"/>
                </a:lnTo>
                <a:lnTo>
                  <a:pt x="1157" y="547"/>
                </a:lnTo>
                <a:lnTo>
                  <a:pt x="1166" y="534"/>
                </a:lnTo>
                <a:lnTo>
                  <a:pt x="1163" y="519"/>
                </a:lnTo>
                <a:lnTo>
                  <a:pt x="1160" y="505"/>
                </a:lnTo>
                <a:lnTo>
                  <a:pt x="1157" y="489"/>
                </a:lnTo>
                <a:lnTo>
                  <a:pt x="1154" y="474"/>
                </a:lnTo>
                <a:lnTo>
                  <a:pt x="1151" y="460"/>
                </a:lnTo>
                <a:lnTo>
                  <a:pt x="1148" y="444"/>
                </a:lnTo>
                <a:lnTo>
                  <a:pt x="1145" y="429"/>
                </a:lnTo>
                <a:lnTo>
                  <a:pt x="1141" y="413"/>
                </a:lnTo>
                <a:lnTo>
                  <a:pt x="1138" y="398"/>
                </a:lnTo>
                <a:lnTo>
                  <a:pt x="1134" y="382"/>
                </a:lnTo>
                <a:lnTo>
                  <a:pt x="1131" y="365"/>
                </a:lnTo>
                <a:lnTo>
                  <a:pt x="1126" y="349"/>
                </a:lnTo>
                <a:lnTo>
                  <a:pt x="1123" y="332"/>
                </a:lnTo>
                <a:lnTo>
                  <a:pt x="1119" y="314"/>
                </a:lnTo>
                <a:lnTo>
                  <a:pt x="1115" y="297"/>
                </a:lnTo>
                <a:lnTo>
                  <a:pt x="1110" y="279"/>
                </a:lnTo>
                <a:lnTo>
                  <a:pt x="1122" y="238"/>
                </a:lnTo>
                <a:lnTo>
                  <a:pt x="1148" y="281"/>
                </a:lnTo>
                <a:lnTo>
                  <a:pt x="1152" y="305"/>
                </a:lnTo>
                <a:lnTo>
                  <a:pt x="1157" y="327"/>
                </a:lnTo>
                <a:lnTo>
                  <a:pt x="1160" y="349"/>
                </a:lnTo>
                <a:lnTo>
                  <a:pt x="1164" y="371"/>
                </a:lnTo>
                <a:lnTo>
                  <a:pt x="1167" y="393"/>
                </a:lnTo>
                <a:lnTo>
                  <a:pt x="1171" y="413"/>
                </a:lnTo>
                <a:lnTo>
                  <a:pt x="1174" y="432"/>
                </a:lnTo>
                <a:lnTo>
                  <a:pt x="1179" y="452"/>
                </a:lnTo>
                <a:lnTo>
                  <a:pt x="1181" y="471"/>
                </a:lnTo>
                <a:lnTo>
                  <a:pt x="1184" y="490"/>
                </a:lnTo>
                <a:lnTo>
                  <a:pt x="1187" y="509"/>
                </a:lnTo>
                <a:lnTo>
                  <a:pt x="1192" y="528"/>
                </a:lnTo>
                <a:lnTo>
                  <a:pt x="1195" y="545"/>
                </a:lnTo>
                <a:lnTo>
                  <a:pt x="1197" y="564"/>
                </a:lnTo>
                <a:lnTo>
                  <a:pt x="1200" y="583"/>
                </a:lnTo>
                <a:lnTo>
                  <a:pt x="1203" y="601"/>
                </a:lnTo>
                <a:lnTo>
                  <a:pt x="1206" y="590"/>
                </a:lnTo>
                <a:lnTo>
                  <a:pt x="1208" y="582"/>
                </a:lnTo>
                <a:lnTo>
                  <a:pt x="1211" y="573"/>
                </a:lnTo>
                <a:lnTo>
                  <a:pt x="1213" y="564"/>
                </a:lnTo>
                <a:lnTo>
                  <a:pt x="1218" y="555"/>
                </a:lnTo>
                <a:lnTo>
                  <a:pt x="1221" y="547"/>
                </a:lnTo>
                <a:lnTo>
                  <a:pt x="1225" y="538"/>
                </a:lnTo>
                <a:lnTo>
                  <a:pt x="1229" y="531"/>
                </a:lnTo>
                <a:lnTo>
                  <a:pt x="1235" y="522"/>
                </a:lnTo>
                <a:lnTo>
                  <a:pt x="1241" y="513"/>
                </a:lnTo>
                <a:lnTo>
                  <a:pt x="1247" y="503"/>
                </a:lnTo>
                <a:lnTo>
                  <a:pt x="1253" y="494"/>
                </a:lnTo>
                <a:lnTo>
                  <a:pt x="1260" y="483"/>
                </a:lnTo>
                <a:lnTo>
                  <a:pt x="1267" y="473"/>
                </a:lnTo>
                <a:lnTo>
                  <a:pt x="1274" y="460"/>
                </a:lnTo>
                <a:lnTo>
                  <a:pt x="1283" y="448"/>
                </a:lnTo>
                <a:lnTo>
                  <a:pt x="1280" y="425"/>
                </a:lnTo>
                <a:lnTo>
                  <a:pt x="1276" y="403"/>
                </a:lnTo>
                <a:lnTo>
                  <a:pt x="1273" y="381"/>
                </a:lnTo>
                <a:lnTo>
                  <a:pt x="1270" y="359"/>
                </a:lnTo>
                <a:lnTo>
                  <a:pt x="1267" y="339"/>
                </a:lnTo>
                <a:lnTo>
                  <a:pt x="1264" y="318"/>
                </a:lnTo>
                <a:lnTo>
                  <a:pt x="1260" y="298"/>
                </a:lnTo>
                <a:lnTo>
                  <a:pt x="1257" y="279"/>
                </a:lnTo>
                <a:lnTo>
                  <a:pt x="1254" y="260"/>
                </a:lnTo>
                <a:lnTo>
                  <a:pt x="1251" y="241"/>
                </a:lnTo>
                <a:lnTo>
                  <a:pt x="1248" y="224"/>
                </a:lnTo>
                <a:lnTo>
                  <a:pt x="1245" y="206"/>
                </a:lnTo>
                <a:lnTo>
                  <a:pt x="1243" y="190"/>
                </a:lnTo>
                <a:lnTo>
                  <a:pt x="1240" y="176"/>
                </a:lnTo>
                <a:lnTo>
                  <a:pt x="1237" y="160"/>
                </a:lnTo>
                <a:lnTo>
                  <a:pt x="1235" y="147"/>
                </a:lnTo>
                <a:lnTo>
                  <a:pt x="1235" y="145"/>
                </a:lnTo>
                <a:lnTo>
                  <a:pt x="1235" y="143"/>
                </a:lnTo>
                <a:lnTo>
                  <a:pt x="1235" y="141"/>
                </a:lnTo>
                <a:lnTo>
                  <a:pt x="1235" y="138"/>
                </a:lnTo>
                <a:lnTo>
                  <a:pt x="1235" y="134"/>
                </a:lnTo>
                <a:lnTo>
                  <a:pt x="1235" y="131"/>
                </a:lnTo>
                <a:lnTo>
                  <a:pt x="1235" y="127"/>
                </a:lnTo>
                <a:lnTo>
                  <a:pt x="1237" y="122"/>
                </a:lnTo>
                <a:lnTo>
                  <a:pt x="1237" y="118"/>
                </a:lnTo>
                <a:lnTo>
                  <a:pt x="1237" y="115"/>
                </a:lnTo>
                <a:lnTo>
                  <a:pt x="1238" y="111"/>
                </a:lnTo>
                <a:lnTo>
                  <a:pt x="1238" y="106"/>
                </a:lnTo>
                <a:lnTo>
                  <a:pt x="1240" y="102"/>
                </a:lnTo>
                <a:lnTo>
                  <a:pt x="1241" y="99"/>
                </a:lnTo>
                <a:lnTo>
                  <a:pt x="1243" y="96"/>
                </a:lnTo>
                <a:lnTo>
                  <a:pt x="1244" y="97"/>
                </a:lnTo>
                <a:lnTo>
                  <a:pt x="1245" y="99"/>
                </a:lnTo>
                <a:lnTo>
                  <a:pt x="1247" y="99"/>
                </a:lnTo>
                <a:lnTo>
                  <a:pt x="1248" y="100"/>
                </a:lnTo>
                <a:lnTo>
                  <a:pt x="1250" y="100"/>
                </a:lnTo>
                <a:lnTo>
                  <a:pt x="1250" y="102"/>
                </a:lnTo>
                <a:lnTo>
                  <a:pt x="1251" y="102"/>
                </a:lnTo>
                <a:lnTo>
                  <a:pt x="1251" y="103"/>
                </a:lnTo>
                <a:lnTo>
                  <a:pt x="1253" y="103"/>
                </a:lnTo>
                <a:lnTo>
                  <a:pt x="1253" y="105"/>
                </a:lnTo>
                <a:lnTo>
                  <a:pt x="1253" y="106"/>
                </a:lnTo>
                <a:lnTo>
                  <a:pt x="1254" y="106"/>
                </a:lnTo>
                <a:lnTo>
                  <a:pt x="1254" y="108"/>
                </a:lnTo>
                <a:lnTo>
                  <a:pt x="1257" y="121"/>
                </a:lnTo>
                <a:lnTo>
                  <a:pt x="1261" y="135"/>
                </a:lnTo>
                <a:lnTo>
                  <a:pt x="1266" y="154"/>
                </a:lnTo>
                <a:lnTo>
                  <a:pt x="1270" y="174"/>
                </a:lnTo>
                <a:lnTo>
                  <a:pt x="1274" y="198"/>
                </a:lnTo>
                <a:lnTo>
                  <a:pt x="1279" y="222"/>
                </a:lnTo>
                <a:lnTo>
                  <a:pt x="1285" y="250"/>
                </a:lnTo>
                <a:lnTo>
                  <a:pt x="1289" y="279"/>
                </a:lnTo>
                <a:lnTo>
                  <a:pt x="1295" y="310"/>
                </a:lnTo>
                <a:lnTo>
                  <a:pt x="1301" y="342"/>
                </a:lnTo>
                <a:lnTo>
                  <a:pt x="1305" y="374"/>
                </a:lnTo>
                <a:lnTo>
                  <a:pt x="1311" y="407"/>
                </a:lnTo>
                <a:lnTo>
                  <a:pt x="1317" y="442"/>
                </a:lnTo>
                <a:lnTo>
                  <a:pt x="1322" y="476"/>
                </a:lnTo>
                <a:lnTo>
                  <a:pt x="1328" y="510"/>
                </a:lnTo>
                <a:lnTo>
                  <a:pt x="1334" y="545"/>
                </a:lnTo>
                <a:lnTo>
                  <a:pt x="1334" y="534"/>
                </a:lnTo>
                <a:lnTo>
                  <a:pt x="1336" y="522"/>
                </a:lnTo>
                <a:lnTo>
                  <a:pt x="1338" y="512"/>
                </a:lnTo>
                <a:lnTo>
                  <a:pt x="1341" y="502"/>
                </a:lnTo>
                <a:lnTo>
                  <a:pt x="1344" y="491"/>
                </a:lnTo>
                <a:lnTo>
                  <a:pt x="1347" y="483"/>
                </a:lnTo>
                <a:lnTo>
                  <a:pt x="1352" y="474"/>
                </a:lnTo>
                <a:lnTo>
                  <a:pt x="1356" y="465"/>
                </a:lnTo>
                <a:lnTo>
                  <a:pt x="1362" y="455"/>
                </a:lnTo>
                <a:lnTo>
                  <a:pt x="1366" y="446"/>
                </a:lnTo>
                <a:lnTo>
                  <a:pt x="1373" y="436"/>
                </a:lnTo>
                <a:lnTo>
                  <a:pt x="1379" y="426"/>
                </a:lnTo>
                <a:lnTo>
                  <a:pt x="1386" y="414"/>
                </a:lnTo>
                <a:lnTo>
                  <a:pt x="1395" y="403"/>
                </a:lnTo>
                <a:lnTo>
                  <a:pt x="1404" y="390"/>
                </a:lnTo>
                <a:lnTo>
                  <a:pt x="1413" y="375"/>
                </a:lnTo>
                <a:lnTo>
                  <a:pt x="1410" y="352"/>
                </a:lnTo>
                <a:lnTo>
                  <a:pt x="1405" y="329"/>
                </a:lnTo>
                <a:lnTo>
                  <a:pt x="1402" y="305"/>
                </a:lnTo>
                <a:lnTo>
                  <a:pt x="1398" y="284"/>
                </a:lnTo>
                <a:lnTo>
                  <a:pt x="1394" y="262"/>
                </a:lnTo>
                <a:lnTo>
                  <a:pt x="1391" y="240"/>
                </a:lnTo>
                <a:lnTo>
                  <a:pt x="1386" y="220"/>
                </a:lnTo>
                <a:lnTo>
                  <a:pt x="1383" y="198"/>
                </a:lnTo>
                <a:lnTo>
                  <a:pt x="1379" y="177"/>
                </a:lnTo>
                <a:lnTo>
                  <a:pt x="1376" y="159"/>
                </a:lnTo>
                <a:lnTo>
                  <a:pt x="1373" y="138"/>
                </a:lnTo>
                <a:lnTo>
                  <a:pt x="1369" y="121"/>
                </a:lnTo>
                <a:lnTo>
                  <a:pt x="1366" y="102"/>
                </a:lnTo>
                <a:lnTo>
                  <a:pt x="1363" y="84"/>
                </a:lnTo>
                <a:lnTo>
                  <a:pt x="1360" y="67"/>
                </a:lnTo>
                <a:lnTo>
                  <a:pt x="1357" y="51"/>
                </a:lnTo>
                <a:lnTo>
                  <a:pt x="1357" y="49"/>
                </a:lnTo>
                <a:lnTo>
                  <a:pt x="1357" y="47"/>
                </a:lnTo>
                <a:lnTo>
                  <a:pt x="1357" y="45"/>
                </a:lnTo>
                <a:lnTo>
                  <a:pt x="1357" y="42"/>
                </a:lnTo>
                <a:lnTo>
                  <a:pt x="1357" y="38"/>
                </a:lnTo>
                <a:lnTo>
                  <a:pt x="1359" y="35"/>
                </a:lnTo>
                <a:lnTo>
                  <a:pt x="1359" y="31"/>
                </a:lnTo>
                <a:lnTo>
                  <a:pt x="1359" y="26"/>
                </a:lnTo>
                <a:lnTo>
                  <a:pt x="1359" y="22"/>
                </a:lnTo>
                <a:lnTo>
                  <a:pt x="1360" y="17"/>
                </a:lnTo>
                <a:lnTo>
                  <a:pt x="1360" y="15"/>
                </a:lnTo>
                <a:lnTo>
                  <a:pt x="1362" y="10"/>
                </a:lnTo>
                <a:lnTo>
                  <a:pt x="1362" y="6"/>
                </a:lnTo>
                <a:lnTo>
                  <a:pt x="1363" y="3"/>
                </a:lnTo>
                <a:lnTo>
                  <a:pt x="1365" y="0"/>
                </a:lnTo>
                <a:lnTo>
                  <a:pt x="1366" y="1"/>
                </a:lnTo>
                <a:lnTo>
                  <a:pt x="1368" y="1"/>
                </a:lnTo>
                <a:lnTo>
                  <a:pt x="1369" y="1"/>
                </a:lnTo>
                <a:lnTo>
                  <a:pt x="1369" y="3"/>
                </a:lnTo>
                <a:lnTo>
                  <a:pt x="1370" y="3"/>
                </a:lnTo>
                <a:lnTo>
                  <a:pt x="1370" y="4"/>
                </a:lnTo>
                <a:lnTo>
                  <a:pt x="1372" y="4"/>
                </a:lnTo>
                <a:lnTo>
                  <a:pt x="1373" y="6"/>
                </a:lnTo>
                <a:lnTo>
                  <a:pt x="1375" y="7"/>
                </a:lnTo>
                <a:lnTo>
                  <a:pt x="1375" y="9"/>
                </a:lnTo>
                <a:lnTo>
                  <a:pt x="1376" y="10"/>
                </a:lnTo>
                <a:lnTo>
                  <a:pt x="1378" y="12"/>
                </a:lnTo>
                <a:lnTo>
                  <a:pt x="1382" y="29"/>
                </a:lnTo>
                <a:lnTo>
                  <a:pt x="1386" y="52"/>
                </a:lnTo>
                <a:lnTo>
                  <a:pt x="1392" y="79"/>
                </a:lnTo>
                <a:lnTo>
                  <a:pt x="1399" y="111"/>
                </a:lnTo>
                <a:lnTo>
                  <a:pt x="1405" y="145"/>
                </a:lnTo>
                <a:lnTo>
                  <a:pt x="1413" y="183"/>
                </a:lnTo>
                <a:lnTo>
                  <a:pt x="1420" y="224"/>
                </a:lnTo>
                <a:lnTo>
                  <a:pt x="1427" y="266"/>
                </a:lnTo>
                <a:lnTo>
                  <a:pt x="1434" y="311"/>
                </a:lnTo>
                <a:lnTo>
                  <a:pt x="1442" y="356"/>
                </a:lnTo>
                <a:lnTo>
                  <a:pt x="1449" y="403"/>
                </a:lnTo>
                <a:lnTo>
                  <a:pt x="1455" y="448"/>
                </a:lnTo>
                <a:lnTo>
                  <a:pt x="1462" y="493"/>
                </a:lnTo>
                <a:lnTo>
                  <a:pt x="1468" y="537"/>
                </a:lnTo>
                <a:lnTo>
                  <a:pt x="1475" y="580"/>
                </a:lnTo>
                <a:lnTo>
                  <a:pt x="1481" y="621"/>
                </a:lnTo>
                <a:lnTo>
                  <a:pt x="1506" y="637"/>
                </a:lnTo>
                <a:lnTo>
                  <a:pt x="1532" y="654"/>
                </a:lnTo>
                <a:lnTo>
                  <a:pt x="1559" y="673"/>
                </a:lnTo>
                <a:lnTo>
                  <a:pt x="1588" y="694"/>
                </a:lnTo>
                <a:lnTo>
                  <a:pt x="1617" y="714"/>
                </a:lnTo>
                <a:lnTo>
                  <a:pt x="1648" y="734"/>
                </a:lnTo>
                <a:lnTo>
                  <a:pt x="1677" y="756"/>
                </a:lnTo>
                <a:lnTo>
                  <a:pt x="1705" y="779"/>
                </a:lnTo>
                <a:lnTo>
                  <a:pt x="1732" y="803"/>
                </a:lnTo>
                <a:lnTo>
                  <a:pt x="1758" y="827"/>
                </a:lnTo>
                <a:lnTo>
                  <a:pt x="1785" y="852"/>
                </a:lnTo>
                <a:lnTo>
                  <a:pt x="1806" y="878"/>
                </a:lnTo>
                <a:lnTo>
                  <a:pt x="1827" y="904"/>
                </a:lnTo>
                <a:lnTo>
                  <a:pt x="1846" y="931"/>
                </a:lnTo>
                <a:lnTo>
                  <a:pt x="1860" y="958"/>
                </a:lnTo>
                <a:lnTo>
                  <a:pt x="1872" y="986"/>
                </a:lnTo>
                <a:lnTo>
                  <a:pt x="1878" y="1002"/>
                </a:lnTo>
                <a:lnTo>
                  <a:pt x="1880" y="1019"/>
                </a:lnTo>
                <a:lnTo>
                  <a:pt x="1883" y="1037"/>
                </a:lnTo>
                <a:lnTo>
                  <a:pt x="1885" y="1054"/>
                </a:lnTo>
                <a:lnTo>
                  <a:pt x="1886" y="1072"/>
                </a:lnTo>
                <a:lnTo>
                  <a:pt x="1885" y="1089"/>
                </a:lnTo>
                <a:lnTo>
                  <a:pt x="1883" y="1107"/>
                </a:lnTo>
                <a:lnTo>
                  <a:pt x="1880" y="1124"/>
                </a:lnTo>
                <a:lnTo>
                  <a:pt x="1878" y="1141"/>
                </a:lnTo>
                <a:lnTo>
                  <a:pt x="1873" y="1157"/>
                </a:lnTo>
                <a:lnTo>
                  <a:pt x="1869" y="1175"/>
                </a:lnTo>
                <a:lnTo>
                  <a:pt x="1862" y="1191"/>
                </a:lnTo>
                <a:lnTo>
                  <a:pt x="1856" y="1207"/>
                </a:lnTo>
                <a:lnTo>
                  <a:pt x="1849" y="1223"/>
                </a:lnTo>
                <a:lnTo>
                  <a:pt x="1840" y="1237"/>
                </a:lnTo>
                <a:lnTo>
                  <a:pt x="1831" y="1252"/>
                </a:lnTo>
                <a:lnTo>
                  <a:pt x="1840" y="1261"/>
                </a:lnTo>
                <a:lnTo>
                  <a:pt x="1847" y="1268"/>
                </a:lnTo>
                <a:lnTo>
                  <a:pt x="1856" y="1277"/>
                </a:lnTo>
                <a:lnTo>
                  <a:pt x="1863" y="1284"/>
                </a:lnTo>
                <a:lnTo>
                  <a:pt x="1872" y="1293"/>
                </a:lnTo>
                <a:lnTo>
                  <a:pt x="1880" y="1300"/>
                </a:lnTo>
                <a:lnTo>
                  <a:pt x="1888" y="1307"/>
                </a:lnTo>
                <a:lnTo>
                  <a:pt x="1896" y="1316"/>
                </a:lnTo>
                <a:lnTo>
                  <a:pt x="1904" y="1323"/>
                </a:lnTo>
                <a:lnTo>
                  <a:pt x="1912" y="1331"/>
                </a:lnTo>
                <a:lnTo>
                  <a:pt x="1921" y="1338"/>
                </a:lnTo>
                <a:lnTo>
                  <a:pt x="1928" y="1345"/>
                </a:lnTo>
                <a:lnTo>
                  <a:pt x="1937" y="1352"/>
                </a:lnTo>
                <a:lnTo>
                  <a:pt x="1944" y="1360"/>
                </a:lnTo>
                <a:lnTo>
                  <a:pt x="1953" y="1365"/>
                </a:lnTo>
                <a:lnTo>
                  <a:pt x="1960" y="1373"/>
                </a:lnTo>
                <a:lnTo>
                  <a:pt x="1969" y="1380"/>
                </a:lnTo>
                <a:lnTo>
                  <a:pt x="1976" y="1386"/>
                </a:lnTo>
                <a:lnTo>
                  <a:pt x="1985" y="1392"/>
                </a:lnTo>
                <a:lnTo>
                  <a:pt x="1992" y="1397"/>
                </a:lnTo>
                <a:lnTo>
                  <a:pt x="2000" y="1402"/>
                </a:lnTo>
                <a:lnTo>
                  <a:pt x="2005" y="1408"/>
                </a:lnTo>
                <a:lnTo>
                  <a:pt x="2013" y="1412"/>
                </a:lnTo>
                <a:lnTo>
                  <a:pt x="2021" y="1415"/>
                </a:lnTo>
                <a:lnTo>
                  <a:pt x="2029" y="1419"/>
                </a:lnTo>
                <a:lnTo>
                  <a:pt x="2036" y="1422"/>
                </a:lnTo>
                <a:lnTo>
                  <a:pt x="2045" y="1425"/>
                </a:lnTo>
                <a:lnTo>
                  <a:pt x="2055" y="1428"/>
                </a:lnTo>
                <a:lnTo>
                  <a:pt x="2065" y="1429"/>
                </a:lnTo>
                <a:lnTo>
                  <a:pt x="2075" y="1431"/>
                </a:lnTo>
                <a:lnTo>
                  <a:pt x="2087" y="1432"/>
                </a:lnTo>
                <a:lnTo>
                  <a:pt x="2100" y="1432"/>
                </a:lnTo>
                <a:lnTo>
                  <a:pt x="2146" y="1435"/>
                </a:lnTo>
                <a:lnTo>
                  <a:pt x="2191" y="1437"/>
                </a:lnTo>
                <a:lnTo>
                  <a:pt x="2234" y="1438"/>
                </a:lnTo>
                <a:lnTo>
                  <a:pt x="2276" y="1440"/>
                </a:lnTo>
                <a:lnTo>
                  <a:pt x="2315" y="1440"/>
                </a:lnTo>
                <a:lnTo>
                  <a:pt x="2354" y="1442"/>
                </a:lnTo>
                <a:lnTo>
                  <a:pt x="2392" y="1444"/>
                </a:lnTo>
                <a:lnTo>
                  <a:pt x="2428" y="1445"/>
                </a:lnTo>
                <a:lnTo>
                  <a:pt x="2465" y="1448"/>
                </a:lnTo>
                <a:lnTo>
                  <a:pt x="2501" y="1451"/>
                </a:lnTo>
                <a:lnTo>
                  <a:pt x="2537" y="1456"/>
                </a:lnTo>
                <a:lnTo>
                  <a:pt x="2574" y="1460"/>
                </a:lnTo>
                <a:lnTo>
                  <a:pt x="2611" y="1464"/>
                </a:lnTo>
                <a:lnTo>
                  <a:pt x="2649" y="1470"/>
                </a:lnTo>
                <a:lnTo>
                  <a:pt x="2687" y="1477"/>
                </a:lnTo>
                <a:lnTo>
                  <a:pt x="2728" y="1486"/>
                </a:lnTo>
                <a:lnTo>
                  <a:pt x="2734" y="1488"/>
                </a:lnTo>
                <a:lnTo>
                  <a:pt x="2739" y="1488"/>
                </a:lnTo>
                <a:lnTo>
                  <a:pt x="2747" y="1489"/>
                </a:lnTo>
                <a:lnTo>
                  <a:pt x="2752" y="1489"/>
                </a:lnTo>
                <a:lnTo>
                  <a:pt x="2760" y="1490"/>
                </a:lnTo>
                <a:lnTo>
                  <a:pt x="2767" y="1490"/>
                </a:lnTo>
                <a:lnTo>
                  <a:pt x="2774" y="1492"/>
                </a:lnTo>
                <a:lnTo>
                  <a:pt x="2782" y="1492"/>
                </a:lnTo>
                <a:lnTo>
                  <a:pt x="2787" y="1492"/>
                </a:lnTo>
                <a:lnTo>
                  <a:pt x="2795" y="1492"/>
                </a:lnTo>
                <a:lnTo>
                  <a:pt x="2802" y="1492"/>
                </a:lnTo>
                <a:lnTo>
                  <a:pt x="2809" y="1493"/>
                </a:lnTo>
                <a:lnTo>
                  <a:pt x="2816" y="1493"/>
                </a:lnTo>
                <a:lnTo>
                  <a:pt x="2822" y="1493"/>
                </a:lnTo>
                <a:lnTo>
                  <a:pt x="2829" y="1495"/>
                </a:lnTo>
                <a:lnTo>
                  <a:pt x="2835" y="1496"/>
                </a:lnTo>
                <a:lnTo>
                  <a:pt x="2838" y="1496"/>
                </a:lnTo>
                <a:lnTo>
                  <a:pt x="2841" y="1498"/>
                </a:lnTo>
                <a:lnTo>
                  <a:pt x="2843" y="1499"/>
                </a:lnTo>
                <a:lnTo>
                  <a:pt x="2843" y="1501"/>
                </a:lnTo>
                <a:lnTo>
                  <a:pt x="2844" y="1502"/>
                </a:lnTo>
                <a:lnTo>
                  <a:pt x="2844" y="1504"/>
                </a:lnTo>
                <a:lnTo>
                  <a:pt x="2844" y="1505"/>
                </a:lnTo>
                <a:lnTo>
                  <a:pt x="2844" y="1506"/>
                </a:lnTo>
                <a:lnTo>
                  <a:pt x="2843" y="1508"/>
                </a:lnTo>
                <a:lnTo>
                  <a:pt x="2841" y="1509"/>
                </a:lnTo>
                <a:lnTo>
                  <a:pt x="2840" y="1511"/>
                </a:lnTo>
                <a:lnTo>
                  <a:pt x="2837" y="1512"/>
                </a:lnTo>
                <a:lnTo>
                  <a:pt x="2834" y="1514"/>
                </a:lnTo>
                <a:lnTo>
                  <a:pt x="2831" y="1515"/>
                </a:lnTo>
                <a:lnTo>
                  <a:pt x="2828" y="1517"/>
                </a:lnTo>
                <a:lnTo>
                  <a:pt x="2824" y="1517"/>
                </a:lnTo>
                <a:lnTo>
                  <a:pt x="2813" y="1517"/>
                </a:lnTo>
                <a:lnTo>
                  <a:pt x="2803" y="1517"/>
                </a:lnTo>
                <a:lnTo>
                  <a:pt x="2793" y="1515"/>
                </a:lnTo>
                <a:lnTo>
                  <a:pt x="2783" y="1515"/>
                </a:lnTo>
                <a:lnTo>
                  <a:pt x="2773" y="1515"/>
                </a:lnTo>
                <a:lnTo>
                  <a:pt x="2763" y="1514"/>
                </a:lnTo>
                <a:lnTo>
                  <a:pt x="2752" y="1514"/>
                </a:lnTo>
                <a:lnTo>
                  <a:pt x="2742" y="1512"/>
                </a:lnTo>
                <a:lnTo>
                  <a:pt x="2734" y="1512"/>
                </a:lnTo>
                <a:lnTo>
                  <a:pt x="2725" y="1511"/>
                </a:lnTo>
                <a:lnTo>
                  <a:pt x="2716" y="1511"/>
                </a:lnTo>
                <a:lnTo>
                  <a:pt x="2707" y="1509"/>
                </a:lnTo>
                <a:lnTo>
                  <a:pt x="2700" y="1508"/>
                </a:lnTo>
                <a:lnTo>
                  <a:pt x="2693" y="1508"/>
                </a:lnTo>
                <a:lnTo>
                  <a:pt x="2687" y="1506"/>
                </a:lnTo>
                <a:lnTo>
                  <a:pt x="2683" y="1505"/>
                </a:lnTo>
                <a:lnTo>
                  <a:pt x="2671" y="1502"/>
                </a:lnTo>
                <a:lnTo>
                  <a:pt x="2658" y="1499"/>
                </a:lnTo>
                <a:lnTo>
                  <a:pt x="2646" y="1496"/>
                </a:lnTo>
                <a:lnTo>
                  <a:pt x="2632" y="1495"/>
                </a:lnTo>
                <a:lnTo>
                  <a:pt x="2619" y="1492"/>
                </a:lnTo>
                <a:lnTo>
                  <a:pt x="2603" y="1490"/>
                </a:lnTo>
                <a:lnTo>
                  <a:pt x="2588" y="1489"/>
                </a:lnTo>
                <a:lnTo>
                  <a:pt x="2572" y="1488"/>
                </a:lnTo>
                <a:lnTo>
                  <a:pt x="2556" y="1486"/>
                </a:lnTo>
                <a:lnTo>
                  <a:pt x="2539" y="1485"/>
                </a:lnTo>
                <a:lnTo>
                  <a:pt x="2521" y="1483"/>
                </a:lnTo>
                <a:lnTo>
                  <a:pt x="2504" y="1482"/>
                </a:lnTo>
                <a:lnTo>
                  <a:pt x="2487" y="1480"/>
                </a:lnTo>
                <a:lnTo>
                  <a:pt x="2469" y="1479"/>
                </a:lnTo>
                <a:lnTo>
                  <a:pt x="2450" y="1477"/>
                </a:lnTo>
                <a:lnTo>
                  <a:pt x="2433" y="1476"/>
                </a:lnTo>
                <a:lnTo>
                  <a:pt x="2401" y="1473"/>
                </a:lnTo>
                <a:lnTo>
                  <a:pt x="2369" y="1472"/>
                </a:lnTo>
                <a:lnTo>
                  <a:pt x="2335" y="1470"/>
                </a:lnTo>
                <a:lnTo>
                  <a:pt x="2302" y="1469"/>
                </a:lnTo>
                <a:lnTo>
                  <a:pt x="2269" y="1469"/>
                </a:lnTo>
                <a:lnTo>
                  <a:pt x="2237" y="1467"/>
                </a:lnTo>
                <a:lnTo>
                  <a:pt x="2205" y="1467"/>
                </a:lnTo>
                <a:lnTo>
                  <a:pt x="2173" y="1466"/>
                </a:lnTo>
                <a:lnTo>
                  <a:pt x="2144" y="1466"/>
                </a:lnTo>
                <a:lnTo>
                  <a:pt x="2116" y="1466"/>
                </a:lnTo>
                <a:lnTo>
                  <a:pt x="2091" y="1466"/>
                </a:lnTo>
                <a:lnTo>
                  <a:pt x="2068" y="1466"/>
                </a:lnTo>
                <a:lnTo>
                  <a:pt x="2049" y="1464"/>
                </a:lnTo>
                <a:lnTo>
                  <a:pt x="2032" y="1464"/>
                </a:lnTo>
                <a:lnTo>
                  <a:pt x="2020" y="1463"/>
                </a:lnTo>
                <a:lnTo>
                  <a:pt x="2011" y="1461"/>
                </a:lnTo>
                <a:lnTo>
                  <a:pt x="1997" y="1458"/>
                </a:lnTo>
                <a:lnTo>
                  <a:pt x="1984" y="1454"/>
                </a:lnTo>
                <a:lnTo>
                  <a:pt x="1972" y="1450"/>
                </a:lnTo>
                <a:lnTo>
                  <a:pt x="1960" y="1444"/>
                </a:lnTo>
                <a:lnTo>
                  <a:pt x="1950" y="1440"/>
                </a:lnTo>
                <a:lnTo>
                  <a:pt x="1942" y="1434"/>
                </a:lnTo>
                <a:lnTo>
                  <a:pt x="1933" y="1428"/>
                </a:lnTo>
                <a:lnTo>
                  <a:pt x="1924" y="1422"/>
                </a:lnTo>
                <a:lnTo>
                  <a:pt x="1917" y="1416"/>
                </a:lnTo>
                <a:lnTo>
                  <a:pt x="1910" y="1411"/>
                </a:lnTo>
                <a:lnTo>
                  <a:pt x="1902" y="1403"/>
                </a:lnTo>
                <a:lnTo>
                  <a:pt x="1895" y="1397"/>
                </a:lnTo>
                <a:lnTo>
                  <a:pt x="1888" y="1390"/>
                </a:lnTo>
                <a:lnTo>
                  <a:pt x="1880" y="1384"/>
                </a:lnTo>
                <a:lnTo>
                  <a:pt x="1872" y="1377"/>
                </a:lnTo>
                <a:lnTo>
                  <a:pt x="1865" y="1370"/>
                </a:lnTo>
                <a:lnTo>
                  <a:pt x="1860" y="1367"/>
                </a:lnTo>
                <a:lnTo>
                  <a:pt x="1856" y="1364"/>
                </a:lnTo>
                <a:lnTo>
                  <a:pt x="1853" y="1360"/>
                </a:lnTo>
                <a:lnTo>
                  <a:pt x="1849" y="1357"/>
                </a:lnTo>
                <a:lnTo>
                  <a:pt x="1844" y="1352"/>
                </a:lnTo>
                <a:lnTo>
                  <a:pt x="1840" y="1348"/>
                </a:lnTo>
                <a:lnTo>
                  <a:pt x="1835" y="1345"/>
                </a:lnTo>
                <a:lnTo>
                  <a:pt x="1831" y="1341"/>
                </a:lnTo>
                <a:lnTo>
                  <a:pt x="1825" y="1336"/>
                </a:lnTo>
                <a:lnTo>
                  <a:pt x="1821" y="1332"/>
                </a:lnTo>
                <a:lnTo>
                  <a:pt x="1817" y="1328"/>
                </a:lnTo>
                <a:lnTo>
                  <a:pt x="1812" y="1322"/>
                </a:lnTo>
                <a:lnTo>
                  <a:pt x="1808" y="1317"/>
                </a:lnTo>
                <a:lnTo>
                  <a:pt x="1802" y="1313"/>
                </a:lnTo>
                <a:lnTo>
                  <a:pt x="1798" y="1309"/>
                </a:lnTo>
                <a:lnTo>
                  <a:pt x="1793" y="1303"/>
                </a:lnTo>
                <a:lnTo>
                  <a:pt x="1792" y="1304"/>
                </a:lnTo>
                <a:lnTo>
                  <a:pt x="1790" y="1304"/>
                </a:lnTo>
                <a:lnTo>
                  <a:pt x="1789" y="1306"/>
                </a:lnTo>
                <a:lnTo>
                  <a:pt x="1787" y="1307"/>
                </a:lnTo>
                <a:lnTo>
                  <a:pt x="1786" y="1309"/>
                </a:lnTo>
                <a:lnTo>
                  <a:pt x="1783" y="1310"/>
                </a:lnTo>
                <a:lnTo>
                  <a:pt x="1782" y="1312"/>
                </a:lnTo>
                <a:lnTo>
                  <a:pt x="1780" y="1313"/>
                </a:lnTo>
                <a:lnTo>
                  <a:pt x="1779" y="1315"/>
                </a:lnTo>
                <a:lnTo>
                  <a:pt x="1777" y="1316"/>
                </a:lnTo>
                <a:lnTo>
                  <a:pt x="1776" y="1317"/>
                </a:lnTo>
                <a:lnTo>
                  <a:pt x="1774" y="1319"/>
                </a:lnTo>
                <a:lnTo>
                  <a:pt x="1773" y="1320"/>
                </a:lnTo>
                <a:lnTo>
                  <a:pt x="1772" y="1322"/>
                </a:lnTo>
                <a:lnTo>
                  <a:pt x="1770" y="1323"/>
                </a:lnTo>
                <a:lnTo>
                  <a:pt x="1769" y="1325"/>
                </a:lnTo>
                <a:lnTo>
                  <a:pt x="1773" y="1329"/>
                </a:lnTo>
                <a:lnTo>
                  <a:pt x="1777" y="1333"/>
                </a:lnTo>
                <a:lnTo>
                  <a:pt x="1782" y="1338"/>
                </a:lnTo>
                <a:lnTo>
                  <a:pt x="1786" y="1342"/>
                </a:lnTo>
                <a:lnTo>
                  <a:pt x="1790" y="1347"/>
                </a:lnTo>
                <a:lnTo>
                  <a:pt x="1796" y="1351"/>
                </a:lnTo>
                <a:lnTo>
                  <a:pt x="1801" y="1357"/>
                </a:lnTo>
                <a:lnTo>
                  <a:pt x="1805" y="1361"/>
                </a:lnTo>
                <a:lnTo>
                  <a:pt x="1809" y="1365"/>
                </a:lnTo>
                <a:lnTo>
                  <a:pt x="1814" y="1370"/>
                </a:lnTo>
                <a:lnTo>
                  <a:pt x="1818" y="1374"/>
                </a:lnTo>
                <a:lnTo>
                  <a:pt x="1822" y="1377"/>
                </a:lnTo>
                <a:lnTo>
                  <a:pt x="1827" y="1381"/>
                </a:lnTo>
                <a:lnTo>
                  <a:pt x="1833" y="1386"/>
                </a:lnTo>
                <a:lnTo>
                  <a:pt x="1837" y="1390"/>
                </a:lnTo>
                <a:lnTo>
                  <a:pt x="1841" y="1395"/>
                </a:lnTo>
                <a:lnTo>
                  <a:pt x="1849" y="1402"/>
                </a:lnTo>
                <a:lnTo>
                  <a:pt x="1856" y="1408"/>
                </a:lnTo>
                <a:lnTo>
                  <a:pt x="1865" y="1415"/>
                </a:lnTo>
                <a:lnTo>
                  <a:pt x="1872" y="1421"/>
                </a:lnTo>
                <a:lnTo>
                  <a:pt x="1879" y="1427"/>
                </a:lnTo>
                <a:lnTo>
                  <a:pt x="1886" y="1432"/>
                </a:lnTo>
                <a:lnTo>
                  <a:pt x="1894" y="1438"/>
                </a:lnTo>
                <a:lnTo>
                  <a:pt x="1901" y="1444"/>
                </a:lnTo>
                <a:lnTo>
                  <a:pt x="1908" y="1448"/>
                </a:lnTo>
                <a:lnTo>
                  <a:pt x="1917" y="1453"/>
                </a:lnTo>
                <a:lnTo>
                  <a:pt x="1924" y="1458"/>
                </a:lnTo>
                <a:lnTo>
                  <a:pt x="1933" y="1463"/>
                </a:lnTo>
                <a:lnTo>
                  <a:pt x="1942" y="1467"/>
                </a:lnTo>
                <a:lnTo>
                  <a:pt x="1950" y="1472"/>
                </a:lnTo>
                <a:lnTo>
                  <a:pt x="1960" y="1476"/>
                </a:lnTo>
                <a:lnTo>
                  <a:pt x="1971" y="1482"/>
                </a:lnTo>
                <a:lnTo>
                  <a:pt x="1979" y="1483"/>
                </a:lnTo>
                <a:lnTo>
                  <a:pt x="1989" y="1485"/>
                </a:lnTo>
                <a:lnTo>
                  <a:pt x="2003" y="1486"/>
                </a:lnTo>
                <a:lnTo>
                  <a:pt x="2019" y="1488"/>
                </a:lnTo>
                <a:lnTo>
                  <a:pt x="2036" y="1488"/>
                </a:lnTo>
                <a:lnTo>
                  <a:pt x="2055" y="1488"/>
                </a:lnTo>
                <a:lnTo>
                  <a:pt x="2075" y="1488"/>
                </a:lnTo>
                <a:lnTo>
                  <a:pt x="2097" y="1488"/>
                </a:lnTo>
                <a:lnTo>
                  <a:pt x="2119" y="1486"/>
                </a:lnTo>
                <a:lnTo>
                  <a:pt x="2144" y="1486"/>
                </a:lnTo>
                <a:lnTo>
                  <a:pt x="2167" y="1486"/>
                </a:lnTo>
                <a:lnTo>
                  <a:pt x="2191" y="1485"/>
                </a:lnTo>
                <a:lnTo>
                  <a:pt x="2216" y="1485"/>
                </a:lnTo>
                <a:lnTo>
                  <a:pt x="2241" y="1485"/>
                </a:lnTo>
                <a:lnTo>
                  <a:pt x="2264" y="1485"/>
                </a:lnTo>
                <a:lnTo>
                  <a:pt x="2287" y="1486"/>
                </a:lnTo>
                <a:lnTo>
                  <a:pt x="2308" y="1486"/>
                </a:lnTo>
                <a:lnTo>
                  <a:pt x="2327" y="1488"/>
                </a:lnTo>
                <a:lnTo>
                  <a:pt x="2346" y="1489"/>
                </a:lnTo>
                <a:lnTo>
                  <a:pt x="2363" y="1489"/>
                </a:lnTo>
                <a:lnTo>
                  <a:pt x="2380" y="1490"/>
                </a:lnTo>
                <a:lnTo>
                  <a:pt x="2396" y="1490"/>
                </a:lnTo>
                <a:lnTo>
                  <a:pt x="2412" y="1492"/>
                </a:lnTo>
                <a:lnTo>
                  <a:pt x="2428" y="1493"/>
                </a:lnTo>
                <a:lnTo>
                  <a:pt x="2444" y="1493"/>
                </a:lnTo>
                <a:lnTo>
                  <a:pt x="2460" y="1495"/>
                </a:lnTo>
                <a:lnTo>
                  <a:pt x="2478" y="1496"/>
                </a:lnTo>
                <a:lnTo>
                  <a:pt x="2494" y="1498"/>
                </a:lnTo>
                <a:lnTo>
                  <a:pt x="2511" y="1499"/>
                </a:lnTo>
                <a:lnTo>
                  <a:pt x="2530" y="1501"/>
                </a:lnTo>
                <a:lnTo>
                  <a:pt x="2549" y="1504"/>
                </a:lnTo>
                <a:lnTo>
                  <a:pt x="2569" y="1505"/>
                </a:lnTo>
                <a:lnTo>
                  <a:pt x="2574" y="1505"/>
                </a:lnTo>
                <a:lnTo>
                  <a:pt x="2580" y="1506"/>
                </a:lnTo>
                <a:lnTo>
                  <a:pt x="2584" y="1506"/>
                </a:lnTo>
                <a:lnTo>
                  <a:pt x="2588" y="1506"/>
                </a:lnTo>
                <a:lnTo>
                  <a:pt x="2593" y="1508"/>
                </a:lnTo>
                <a:lnTo>
                  <a:pt x="2597" y="1508"/>
                </a:lnTo>
                <a:lnTo>
                  <a:pt x="2601" y="1508"/>
                </a:lnTo>
                <a:lnTo>
                  <a:pt x="2606" y="1509"/>
                </a:lnTo>
                <a:lnTo>
                  <a:pt x="2609" y="1509"/>
                </a:lnTo>
                <a:lnTo>
                  <a:pt x="2613" y="1511"/>
                </a:lnTo>
                <a:lnTo>
                  <a:pt x="2617" y="1511"/>
                </a:lnTo>
                <a:lnTo>
                  <a:pt x="2622" y="1511"/>
                </a:lnTo>
                <a:lnTo>
                  <a:pt x="2626" y="1512"/>
                </a:lnTo>
                <a:lnTo>
                  <a:pt x="2630" y="1512"/>
                </a:lnTo>
                <a:lnTo>
                  <a:pt x="2636" y="1514"/>
                </a:lnTo>
                <a:lnTo>
                  <a:pt x="2641" y="1515"/>
                </a:lnTo>
                <a:lnTo>
                  <a:pt x="2642" y="1517"/>
                </a:lnTo>
                <a:lnTo>
                  <a:pt x="2643" y="1518"/>
                </a:lnTo>
                <a:lnTo>
                  <a:pt x="2643" y="1520"/>
                </a:lnTo>
                <a:lnTo>
                  <a:pt x="2643" y="1521"/>
                </a:lnTo>
                <a:lnTo>
                  <a:pt x="2643" y="1524"/>
                </a:lnTo>
                <a:lnTo>
                  <a:pt x="2643" y="1525"/>
                </a:lnTo>
                <a:lnTo>
                  <a:pt x="2642" y="1527"/>
                </a:lnTo>
                <a:lnTo>
                  <a:pt x="2641" y="1528"/>
                </a:lnTo>
                <a:lnTo>
                  <a:pt x="2639" y="1530"/>
                </a:lnTo>
                <a:lnTo>
                  <a:pt x="2638" y="1530"/>
                </a:lnTo>
                <a:lnTo>
                  <a:pt x="2636" y="1531"/>
                </a:lnTo>
                <a:lnTo>
                  <a:pt x="2633" y="1533"/>
                </a:lnTo>
                <a:lnTo>
                  <a:pt x="2630" y="1533"/>
                </a:lnTo>
                <a:lnTo>
                  <a:pt x="2627" y="1534"/>
                </a:lnTo>
                <a:lnTo>
                  <a:pt x="2623" y="1534"/>
                </a:lnTo>
                <a:lnTo>
                  <a:pt x="2620" y="1534"/>
                </a:lnTo>
                <a:lnTo>
                  <a:pt x="2607" y="1533"/>
                </a:lnTo>
                <a:lnTo>
                  <a:pt x="2597" y="1531"/>
                </a:lnTo>
                <a:lnTo>
                  <a:pt x="2585" y="1530"/>
                </a:lnTo>
                <a:lnTo>
                  <a:pt x="2575" y="1528"/>
                </a:lnTo>
                <a:lnTo>
                  <a:pt x="2565" y="1527"/>
                </a:lnTo>
                <a:lnTo>
                  <a:pt x="2555" y="1525"/>
                </a:lnTo>
                <a:lnTo>
                  <a:pt x="2545" y="1524"/>
                </a:lnTo>
                <a:lnTo>
                  <a:pt x="2536" y="1524"/>
                </a:lnTo>
                <a:lnTo>
                  <a:pt x="2526" y="1522"/>
                </a:lnTo>
                <a:lnTo>
                  <a:pt x="2516" y="1522"/>
                </a:lnTo>
                <a:lnTo>
                  <a:pt x="2505" y="1521"/>
                </a:lnTo>
                <a:lnTo>
                  <a:pt x="2495" y="1521"/>
                </a:lnTo>
                <a:lnTo>
                  <a:pt x="2485" y="1520"/>
                </a:lnTo>
                <a:lnTo>
                  <a:pt x="2475" y="1520"/>
                </a:lnTo>
                <a:lnTo>
                  <a:pt x="2463" y="1518"/>
                </a:lnTo>
                <a:lnTo>
                  <a:pt x="2452" y="1517"/>
                </a:lnTo>
                <a:lnTo>
                  <a:pt x="2417" y="1515"/>
                </a:lnTo>
                <a:lnTo>
                  <a:pt x="2382" y="1514"/>
                </a:lnTo>
                <a:lnTo>
                  <a:pt x="2346" y="1514"/>
                </a:lnTo>
                <a:lnTo>
                  <a:pt x="2309" y="1514"/>
                </a:lnTo>
                <a:lnTo>
                  <a:pt x="2273" y="1514"/>
                </a:lnTo>
                <a:lnTo>
                  <a:pt x="2238" y="1515"/>
                </a:lnTo>
                <a:lnTo>
                  <a:pt x="2203" y="1515"/>
                </a:lnTo>
                <a:lnTo>
                  <a:pt x="2170" y="1517"/>
                </a:lnTo>
                <a:lnTo>
                  <a:pt x="2138" y="1518"/>
                </a:lnTo>
                <a:lnTo>
                  <a:pt x="2107" y="1520"/>
                </a:lnTo>
                <a:lnTo>
                  <a:pt x="2080" y="1521"/>
                </a:lnTo>
                <a:lnTo>
                  <a:pt x="2055" y="1521"/>
                </a:lnTo>
                <a:lnTo>
                  <a:pt x="2033" y="1522"/>
                </a:lnTo>
                <a:lnTo>
                  <a:pt x="2014" y="1522"/>
                </a:lnTo>
                <a:lnTo>
                  <a:pt x="1998" y="1522"/>
                </a:lnTo>
                <a:lnTo>
                  <a:pt x="1988" y="1522"/>
                </a:lnTo>
                <a:lnTo>
                  <a:pt x="1969" y="1521"/>
                </a:lnTo>
                <a:lnTo>
                  <a:pt x="1953" y="1518"/>
                </a:lnTo>
                <a:lnTo>
                  <a:pt x="1940" y="1517"/>
                </a:lnTo>
                <a:lnTo>
                  <a:pt x="1927" y="1514"/>
                </a:lnTo>
                <a:lnTo>
                  <a:pt x="1915" y="1509"/>
                </a:lnTo>
                <a:lnTo>
                  <a:pt x="1904" y="1506"/>
                </a:lnTo>
                <a:lnTo>
                  <a:pt x="1894" y="1502"/>
                </a:lnTo>
                <a:lnTo>
                  <a:pt x="1885" y="1498"/>
                </a:lnTo>
                <a:lnTo>
                  <a:pt x="1876" y="1492"/>
                </a:lnTo>
                <a:lnTo>
                  <a:pt x="1867" y="1488"/>
                </a:lnTo>
                <a:lnTo>
                  <a:pt x="1859" y="1480"/>
                </a:lnTo>
                <a:lnTo>
                  <a:pt x="1850" y="1474"/>
                </a:lnTo>
                <a:lnTo>
                  <a:pt x="1843" y="1467"/>
                </a:lnTo>
                <a:lnTo>
                  <a:pt x="1834" y="1460"/>
                </a:lnTo>
                <a:lnTo>
                  <a:pt x="1824" y="1451"/>
                </a:lnTo>
                <a:lnTo>
                  <a:pt x="1814" y="1442"/>
                </a:lnTo>
                <a:lnTo>
                  <a:pt x="1803" y="1432"/>
                </a:lnTo>
                <a:lnTo>
                  <a:pt x="1792" y="1424"/>
                </a:lnTo>
                <a:lnTo>
                  <a:pt x="1780" y="1413"/>
                </a:lnTo>
                <a:lnTo>
                  <a:pt x="1769" y="1403"/>
                </a:lnTo>
                <a:lnTo>
                  <a:pt x="1757" y="1392"/>
                </a:lnTo>
                <a:lnTo>
                  <a:pt x="1745" y="1381"/>
                </a:lnTo>
                <a:lnTo>
                  <a:pt x="1734" y="1370"/>
                </a:lnTo>
                <a:lnTo>
                  <a:pt x="1724" y="1360"/>
                </a:lnTo>
                <a:lnTo>
                  <a:pt x="1712" y="1348"/>
                </a:lnTo>
                <a:lnTo>
                  <a:pt x="1700" y="1338"/>
                </a:lnTo>
                <a:lnTo>
                  <a:pt x="1689" y="1326"/>
                </a:lnTo>
                <a:lnTo>
                  <a:pt x="1677" y="1315"/>
                </a:lnTo>
                <a:lnTo>
                  <a:pt x="1665" y="1303"/>
                </a:lnTo>
                <a:lnTo>
                  <a:pt x="1654" y="1293"/>
                </a:lnTo>
                <a:lnTo>
                  <a:pt x="1644" y="1281"/>
                </a:lnTo>
                <a:lnTo>
                  <a:pt x="1632" y="1269"/>
                </a:lnTo>
                <a:lnTo>
                  <a:pt x="1631" y="1274"/>
                </a:lnTo>
                <a:lnTo>
                  <a:pt x="1629" y="1277"/>
                </a:lnTo>
                <a:lnTo>
                  <a:pt x="1626" y="1281"/>
                </a:lnTo>
                <a:lnTo>
                  <a:pt x="1625" y="1285"/>
                </a:lnTo>
                <a:lnTo>
                  <a:pt x="1623" y="1290"/>
                </a:lnTo>
                <a:lnTo>
                  <a:pt x="1622" y="1293"/>
                </a:lnTo>
                <a:lnTo>
                  <a:pt x="1620" y="1297"/>
                </a:lnTo>
                <a:lnTo>
                  <a:pt x="1617" y="1300"/>
                </a:lnTo>
                <a:lnTo>
                  <a:pt x="1616" y="1304"/>
                </a:lnTo>
                <a:lnTo>
                  <a:pt x="1615" y="1307"/>
                </a:lnTo>
                <a:lnTo>
                  <a:pt x="1613" y="1310"/>
                </a:lnTo>
                <a:lnTo>
                  <a:pt x="1612" y="1313"/>
                </a:lnTo>
                <a:lnTo>
                  <a:pt x="1612" y="1315"/>
                </a:lnTo>
                <a:lnTo>
                  <a:pt x="1610" y="1316"/>
                </a:lnTo>
                <a:lnTo>
                  <a:pt x="1610" y="1317"/>
                </a:lnTo>
                <a:lnTo>
                  <a:pt x="1609" y="1317"/>
                </a:lnTo>
                <a:lnTo>
                  <a:pt x="1607" y="1317"/>
                </a:lnTo>
                <a:lnTo>
                  <a:pt x="1606" y="1316"/>
                </a:lnTo>
                <a:lnTo>
                  <a:pt x="1603" y="1316"/>
                </a:lnTo>
                <a:lnTo>
                  <a:pt x="1600" y="1315"/>
                </a:lnTo>
                <a:lnTo>
                  <a:pt x="1597" y="1315"/>
                </a:lnTo>
                <a:lnTo>
                  <a:pt x="1594" y="1313"/>
                </a:lnTo>
                <a:lnTo>
                  <a:pt x="1590" y="1312"/>
                </a:lnTo>
                <a:lnTo>
                  <a:pt x="1585" y="1310"/>
                </a:lnTo>
                <a:lnTo>
                  <a:pt x="1580" y="1310"/>
                </a:lnTo>
                <a:lnTo>
                  <a:pt x="1574" y="1309"/>
                </a:lnTo>
                <a:lnTo>
                  <a:pt x="1570" y="1307"/>
                </a:lnTo>
                <a:lnTo>
                  <a:pt x="1562" y="1306"/>
                </a:lnTo>
                <a:lnTo>
                  <a:pt x="1556" y="1304"/>
                </a:lnTo>
                <a:lnTo>
                  <a:pt x="1549" y="1303"/>
                </a:lnTo>
                <a:lnTo>
                  <a:pt x="1549" y="1307"/>
                </a:lnTo>
                <a:lnTo>
                  <a:pt x="1549" y="1312"/>
                </a:lnTo>
                <a:lnTo>
                  <a:pt x="1549" y="1316"/>
                </a:lnTo>
                <a:lnTo>
                  <a:pt x="1549" y="1320"/>
                </a:lnTo>
                <a:lnTo>
                  <a:pt x="1549" y="1325"/>
                </a:lnTo>
                <a:lnTo>
                  <a:pt x="1549" y="1329"/>
                </a:lnTo>
                <a:lnTo>
                  <a:pt x="1548" y="1333"/>
                </a:lnTo>
                <a:lnTo>
                  <a:pt x="1548" y="1338"/>
                </a:lnTo>
                <a:lnTo>
                  <a:pt x="1548" y="1341"/>
                </a:lnTo>
                <a:lnTo>
                  <a:pt x="1546" y="1345"/>
                </a:lnTo>
                <a:lnTo>
                  <a:pt x="1546" y="1348"/>
                </a:lnTo>
                <a:lnTo>
                  <a:pt x="1546" y="1352"/>
                </a:lnTo>
                <a:lnTo>
                  <a:pt x="1545" y="1355"/>
                </a:lnTo>
                <a:lnTo>
                  <a:pt x="1545" y="1360"/>
                </a:lnTo>
                <a:lnTo>
                  <a:pt x="1543" y="1363"/>
                </a:lnTo>
                <a:lnTo>
                  <a:pt x="1543" y="1365"/>
                </a:lnTo>
                <a:lnTo>
                  <a:pt x="1542" y="1368"/>
                </a:lnTo>
                <a:lnTo>
                  <a:pt x="1540" y="1371"/>
                </a:lnTo>
                <a:lnTo>
                  <a:pt x="1540" y="1374"/>
                </a:lnTo>
                <a:lnTo>
                  <a:pt x="1539" y="1377"/>
                </a:lnTo>
                <a:lnTo>
                  <a:pt x="1538" y="1380"/>
                </a:lnTo>
                <a:lnTo>
                  <a:pt x="1536" y="1384"/>
                </a:lnTo>
                <a:lnTo>
                  <a:pt x="1535" y="1387"/>
                </a:lnTo>
                <a:lnTo>
                  <a:pt x="1533" y="1390"/>
                </a:lnTo>
                <a:lnTo>
                  <a:pt x="1532" y="1393"/>
                </a:lnTo>
                <a:lnTo>
                  <a:pt x="1530" y="1396"/>
                </a:lnTo>
                <a:lnTo>
                  <a:pt x="1529" y="1399"/>
                </a:lnTo>
                <a:lnTo>
                  <a:pt x="1527" y="1402"/>
                </a:lnTo>
                <a:lnTo>
                  <a:pt x="1524" y="1405"/>
                </a:lnTo>
                <a:lnTo>
                  <a:pt x="1523" y="1408"/>
                </a:lnTo>
                <a:lnTo>
                  <a:pt x="1522" y="1409"/>
                </a:lnTo>
                <a:lnTo>
                  <a:pt x="1519" y="1412"/>
                </a:lnTo>
                <a:lnTo>
                  <a:pt x="1516" y="1413"/>
                </a:lnTo>
                <a:lnTo>
                  <a:pt x="1511" y="1416"/>
                </a:lnTo>
                <a:lnTo>
                  <a:pt x="1508" y="1419"/>
                </a:lnTo>
                <a:lnTo>
                  <a:pt x="1504" y="1422"/>
                </a:lnTo>
                <a:lnTo>
                  <a:pt x="1501" y="1425"/>
                </a:lnTo>
                <a:lnTo>
                  <a:pt x="1497" y="1428"/>
                </a:lnTo>
                <a:lnTo>
                  <a:pt x="1494" y="1429"/>
                </a:lnTo>
                <a:lnTo>
                  <a:pt x="1490" y="1432"/>
                </a:lnTo>
                <a:lnTo>
                  <a:pt x="1487" y="1435"/>
                </a:lnTo>
                <a:lnTo>
                  <a:pt x="1482" y="1438"/>
                </a:lnTo>
                <a:lnTo>
                  <a:pt x="1479" y="1440"/>
                </a:lnTo>
                <a:lnTo>
                  <a:pt x="1475" y="1442"/>
                </a:lnTo>
                <a:lnTo>
                  <a:pt x="1472" y="1445"/>
                </a:lnTo>
                <a:lnTo>
                  <a:pt x="1468" y="1447"/>
                </a:lnTo>
                <a:lnTo>
                  <a:pt x="1465" y="1450"/>
                </a:lnTo>
                <a:lnTo>
                  <a:pt x="1461" y="1453"/>
                </a:lnTo>
                <a:lnTo>
                  <a:pt x="1462" y="1453"/>
                </a:lnTo>
                <a:lnTo>
                  <a:pt x="1463" y="1453"/>
                </a:lnTo>
                <a:lnTo>
                  <a:pt x="1465" y="1454"/>
                </a:lnTo>
                <a:lnTo>
                  <a:pt x="1466" y="1454"/>
                </a:lnTo>
                <a:lnTo>
                  <a:pt x="1468" y="1456"/>
                </a:lnTo>
                <a:lnTo>
                  <a:pt x="1469" y="1457"/>
                </a:lnTo>
                <a:lnTo>
                  <a:pt x="1469" y="1458"/>
                </a:lnTo>
                <a:lnTo>
                  <a:pt x="1471" y="1460"/>
                </a:lnTo>
                <a:lnTo>
                  <a:pt x="1471" y="1461"/>
                </a:lnTo>
                <a:lnTo>
                  <a:pt x="1471" y="1466"/>
                </a:lnTo>
                <a:lnTo>
                  <a:pt x="1471" y="1470"/>
                </a:lnTo>
                <a:lnTo>
                  <a:pt x="1471" y="1473"/>
                </a:lnTo>
                <a:lnTo>
                  <a:pt x="1471" y="1477"/>
                </a:lnTo>
                <a:lnTo>
                  <a:pt x="1471" y="1482"/>
                </a:lnTo>
                <a:lnTo>
                  <a:pt x="1471" y="1485"/>
                </a:lnTo>
                <a:lnTo>
                  <a:pt x="1471" y="1489"/>
                </a:lnTo>
                <a:lnTo>
                  <a:pt x="1471" y="1493"/>
                </a:lnTo>
                <a:lnTo>
                  <a:pt x="1471" y="1496"/>
                </a:lnTo>
                <a:lnTo>
                  <a:pt x="1471" y="1501"/>
                </a:lnTo>
                <a:lnTo>
                  <a:pt x="1471" y="1505"/>
                </a:lnTo>
                <a:lnTo>
                  <a:pt x="1471" y="1508"/>
                </a:lnTo>
                <a:lnTo>
                  <a:pt x="1471" y="1512"/>
                </a:lnTo>
                <a:lnTo>
                  <a:pt x="1471" y="1517"/>
                </a:lnTo>
                <a:lnTo>
                  <a:pt x="1471" y="1521"/>
                </a:lnTo>
                <a:lnTo>
                  <a:pt x="1471" y="1524"/>
                </a:lnTo>
                <a:lnTo>
                  <a:pt x="1471" y="1528"/>
                </a:lnTo>
                <a:lnTo>
                  <a:pt x="1471" y="1534"/>
                </a:lnTo>
                <a:lnTo>
                  <a:pt x="1471" y="1538"/>
                </a:lnTo>
                <a:lnTo>
                  <a:pt x="1472" y="1543"/>
                </a:lnTo>
                <a:lnTo>
                  <a:pt x="1472" y="1547"/>
                </a:lnTo>
                <a:lnTo>
                  <a:pt x="1474" y="1553"/>
                </a:lnTo>
                <a:lnTo>
                  <a:pt x="1475" y="1557"/>
                </a:lnTo>
                <a:lnTo>
                  <a:pt x="1476" y="1562"/>
                </a:lnTo>
                <a:lnTo>
                  <a:pt x="1478" y="1565"/>
                </a:lnTo>
                <a:lnTo>
                  <a:pt x="1479" y="1569"/>
                </a:lnTo>
                <a:lnTo>
                  <a:pt x="1482" y="1572"/>
                </a:lnTo>
                <a:lnTo>
                  <a:pt x="1485" y="1575"/>
                </a:lnTo>
                <a:lnTo>
                  <a:pt x="1488" y="1578"/>
                </a:lnTo>
                <a:lnTo>
                  <a:pt x="1491" y="1579"/>
                </a:lnTo>
                <a:lnTo>
                  <a:pt x="1495" y="1581"/>
                </a:lnTo>
                <a:lnTo>
                  <a:pt x="1500" y="1582"/>
                </a:lnTo>
                <a:lnTo>
                  <a:pt x="1503" y="1582"/>
                </a:lnTo>
                <a:lnTo>
                  <a:pt x="1507" y="1582"/>
                </a:lnTo>
                <a:lnTo>
                  <a:pt x="1511" y="1582"/>
                </a:lnTo>
                <a:lnTo>
                  <a:pt x="1514" y="1581"/>
                </a:lnTo>
                <a:lnTo>
                  <a:pt x="1517" y="1581"/>
                </a:lnTo>
                <a:lnTo>
                  <a:pt x="1520" y="1579"/>
                </a:lnTo>
                <a:lnTo>
                  <a:pt x="1523" y="1578"/>
                </a:lnTo>
                <a:lnTo>
                  <a:pt x="1526" y="1575"/>
                </a:lnTo>
                <a:lnTo>
                  <a:pt x="1527" y="1573"/>
                </a:lnTo>
                <a:lnTo>
                  <a:pt x="1530" y="1570"/>
                </a:lnTo>
                <a:lnTo>
                  <a:pt x="1533" y="1568"/>
                </a:lnTo>
                <a:lnTo>
                  <a:pt x="1535" y="1565"/>
                </a:lnTo>
                <a:lnTo>
                  <a:pt x="1538" y="1562"/>
                </a:lnTo>
                <a:lnTo>
                  <a:pt x="1539" y="1559"/>
                </a:lnTo>
                <a:lnTo>
                  <a:pt x="1540" y="1554"/>
                </a:lnTo>
                <a:lnTo>
                  <a:pt x="1543" y="1552"/>
                </a:lnTo>
                <a:lnTo>
                  <a:pt x="1545" y="1546"/>
                </a:lnTo>
                <a:lnTo>
                  <a:pt x="1545" y="1540"/>
                </a:lnTo>
                <a:lnTo>
                  <a:pt x="1546" y="1534"/>
                </a:lnTo>
                <a:lnTo>
                  <a:pt x="1546" y="1527"/>
                </a:lnTo>
                <a:lnTo>
                  <a:pt x="1546" y="1520"/>
                </a:lnTo>
                <a:lnTo>
                  <a:pt x="1545" y="1511"/>
                </a:lnTo>
                <a:lnTo>
                  <a:pt x="1545" y="1502"/>
                </a:lnTo>
                <a:lnTo>
                  <a:pt x="1543" y="1493"/>
                </a:lnTo>
                <a:lnTo>
                  <a:pt x="1542" y="1485"/>
                </a:lnTo>
                <a:lnTo>
                  <a:pt x="1542" y="1476"/>
                </a:lnTo>
                <a:lnTo>
                  <a:pt x="1540" y="1467"/>
                </a:lnTo>
                <a:lnTo>
                  <a:pt x="1539" y="1457"/>
                </a:lnTo>
                <a:lnTo>
                  <a:pt x="1538" y="1448"/>
                </a:lnTo>
                <a:lnTo>
                  <a:pt x="1536" y="1438"/>
                </a:lnTo>
                <a:lnTo>
                  <a:pt x="1536" y="1429"/>
                </a:lnTo>
                <a:lnTo>
                  <a:pt x="1536" y="1421"/>
                </a:lnTo>
                <a:lnTo>
                  <a:pt x="1536" y="1419"/>
                </a:lnTo>
                <a:lnTo>
                  <a:pt x="1539" y="1416"/>
                </a:lnTo>
                <a:lnTo>
                  <a:pt x="1540" y="1415"/>
                </a:lnTo>
                <a:lnTo>
                  <a:pt x="1542" y="1412"/>
                </a:lnTo>
                <a:lnTo>
                  <a:pt x="1543" y="1411"/>
                </a:lnTo>
                <a:lnTo>
                  <a:pt x="1545" y="1409"/>
                </a:lnTo>
                <a:lnTo>
                  <a:pt x="1546" y="1408"/>
                </a:lnTo>
                <a:lnTo>
                  <a:pt x="1549" y="1406"/>
                </a:lnTo>
                <a:lnTo>
                  <a:pt x="1551" y="1405"/>
                </a:lnTo>
                <a:lnTo>
                  <a:pt x="1552" y="1405"/>
                </a:lnTo>
                <a:lnTo>
                  <a:pt x="1554" y="1403"/>
                </a:lnTo>
                <a:lnTo>
                  <a:pt x="1555" y="1403"/>
                </a:lnTo>
                <a:lnTo>
                  <a:pt x="1558" y="1403"/>
                </a:lnTo>
                <a:lnTo>
                  <a:pt x="1559" y="1403"/>
                </a:lnTo>
                <a:lnTo>
                  <a:pt x="1561" y="1403"/>
                </a:lnTo>
                <a:lnTo>
                  <a:pt x="1562" y="1405"/>
                </a:lnTo>
                <a:lnTo>
                  <a:pt x="1562" y="1409"/>
                </a:lnTo>
                <a:lnTo>
                  <a:pt x="1564" y="1416"/>
                </a:lnTo>
                <a:lnTo>
                  <a:pt x="1565" y="1422"/>
                </a:lnTo>
                <a:lnTo>
                  <a:pt x="1567" y="1429"/>
                </a:lnTo>
                <a:lnTo>
                  <a:pt x="1568" y="1438"/>
                </a:lnTo>
                <a:lnTo>
                  <a:pt x="1570" y="1447"/>
                </a:lnTo>
                <a:lnTo>
                  <a:pt x="1571" y="1456"/>
                </a:lnTo>
                <a:lnTo>
                  <a:pt x="1572" y="1464"/>
                </a:lnTo>
                <a:lnTo>
                  <a:pt x="1575" y="1473"/>
                </a:lnTo>
                <a:lnTo>
                  <a:pt x="1577" y="1482"/>
                </a:lnTo>
                <a:lnTo>
                  <a:pt x="1578" y="1492"/>
                </a:lnTo>
                <a:lnTo>
                  <a:pt x="1580" y="1501"/>
                </a:lnTo>
                <a:lnTo>
                  <a:pt x="1581" y="1509"/>
                </a:lnTo>
                <a:lnTo>
                  <a:pt x="1583" y="1517"/>
                </a:lnTo>
                <a:lnTo>
                  <a:pt x="1584" y="1524"/>
                </a:lnTo>
                <a:lnTo>
                  <a:pt x="1585" y="1531"/>
                </a:lnTo>
                <a:lnTo>
                  <a:pt x="1587" y="1536"/>
                </a:lnTo>
                <a:lnTo>
                  <a:pt x="1590" y="1540"/>
                </a:lnTo>
                <a:lnTo>
                  <a:pt x="1593" y="1544"/>
                </a:lnTo>
                <a:lnTo>
                  <a:pt x="1596" y="1547"/>
                </a:lnTo>
                <a:lnTo>
                  <a:pt x="1600" y="1552"/>
                </a:lnTo>
                <a:lnTo>
                  <a:pt x="1604" y="1554"/>
                </a:lnTo>
                <a:lnTo>
                  <a:pt x="1610" y="1556"/>
                </a:lnTo>
                <a:lnTo>
                  <a:pt x="1615" y="1559"/>
                </a:lnTo>
                <a:lnTo>
                  <a:pt x="1620" y="1560"/>
                </a:lnTo>
                <a:lnTo>
                  <a:pt x="1625" y="1560"/>
                </a:lnTo>
                <a:lnTo>
                  <a:pt x="1631" y="1560"/>
                </a:lnTo>
                <a:lnTo>
                  <a:pt x="1635" y="1560"/>
                </a:lnTo>
                <a:lnTo>
                  <a:pt x="1639" y="1559"/>
                </a:lnTo>
                <a:lnTo>
                  <a:pt x="1644" y="1557"/>
                </a:lnTo>
                <a:lnTo>
                  <a:pt x="1648" y="1554"/>
                </a:lnTo>
                <a:lnTo>
                  <a:pt x="1651" y="1552"/>
                </a:lnTo>
                <a:lnTo>
                  <a:pt x="1652" y="1547"/>
                </a:lnTo>
                <a:lnTo>
                  <a:pt x="1652" y="1544"/>
                </a:lnTo>
                <a:lnTo>
                  <a:pt x="1652" y="1540"/>
                </a:lnTo>
                <a:lnTo>
                  <a:pt x="1651" y="1536"/>
                </a:lnTo>
                <a:lnTo>
                  <a:pt x="1649" y="1530"/>
                </a:lnTo>
                <a:lnTo>
                  <a:pt x="1647" y="1524"/>
                </a:lnTo>
                <a:lnTo>
                  <a:pt x="1644" y="1517"/>
                </a:lnTo>
                <a:lnTo>
                  <a:pt x="1641" y="1509"/>
                </a:lnTo>
                <a:lnTo>
                  <a:pt x="1636" y="1502"/>
                </a:lnTo>
                <a:lnTo>
                  <a:pt x="1632" y="1495"/>
                </a:lnTo>
                <a:lnTo>
                  <a:pt x="1628" y="1486"/>
                </a:lnTo>
                <a:lnTo>
                  <a:pt x="1623" y="1477"/>
                </a:lnTo>
                <a:lnTo>
                  <a:pt x="1619" y="1469"/>
                </a:lnTo>
                <a:lnTo>
                  <a:pt x="1615" y="1460"/>
                </a:lnTo>
                <a:lnTo>
                  <a:pt x="1610" y="1450"/>
                </a:lnTo>
                <a:lnTo>
                  <a:pt x="1606" y="1440"/>
                </a:lnTo>
                <a:lnTo>
                  <a:pt x="1606" y="1376"/>
                </a:lnTo>
                <a:lnTo>
                  <a:pt x="1613" y="1370"/>
                </a:lnTo>
                <a:lnTo>
                  <a:pt x="1673" y="1421"/>
                </a:lnTo>
                <a:lnTo>
                  <a:pt x="1665" y="1438"/>
                </a:lnTo>
                <a:lnTo>
                  <a:pt x="1651" y="1440"/>
                </a:lnTo>
                <a:lnTo>
                  <a:pt x="1652" y="1445"/>
                </a:lnTo>
                <a:lnTo>
                  <a:pt x="1654" y="1451"/>
                </a:lnTo>
                <a:lnTo>
                  <a:pt x="1657" y="1458"/>
                </a:lnTo>
                <a:lnTo>
                  <a:pt x="1660" y="1464"/>
                </a:lnTo>
                <a:lnTo>
                  <a:pt x="1661" y="1472"/>
                </a:lnTo>
                <a:lnTo>
                  <a:pt x="1664" y="1480"/>
                </a:lnTo>
                <a:lnTo>
                  <a:pt x="1667" y="1488"/>
                </a:lnTo>
                <a:lnTo>
                  <a:pt x="1670" y="1495"/>
                </a:lnTo>
                <a:lnTo>
                  <a:pt x="1673" y="1504"/>
                </a:lnTo>
                <a:lnTo>
                  <a:pt x="1676" y="1511"/>
                </a:lnTo>
                <a:lnTo>
                  <a:pt x="1677" y="1518"/>
                </a:lnTo>
                <a:lnTo>
                  <a:pt x="1678" y="1525"/>
                </a:lnTo>
                <a:lnTo>
                  <a:pt x="1680" y="1531"/>
                </a:lnTo>
                <a:lnTo>
                  <a:pt x="1681" y="1538"/>
                </a:lnTo>
                <a:lnTo>
                  <a:pt x="1681" y="1543"/>
                </a:lnTo>
                <a:lnTo>
                  <a:pt x="1681" y="1549"/>
                </a:lnTo>
                <a:lnTo>
                  <a:pt x="1681" y="1553"/>
                </a:lnTo>
                <a:lnTo>
                  <a:pt x="1681" y="1559"/>
                </a:lnTo>
                <a:lnTo>
                  <a:pt x="1680" y="1563"/>
                </a:lnTo>
                <a:lnTo>
                  <a:pt x="1678" y="1568"/>
                </a:lnTo>
                <a:lnTo>
                  <a:pt x="1677" y="1572"/>
                </a:lnTo>
                <a:lnTo>
                  <a:pt x="1676" y="1576"/>
                </a:lnTo>
                <a:lnTo>
                  <a:pt x="1674" y="1581"/>
                </a:lnTo>
                <a:lnTo>
                  <a:pt x="1673" y="1585"/>
                </a:lnTo>
                <a:lnTo>
                  <a:pt x="1671" y="1589"/>
                </a:lnTo>
                <a:lnTo>
                  <a:pt x="1668" y="1592"/>
                </a:lnTo>
                <a:lnTo>
                  <a:pt x="1665" y="1597"/>
                </a:lnTo>
                <a:lnTo>
                  <a:pt x="1664" y="1600"/>
                </a:lnTo>
                <a:lnTo>
                  <a:pt x="1661" y="1602"/>
                </a:lnTo>
                <a:lnTo>
                  <a:pt x="1658" y="1605"/>
                </a:lnTo>
                <a:lnTo>
                  <a:pt x="1654" y="1608"/>
                </a:lnTo>
                <a:lnTo>
                  <a:pt x="1651" y="1611"/>
                </a:lnTo>
                <a:lnTo>
                  <a:pt x="1651" y="1614"/>
                </a:lnTo>
                <a:lnTo>
                  <a:pt x="1651" y="1617"/>
                </a:lnTo>
                <a:lnTo>
                  <a:pt x="1651" y="1620"/>
                </a:lnTo>
                <a:lnTo>
                  <a:pt x="1651" y="1623"/>
                </a:lnTo>
                <a:lnTo>
                  <a:pt x="1652" y="1626"/>
                </a:lnTo>
                <a:lnTo>
                  <a:pt x="1652" y="1629"/>
                </a:lnTo>
                <a:lnTo>
                  <a:pt x="1652" y="1632"/>
                </a:lnTo>
                <a:lnTo>
                  <a:pt x="1652" y="1634"/>
                </a:lnTo>
                <a:lnTo>
                  <a:pt x="1654" y="1637"/>
                </a:lnTo>
                <a:lnTo>
                  <a:pt x="1654" y="1640"/>
                </a:lnTo>
                <a:lnTo>
                  <a:pt x="1655" y="1643"/>
                </a:lnTo>
                <a:lnTo>
                  <a:pt x="1655" y="1646"/>
                </a:lnTo>
                <a:lnTo>
                  <a:pt x="1657" y="1648"/>
                </a:lnTo>
                <a:lnTo>
                  <a:pt x="1658" y="1649"/>
                </a:lnTo>
                <a:lnTo>
                  <a:pt x="1660" y="1650"/>
                </a:lnTo>
                <a:lnTo>
                  <a:pt x="1661" y="1652"/>
                </a:lnTo>
                <a:lnTo>
                  <a:pt x="1663" y="1653"/>
                </a:lnTo>
                <a:lnTo>
                  <a:pt x="1665" y="1653"/>
                </a:lnTo>
                <a:lnTo>
                  <a:pt x="1668" y="1655"/>
                </a:lnTo>
                <a:lnTo>
                  <a:pt x="1671" y="1655"/>
                </a:lnTo>
                <a:lnTo>
                  <a:pt x="1676" y="1656"/>
                </a:lnTo>
                <a:lnTo>
                  <a:pt x="1678" y="1656"/>
                </a:lnTo>
                <a:lnTo>
                  <a:pt x="1681" y="1656"/>
                </a:lnTo>
                <a:lnTo>
                  <a:pt x="1686" y="1655"/>
                </a:lnTo>
                <a:lnTo>
                  <a:pt x="1690" y="1655"/>
                </a:lnTo>
                <a:lnTo>
                  <a:pt x="1693" y="1653"/>
                </a:lnTo>
                <a:lnTo>
                  <a:pt x="1697" y="1653"/>
                </a:lnTo>
                <a:lnTo>
                  <a:pt x="1700" y="1652"/>
                </a:lnTo>
                <a:lnTo>
                  <a:pt x="1705" y="1650"/>
                </a:lnTo>
                <a:lnTo>
                  <a:pt x="1708" y="1649"/>
                </a:lnTo>
                <a:lnTo>
                  <a:pt x="1710" y="1646"/>
                </a:lnTo>
                <a:lnTo>
                  <a:pt x="1713" y="1645"/>
                </a:lnTo>
                <a:lnTo>
                  <a:pt x="1716" y="1642"/>
                </a:lnTo>
                <a:lnTo>
                  <a:pt x="1719" y="1639"/>
                </a:lnTo>
                <a:lnTo>
                  <a:pt x="1721" y="1634"/>
                </a:lnTo>
                <a:lnTo>
                  <a:pt x="1724" y="1632"/>
                </a:lnTo>
                <a:lnTo>
                  <a:pt x="1725" y="1627"/>
                </a:lnTo>
                <a:lnTo>
                  <a:pt x="1726" y="1623"/>
                </a:lnTo>
                <a:lnTo>
                  <a:pt x="1728" y="1618"/>
                </a:lnTo>
                <a:lnTo>
                  <a:pt x="1729" y="1614"/>
                </a:lnTo>
                <a:lnTo>
                  <a:pt x="1731" y="1610"/>
                </a:lnTo>
                <a:lnTo>
                  <a:pt x="1732" y="1605"/>
                </a:lnTo>
                <a:lnTo>
                  <a:pt x="1732" y="1601"/>
                </a:lnTo>
                <a:lnTo>
                  <a:pt x="1732" y="1597"/>
                </a:lnTo>
                <a:lnTo>
                  <a:pt x="1734" y="1592"/>
                </a:lnTo>
                <a:lnTo>
                  <a:pt x="1734" y="1589"/>
                </a:lnTo>
                <a:lnTo>
                  <a:pt x="1734" y="1585"/>
                </a:lnTo>
                <a:lnTo>
                  <a:pt x="1735" y="1582"/>
                </a:lnTo>
                <a:lnTo>
                  <a:pt x="1753" y="1586"/>
                </a:lnTo>
                <a:lnTo>
                  <a:pt x="1753" y="1594"/>
                </a:lnTo>
                <a:lnTo>
                  <a:pt x="1756" y="1598"/>
                </a:lnTo>
                <a:lnTo>
                  <a:pt x="1757" y="1604"/>
                </a:lnTo>
                <a:lnTo>
                  <a:pt x="1760" y="1607"/>
                </a:lnTo>
                <a:lnTo>
                  <a:pt x="1764" y="1611"/>
                </a:lnTo>
                <a:lnTo>
                  <a:pt x="1769" y="1614"/>
                </a:lnTo>
                <a:lnTo>
                  <a:pt x="1772" y="1616"/>
                </a:lnTo>
                <a:lnTo>
                  <a:pt x="1777" y="1617"/>
                </a:lnTo>
                <a:lnTo>
                  <a:pt x="1782" y="1618"/>
                </a:lnTo>
                <a:lnTo>
                  <a:pt x="1786" y="1618"/>
                </a:lnTo>
                <a:lnTo>
                  <a:pt x="1790" y="1618"/>
                </a:lnTo>
                <a:lnTo>
                  <a:pt x="1796" y="1617"/>
                </a:lnTo>
                <a:lnTo>
                  <a:pt x="1801" y="1616"/>
                </a:lnTo>
                <a:lnTo>
                  <a:pt x="1805" y="1614"/>
                </a:lnTo>
                <a:lnTo>
                  <a:pt x="1809" y="1613"/>
                </a:lnTo>
                <a:lnTo>
                  <a:pt x="1814" y="1611"/>
                </a:lnTo>
                <a:lnTo>
                  <a:pt x="1817" y="1608"/>
                </a:lnTo>
                <a:lnTo>
                  <a:pt x="1819" y="1607"/>
                </a:lnTo>
                <a:lnTo>
                  <a:pt x="1822" y="1605"/>
                </a:lnTo>
                <a:lnTo>
                  <a:pt x="1825" y="1602"/>
                </a:lnTo>
                <a:lnTo>
                  <a:pt x="1828" y="1600"/>
                </a:lnTo>
                <a:lnTo>
                  <a:pt x="1830" y="1597"/>
                </a:lnTo>
                <a:lnTo>
                  <a:pt x="1831" y="1594"/>
                </a:lnTo>
                <a:lnTo>
                  <a:pt x="1833" y="1591"/>
                </a:lnTo>
                <a:lnTo>
                  <a:pt x="1834" y="1588"/>
                </a:lnTo>
                <a:lnTo>
                  <a:pt x="1835" y="1585"/>
                </a:lnTo>
                <a:lnTo>
                  <a:pt x="1835" y="1582"/>
                </a:lnTo>
                <a:lnTo>
                  <a:pt x="1835" y="1578"/>
                </a:lnTo>
                <a:lnTo>
                  <a:pt x="1835" y="1575"/>
                </a:lnTo>
                <a:lnTo>
                  <a:pt x="1835" y="1570"/>
                </a:lnTo>
                <a:lnTo>
                  <a:pt x="1834" y="1568"/>
                </a:lnTo>
                <a:lnTo>
                  <a:pt x="1834" y="1563"/>
                </a:lnTo>
                <a:lnTo>
                  <a:pt x="1831" y="1559"/>
                </a:lnTo>
                <a:lnTo>
                  <a:pt x="1825" y="1552"/>
                </a:lnTo>
                <a:lnTo>
                  <a:pt x="1818" y="1543"/>
                </a:lnTo>
                <a:lnTo>
                  <a:pt x="1808" y="1533"/>
                </a:lnTo>
                <a:lnTo>
                  <a:pt x="1796" y="1521"/>
                </a:lnTo>
                <a:lnTo>
                  <a:pt x="1783" y="1509"/>
                </a:lnTo>
                <a:lnTo>
                  <a:pt x="1769" y="1496"/>
                </a:lnTo>
                <a:lnTo>
                  <a:pt x="1753" y="1482"/>
                </a:lnTo>
                <a:lnTo>
                  <a:pt x="1737" y="1467"/>
                </a:lnTo>
                <a:lnTo>
                  <a:pt x="1721" y="1453"/>
                </a:lnTo>
                <a:lnTo>
                  <a:pt x="1705" y="1438"/>
                </a:lnTo>
                <a:lnTo>
                  <a:pt x="1689" y="1424"/>
                </a:lnTo>
                <a:lnTo>
                  <a:pt x="1673" y="1411"/>
                </a:lnTo>
                <a:lnTo>
                  <a:pt x="1658" y="1396"/>
                </a:lnTo>
                <a:lnTo>
                  <a:pt x="1644" y="1384"/>
                </a:lnTo>
                <a:lnTo>
                  <a:pt x="1632" y="1373"/>
                </a:lnTo>
                <a:lnTo>
                  <a:pt x="1629" y="1320"/>
                </a:lnTo>
                <a:lnTo>
                  <a:pt x="1636" y="1323"/>
                </a:lnTo>
                <a:lnTo>
                  <a:pt x="1642" y="1326"/>
                </a:lnTo>
                <a:lnTo>
                  <a:pt x="1649" y="1329"/>
                </a:lnTo>
                <a:lnTo>
                  <a:pt x="1657" y="1333"/>
                </a:lnTo>
                <a:lnTo>
                  <a:pt x="1664" y="1338"/>
                </a:lnTo>
                <a:lnTo>
                  <a:pt x="1671" y="1342"/>
                </a:lnTo>
                <a:lnTo>
                  <a:pt x="1677" y="1345"/>
                </a:lnTo>
                <a:lnTo>
                  <a:pt x="1684" y="1349"/>
                </a:lnTo>
                <a:lnTo>
                  <a:pt x="1690" y="1354"/>
                </a:lnTo>
                <a:lnTo>
                  <a:pt x="1696" y="1357"/>
                </a:lnTo>
                <a:lnTo>
                  <a:pt x="1700" y="1360"/>
                </a:lnTo>
                <a:lnTo>
                  <a:pt x="1705" y="1363"/>
                </a:lnTo>
                <a:lnTo>
                  <a:pt x="1709" y="1365"/>
                </a:lnTo>
                <a:lnTo>
                  <a:pt x="1710" y="1367"/>
                </a:lnTo>
                <a:lnTo>
                  <a:pt x="1712" y="1368"/>
                </a:lnTo>
                <a:lnTo>
                  <a:pt x="1713" y="1368"/>
                </a:lnTo>
                <a:lnTo>
                  <a:pt x="1716" y="1377"/>
                </a:lnTo>
                <a:lnTo>
                  <a:pt x="1696" y="1380"/>
                </a:lnTo>
                <a:lnTo>
                  <a:pt x="1716" y="1395"/>
                </a:lnTo>
                <a:lnTo>
                  <a:pt x="1734" y="1409"/>
                </a:lnTo>
                <a:lnTo>
                  <a:pt x="1751" y="1424"/>
                </a:lnTo>
                <a:lnTo>
                  <a:pt x="1767" y="1437"/>
                </a:lnTo>
                <a:lnTo>
                  <a:pt x="1783" y="1450"/>
                </a:lnTo>
                <a:lnTo>
                  <a:pt x="1796" y="1461"/>
                </a:lnTo>
                <a:lnTo>
                  <a:pt x="1808" y="1474"/>
                </a:lnTo>
                <a:lnTo>
                  <a:pt x="1819" y="1486"/>
                </a:lnTo>
                <a:lnTo>
                  <a:pt x="1830" y="1498"/>
                </a:lnTo>
                <a:lnTo>
                  <a:pt x="1838" y="1509"/>
                </a:lnTo>
                <a:lnTo>
                  <a:pt x="1846" y="1521"/>
                </a:lnTo>
                <a:lnTo>
                  <a:pt x="1851" y="1533"/>
                </a:lnTo>
                <a:lnTo>
                  <a:pt x="1857" y="1544"/>
                </a:lnTo>
                <a:lnTo>
                  <a:pt x="1860" y="1556"/>
                </a:lnTo>
                <a:lnTo>
                  <a:pt x="1863" y="1568"/>
                </a:lnTo>
                <a:lnTo>
                  <a:pt x="1865" y="1579"/>
                </a:lnTo>
                <a:lnTo>
                  <a:pt x="1865" y="1588"/>
                </a:lnTo>
                <a:lnTo>
                  <a:pt x="1865" y="1597"/>
                </a:lnTo>
                <a:lnTo>
                  <a:pt x="1865" y="1604"/>
                </a:lnTo>
                <a:lnTo>
                  <a:pt x="1865" y="1613"/>
                </a:lnTo>
                <a:lnTo>
                  <a:pt x="1863" y="1620"/>
                </a:lnTo>
                <a:lnTo>
                  <a:pt x="1862" y="1629"/>
                </a:lnTo>
                <a:lnTo>
                  <a:pt x="1859" y="1636"/>
                </a:lnTo>
                <a:lnTo>
                  <a:pt x="1857" y="1643"/>
                </a:lnTo>
                <a:lnTo>
                  <a:pt x="1854" y="1650"/>
                </a:lnTo>
                <a:lnTo>
                  <a:pt x="1850" y="1656"/>
                </a:lnTo>
                <a:lnTo>
                  <a:pt x="1846" y="1662"/>
                </a:lnTo>
                <a:lnTo>
                  <a:pt x="1841" y="1668"/>
                </a:lnTo>
                <a:lnTo>
                  <a:pt x="1837" y="1672"/>
                </a:lnTo>
                <a:lnTo>
                  <a:pt x="1831" y="1677"/>
                </a:lnTo>
                <a:lnTo>
                  <a:pt x="1824" y="1681"/>
                </a:lnTo>
                <a:lnTo>
                  <a:pt x="1817" y="1682"/>
                </a:lnTo>
                <a:lnTo>
                  <a:pt x="1812" y="1684"/>
                </a:lnTo>
                <a:lnTo>
                  <a:pt x="1806" y="1685"/>
                </a:lnTo>
                <a:lnTo>
                  <a:pt x="1801" y="1685"/>
                </a:lnTo>
                <a:lnTo>
                  <a:pt x="1796" y="1687"/>
                </a:lnTo>
                <a:lnTo>
                  <a:pt x="1790" y="1687"/>
                </a:lnTo>
                <a:lnTo>
                  <a:pt x="1786" y="1687"/>
                </a:lnTo>
                <a:lnTo>
                  <a:pt x="1782" y="1685"/>
                </a:lnTo>
                <a:lnTo>
                  <a:pt x="1777" y="1685"/>
                </a:lnTo>
                <a:lnTo>
                  <a:pt x="1772" y="1684"/>
                </a:lnTo>
                <a:lnTo>
                  <a:pt x="1767" y="1682"/>
                </a:lnTo>
                <a:lnTo>
                  <a:pt x="1763" y="1680"/>
                </a:lnTo>
                <a:lnTo>
                  <a:pt x="1758" y="1677"/>
                </a:lnTo>
                <a:lnTo>
                  <a:pt x="1754" y="1674"/>
                </a:lnTo>
                <a:lnTo>
                  <a:pt x="1750" y="1671"/>
                </a:lnTo>
                <a:lnTo>
                  <a:pt x="1747" y="1666"/>
                </a:lnTo>
                <a:lnTo>
                  <a:pt x="1742" y="1662"/>
                </a:lnTo>
                <a:lnTo>
                  <a:pt x="1740" y="1668"/>
                </a:lnTo>
                <a:lnTo>
                  <a:pt x="1738" y="1674"/>
                </a:lnTo>
                <a:lnTo>
                  <a:pt x="1735" y="1680"/>
                </a:lnTo>
                <a:lnTo>
                  <a:pt x="1732" y="1684"/>
                </a:lnTo>
                <a:lnTo>
                  <a:pt x="1731" y="1690"/>
                </a:lnTo>
                <a:lnTo>
                  <a:pt x="1728" y="1694"/>
                </a:lnTo>
                <a:lnTo>
                  <a:pt x="1725" y="1698"/>
                </a:lnTo>
                <a:lnTo>
                  <a:pt x="1722" y="1703"/>
                </a:lnTo>
                <a:lnTo>
                  <a:pt x="1718" y="1706"/>
                </a:lnTo>
                <a:lnTo>
                  <a:pt x="1715" y="1710"/>
                </a:lnTo>
                <a:lnTo>
                  <a:pt x="1710" y="1713"/>
                </a:lnTo>
                <a:lnTo>
                  <a:pt x="1708" y="1716"/>
                </a:lnTo>
                <a:lnTo>
                  <a:pt x="1703" y="1719"/>
                </a:lnTo>
                <a:lnTo>
                  <a:pt x="1697" y="1720"/>
                </a:lnTo>
                <a:lnTo>
                  <a:pt x="1693" y="1722"/>
                </a:lnTo>
                <a:lnTo>
                  <a:pt x="1687" y="1725"/>
                </a:lnTo>
                <a:lnTo>
                  <a:pt x="1683" y="1725"/>
                </a:lnTo>
                <a:lnTo>
                  <a:pt x="1678" y="1725"/>
                </a:lnTo>
                <a:lnTo>
                  <a:pt x="1673" y="1726"/>
                </a:lnTo>
                <a:lnTo>
                  <a:pt x="1668" y="1726"/>
                </a:lnTo>
                <a:lnTo>
                  <a:pt x="1664" y="1726"/>
                </a:lnTo>
                <a:lnTo>
                  <a:pt x="1660" y="1726"/>
                </a:lnTo>
                <a:lnTo>
                  <a:pt x="1655" y="1725"/>
                </a:lnTo>
                <a:lnTo>
                  <a:pt x="1651" y="1725"/>
                </a:lnTo>
                <a:lnTo>
                  <a:pt x="1647" y="1723"/>
                </a:lnTo>
                <a:lnTo>
                  <a:pt x="1644" y="1722"/>
                </a:lnTo>
                <a:lnTo>
                  <a:pt x="1639" y="1720"/>
                </a:lnTo>
                <a:lnTo>
                  <a:pt x="1636" y="1719"/>
                </a:lnTo>
                <a:lnTo>
                  <a:pt x="1632" y="1716"/>
                </a:lnTo>
                <a:lnTo>
                  <a:pt x="1629" y="1713"/>
                </a:lnTo>
                <a:lnTo>
                  <a:pt x="1626" y="1710"/>
                </a:lnTo>
                <a:lnTo>
                  <a:pt x="1625" y="1707"/>
                </a:lnTo>
                <a:lnTo>
                  <a:pt x="1622" y="1713"/>
                </a:lnTo>
                <a:lnTo>
                  <a:pt x="1619" y="1719"/>
                </a:lnTo>
                <a:lnTo>
                  <a:pt x="1616" y="1723"/>
                </a:lnTo>
                <a:lnTo>
                  <a:pt x="1613" y="1728"/>
                </a:lnTo>
                <a:lnTo>
                  <a:pt x="1609" y="1732"/>
                </a:lnTo>
                <a:lnTo>
                  <a:pt x="1606" y="1736"/>
                </a:lnTo>
                <a:lnTo>
                  <a:pt x="1601" y="1739"/>
                </a:lnTo>
                <a:lnTo>
                  <a:pt x="1597" y="1744"/>
                </a:lnTo>
                <a:lnTo>
                  <a:pt x="1591" y="1746"/>
                </a:lnTo>
                <a:lnTo>
                  <a:pt x="1587" y="1749"/>
                </a:lnTo>
                <a:lnTo>
                  <a:pt x="1581" y="1751"/>
                </a:lnTo>
                <a:lnTo>
                  <a:pt x="1575" y="1752"/>
                </a:lnTo>
                <a:lnTo>
                  <a:pt x="1571" y="1755"/>
                </a:lnTo>
                <a:lnTo>
                  <a:pt x="1565" y="1757"/>
                </a:lnTo>
                <a:lnTo>
                  <a:pt x="1558" y="1757"/>
                </a:lnTo>
                <a:lnTo>
                  <a:pt x="1552" y="1758"/>
                </a:lnTo>
                <a:lnTo>
                  <a:pt x="1543" y="1758"/>
                </a:lnTo>
                <a:lnTo>
                  <a:pt x="1536" y="1757"/>
                </a:lnTo>
                <a:lnTo>
                  <a:pt x="1529" y="1757"/>
                </a:lnTo>
                <a:lnTo>
                  <a:pt x="1523" y="1755"/>
                </a:lnTo>
                <a:lnTo>
                  <a:pt x="1517" y="1752"/>
                </a:lnTo>
                <a:lnTo>
                  <a:pt x="1513" y="1751"/>
                </a:lnTo>
                <a:lnTo>
                  <a:pt x="1508" y="1748"/>
                </a:lnTo>
                <a:lnTo>
                  <a:pt x="1504" y="1745"/>
                </a:lnTo>
                <a:lnTo>
                  <a:pt x="1501" y="1742"/>
                </a:lnTo>
                <a:lnTo>
                  <a:pt x="1497" y="1739"/>
                </a:lnTo>
                <a:lnTo>
                  <a:pt x="1494" y="1736"/>
                </a:lnTo>
                <a:lnTo>
                  <a:pt x="1491" y="1732"/>
                </a:lnTo>
                <a:lnTo>
                  <a:pt x="1488" y="1729"/>
                </a:lnTo>
                <a:lnTo>
                  <a:pt x="1485" y="1726"/>
                </a:lnTo>
                <a:lnTo>
                  <a:pt x="1481" y="1725"/>
                </a:lnTo>
                <a:lnTo>
                  <a:pt x="1478" y="1722"/>
                </a:lnTo>
                <a:lnTo>
                  <a:pt x="1475" y="1722"/>
                </a:lnTo>
                <a:lnTo>
                  <a:pt x="1472" y="1723"/>
                </a:lnTo>
                <a:lnTo>
                  <a:pt x="1469" y="1725"/>
                </a:lnTo>
                <a:lnTo>
                  <a:pt x="1466" y="1728"/>
                </a:lnTo>
                <a:lnTo>
                  <a:pt x="1465" y="1730"/>
                </a:lnTo>
                <a:lnTo>
                  <a:pt x="1463" y="1733"/>
                </a:lnTo>
                <a:lnTo>
                  <a:pt x="1462" y="1738"/>
                </a:lnTo>
                <a:lnTo>
                  <a:pt x="1461" y="1744"/>
                </a:lnTo>
                <a:lnTo>
                  <a:pt x="1459" y="1748"/>
                </a:lnTo>
                <a:lnTo>
                  <a:pt x="1459" y="1754"/>
                </a:lnTo>
                <a:lnTo>
                  <a:pt x="1459" y="1758"/>
                </a:lnTo>
                <a:lnTo>
                  <a:pt x="1461" y="1764"/>
                </a:lnTo>
                <a:lnTo>
                  <a:pt x="1462" y="1770"/>
                </a:lnTo>
                <a:lnTo>
                  <a:pt x="1463" y="1774"/>
                </a:lnTo>
                <a:lnTo>
                  <a:pt x="1465" y="1780"/>
                </a:lnTo>
                <a:lnTo>
                  <a:pt x="1468" y="1784"/>
                </a:lnTo>
                <a:lnTo>
                  <a:pt x="1469" y="1786"/>
                </a:lnTo>
                <a:lnTo>
                  <a:pt x="1471" y="1787"/>
                </a:lnTo>
                <a:lnTo>
                  <a:pt x="1474" y="1789"/>
                </a:lnTo>
                <a:lnTo>
                  <a:pt x="1476" y="1790"/>
                </a:lnTo>
                <a:lnTo>
                  <a:pt x="1481" y="1793"/>
                </a:lnTo>
                <a:lnTo>
                  <a:pt x="1485" y="1794"/>
                </a:lnTo>
                <a:lnTo>
                  <a:pt x="1490" y="1797"/>
                </a:lnTo>
                <a:lnTo>
                  <a:pt x="1494" y="1800"/>
                </a:lnTo>
                <a:lnTo>
                  <a:pt x="1500" y="1803"/>
                </a:lnTo>
                <a:lnTo>
                  <a:pt x="1506" y="1805"/>
                </a:lnTo>
                <a:lnTo>
                  <a:pt x="1511" y="1809"/>
                </a:lnTo>
                <a:lnTo>
                  <a:pt x="1517" y="1812"/>
                </a:lnTo>
                <a:lnTo>
                  <a:pt x="1523" y="1815"/>
                </a:lnTo>
                <a:lnTo>
                  <a:pt x="1530" y="1818"/>
                </a:lnTo>
                <a:lnTo>
                  <a:pt x="1536" y="1822"/>
                </a:lnTo>
                <a:lnTo>
                  <a:pt x="1543" y="1825"/>
                </a:lnTo>
                <a:lnTo>
                  <a:pt x="1545" y="1828"/>
                </a:lnTo>
                <a:lnTo>
                  <a:pt x="1546" y="1831"/>
                </a:lnTo>
                <a:lnTo>
                  <a:pt x="1546" y="1835"/>
                </a:lnTo>
                <a:lnTo>
                  <a:pt x="1548" y="1841"/>
                </a:lnTo>
                <a:lnTo>
                  <a:pt x="1548" y="1847"/>
                </a:lnTo>
                <a:lnTo>
                  <a:pt x="1549" y="1853"/>
                </a:lnTo>
                <a:lnTo>
                  <a:pt x="1549" y="1860"/>
                </a:lnTo>
                <a:lnTo>
                  <a:pt x="1549" y="1866"/>
                </a:lnTo>
                <a:lnTo>
                  <a:pt x="1548" y="1873"/>
                </a:lnTo>
                <a:lnTo>
                  <a:pt x="1548" y="1879"/>
                </a:lnTo>
                <a:lnTo>
                  <a:pt x="1546" y="1885"/>
                </a:lnTo>
                <a:lnTo>
                  <a:pt x="1546" y="1890"/>
                </a:lnTo>
                <a:lnTo>
                  <a:pt x="1545" y="1895"/>
                </a:lnTo>
                <a:lnTo>
                  <a:pt x="1543" y="1898"/>
                </a:lnTo>
                <a:lnTo>
                  <a:pt x="1542" y="1901"/>
                </a:lnTo>
                <a:lnTo>
                  <a:pt x="1540" y="1902"/>
                </a:lnTo>
                <a:lnTo>
                  <a:pt x="1526" y="1893"/>
                </a:lnTo>
                <a:lnTo>
                  <a:pt x="1506" y="1883"/>
                </a:lnTo>
                <a:lnTo>
                  <a:pt x="1481" y="1870"/>
                </a:lnTo>
                <a:lnTo>
                  <a:pt x="1452" y="1854"/>
                </a:lnTo>
                <a:lnTo>
                  <a:pt x="1421" y="1837"/>
                </a:lnTo>
                <a:lnTo>
                  <a:pt x="1386" y="1819"/>
                </a:lnTo>
                <a:lnTo>
                  <a:pt x="1353" y="1800"/>
                </a:lnTo>
                <a:lnTo>
                  <a:pt x="1318" y="1781"/>
                </a:lnTo>
                <a:lnTo>
                  <a:pt x="1283" y="1762"/>
                </a:lnTo>
                <a:lnTo>
                  <a:pt x="1250" y="1744"/>
                </a:lnTo>
                <a:lnTo>
                  <a:pt x="1219" y="1725"/>
                </a:lnTo>
                <a:lnTo>
                  <a:pt x="1190" y="1709"/>
                </a:lnTo>
                <a:lnTo>
                  <a:pt x="1167" y="1693"/>
                </a:lnTo>
                <a:lnTo>
                  <a:pt x="1148" y="1680"/>
                </a:lnTo>
                <a:lnTo>
                  <a:pt x="1134" y="1668"/>
                </a:lnTo>
                <a:lnTo>
                  <a:pt x="1126" y="1659"/>
                </a:lnTo>
                <a:lnTo>
                  <a:pt x="1123" y="1652"/>
                </a:lnTo>
                <a:lnTo>
                  <a:pt x="1120" y="1646"/>
                </a:lnTo>
                <a:lnTo>
                  <a:pt x="1118" y="1639"/>
                </a:lnTo>
                <a:lnTo>
                  <a:pt x="1116" y="1632"/>
                </a:lnTo>
                <a:lnTo>
                  <a:pt x="1113" y="1626"/>
                </a:lnTo>
                <a:lnTo>
                  <a:pt x="1112" y="1618"/>
                </a:lnTo>
                <a:lnTo>
                  <a:pt x="1110" y="1613"/>
                </a:lnTo>
                <a:lnTo>
                  <a:pt x="1110" y="1605"/>
                </a:lnTo>
                <a:lnTo>
                  <a:pt x="1110" y="1598"/>
                </a:lnTo>
                <a:lnTo>
                  <a:pt x="1110" y="1591"/>
                </a:lnTo>
                <a:lnTo>
                  <a:pt x="1110" y="1584"/>
                </a:lnTo>
                <a:lnTo>
                  <a:pt x="1110" y="1576"/>
                </a:lnTo>
                <a:lnTo>
                  <a:pt x="1112" y="1569"/>
                </a:lnTo>
                <a:lnTo>
                  <a:pt x="1113" y="1562"/>
                </a:lnTo>
                <a:lnTo>
                  <a:pt x="1115" y="1554"/>
                </a:lnTo>
                <a:lnTo>
                  <a:pt x="1118" y="1546"/>
                </a:lnTo>
                <a:lnTo>
                  <a:pt x="1120" y="1538"/>
                </a:lnTo>
                <a:lnTo>
                  <a:pt x="1125" y="1531"/>
                </a:lnTo>
                <a:lnTo>
                  <a:pt x="1131" y="1522"/>
                </a:lnTo>
                <a:lnTo>
                  <a:pt x="1139" y="1515"/>
                </a:lnTo>
                <a:lnTo>
                  <a:pt x="1148" y="1505"/>
                </a:lnTo>
                <a:lnTo>
                  <a:pt x="1158" y="1496"/>
                </a:lnTo>
                <a:lnTo>
                  <a:pt x="1170" y="1486"/>
                </a:lnTo>
                <a:lnTo>
                  <a:pt x="1181" y="1474"/>
                </a:lnTo>
                <a:lnTo>
                  <a:pt x="1195" y="1464"/>
                </a:lnTo>
                <a:lnTo>
                  <a:pt x="1206" y="1453"/>
                </a:lnTo>
                <a:lnTo>
                  <a:pt x="1219" y="1441"/>
                </a:lnTo>
                <a:lnTo>
                  <a:pt x="1231" y="1428"/>
                </a:lnTo>
                <a:lnTo>
                  <a:pt x="1243" y="1416"/>
                </a:lnTo>
                <a:lnTo>
                  <a:pt x="1254" y="1402"/>
                </a:lnTo>
                <a:lnTo>
                  <a:pt x="1264" y="1389"/>
                </a:lnTo>
                <a:lnTo>
                  <a:pt x="1273" y="1376"/>
                </a:lnTo>
                <a:lnTo>
                  <a:pt x="1283" y="1376"/>
                </a:lnTo>
                <a:lnTo>
                  <a:pt x="1282" y="1374"/>
                </a:lnTo>
                <a:lnTo>
                  <a:pt x="1282" y="1373"/>
                </a:lnTo>
                <a:lnTo>
                  <a:pt x="1280" y="1371"/>
                </a:lnTo>
                <a:lnTo>
                  <a:pt x="1279" y="1370"/>
                </a:lnTo>
                <a:lnTo>
                  <a:pt x="1279" y="1368"/>
                </a:lnTo>
                <a:lnTo>
                  <a:pt x="1277" y="1367"/>
                </a:lnTo>
                <a:lnTo>
                  <a:pt x="1276" y="1364"/>
                </a:lnTo>
                <a:lnTo>
                  <a:pt x="1276" y="1363"/>
                </a:lnTo>
                <a:lnTo>
                  <a:pt x="1274" y="1361"/>
                </a:lnTo>
                <a:lnTo>
                  <a:pt x="1274" y="1360"/>
                </a:lnTo>
                <a:lnTo>
                  <a:pt x="1273" y="1357"/>
                </a:lnTo>
                <a:lnTo>
                  <a:pt x="1272" y="1355"/>
                </a:lnTo>
                <a:lnTo>
                  <a:pt x="1272" y="1352"/>
                </a:lnTo>
                <a:lnTo>
                  <a:pt x="1270" y="1351"/>
                </a:lnTo>
                <a:lnTo>
                  <a:pt x="1270" y="1348"/>
                </a:lnTo>
                <a:lnTo>
                  <a:pt x="1269" y="1347"/>
                </a:lnTo>
                <a:lnTo>
                  <a:pt x="1263" y="1357"/>
                </a:lnTo>
                <a:lnTo>
                  <a:pt x="1256" y="1365"/>
                </a:lnTo>
                <a:lnTo>
                  <a:pt x="1250" y="1371"/>
                </a:lnTo>
                <a:lnTo>
                  <a:pt x="1243" y="1377"/>
                </a:lnTo>
                <a:lnTo>
                  <a:pt x="1237" y="1381"/>
                </a:lnTo>
                <a:lnTo>
                  <a:pt x="1229" y="1386"/>
                </a:lnTo>
                <a:lnTo>
                  <a:pt x="1224" y="1389"/>
                </a:lnTo>
                <a:lnTo>
                  <a:pt x="1218" y="1390"/>
                </a:lnTo>
                <a:lnTo>
                  <a:pt x="1212" y="1390"/>
                </a:lnTo>
                <a:lnTo>
                  <a:pt x="1206" y="1392"/>
                </a:lnTo>
                <a:lnTo>
                  <a:pt x="1202" y="1392"/>
                </a:lnTo>
                <a:lnTo>
                  <a:pt x="1197" y="1392"/>
                </a:lnTo>
                <a:lnTo>
                  <a:pt x="1195" y="1390"/>
                </a:lnTo>
                <a:lnTo>
                  <a:pt x="1192" y="1390"/>
                </a:lnTo>
                <a:lnTo>
                  <a:pt x="1190" y="1390"/>
                </a:lnTo>
                <a:lnTo>
                  <a:pt x="1184" y="1415"/>
                </a:lnTo>
                <a:lnTo>
                  <a:pt x="1176" y="1438"/>
                </a:lnTo>
                <a:lnTo>
                  <a:pt x="1164" y="1458"/>
                </a:lnTo>
                <a:lnTo>
                  <a:pt x="1151" y="1476"/>
                </a:lnTo>
                <a:lnTo>
                  <a:pt x="1135" y="1492"/>
                </a:lnTo>
                <a:lnTo>
                  <a:pt x="1118" y="1505"/>
                </a:lnTo>
                <a:lnTo>
                  <a:pt x="1100" y="1517"/>
                </a:lnTo>
                <a:lnTo>
                  <a:pt x="1081" y="1527"/>
                </a:lnTo>
                <a:lnTo>
                  <a:pt x="1061" y="1536"/>
                </a:lnTo>
                <a:lnTo>
                  <a:pt x="1042" y="1543"/>
                </a:lnTo>
                <a:lnTo>
                  <a:pt x="1023" y="1547"/>
                </a:lnTo>
                <a:lnTo>
                  <a:pt x="1004" y="1552"/>
                </a:lnTo>
                <a:lnTo>
                  <a:pt x="987" y="1554"/>
                </a:lnTo>
                <a:lnTo>
                  <a:pt x="971" y="1556"/>
                </a:lnTo>
                <a:lnTo>
                  <a:pt x="958" y="1557"/>
                </a:lnTo>
                <a:lnTo>
                  <a:pt x="946" y="1557"/>
                </a:lnTo>
                <a:lnTo>
                  <a:pt x="895" y="1556"/>
                </a:lnTo>
                <a:lnTo>
                  <a:pt x="844" y="1550"/>
                </a:lnTo>
                <a:lnTo>
                  <a:pt x="795" y="1541"/>
                </a:lnTo>
                <a:lnTo>
                  <a:pt x="746" y="1531"/>
                </a:lnTo>
                <a:lnTo>
                  <a:pt x="699" y="1517"/>
                </a:lnTo>
                <a:lnTo>
                  <a:pt x="654" y="1501"/>
                </a:lnTo>
                <a:lnTo>
                  <a:pt x="610" y="1482"/>
                </a:lnTo>
                <a:lnTo>
                  <a:pt x="568" y="1461"/>
                </a:lnTo>
                <a:lnTo>
                  <a:pt x="529" y="1440"/>
                </a:lnTo>
                <a:lnTo>
                  <a:pt x="493" y="1415"/>
                </a:lnTo>
                <a:lnTo>
                  <a:pt x="458" y="1390"/>
                </a:lnTo>
                <a:lnTo>
                  <a:pt x="427" y="1363"/>
                </a:lnTo>
                <a:lnTo>
                  <a:pt x="400" y="1335"/>
                </a:lnTo>
                <a:lnTo>
                  <a:pt x="375" y="1307"/>
                </a:lnTo>
                <a:lnTo>
                  <a:pt x="353" y="1277"/>
                </a:lnTo>
                <a:lnTo>
                  <a:pt x="336" y="1248"/>
                </a:lnTo>
                <a:lnTo>
                  <a:pt x="314" y="1265"/>
                </a:lnTo>
                <a:lnTo>
                  <a:pt x="292" y="1283"/>
                </a:lnTo>
                <a:lnTo>
                  <a:pt x="270" y="1300"/>
                </a:lnTo>
                <a:lnTo>
                  <a:pt x="250" y="1317"/>
                </a:lnTo>
                <a:lnTo>
                  <a:pt x="228" y="1333"/>
                </a:lnTo>
                <a:lnTo>
                  <a:pt x="208" y="1351"/>
                </a:lnTo>
                <a:lnTo>
                  <a:pt x="187" y="1368"/>
                </a:lnTo>
                <a:lnTo>
                  <a:pt x="167" y="1386"/>
                </a:lnTo>
                <a:lnTo>
                  <a:pt x="147" y="1403"/>
                </a:lnTo>
                <a:lnTo>
                  <a:pt x="128" y="1421"/>
                </a:lnTo>
                <a:lnTo>
                  <a:pt x="108" y="1438"/>
                </a:lnTo>
                <a:lnTo>
                  <a:pt x="89" y="1456"/>
                </a:lnTo>
                <a:lnTo>
                  <a:pt x="68" y="1473"/>
                </a:lnTo>
                <a:lnTo>
                  <a:pt x="49" y="1490"/>
                </a:lnTo>
                <a:lnTo>
                  <a:pt x="31" y="1506"/>
                </a:lnTo>
                <a:lnTo>
                  <a:pt x="12" y="1524"/>
                </a:lnTo>
                <a:lnTo>
                  <a:pt x="9" y="1525"/>
                </a:lnTo>
                <a:lnTo>
                  <a:pt x="6" y="1525"/>
                </a:lnTo>
                <a:lnTo>
                  <a:pt x="4" y="1525"/>
                </a:lnTo>
                <a:lnTo>
                  <a:pt x="3" y="1525"/>
                </a:lnTo>
                <a:lnTo>
                  <a:pt x="1" y="1525"/>
                </a:lnTo>
                <a:lnTo>
                  <a:pt x="0" y="1525"/>
                </a:lnTo>
                <a:lnTo>
                  <a:pt x="0" y="1524"/>
                </a:lnTo>
                <a:lnTo>
                  <a:pt x="0" y="1522"/>
                </a:lnTo>
                <a:lnTo>
                  <a:pt x="0" y="1521"/>
                </a:lnTo>
                <a:lnTo>
                  <a:pt x="1" y="1520"/>
                </a:lnTo>
                <a:lnTo>
                  <a:pt x="1" y="1518"/>
                </a:lnTo>
                <a:lnTo>
                  <a:pt x="3" y="1515"/>
                </a:lnTo>
                <a:lnTo>
                  <a:pt x="4" y="1514"/>
                </a:lnTo>
                <a:lnTo>
                  <a:pt x="6" y="1511"/>
                </a:lnTo>
                <a:lnTo>
                  <a:pt x="7" y="1508"/>
                </a:lnTo>
                <a:lnTo>
                  <a:pt x="23" y="1490"/>
                </a:lnTo>
                <a:lnTo>
                  <a:pt x="41" y="1474"/>
                </a:lnTo>
                <a:lnTo>
                  <a:pt x="58" y="1457"/>
                </a:lnTo>
                <a:lnTo>
                  <a:pt x="77" y="1440"/>
                </a:lnTo>
                <a:lnTo>
                  <a:pt x="94" y="1422"/>
                </a:lnTo>
                <a:lnTo>
                  <a:pt x="113" y="1405"/>
                </a:lnTo>
                <a:lnTo>
                  <a:pt x="132" y="1387"/>
                </a:lnTo>
                <a:lnTo>
                  <a:pt x="151" y="1370"/>
                </a:lnTo>
                <a:lnTo>
                  <a:pt x="170" y="1352"/>
                </a:lnTo>
                <a:lnTo>
                  <a:pt x="190" y="1335"/>
                </a:lnTo>
                <a:lnTo>
                  <a:pt x="211" y="1316"/>
                </a:lnTo>
                <a:lnTo>
                  <a:pt x="233" y="1299"/>
                </a:lnTo>
                <a:lnTo>
                  <a:pt x="254" y="1280"/>
                </a:lnTo>
                <a:lnTo>
                  <a:pt x="276" y="1261"/>
                </a:lnTo>
                <a:lnTo>
                  <a:pt x="299" y="1242"/>
                </a:lnTo>
                <a:lnTo>
                  <a:pt x="324" y="1224"/>
                </a:lnTo>
                <a:lnTo>
                  <a:pt x="321" y="1217"/>
                </a:lnTo>
                <a:lnTo>
                  <a:pt x="320" y="1211"/>
                </a:lnTo>
                <a:lnTo>
                  <a:pt x="318" y="1205"/>
                </a:lnTo>
                <a:lnTo>
                  <a:pt x="315" y="1198"/>
                </a:lnTo>
                <a:lnTo>
                  <a:pt x="314" y="1192"/>
                </a:lnTo>
                <a:lnTo>
                  <a:pt x="312" y="1187"/>
                </a:lnTo>
                <a:lnTo>
                  <a:pt x="311" y="1181"/>
                </a:lnTo>
                <a:lnTo>
                  <a:pt x="310" y="1175"/>
                </a:lnTo>
                <a:lnTo>
                  <a:pt x="310" y="1169"/>
                </a:lnTo>
                <a:lnTo>
                  <a:pt x="308" y="1163"/>
                </a:lnTo>
                <a:lnTo>
                  <a:pt x="308" y="1157"/>
                </a:lnTo>
                <a:lnTo>
                  <a:pt x="307" y="1152"/>
                </a:lnTo>
                <a:lnTo>
                  <a:pt x="307" y="1144"/>
                </a:lnTo>
                <a:lnTo>
                  <a:pt x="307" y="1140"/>
                </a:lnTo>
                <a:lnTo>
                  <a:pt x="307" y="1133"/>
                </a:lnTo>
                <a:lnTo>
                  <a:pt x="307" y="1127"/>
                </a:lnTo>
                <a:lnTo>
                  <a:pt x="315" y="1078"/>
                </a:lnTo>
                <a:lnTo>
                  <a:pt x="328" y="1031"/>
                </a:lnTo>
                <a:lnTo>
                  <a:pt x="349" y="989"/>
                </a:lnTo>
                <a:lnTo>
                  <a:pt x="375" y="951"/>
                </a:lnTo>
                <a:lnTo>
                  <a:pt x="407" y="918"/>
                </a:lnTo>
                <a:lnTo>
                  <a:pt x="442" y="887"/>
                </a:lnTo>
                <a:lnTo>
                  <a:pt x="481" y="859"/>
                </a:lnTo>
                <a:lnTo>
                  <a:pt x="525" y="838"/>
                </a:lnTo>
                <a:lnTo>
                  <a:pt x="570" y="817"/>
                </a:lnTo>
                <a:lnTo>
                  <a:pt x="619" y="800"/>
                </a:lnTo>
                <a:lnTo>
                  <a:pt x="668" y="787"/>
                </a:lnTo>
                <a:lnTo>
                  <a:pt x="719" y="775"/>
                </a:lnTo>
                <a:lnTo>
                  <a:pt x="772" y="768"/>
                </a:lnTo>
                <a:lnTo>
                  <a:pt x="824" y="762"/>
                </a:lnTo>
                <a:lnTo>
                  <a:pt x="876" y="758"/>
                </a:lnTo>
                <a:lnTo>
                  <a:pt x="927" y="758"/>
                </a:lnTo>
                <a:lnTo>
                  <a:pt x="943" y="758"/>
                </a:lnTo>
                <a:lnTo>
                  <a:pt x="958" y="758"/>
                </a:lnTo>
                <a:lnTo>
                  <a:pt x="974" y="758"/>
                </a:lnTo>
                <a:lnTo>
                  <a:pt x="987" y="759"/>
                </a:lnTo>
                <a:lnTo>
                  <a:pt x="1001" y="759"/>
                </a:lnTo>
                <a:lnTo>
                  <a:pt x="1016" y="761"/>
                </a:lnTo>
                <a:lnTo>
                  <a:pt x="1029" y="762"/>
                </a:lnTo>
                <a:lnTo>
                  <a:pt x="1043" y="762"/>
                </a:lnTo>
                <a:lnTo>
                  <a:pt x="1057" y="763"/>
                </a:lnTo>
                <a:lnTo>
                  <a:pt x="1070" y="766"/>
                </a:lnTo>
                <a:lnTo>
                  <a:pt x="1081" y="768"/>
                </a:lnTo>
                <a:lnTo>
                  <a:pt x="1094" y="769"/>
                </a:lnTo>
                <a:lnTo>
                  <a:pt x="1107" y="772"/>
                </a:lnTo>
                <a:lnTo>
                  <a:pt x="1119" y="774"/>
                </a:lnTo>
                <a:lnTo>
                  <a:pt x="1132" y="777"/>
                </a:lnTo>
                <a:lnTo>
                  <a:pt x="1144" y="779"/>
                </a:lnTo>
                <a:close/>
                <a:moveTo>
                  <a:pt x="1379" y="865"/>
                </a:moveTo>
                <a:lnTo>
                  <a:pt x="1383" y="867"/>
                </a:lnTo>
                <a:lnTo>
                  <a:pt x="1386" y="870"/>
                </a:lnTo>
                <a:lnTo>
                  <a:pt x="1389" y="871"/>
                </a:lnTo>
                <a:lnTo>
                  <a:pt x="1394" y="872"/>
                </a:lnTo>
                <a:lnTo>
                  <a:pt x="1397" y="874"/>
                </a:lnTo>
                <a:lnTo>
                  <a:pt x="1401" y="877"/>
                </a:lnTo>
                <a:lnTo>
                  <a:pt x="1404" y="878"/>
                </a:lnTo>
                <a:lnTo>
                  <a:pt x="1408" y="880"/>
                </a:lnTo>
                <a:lnTo>
                  <a:pt x="1411" y="881"/>
                </a:lnTo>
                <a:lnTo>
                  <a:pt x="1414" y="884"/>
                </a:lnTo>
                <a:lnTo>
                  <a:pt x="1418" y="886"/>
                </a:lnTo>
                <a:lnTo>
                  <a:pt x="1421" y="887"/>
                </a:lnTo>
                <a:lnTo>
                  <a:pt x="1424" y="888"/>
                </a:lnTo>
                <a:lnTo>
                  <a:pt x="1429" y="891"/>
                </a:lnTo>
                <a:lnTo>
                  <a:pt x="1431" y="893"/>
                </a:lnTo>
                <a:lnTo>
                  <a:pt x="1434" y="894"/>
                </a:lnTo>
                <a:lnTo>
                  <a:pt x="1431" y="888"/>
                </a:lnTo>
                <a:lnTo>
                  <a:pt x="1429" y="884"/>
                </a:lnTo>
                <a:lnTo>
                  <a:pt x="1424" y="878"/>
                </a:lnTo>
                <a:lnTo>
                  <a:pt x="1421" y="874"/>
                </a:lnTo>
                <a:lnTo>
                  <a:pt x="1417" y="868"/>
                </a:lnTo>
                <a:lnTo>
                  <a:pt x="1414" y="864"/>
                </a:lnTo>
                <a:lnTo>
                  <a:pt x="1410" y="859"/>
                </a:lnTo>
                <a:lnTo>
                  <a:pt x="1405" y="854"/>
                </a:lnTo>
                <a:lnTo>
                  <a:pt x="1402" y="849"/>
                </a:lnTo>
                <a:lnTo>
                  <a:pt x="1398" y="845"/>
                </a:lnTo>
                <a:lnTo>
                  <a:pt x="1394" y="840"/>
                </a:lnTo>
                <a:lnTo>
                  <a:pt x="1389" y="836"/>
                </a:lnTo>
                <a:lnTo>
                  <a:pt x="1385" y="830"/>
                </a:lnTo>
                <a:lnTo>
                  <a:pt x="1381" y="826"/>
                </a:lnTo>
                <a:lnTo>
                  <a:pt x="1376" y="822"/>
                </a:lnTo>
                <a:lnTo>
                  <a:pt x="1372" y="817"/>
                </a:lnTo>
                <a:lnTo>
                  <a:pt x="1373" y="822"/>
                </a:lnTo>
                <a:lnTo>
                  <a:pt x="1373" y="824"/>
                </a:lnTo>
                <a:lnTo>
                  <a:pt x="1375" y="827"/>
                </a:lnTo>
                <a:lnTo>
                  <a:pt x="1375" y="832"/>
                </a:lnTo>
                <a:lnTo>
                  <a:pt x="1375" y="835"/>
                </a:lnTo>
                <a:lnTo>
                  <a:pt x="1376" y="838"/>
                </a:lnTo>
                <a:lnTo>
                  <a:pt x="1376" y="840"/>
                </a:lnTo>
                <a:lnTo>
                  <a:pt x="1376" y="845"/>
                </a:lnTo>
                <a:lnTo>
                  <a:pt x="1376" y="848"/>
                </a:lnTo>
                <a:lnTo>
                  <a:pt x="1378" y="851"/>
                </a:lnTo>
                <a:lnTo>
                  <a:pt x="1378" y="854"/>
                </a:lnTo>
                <a:lnTo>
                  <a:pt x="1378" y="855"/>
                </a:lnTo>
                <a:lnTo>
                  <a:pt x="1378" y="858"/>
                </a:lnTo>
                <a:lnTo>
                  <a:pt x="1379" y="861"/>
                </a:lnTo>
                <a:lnTo>
                  <a:pt x="1379" y="864"/>
                </a:lnTo>
                <a:lnTo>
                  <a:pt x="1379" y="865"/>
                </a:lnTo>
                <a:close/>
                <a:moveTo>
                  <a:pt x="673" y="1108"/>
                </a:moveTo>
                <a:lnTo>
                  <a:pt x="677" y="1130"/>
                </a:lnTo>
                <a:lnTo>
                  <a:pt x="684" y="1150"/>
                </a:lnTo>
                <a:lnTo>
                  <a:pt x="696" y="1169"/>
                </a:lnTo>
                <a:lnTo>
                  <a:pt x="711" y="1187"/>
                </a:lnTo>
                <a:lnTo>
                  <a:pt x="727" y="1204"/>
                </a:lnTo>
                <a:lnTo>
                  <a:pt x="744" y="1219"/>
                </a:lnTo>
                <a:lnTo>
                  <a:pt x="764" y="1233"/>
                </a:lnTo>
                <a:lnTo>
                  <a:pt x="785" y="1245"/>
                </a:lnTo>
                <a:lnTo>
                  <a:pt x="807" y="1256"/>
                </a:lnTo>
                <a:lnTo>
                  <a:pt x="828" y="1265"/>
                </a:lnTo>
                <a:lnTo>
                  <a:pt x="850" y="1274"/>
                </a:lnTo>
                <a:lnTo>
                  <a:pt x="870" y="1280"/>
                </a:lnTo>
                <a:lnTo>
                  <a:pt x="892" y="1285"/>
                </a:lnTo>
                <a:lnTo>
                  <a:pt x="911" y="1288"/>
                </a:lnTo>
                <a:lnTo>
                  <a:pt x="929" y="1291"/>
                </a:lnTo>
                <a:lnTo>
                  <a:pt x="945" y="1291"/>
                </a:lnTo>
                <a:lnTo>
                  <a:pt x="961" y="1291"/>
                </a:lnTo>
                <a:lnTo>
                  <a:pt x="977" y="1290"/>
                </a:lnTo>
                <a:lnTo>
                  <a:pt x="993" y="1288"/>
                </a:lnTo>
                <a:lnTo>
                  <a:pt x="1009" y="1287"/>
                </a:lnTo>
                <a:lnTo>
                  <a:pt x="1025" y="1285"/>
                </a:lnTo>
                <a:lnTo>
                  <a:pt x="1041" y="1283"/>
                </a:lnTo>
                <a:lnTo>
                  <a:pt x="1055" y="1278"/>
                </a:lnTo>
                <a:lnTo>
                  <a:pt x="1070" y="1274"/>
                </a:lnTo>
                <a:lnTo>
                  <a:pt x="1084" y="1268"/>
                </a:lnTo>
                <a:lnTo>
                  <a:pt x="1096" y="1262"/>
                </a:lnTo>
                <a:lnTo>
                  <a:pt x="1107" y="1255"/>
                </a:lnTo>
                <a:lnTo>
                  <a:pt x="1118" y="1246"/>
                </a:lnTo>
                <a:lnTo>
                  <a:pt x="1128" y="1236"/>
                </a:lnTo>
                <a:lnTo>
                  <a:pt x="1135" y="1224"/>
                </a:lnTo>
                <a:lnTo>
                  <a:pt x="1139" y="1211"/>
                </a:lnTo>
                <a:lnTo>
                  <a:pt x="1144" y="1197"/>
                </a:lnTo>
                <a:lnTo>
                  <a:pt x="1144" y="1191"/>
                </a:lnTo>
                <a:lnTo>
                  <a:pt x="1144" y="1184"/>
                </a:lnTo>
                <a:lnTo>
                  <a:pt x="1144" y="1176"/>
                </a:lnTo>
                <a:lnTo>
                  <a:pt x="1142" y="1171"/>
                </a:lnTo>
                <a:lnTo>
                  <a:pt x="1141" y="1163"/>
                </a:lnTo>
                <a:lnTo>
                  <a:pt x="1139" y="1157"/>
                </a:lnTo>
                <a:lnTo>
                  <a:pt x="1138" y="1150"/>
                </a:lnTo>
                <a:lnTo>
                  <a:pt x="1135" y="1144"/>
                </a:lnTo>
                <a:lnTo>
                  <a:pt x="1132" y="1139"/>
                </a:lnTo>
                <a:lnTo>
                  <a:pt x="1131" y="1133"/>
                </a:lnTo>
                <a:lnTo>
                  <a:pt x="1128" y="1127"/>
                </a:lnTo>
                <a:lnTo>
                  <a:pt x="1125" y="1121"/>
                </a:lnTo>
                <a:lnTo>
                  <a:pt x="1123" y="1115"/>
                </a:lnTo>
                <a:lnTo>
                  <a:pt x="1120" y="1111"/>
                </a:lnTo>
                <a:lnTo>
                  <a:pt x="1119" y="1105"/>
                </a:lnTo>
                <a:lnTo>
                  <a:pt x="1118" y="1101"/>
                </a:lnTo>
                <a:lnTo>
                  <a:pt x="1110" y="1105"/>
                </a:lnTo>
                <a:lnTo>
                  <a:pt x="1103" y="1110"/>
                </a:lnTo>
                <a:lnTo>
                  <a:pt x="1097" y="1114"/>
                </a:lnTo>
                <a:lnTo>
                  <a:pt x="1090" y="1118"/>
                </a:lnTo>
                <a:lnTo>
                  <a:pt x="1084" y="1121"/>
                </a:lnTo>
                <a:lnTo>
                  <a:pt x="1077" y="1125"/>
                </a:lnTo>
                <a:lnTo>
                  <a:pt x="1070" y="1130"/>
                </a:lnTo>
                <a:lnTo>
                  <a:pt x="1062" y="1133"/>
                </a:lnTo>
                <a:lnTo>
                  <a:pt x="1055" y="1136"/>
                </a:lnTo>
                <a:lnTo>
                  <a:pt x="1048" y="1139"/>
                </a:lnTo>
                <a:lnTo>
                  <a:pt x="1041" y="1141"/>
                </a:lnTo>
                <a:lnTo>
                  <a:pt x="1033" y="1143"/>
                </a:lnTo>
                <a:lnTo>
                  <a:pt x="1025" y="1144"/>
                </a:lnTo>
                <a:lnTo>
                  <a:pt x="1017" y="1144"/>
                </a:lnTo>
                <a:lnTo>
                  <a:pt x="1009" y="1144"/>
                </a:lnTo>
                <a:lnTo>
                  <a:pt x="1000" y="1144"/>
                </a:lnTo>
                <a:lnTo>
                  <a:pt x="988" y="1143"/>
                </a:lnTo>
                <a:lnTo>
                  <a:pt x="979" y="1140"/>
                </a:lnTo>
                <a:lnTo>
                  <a:pt x="971" y="1137"/>
                </a:lnTo>
                <a:lnTo>
                  <a:pt x="965" y="1134"/>
                </a:lnTo>
                <a:lnTo>
                  <a:pt x="961" y="1130"/>
                </a:lnTo>
                <a:lnTo>
                  <a:pt x="956" y="1125"/>
                </a:lnTo>
                <a:lnTo>
                  <a:pt x="953" y="1121"/>
                </a:lnTo>
                <a:lnTo>
                  <a:pt x="950" y="1117"/>
                </a:lnTo>
                <a:lnTo>
                  <a:pt x="948" y="1112"/>
                </a:lnTo>
                <a:lnTo>
                  <a:pt x="946" y="1108"/>
                </a:lnTo>
                <a:lnTo>
                  <a:pt x="945" y="1104"/>
                </a:lnTo>
                <a:lnTo>
                  <a:pt x="942" y="1101"/>
                </a:lnTo>
                <a:lnTo>
                  <a:pt x="939" y="1099"/>
                </a:lnTo>
                <a:lnTo>
                  <a:pt x="934" y="1098"/>
                </a:lnTo>
                <a:lnTo>
                  <a:pt x="930" y="1098"/>
                </a:lnTo>
                <a:lnTo>
                  <a:pt x="924" y="1099"/>
                </a:lnTo>
                <a:lnTo>
                  <a:pt x="921" y="1099"/>
                </a:lnTo>
                <a:lnTo>
                  <a:pt x="917" y="1101"/>
                </a:lnTo>
                <a:lnTo>
                  <a:pt x="913" y="1101"/>
                </a:lnTo>
                <a:lnTo>
                  <a:pt x="910" y="1102"/>
                </a:lnTo>
                <a:lnTo>
                  <a:pt x="905" y="1104"/>
                </a:lnTo>
                <a:lnTo>
                  <a:pt x="902" y="1105"/>
                </a:lnTo>
                <a:lnTo>
                  <a:pt x="900" y="1107"/>
                </a:lnTo>
                <a:lnTo>
                  <a:pt x="897" y="1108"/>
                </a:lnTo>
                <a:lnTo>
                  <a:pt x="894" y="1110"/>
                </a:lnTo>
                <a:lnTo>
                  <a:pt x="891" y="1112"/>
                </a:lnTo>
                <a:lnTo>
                  <a:pt x="889" y="1115"/>
                </a:lnTo>
                <a:lnTo>
                  <a:pt x="888" y="1118"/>
                </a:lnTo>
                <a:lnTo>
                  <a:pt x="886" y="1123"/>
                </a:lnTo>
                <a:lnTo>
                  <a:pt x="885" y="1127"/>
                </a:lnTo>
                <a:lnTo>
                  <a:pt x="884" y="1131"/>
                </a:lnTo>
                <a:lnTo>
                  <a:pt x="884" y="1137"/>
                </a:lnTo>
                <a:lnTo>
                  <a:pt x="885" y="1141"/>
                </a:lnTo>
                <a:lnTo>
                  <a:pt x="886" y="1146"/>
                </a:lnTo>
                <a:lnTo>
                  <a:pt x="888" y="1150"/>
                </a:lnTo>
                <a:lnTo>
                  <a:pt x="892" y="1155"/>
                </a:lnTo>
                <a:lnTo>
                  <a:pt x="895" y="1159"/>
                </a:lnTo>
                <a:lnTo>
                  <a:pt x="901" y="1163"/>
                </a:lnTo>
                <a:lnTo>
                  <a:pt x="905" y="1168"/>
                </a:lnTo>
                <a:lnTo>
                  <a:pt x="911" y="1173"/>
                </a:lnTo>
                <a:lnTo>
                  <a:pt x="917" y="1178"/>
                </a:lnTo>
                <a:lnTo>
                  <a:pt x="923" y="1182"/>
                </a:lnTo>
                <a:lnTo>
                  <a:pt x="929" y="1187"/>
                </a:lnTo>
                <a:lnTo>
                  <a:pt x="934" y="1191"/>
                </a:lnTo>
                <a:lnTo>
                  <a:pt x="940" y="1195"/>
                </a:lnTo>
                <a:lnTo>
                  <a:pt x="946" y="1200"/>
                </a:lnTo>
                <a:lnTo>
                  <a:pt x="952" y="1203"/>
                </a:lnTo>
                <a:lnTo>
                  <a:pt x="956" y="1207"/>
                </a:lnTo>
                <a:lnTo>
                  <a:pt x="956" y="1210"/>
                </a:lnTo>
                <a:lnTo>
                  <a:pt x="955" y="1211"/>
                </a:lnTo>
                <a:lnTo>
                  <a:pt x="955" y="1214"/>
                </a:lnTo>
                <a:lnTo>
                  <a:pt x="953" y="1219"/>
                </a:lnTo>
                <a:lnTo>
                  <a:pt x="952" y="1223"/>
                </a:lnTo>
                <a:lnTo>
                  <a:pt x="950" y="1227"/>
                </a:lnTo>
                <a:lnTo>
                  <a:pt x="949" y="1233"/>
                </a:lnTo>
                <a:lnTo>
                  <a:pt x="946" y="1237"/>
                </a:lnTo>
                <a:lnTo>
                  <a:pt x="945" y="1242"/>
                </a:lnTo>
                <a:lnTo>
                  <a:pt x="942" y="1246"/>
                </a:lnTo>
                <a:lnTo>
                  <a:pt x="940" y="1251"/>
                </a:lnTo>
                <a:lnTo>
                  <a:pt x="937" y="1253"/>
                </a:lnTo>
                <a:lnTo>
                  <a:pt x="934" y="1256"/>
                </a:lnTo>
                <a:lnTo>
                  <a:pt x="932" y="1259"/>
                </a:lnTo>
                <a:lnTo>
                  <a:pt x="930" y="1259"/>
                </a:lnTo>
                <a:lnTo>
                  <a:pt x="910" y="1249"/>
                </a:lnTo>
                <a:lnTo>
                  <a:pt x="892" y="1237"/>
                </a:lnTo>
                <a:lnTo>
                  <a:pt x="875" y="1226"/>
                </a:lnTo>
                <a:lnTo>
                  <a:pt x="859" y="1214"/>
                </a:lnTo>
                <a:lnTo>
                  <a:pt x="844" y="1203"/>
                </a:lnTo>
                <a:lnTo>
                  <a:pt x="830" y="1191"/>
                </a:lnTo>
                <a:lnTo>
                  <a:pt x="818" y="1181"/>
                </a:lnTo>
                <a:lnTo>
                  <a:pt x="805" y="1169"/>
                </a:lnTo>
                <a:lnTo>
                  <a:pt x="795" y="1159"/>
                </a:lnTo>
                <a:lnTo>
                  <a:pt x="783" y="1150"/>
                </a:lnTo>
                <a:lnTo>
                  <a:pt x="773" y="1141"/>
                </a:lnTo>
                <a:lnTo>
                  <a:pt x="764" y="1133"/>
                </a:lnTo>
                <a:lnTo>
                  <a:pt x="756" y="1127"/>
                </a:lnTo>
                <a:lnTo>
                  <a:pt x="747" y="1121"/>
                </a:lnTo>
                <a:lnTo>
                  <a:pt x="738" y="1117"/>
                </a:lnTo>
                <a:lnTo>
                  <a:pt x="731" y="1114"/>
                </a:lnTo>
                <a:lnTo>
                  <a:pt x="727" y="1112"/>
                </a:lnTo>
                <a:lnTo>
                  <a:pt x="724" y="1111"/>
                </a:lnTo>
                <a:lnTo>
                  <a:pt x="721" y="1111"/>
                </a:lnTo>
                <a:lnTo>
                  <a:pt x="716" y="1110"/>
                </a:lnTo>
                <a:lnTo>
                  <a:pt x="714" y="1110"/>
                </a:lnTo>
                <a:lnTo>
                  <a:pt x="711" y="1110"/>
                </a:lnTo>
                <a:lnTo>
                  <a:pt x="706" y="1108"/>
                </a:lnTo>
                <a:lnTo>
                  <a:pt x="703" y="1108"/>
                </a:lnTo>
                <a:lnTo>
                  <a:pt x="699" y="1108"/>
                </a:lnTo>
                <a:lnTo>
                  <a:pt x="696" y="1108"/>
                </a:lnTo>
                <a:lnTo>
                  <a:pt x="692" y="1108"/>
                </a:lnTo>
                <a:lnTo>
                  <a:pt x="689" y="1108"/>
                </a:lnTo>
                <a:lnTo>
                  <a:pt x="684" y="1108"/>
                </a:lnTo>
                <a:lnTo>
                  <a:pt x="680" y="1108"/>
                </a:lnTo>
                <a:lnTo>
                  <a:pt x="676" y="1108"/>
                </a:lnTo>
                <a:lnTo>
                  <a:pt x="673" y="1108"/>
                </a:lnTo>
                <a:close/>
                <a:moveTo>
                  <a:pt x="1288" y="476"/>
                </a:moveTo>
                <a:lnTo>
                  <a:pt x="1283" y="484"/>
                </a:lnTo>
                <a:lnTo>
                  <a:pt x="1279" y="491"/>
                </a:lnTo>
                <a:lnTo>
                  <a:pt x="1274" y="500"/>
                </a:lnTo>
                <a:lnTo>
                  <a:pt x="1269" y="509"/>
                </a:lnTo>
                <a:lnTo>
                  <a:pt x="1264" y="518"/>
                </a:lnTo>
                <a:lnTo>
                  <a:pt x="1259" y="526"/>
                </a:lnTo>
                <a:lnTo>
                  <a:pt x="1254" y="535"/>
                </a:lnTo>
                <a:lnTo>
                  <a:pt x="1250" y="544"/>
                </a:lnTo>
                <a:lnTo>
                  <a:pt x="1245" y="553"/>
                </a:lnTo>
                <a:lnTo>
                  <a:pt x="1243" y="561"/>
                </a:lnTo>
                <a:lnTo>
                  <a:pt x="1240" y="570"/>
                </a:lnTo>
                <a:lnTo>
                  <a:pt x="1238" y="579"/>
                </a:lnTo>
                <a:lnTo>
                  <a:pt x="1237" y="586"/>
                </a:lnTo>
                <a:lnTo>
                  <a:pt x="1238" y="593"/>
                </a:lnTo>
                <a:lnTo>
                  <a:pt x="1240" y="602"/>
                </a:lnTo>
                <a:lnTo>
                  <a:pt x="1243" y="608"/>
                </a:lnTo>
                <a:lnTo>
                  <a:pt x="1244" y="612"/>
                </a:lnTo>
                <a:lnTo>
                  <a:pt x="1247" y="618"/>
                </a:lnTo>
                <a:lnTo>
                  <a:pt x="1251" y="622"/>
                </a:lnTo>
                <a:lnTo>
                  <a:pt x="1254" y="627"/>
                </a:lnTo>
                <a:lnTo>
                  <a:pt x="1259" y="631"/>
                </a:lnTo>
                <a:lnTo>
                  <a:pt x="1263" y="637"/>
                </a:lnTo>
                <a:lnTo>
                  <a:pt x="1267" y="641"/>
                </a:lnTo>
                <a:lnTo>
                  <a:pt x="1273" y="646"/>
                </a:lnTo>
                <a:lnTo>
                  <a:pt x="1277" y="651"/>
                </a:lnTo>
                <a:lnTo>
                  <a:pt x="1283" y="656"/>
                </a:lnTo>
                <a:lnTo>
                  <a:pt x="1289" y="662"/>
                </a:lnTo>
                <a:lnTo>
                  <a:pt x="1296" y="666"/>
                </a:lnTo>
                <a:lnTo>
                  <a:pt x="1302" y="672"/>
                </a:lnTo>
                <a:lnTo>
                  <a:pt x="1308" y="678"/>
                </a:lnTo>
                <a:lnTo>
                  <a:pt x="1315" y="682"/>
                </a:lnTo>
                <a:lnTo>
                  <a:pt x="1321" y="688"/>
                </a:lnTo>
                <a:lnTo>
                  <a:pt x="1320" y="675"/>
                </a:lnTo>
                <a:lnTo>
                  <a:pt x="1318" y="660"/>
                </a:lnTo>
                <a:lnTo>
                  <a:pt x="1315" y="647"/>
                </a:lnTo>
                <a:lnTo>
                  <a:pt x="1314" y="634"/>
                </a:lnTo>
                <a:lnTo>
                  <a:pt x="1312" y="619"/>
                </a:lnTo>
                <a:lnTo>
                  <a:pt x="1309" y="606"/>
                </a:lnTo>
                <a:lnTo>
                  <a:pt x="1308" y="593"/>
                </a:lnTo>
                <a:lnTo>
                  <a:pt x="1305" y="580"/>
                </a:lnTo>
                <a:lnTo>
                  <a:pt x="1304" y="567"/>
                </a:lnTo>
                <a:lnTo>
                  <a:pt x="1301" y="554"/>
                </a:lnTo>
                <a:lnTo>
                  <a:pt x="1299" y="541"/>
                </a:lnTo>
                <a:lnTo>
                  <a:pt x="1296" y="528"/>
                </a:lnTo>
                <a:lnTo>
                  <a:pt x="1295" y="515"/>
                </a:lnTo>
                <a:lnTo>
                  <a:pt x="1292" y="502"/>
                </a:lnTo>
                <a:lnTo>
                  <a:pt x="1290" y="489"/>
                </a:lnTo>
                <a:lnTo>
                  <a:pt x="1288" y="476"/>
                </a:lnTo>
                <a:close/>
                <a:moveTo>
                  <a:pt x="1523" y="1299"/>
                </a:moveTo>
                <a:lnTo>
                  <a:pt x="1516" y="1297"/>
                </a:lnTo>
                <a:lnTo>
                  <a:pt x="1507" y="1296"/>
                </a:lnTo>
                <a:lnTo>
                  <a:pt x="1500" y="1294"/>
                </a:lnTo>
                <a:lnTo>
                  <a:pt x="1491" y="1294"/>
                </a:lnTo>
                <a:lnTo>
                  <a:pt x="1482" y="1293"/>
                </a:lnTo>
                <a:lnTo>
                  <a:pt x="1474" y="1293"/>
                </a:lnTo>
                <a:lnTo>
                  <a:pt x="1465" y="1293"/>
                </a:lnTo>
                <a:lnTo>
                  <a:pt x="1456" y="1291"/>
                </a:lnTo>
                <a:lnTo>
                  <a:pt x="1447" y="1291"/>
                </a:lnTo>
                <a:lnTo>
                  <a:pt x="1439" y="1291"/>
                </a:lnTo>
                <a:lnTo>
                  <a:pt x="1430" y="1291"/>
                </a:lnTo>
                <a:lnTo>
                  <a:pt x="1420" y="1293"/>
                </a:lnTo>
                <a:lnTo>
                  <a:pt x="1411" y="1293"/>
                </a:lnTo>
                <a:lnTo>
                  <a:pt x="1402" y="1294"/>
                </a:lnTo>
                <a:lnTo>
                  <a:pt x="1394" y="1294"/>
                </a:lnTo>
                <a:lnTo>
                  <a:pt x="1383" y="1296"/>
                </a:lnTo>
                <a:lnTo>
                  <a:pt x="1386" y="1300"/>
                </a:lnTo>
                <a:lnTo>
                  <a:pt x="1388" y="1306"/>
                </a:lnTo>
                <a:lnTo>
                  <a:pt x="1389" y="1310"/>
                </a:lnTo>
                <a:lnTo>
                  <a:pt x="1391" y="1315"/>
                </a:lnTo>
                <a:lnTo>
                  <a:pt x="1392" y="1317"/>
                </a:lnTo>
                <a:lnTo>
                  <a:pt x="1394" y="1322"/>
                </a:lnTo>
                <a:lnTo>
                  <a:pt x="1395" y="1325"/>
                </a:lnTo>
                <a:lnTo>
                  <a:pt x="1395" y="1329"/>
                </a:lnTo>
                <a:lnTo>
                  <a:pt x="1397" y="1332"/>
                </a:lnTo>
                <a:lnTo>
                  <a:pt x="1397" y="1336"/>
                </a:lnTo>
                <a:lnTo>
                  <a:pt x="1398" y="1339"/>
                </a:lnTo>
                <a:lnTo>
                  <a:pt x="1398" y="1344"/>
                </a:lnTo>
                <a:lnTo>
                  <a:pt x="1398" y="1347"/>
                </a:lnTo>
                <a:lnTo>
                  <a:pt x="1398" y="1351"/>
                </a:lnTo>
                <a:lnTo>
                  <a:pt x="1398" y="1354"/>
                </a:lnTo>
                <a:lnTo>
                  <a:pt x="1398" y="1358"/>
                </a:lnTo>
                <a:lnTo>
                  <a:pt x="1398" y="1361"/>
                </a:lnTo>
                <a:lnTo>
                  <a:pt x="1398" y="1364"/>
                </a:lnTo>
                <a:lnTo>
                  <a:pt x="1397" y="1368"/>
                </a:lnTo>
                <a:lnTo>
                  <a:pt x="1395" y="1373"/>
                </a:lnTo>
                <a:lnTo>
                  <a:pt x="1394" y="1377"/>
                </a:lnTo>
                <a:lnTo>
                  <a:pt x="1392" y="1381"/>
                </a:lnTo>
                <a:lnTo>
                  <a:pt x="1389" y="1386"/>
                </a:lnTo>
                <a:lnTo>
                  <a:pt x="1386" y="1390"/>
                </a:lnTo>
                <a:lnTo>
                  <a:pt x="1383" y="1395"/>
                </a:lnTo>
                <a:lnTo>
                  <a:pt x="1381" y="1399"/>
                </a:lnTo>
                <a:lnTo>
                  <a:pt x="1376" y="1403"/>
                </a:lnTo>
                <a:lnTo>
                  <a:pt x="1372" y="1406"/>
                </a:lnTo>
                <a:lnTo>
                  <a:pt x="1368" y="1409"/>
                </a:lnTo>
                <a:lnTo>
                  <a:pt x="1362" y="1412"/>
                </a:lnTo>
                <a:lnTo>
                  <a:pt x="1356" y="1413"/>
                </a:lnTo>
                <a:lnTo>
                  <a:pt x="1350" y="1413"/>
                </a:lnTo>
                <a:lnTo>
                  <a:pt x="1347" y="1413"/>
                </a:lnTo>
                <a:lnTo>
                  <a:pt x="1343" y="1413"/>
                </a:lnTo>
                <a:lnTo>
                  <a:pt x="1338" y="1412"/>
                </a:lnTo>
                <a:lnTo>
                  <a:pt x="1336" y="1412"/>
                </a:lnTo>
                <a:lnTo>
                  <a:pt x="1331" y="1411"/>
                </a:lnTo>
                <a:lnTo>
                  <a:pt x="1327" y="1409"/>
                </a:lnTo>
                <a:lnTo>
                  <a:pt x="1324" y="1408"/>
                </a:lnTo>
                <a:lnTo>
                  <a:pt x="1320" y="1405"/>
                </a:lnTo>
                <a:lnTo>
                  <a:pt x="1315" y="1403"/>
                </a:lnTo>
                <a:lnTo>
                  <a:pt x="1311" y="1400"/>
                </a:lnTo>
                <a:lnTo>
                  <a:pt x="1306" y="1397"/>
                </a:lnTo>
                <a:lnTo>
                  <a:pt x="1304" y="1396"/>
                </a:lnTo>
                <a:lnTo>
                  <a:pt x="1299" y="1393"/>
                </a:lnTo>
                <a:lnTo>
                  <a:pt x="1295" y="1389"/>
                </a:lnTo>
                <a:lnTo>
                  <a:pt x="1292" y="1386"/>
                </a:lnTo>
                <a:lnTo>
                  <a:pt x="1288" y="1383"/>
                </a:lnTo>
                <a:lnTo>
                  <a:pt x="1285" y="1393"/>
                </a:lnTo>
                <a:lnTo>
                  <a:pt x="1280" y="1405"/>
                </a:lnTo>
                <a:lnTo>
                  <a:pt x="1277" y="1415"/>
                </a:lnTo>
                <a:lnTo>
                  <a:pt x="1273" y="1425"/>
                </a:lnTo>
                <a:lnTo>
                  <a:pt x="1269" y="1435"/>
                </a:lnTo>
                <a:lnTo>
                  <a:pt x="1264" y="1445"/>
                </a:lnTo>
                <a:lnTo>
                  <a:pt x="1260" y="1454"/>
                </a:lnTo>
                <a:lnTo>
                  <a:pt x="1256" y="1464"/>
                </a:lnTo>
                <a:lnTo>
                  <a:pt x="1251" y="1473"/>
                </a:lnTo>
                <a:lnTo>
                  <a:pt x="1247" y="1483"/>
                </a:lnTo>
                <a:lnTo>
                  <a:pt x="1243" y="1492"/>
                </a:lnTo>
                <a:lnTo>
                  <a:pt x="1238" y="1501"/>
                </a:lnTo>
                <a:lnTo>
                  <a:pt x="1234" y="1511"/>
                </a:lnTo>
                <a:lnTo>
                  <a:pt x="1229" y="1520"/>
                </a:lnTo>
                <a:lnTo>
                  <a:pt x="1227" y="1530"/>
                </a:lnTo>
                <a:lnTo>
                  <a:pt x="1224" y="1538"/>
                </a:lnTo>
                <a:lnTo>
                  <a:pt x="1222" y="1543"/>
                </a:lnTo>
                <a:lnTo>
                  <a:pt x="1222" y="1547"/>
                </a:lnTo>
                <a:lnTo>
                  <a:pt x="1224" y="1550"/>
                </a:lnTo>
                <a:lnTo>
                  <a:pt x="1225" y="1554"/>
                </a:lnTo>
                <a:lnTo>
                  <a:pt x="1228" y="1559"/>
                </a:lnTo>
                <a:lnTo>
                  <a:pt x="1231" y="1562"/>
                </a:lnTo>
                <a:lnTo>
                  <a:pt x="1234" y="1565"/>
                </a:lnTo>
                <a:lnTo>
                  <a:pt x="1238" y="1568"/>
                </a:lnTo>
                <a:lnTo>
                  <a:pt x="1243" y="1570"/>
                </a:lnTo>
                <a:lnTo>
                  <a:pt x="1247" y="1572"/>
                </a:lnTo>
                <a:lnTo>
                  <a:pt x="1251" y="1573"/>
                </a:lnTo>
                <a:lnTo>
                  <a:pt x="1257" y="1575"/>
                </a:lnTo>
                <a:lnTo>
                  <a:pt x="1261" y="1575"/>
                </a:lnTo>
                <a:lnTo>
                  <a:pt x="1266" y="1573"/>
                </a:lnTo>
                <a:lnTo>
                  <a:pt x="1270" y="1572"/>
                </a:lnTo>
                <a:lnTo>
                  <a:pt x="1273" y="1570"/>
                </a:lnTo>
                <a:lnTo>
                  <a:pt x="1277" y="1566"/>
                </a:lnTo>
                <a:lnTo>
                  <a:pt x="1282" y="1562"/>
                </a:lnTo>
                <a:lnTo>
                  <a:pt x="1286" y="1556"/>
                </a:lnTo>
                <a:lnTo>
                  <a:pt x="1290" y="1552"/>
                </a:lnTo>
                <a:lnTo>
                  <a:pt x="1295" y="1546"/>
                </a:lnTo>
                <a:lnTo>
                  <a:pt x="1299" y="1538"/>
                </a:lnTo>
                <a:lnTo>
                  <a:pt x="1302" y="1533"/>
                </a:lnTo>
                <a:lnTo>
                  <a:pt x="1306" y="1525"/>
                </a:lnTo>
                <a:lnTo>
                  <a:pt x="1311" y="1520"/>
                </a:lnTo>
                <a:lnTo>
                  <a:pt x="1315" y="1512"/>
                </a:lnTo>
                <a:lnTo>
                  <a:pt x="1321" y="1505"/>
                </a:lnTo>
                <a:lnTo>
                  <a:pt x="1325" y="1498"/>
                </a:lnTo>
                <a:lnTo>
                  <a:pt x="1331" y="1490"/>
                </a:lnTo>
                <a:lnTo>
                  <a:pt x="1336" y="1483"/>
                </a:lnTo>
                <a:lnTo>
                  <a:pt x="1341" y="1476"/>
                </a:lnTo>
                <a:lnTo>
                  <a:pt x="1349" y="1469"/>
                </a:lnTo>
                <a:lnTo>
                  <a:pt x="1359" y="1457"/>
                </a:lnTo>
                <a:lnTo>
                  <a:pt x="1372" y="1447"/>
                </a:lnTo>
                <a:lnTo>
                  <a:pt x="1385" y="1437"/>
                </a:lnTo>
                <a:lnTo>
                  <a:pt x="1399" y="1427"/>
                </a:lnTo>
                <a:lnTo>
                  <a:pt x="1414" y="1418"/>
                </a:lnTo>
                <a:lnTo>
                  <a:pt x="1429" y="1409"/>
                </a:lnTo>
                <a:lnTo>
                  <a:pt x="1443" y="1400"/>
                </a:lnTo>
                <a:lnTo>
                  <a:pt x="1456" y="1393"/>
                </a:lnTo>
                <a:lnTo>
                  <a:pt x="1469" y="1384"/>
                </a:lnTo>
                <a:lnTo>
                  <a:pt x="1482" y="1377"/>
                </a:lnTo>
                <a:lnTo>
                  <a:pt x="1494" y="1370"/>
                </a:lnTo>
                <a:lnTo>
                  <a:pt x="1503" y="1364"/>
                </a:lnTo>
                <a:lnTo>
                  <a:pt x="1511" y="1357"/>
                </a:lnTo>
                <a:lnTo>
                  <a:pt x="1517" y="1351"/>
                </a:lnTo>
                <a:lnTo>
                  <a:pt x="1522" y="1345"/>
                </a:lnTo>
                <a:lnTo>
                  <a:pt x="1523" y="1339"/>
                </a:lnTo>
                <a:lnTo>
                  <a:pt x="1523" y="1336"/>
                </a:lnTo>
                <a:lnTo>
                  <a:pt x="1523" y="1335"/>
                </a:lnTo>
                <a:lnTo>
                  <a:pt x="1523" y="1332"/>
                </a:lnTo>
                <a:lnTo>
                  <a:pt x="1523" y="1329"/>
                </a:lnTo>
                <a:lnTo>
                  <a:pt x="1523" y="1328"/>
                </a:lnTo>
                <a:lnTo>
                  <a:pt x="1523" y="1325"/>
                </a:lnTo>
                <a:lnTo>
                  <a:pt x="1523" y="1322"/>
                </a:lnTo>
                <a:lnTo>
                  <a:pt x="1523" y="1319"/>
                </a:lnTo>
                <a:lnTo>
                  <a:pt x="1523" y="1317"/>
                </a:lnTo>
                <a:lnTo>
                  <a:pt x="1523" y="1315"/>
                </a:lnTo>
                <a:lnTo>
                  <a:pt x="1523" y="1312"/>
                </a:lnTo>
                <a:lnTo>
                  <a:pt x="1523" y="1309"/>
                </a:lnTo>
                <a:lnTo>
                  <a:pt x="1523" y="1306"/>
                </a:lnTo>
                <a:lnTo>
                  <a:pt x="1523" y="1304"/>
                </a:lnTo>
                <a:lnTo>
                  <a:pt x="1523" y="1301"/>
                </a:lnTo>
                <a:lnTo>
                  <a:pt x="1523" y="1299"/>
                </a:lnTo>
                <a:close/>
                <a:moveTo>
                  <a:pt x="1305" y="1313"/>
                </a:moveTo>
                <a:lnTo>
                  <a:pt x="1305" y="1316"/>
                </a:lnTo>
                <a:lnTo>
                  <a:pt x="1306" y="1320"/>
                </a:lnTo>
                <a:lnTo>
                  <a:pt x="1308" y="1323"/>
                </a:lnTo>
                <a:lnTo>
                  <a:pt x="1311" y="1328"/>
                </a:lnTo>
                <a:lnTo>
                  <a:pt x="1314" y="1333"/>
                </a:lnTo>
                <a:lnTo>
                  <a:pt x="1318" y="1338"/>
                </a:lnTo>
                <a:lnTo>
                  <a:pt x="1322" y="1342"/>
                </a:lnTo>
                <a:lnTo>
                  <a:pt x="1325" y="1345"/>
                </a:lnTo>
                <a:lnTo>
                  <a:pt x="1330" y="1349"/>
                </a:lnTo>
                <a:lnTo>
                  <a:pt x="1334" y="1354"/>
                </a:lnTo>
                <a:lnTo>
                  <a:pt x="1338" y="1357"/>
                </a:lnTo>
                <a:lnTo>
                  <a:pt x="1343" y="1358"/>
                </a:lnTo>
                <a:lnTo>
                  <a:pt x="1346" y="1361"/>
                </a:lnTo>
                <a:lnTo>
                  <a:pt x="1349" y="1361"/>
                </a:lnTo>
                <a:lnTo>
                  <a:pt x="1352" y="1361"/>
                </a:lnTo>
                <a:lnTo>
                  <a:pt x="1353" y="1361"/>
                </a:lnTo>
                <a:lnTo>
                  <a:pt x="1354" y="1360"/>
                </a:lnTo>
                <a:lnTo>
                  <a:pt x="1356" y="1357"/>
                </a:lnTo>
                <a:lnTo>
                  <a:pt x="1357" y="1355"/>
                </a:lnTo>
                <a:lnTo>
                  <a:pt x="1357" y="1354"/>
                </a:lnTo>
                <a:lnTo>
                  <a:pt x="1357" y="1352"/>
                </a:lnTo>
                <a:lnTo>
                  <a:pt x="1357" y="1351"/>
                </a:lnTo>
                <a:lnTo>
                  <a:pt x="1357" y="1349"/>
                </a:lnTo>
                <a:lnTo>
                  <a:pt x="1357" y="1348"/>
                </a:lnTo>
                <a:lnTo>
                  <a:pt x="1357" y="1347"/>
                </a:lnTo>
                <a:lnTo>
                  <a:pt x="1357" y="1345"/>
                </a:lnTo>
                <a:lnTo>
                  <a:pt x="1356" y="1344"/>
                </a:lnTo>
                <a:lnTo>
                  <a:pt x="1354" y="1341"/>
                </a:lnTo>
                <a:lnTo>
                  <a:pt x="1354" y="1339"/>
                </a:lnTo>
                <a:lnTo>
                  <a:pt x="1353" y="1338"/>
                </a:lnTo>
                <a:lnTo>
                  <a:pt x="1352" y="1336"/>
                </a:lnTo>
                <a:lnTo>
                  <a:pt x="1350" y="1335"/>
                </a:lnTo>
                <a:lnTo>
                  <a:pt x="1349" y="1331"/>
                </a:lnTo>
                <a:lnTo>
                  <a:pt x="1346" y="1328"/>
                </a:lnTo>
                <a:lnTo>
                  <a:pt x="1343" y="1325"/>
                </a:lnTo>
                <a:lnTo>
                  <a:pt x="1340" y="1322"/>
                </a:lnTo>
                <a:lnTo>
                  <a:pt x="1337" y="1319"/>
                </a:lnTo>
                <a:lnTo>
                  <a:pt x="1334" y="1316"/>
                </a:lnTo>
                <a:lnTo>
                  <a:pt x="1331" y="1313"/>
                </a:lnTo>
                <a:lnTo>
                  <a:pt x="1328" y="1312"/>
                </a:lnTo>
                <a:lnTo>
                  <a:pt x="1325" y="1309"/>
                </a:lnTo>
                <a:lnTo>
                  <a:pt x="1322" y="1307"/>
                </a:lnTo>
                <a:lnTo>
                  <a:pt x="1320" y="1307"/>
                </a:lnTo>
                <a:lnTo>
                  <a:pt x="1317" y="1307"/>
                </a:lnTo>
                <a:lnTo>
                  <a:pt x="1314" y="1307"/>
                </a:lnTo>
                <a:lnTo>
                  <a:pt x="1311" y="1309"/>
                </a:lnTo>
                <a:lnTo>
                  <a:pt x="1308" y="1310"/>
                </a:lnTo>
                <a:lnTo>
                  <a:pt x="1305" y="1313"/>
                </a:lnTo>
                <a:close/>
                <a:moveTo>
                  <a:pt x="1633" y="1616"/>
                </a:moveTo>
                <a:lnTo>
                  <a:pt x="1628" y="1617"/>
                </a:lnTo>
                <a:lnTo>
                  <a:pt x="1622" y="1617"/>
                </a:lnTo>
                <a:lnTo>
                  <a:pt x="1616" y="1617"/>
                </a:lnTo>
                <a:lnTo>
                  <a:pt x="1610" y="1616"/>
                </a:lnTo>
                <a:lnTo>
                  <a:pt x="1604" y="1614"/>
                </a:lnTo>
                <a:lnTo>
                  <a:pt x="1600" y="1613"/>
                </a:lnTo>
                <a:lnTo>
                  <a:pt x="1596" y="1610"/>
                </a:lnTo>
                <a:lnTo>
                  <a:pt x="1591" y="1607"/>
                </a:lnTo>
                <a:lnTo>
                  <a:pt x="1587" y="1602"/>
                </a:lnTo>
                <a:lnTo>
                  <a:pt x="1584" y="1598"/>
                </a:lnTo>
                <a:lnTo>
                  <a:pt x="1580" y="1594"/>
                </a:lnTo>
                <a:lnTo>
                  <a:pt x="1577" y="1588"/>
                </a:lnTo>
                <a:lnTo>
                  <a:pt x="1572" y="1581"/>
                </a:lnTo>
                <a:lnTo>
                  <a:pt x="1570" y="1573"/>
                </a:lnTo>
                <a:lnTo>
                  <a:pt x="1565" y="1566"/>
                </a:lnTo>
                <a:lnTo>
                  <a:pt x="1562" y="1557"/>
                </a:lnTo>
                <a:lnTo>
                  <a:pt x="1561" y="1566"/>
                </a:lnTo>
                <a:lnTo>
                  <a:pt x="1559" y="1575"/>
                </a:lnTo>
                <a:lnTo>
                  <a:pt x="1556" y="1582"/>
                </a:lnTo>
                <a:lnTo>
                  <a:pt x="1554" y="1591"/>
                </a:lnTo>
                <a:lnTo>
                  <a:pt x="1551" y="1600"/>
                </a:lnTo>
                <a:lnTo>
                  <a:pt x="1546" y="1607"/>
                </a:lnTo>
                <a:lnTo>
                  <a:pt x="1543" y="1614"/>
                </a:lnTo>
                <a:lnTo>
                  <a:pt x="1538" y="1621"/>
                </a:lnTo>
                <a:lnTo>
                  <a:pt x="1533" y="1627"/>
                </a:lnTo>
                <a:lnTo>
                  <a:pt x="1527" y="1632"/>
                </a:lnTo>
                <a:lnTo>
                  <a:pt x="1522" y="1636"/>
                </a:lnTo>
                <a:lnTo>
                  <a:pt x="1516" y="1640"/>
                </a:lnTo>
                <a:lnTo>
                  <a:pt x="1508" y="1643"/>
                </a:lnTo>
                <a:lnTo>
                  <a:pt x="1503" y="1643"/>
                </a:lnTo>
                <a:lnTo>
                  <a:pt x="1495" y="1643"/>
                </a:lnTo>
                <a:lnTo>
                  <a:pt x="1488" y="1642"/>
                </a:lnTo>
                <a:lnTo>
                  <a:pt x="1482" y="1640"/>
                </a:lnTo>
                <a:lnTo>
                  <a:pt x="1478" y="1639"/>
                </a:lnTo>
                <a:lnTo>
                  <a:pt x="1474" y="1637"/>
                </a:lnTo>
                <a:lnTo>
                  <a:pt x="1469" y="1634"/>
                </a:lnTo>
                <a:lnTo>
                  <a:pt x="1465" y="1633"/>
                </a:lnTo>
                <a:lnTo>
                  <a:pt x="1462" y="1630"/>
                </a:lnTo>
                <a:lnTo>
                  <a:pt x="1459" y="1627"/>
                </a:lnTo>
                <a:lnTo>
                  <a:pt x="1456" y="1624"/>
                </a:lnTo>
                <a:lnTo>
                  <a:pt x="1455" y="1621"/>
                </a:lnTo>
                <a:lnTo>
                  <a:pt x="1452" y="1618"/>
                </a:lnTo>
                <a:lnTo>
                  <a:pt x="1450" y="1614"/>
                </a:lnTo>
                <a:lnTo>
                  <a:pt x="1449" y="1610"/>
                </a:lnTo>
                <a:lnTo>
                  <a:pt x="1447" y="1604"/>
                </a:lnTo>
                <a:lnTo>
                  <a:pt x="1446" y="1598"/>
                </a:lnTo>
                <a:lnTo>
                  <a:pt x="1445" y="1592"/>
                </a:lnTo>
                <a:lnTo>
                  <a:pt x="1445" y="1585"/>
                </a:lnTo>
                <a:lnTo>
                  <a:pt x="1443" y="1581"/>
                </a:lnTo>
                <a:lnTo>
                  <a:pt x="1443" y="1575"/>
                </a:lnTo>
                <a:lnTo>
                  <a:pt x="1443" y="1572"/>
                </a:lnTo>
                <a:lnTo>
                  <a:pt x="1443" y="1568"/>
                </a:lnTo>
                <a:lnTo>
                  <a:pt x="1443" y="1563"/>
                </a:lnTo>
                <a:lnTo>
                  <a:pt x="1443" y="1559"/>
                </a:lnTo>
                <a:lnTo>
                  <a:pt x="1443" y="1554"/>
                </a:lnTo>
                <a:lnTo>
                  <a:pt x="1445" y="1552"/>
                </a:lnTo>
                <a:lnTo>
                  <a:pt x="1445" y="1547"/>
                </a:lnTo>
                <a:lnTo>
                  <a:pt x="1445" y="1543"/>
                </a:lnTo>
                <a:lnTo>
                  <a:pt x="1445" y="1540"/>
                </a:lnTo>
                <a:lnTo>
                  <a:pt x="1445" y="1536"/>
                </a:lnTo>
                <a:lnTo>
                  <a:pt x="1445" y="1531"/>
                </a:lnTo>
                <a:lnTo>
                  <a:pt x="1445" y="1527"/>
                </a:lnTo>
                <a:lnTo>
                  <a:pt x="1445" y="1524"/>
                </a:lnTo>
                <a:lnTo>
                  <a:pt x="1445" y="1520"/>
                </a:lnTo>
                <a:lnTo>
                  <a:pt x="1437" y="1522"/>
                </a:lnTo>
                <a:lnTo>
                  <a:pt x="1431" y="1528"/>
                </a:lnTo>
                <a:lnTo>
                  <a:pt x="1427" y="1537"/>
                </a:lnTo>
                <a:lnTo>
                  <a:pt x="1423" y="1546"/>
                </a:lnTo>
                <a:lnTo>
                  <a:pt x="1420" y="1556"/>
                </a:lnTo>
                <a:lnTo>
                  <a:pt x="1417" y="1568"/>
                </a:lnTo>
                <a:lnTo>
                  <a:pt x="1414" y="1581"/>
                </a:lnTo>
                <a:lnTo>
                  <a:pt x="1413" y="1594"/>
                </a:lnTo>
                <a:lnTo>
                  <a:pt x="1410" y="1607"/>
                </a:lnTo>
                <a:lnTo>
                  <a:pt x="1408" y="1620"/>
                </a:lnTo>
                <a:lnTo>
                  <a:pt x="1405" y="1633"/>
                </a:lnTo>
                <a:lnTo>
                  <a:pt x="1404" y="1645"/>
                </a:lnTo>
                <a:lnTo>
                  <a:pt x="1399" y="1656"/>
                </a:lnTo>
                <a:lnTo>
                  <a:pt x="1397" y="1666"/>
                </a:lnTo>
                <a:lnTo>
                  <a:pt x="1392" y="1674"/>
                </a:lnTo>
                <a:lnTo>
                  <a:pt x="1386" y="1681"/>
                </a:lnTo>
                <a:lnTo>
                  <a:pt x="1383" y="1682"/>
                </a:lnTo>
                <a:lnTo>
                  <a:pt x="1381" y="1685"/>
                </a:lnTo>
                <a:lnTo>
                  <a:pt x="1376" y="1687"/>
                </a:lnTo>
                <a:lnTo>
                  <a:pt x="1373" y="1688"/>
                </a:lnTo>
                <a:lnTo>
                  <a:pt x="1370" y="1688"/>
                </a:lnTo>
                <a:lnTo>
                  <a:pt x="1368" y="1688"/>
                </a:lnTo>
                <a:lnTo>
                  <a:pt x="1363" y="1688"/>
                </a:lnTo>
                <a:lnTo>
                  <a:pt x="1360" y="1688"/>
                </a:lnTo>
                <a:lnTo>
                  <a:pt x="1357" y="1688"/>
                </a:lnTo>
                <a:lnTo>
                  <a:pt x="1353" y="1687"/>
                </a:lnTo>
                <a:lnTo>
                  <a:pt x="1350" y="1685"/>
                </a:lnTo>
                <a:lnTo>
                  <a:pt x="1347" y="1685"/>
                </a:lnTo>
                <a:lnTo>
                  <a:pt x="1344" y="1684"/>
                </a:lnTo>
                <a:lnTo>
                  <a:pt x="1341" y="1681"/>
                </a:lnTo>
                <a:lnTo>
                  <a:pt x="1338" y="1680"/>
                </a:lnTo>
                <a:lnTo>
                  <a:pt x="1336" y="1678"/>
                </a:lnTo>
                <a:lnTo>
                  <a:pt x="1333" y="1675"/>
                </a:lnTo>
                <a:lnTo>
                  <a:pt x="1328" y="1671"/>
                </a:lnTo>
                <a:lnTo>
                  <a:pt x="1325" y="1666"/>
                </a:lnTo>
                <a:lnTo>
                  <a:pt x="1324" y="1662"/>
                </a:lnTo>
                <a:lnTo>
                  <a:pt x="1321" y="1656"/>
                </a:lnTo>
                <a:lnTo>
                  <a:pt x="1320" y="1652"/>
                </a:lnTo>
                <a:lnTo>
                  <a:pt x="1318" y="1646"/>
                </a:lnTo>
                <a:lnTo>
                  <a:pt x="1317" y="1640"/>
                </a:lnTo>
                <a:lnTo>
                  <a:pt x="1315" y="1633"/>
                </a:lnTo>
                <a:lnTo>
                  <a:pt x="1314" y="1627"/>
                </a:lnTo>
                <a:lnTo>
                  <a:pt x="1312" y="1621"/>
                </a:lnTo>
                <a:lnTo>
                  <a:pt x="1311" y="1614"/>
                </a:lnTo>
                <a:lnTo>
                  <a:pt x="1309" y="1607"/>
                </a:lnTo>
                <a:lnTo>
                  <a:pt x="1306" y="1601"/>
                </a:lnTo>
                <a:lnTo>
                  <a:pt x="1305" y="1594"/>
                </a:lnTo>
                <a:lnTo>
                  <a:pt x="1302" y="1586"/>
                </a:lnTo>
                <a:lnTo>
                  <a:pt x="1299" y="1591"/>
                </a:lnTo>
                <a:lnTo>
                  <a:pt x="1295" y="1597"/>
                </a:lnTo>
                <a:lnTo>
                  <a:pt x="1292" y="1601"/>
                </a:lnTo>
                <a:lnTo>
                  <a:pt x="1288" y="1605"/>
                </a:lnTo>
                <a:lnTo>
                  <a:pt x="1285" y="1610"/>
                </a:lnTo>
                <a:lnTo>
                  <a:pt x="1282" y="1614"/>
                </a:lnTo>
                <a:lnTo>
                  <a:pt x="1277" y="1618"/>
                </a:lnTo>
                <a:lnTo>
                  <a:pt x="1274" y="1623"/>
                </a:lnTo>
                <a:lnTo>
                  <a:pt x="1272" y="1626"/>
                </a:lnTo>
                <a:lnTo>
                  <a:pt x="1269" y="1629"/>
                </a:lnTo>
                <a:lnTo>
                  <a:pt x="1266" y="1632"/>
                </a:lnTo>
                <a:lnTo>
                  <a:pt x="1263" y="1634"/>
                </a:lnTo>
                <a:lnTo>
                  <a:pt x="1260" y="1637"/>
                </a:lnTo>
                <a:lnTo>
                  <a:pt x="1259" y="1639"/>
                </a:lnTo>
                <a:lnTo>
                  <a:pt x="1256" y="1639"/>
                </a:lnTo>
                <a:lnTo>
                  <a:pt x="1254" y="1640"/>
                </a:lnTo>
                <a:lnTo>
                  <a:pt x="1250" y="1640"/>
                </a:lnTo>
                <a:lnTo>
                  <a:pt x="1247" y="1639"/>
                </a:lnTo>
                <a:lnTo>
                  <a:pt x="1243" y="1639"/>
                </a:lnTo>
                <a:lnTo>
                  <a:pt x="1240" y="1637"/>
                </a:lnTo>
                <a:lnTo>
                  <a:pt x="1235" y="1637"/>
                </a:lnTo>
                <a:lnTo>
                  <a:pt x="1232" y="1636"/>
                </a:lnTo>
                <a:lnTo>
                  <a:pt x="1229" y="1634"/>
                </a:lnTo>
                <a:lnTo>
                  <a:pt x="1225" y="1633"/>
                </a:lnTo>
                <a:lnTo>
                  <a:pt x="1222" y="1632"/>
                </a:lnTo>
                <a:lnTo>
                  <a:pt x="1219" y="1629"/>
                </a:lnTo>
                <a:lnTo>
                  <a:pt x="1218" y="1627"/>
                </a:lnTo>
                <a:lnTo>
                  <a:pt x="1215" y="1624"/>
                </a:lnTo>
                <a:lnTo>
                  <a:pt x="1212" y="1621"/>
                </a:lnTo>
                <a:lnTo>
                  <a:pt x="1211" y="1620"/>
                </a:lnTo>
                <a:lnTo>
                  <a:pt x="1208" y="1617"/>
                </a:lnTo>
                <a:lnTo>
                  <a:pt x="1206" y="1613"/>
                </a:lnTo>
                <a:lnTo>
                  <a:pt x="1202" y="1605"/>
                </a:lnTo>
                <a:lnTo>
                  <a:pt x="1199" y="1598"/>
                </a:lnTo>
                <a:lnTo>
                  <a:pt x="1197" y="1589"/>
                </a:lnTo>
                <a:lnTo>
                  <a:pt x="1196" y="1581"/>
                </a:lnTo>
                <a:lnTo>
                  <a:pt x="1195" y="1570"/>
                </a:lnTo>
                <a:lnTo>
                  <a:pt x="1196" y="1560"/>
                </a:lnTo>
                <a:lnTo>
                  <a:pt x="1196" y="1552"/>
                </a:lnTo>
                <a:lnTo>
                  <a:pt x="1197" y="1541"/>
                </a:lnTo>
                <a:lnTo>
                  <a:pt x="1200" y="1531"/>
                </a:lnTo>
                <a:lnTo>
                  <a:pt x="1202" y="1521"/>
                </a:lnTo>
                <a:lnTo>
                  <a:pt x="1205" y="1512"/>
                </a:lnTo>
                <a:lnTo>
                  <a:pt x="1208" y="1502"/>
                </a:lnTo>
                <a:lnTo>
                  <a:pt x="1211" y="1495"/>
                </a:lnTo>
                <a:lnTo>
                  <a:pt x="1215" y="1486"/>
                </a:lnTo>
                <a:lnTo>
                  <a:pt x="1218" y="1480"/>
                </a:lnTo>
                <a:lnTo>
                  <a:pt x="1221" y="1474"/>
                </a:lnTo>
                <a:lnTo>
                  <a:pt x="1212" y="1479"/>
                </a:lnTo>
                <a:lnTo>
                  <a:pt x="1202" y="1486"/>
                </a:lnTo>
                <a:lnTo>
                  <a:pt x="1195" y="1493"/>
                </a:lnTo>
                <a:lnTo>
                  <a:pt x="1186" y="1501"/>
                </a:lnTo>
                <a:lnTo>
                  <a:pt x="1179" y="1508"/>
                </a:lnTo>
                <a:lnTo>
                  <a:pt x="1173" y="1517"/>
                </a:lnTo>
                <a:lnTo>
                  <a:pt x="1167" y="1525"/>
                </a:lnTo>
                <a:lnTo>
                  <a:pt x="1161" y="1534"/>
                </a:lnTo>
                <a:lnTo>
                  <a:pt x="1158" y="1543"/>
                </a:lnTo>
                <a:lnTo>
                  <a:pt x="1154" y="1552"/>
                </a:lnTo>
                <a:lnTo>
                  <a:pt x="1152" y="1560"/>
                </a:lnTo>
                <a:lnTo>
                  <a:pt x="1151" y="1568"/>
                </a:lnTo>
                <a:lnTo>
                  <a:pt x="1152" y="1576"/>
                </a:lnTo>
                <a:lnTo>
                  <a:pt x="1154" y="1585"/>
                </a:lnTo>
                <a:lnTo>
                  <a:pt x="1157" y="1592"/>
                </a:lnTo>
                <a:lnTo>
                  <a:pt x="1161" y="1600"/>
                </a:lnTo>
                <a:lnTo>
                  <a:pt x="1166" y="1605"/>
                </a:lnTo>
                <a:lnTo>
                  <a:pt x="1174" y="1614"/>
                </a:lnTo>
                <a:lnTo>
                  <a:pt x="1184" y="1623"/>
                </a:lnTo>
                <a:lnTo>
                  <a:pt x="1196" y="1633"/>
                </a:lnTo>
                <a:lnTo>
                  <a:pt x="1209" y="1645"/>
                </a:lnTo>
                <a:lnTo>
                  <a:pt x="1225" y="1656"/>
                </a:lnTo>
                <a:lnTo>
                  <a:pt x="1243" y="1668"/>
                </a:lnTo>
                <a:lnTo>
                  <a:pt x="1260" y="1681"/>
                </a:lnTo>
                <a:lnTo>
                  <a:pt x="1279" y="1694"/>
                </a:lnTo>
                <a:lnTo>
                  <a:pt x="1299" y="1706"/>
                </a:lnTo>
                <a:lnTo>
                  <a:pt x="1320" y="1719"/>
                </a:lnTo>
                <a:lnTo>
                  <a:pt x="1341" y="1730"/>
                </a:lnTo>
                <a:lnTo>
                  <a:pt x="1363" y="1742"/>
                </a:lnTo>
                <a:lnTo>
                  <a:pt x="1385" y="1752"/>
                </a:lnTo>
                <a:lnTo>
                  <a:pt x="1408" y="1762"/>
                </a:lnTo>
                <a:lnTo>
                  <a:pt x="1430" y="1773"/>
                </a:lnTo>
                <a:lnTo>
                  <a:pt x="1429" y="1764"/>
                </a:lnTo>
                <a:lnTo>
                  <a:pt x="1429" y="1757"/>
                </a:lnTo>
                <a:lnTo>
                  <a:pt x="1430" y="1748"/>
                </a:lnTo>
                <a:lnTo>
                  <a:pt x="1433" y="1739"/>
                </a:lnTo>
                <a:lnTo>
                  <a:pt x="1434" y="1729"/>
                </a:lnTo>
                <a:lnTo>
                  <a:pt x="1439" y="1720"/>
                </a:lnTo>
                <a:lnTo>
                  <a:pt x="1443" y="1712"/>
                </a:lnTo>
                <a:lnTo>
                  <a:pt x="1447" y="1703"/>
                </a:lnTo>
                <a:lnTo>
                  <a:pt x="1452" y="1694"/>
                </a:lnTo>
                <a:lnTo>
                  <a:pt x="1458" y="1687"/>
                </a:lnTo>
                <a:lnTo>
                  <a:pt x="1462" y="1680"/>
                </a:lnTo>
                <a:lnTo>
                  <a:pt x="1468" y="1674"/>
                </a:lnTo>
                <a:lnTo>
                  <a:pt x="1474" y="1669"/>
                </a:lnTo>
                <a:lnTo>
                  <a:pt x="1479" y="1666"/>
                </a:lnTo>
                <a:lnTo>
                  <a:pt x="1485" y="1664"/>
                </a:lnTo>
                <a:lnTo>
                  <a:pt x="1490" y="1664"/>
                </a:lnTo>
                <a:lnTo>
                  <a:pt x="1494" y="1665"/>
                </a:lnTo>
                <a:lnTo>
                  <a:pt x="1497" y="1665"/>
                </a:lnTo>
                <a:lnTo>
                  <a:pt x="1501" y="1666"/>
                </a:lnTo>
                <a:lnTo>
                  <a:pt x="1504" y="1668"/>
                </a:lnTo>
                <a:lnTo>
                  <a:pt x="1506" y="1669"/>
                </a:lnTo>
                <a:lnTo>
                  <a:pt x="1508" y="1672"/>
                </a:lnTo>
                <a:lnTo>
                  <a:pt x="1510" y="1674"/>
                </a:lnTo>
                <a:lnTo>
                  <a:pt x="1511" y="1677"/>
                </a:lnTo>
                <a:lnTo>
                  <a:pt x="1513" y="1678"/>
                </a:lnTo>
                <a:lnTo>
                  <a:pt x="1514" y="1681"/>
                </a:lnTo>
                <a:lnTo>
                  <a:pt x="1517" y="1682"/>
                </a:lnTo>
                <a:lnTo>
                  <a:pt x="1519" y="1684"/>
                </a:lnTo>
                <a:lnTo>
                  <a:pt x="1520" y="1687"/>
                </a:lnTo>
                <a:lnTo>
                  <a:pt x="1523" y="1688"/>
                </a:lnTo>
                <a:lnTo>
                  <a:pt x="1524" y="1690"/>
                </a:lnTo>
                <a:lnTo>
                  <a:pt x="1529" y="1690"/>
                </a:lnTo>
                <a:lnTo>
                  <a:pt x="1532" y="1691"/>
                </a:lnTo>
                <a:lnTo>
                  <a:pt x="1536" y="1691"/>
                </a:lnTo>
                <a:lnTo>
                  <a:pt x="1540" y="1693"/>
                </a:lnTo>
                <a:lnTo>
                  <a:pt x="1543" y="1693"/>
                </a:lnTo>
                <a:lnTo>
                  <a:pt x="1548" y="1693"/>
                </a:lnTo>
                <a:lnTo>
                  <a:pt x="1551" y="1693"/>
                </a:lnTo>
                <a:lnTo>
                  <a:pt x="1555" y="1693"/>
                </a:lnTo>
                <a:lnTo>
                  <a:pt x="1558" y="1693"/>
                </a:lnTo>
                <a:lnTo>
                  <a:pt x="1561" y="1691"/>
                </a:lnTo>
                <a:lnTo>
                  <a:pt x="1565" y="1691"/>
                </a:lnTo>
                <a:lnTo>
                  <a:pt x="1568" y="1690"/>
                </a:lnTo>
                <a:lnTo>
                  <a:pt x="1572" y="1688"/>
                </a:lnTo>
                <a:lnTo>
                  <a:pt x="1575" y="1688"/>
                </a:lnTo>
                <a:lnTo>
                  <a:pt x="1578" y="1687"/>
                </a:lnTo>
                <a:lnTo>
                  <a:pt x="1583" y="1685"/>
                </a:lnTo>
                <a:lnTo>
                  <a:pt x="1585" y="1682"/>
                </a:lnTo>
                <a:lnTo>
                  <a:pt x="1591" y="1680"/>
                </a:lnTo>
                <a:lnTo>
                  <a:pt x="1596" y="1677"/>
                </a:lnTo>
                <a:lnTo>
                  <a:pt x="1600" y="1674"/>
                </a:lnTo>
                <a:lnTo>
                  <a:pt x="1604" y="1671"/>
                </a:lnTo>
                <a:lnTo>
                  <a:pt x="1609" y="1668"/>
                </a:lnTo>
                <a:lnTo>
                  <a:pt x="1613" y="1665"/>
                </a:lnTo>
                <a:lnTo>
                  <a:pt x="1616" y="1661"/>
                </a:lnTo>
                <a:lnTo>
                  <a:pt x="1619" y="1656"/>
                </a:lnTo>
                <a:lnTo>
                  <a:pt x="1622" y="1652"/>
                </a:lnTo>
                <a:lnTo>
                  <a:pt x="1625" y="1648"/>
                </a:lnTo>
                <a:lnTo>
                  <a:pt x="1626" y="1643"/>
                </a:lnTo>
                <a:lnTo>
                  <a:pt x="1629" y="1639"/>
                </a:lnTo>
                <a:lnTo>
                  <a:pt x="1631" y="1633"/>
                </a:lnTo>
                <a:lnTo>
                  <a:pt x="1632" y="1627"/>
                </a:lnTo>
                <a:lnTo>
                  <a:pt x="1633" y="1621"/>
                </a:lnTo>
                <a:lnTo>
                  <a:pt x="1633" y="1616"/>
                </a:lnTo>
                <a:close/>
                <a:moveTo>
                  <a:pt x="1446" y="1460"/>
                </a:moveTo>
                <a:lnTo>
                  <a:pt x="1437" y="1464"/>
                </a:lnTo>
                <a:lnTo>
                  <a:pt x="1430" y="1469"/>
                </a:lnTo>
                <a:lnTo>
                  <a:pt x="1421" y="1472"/>
                </a:lnTo>
                <a:lnTo>
                  <a:pt x="1414" y="1476"/>
                </a:lnTo>
                <a:lnTo>
                  <a:pt x="1405" y="1480"/>
                </a:lnTo>
                <a:lnTo>
                  <a:pt x="1398" y="1483"/>
                </a:lnTo>
                <a:lnTo>
                  <a:pt x="1391" y="1488"/>
                </a:lnTo>
                <a:lnTo>
                  <a:pt x="1383" y="1490"/>
                </a:lnTo>
                <a:lnTo>
                  <a:pt x="1378" y="1495"/>
                </a:lnTo>
                <a:lnTo>
                  <a:pt x="1370" y="1498"/>
                </a:lnTo>
                <a:lnTo>
                  <a:pt x="1365" y="1502"/>
                </a:lnTo>
                <a:lnTo>
                  <a:pt x="1359" y="1506"/>
                </a:lnTo>
                <a:lnTo>
                  <a:pt x="1353" y="1511"/>
                </a:lnTo>
                <a:lnTo>
                  <a:pt x="1349" y="1515"/>
                </a:lnTo>
                <a:lnTo>
                  <a:pt x="1344" y="1520"/>
                </a:lnTo>
                <a:lnTo>
                  <a:pt x="1341" y="1524"/>
                </a:lnTo>
                <a:lnTo>
                  <a:pt x="1338" y="1527"/>
                </a:lnTo>
                <a:lnTo>
                  <a:pt x="1337" y="1528"/>
                </a:lnTo>
                <a:lnTo>
                  <a:pt x="1336" y="1531"/>
                </a:lnTo>
                <a:lnTo>
                  <a:pt x="1334" y="1533"/>
                </a:lnTo>
                <a:lnTo>
                  <a:pt x="1334" y="1536"/>
                </a:lnTo>
                <a:lnTo>
                  <a:pt x="1333" y="1537"/>
                </a:lnTo>
                <a:lnTo>
                  <a:pt x="1331" y="1540"/>
                </a:lnTo>
                <a:lnTo>
                  <a:pt x="1331" y="1543"/>
                </a:lnTo>
                <a:lnTo>
                  <a:pt x="1330" y="1544"/>
                </a:lnTo>
                <a:lnTo>
                  <a:pt x="1328" y="1547"/>
                </a:lnTo>
                <a:lnTo>
                  <a:pt x="1328" y="1550"/>
                </a:lnTo>
                <a:lnTo>
                  <a:pt x="1327" y="1553"/>
                </a:lnTo>
                <a:lnTo>
                  <a:pt x="1327" y="1556"/>
                </a:lnTo>
                <a:lnTo>
                  <a:pt x="1325" y="1560"/>
                </a:lnTo>
                <a:lnTo>
                  <a:pt x="1325" y="1563"/>
                </a:lnTo>
                <a:lnTo>
                  <a:pt x="1324" y="1568"/>
                </a:lnTo>
                <a:lnTo>
                  <a:pt x="1325" y="1573"/>
                </a:lnTo>
                <a:lnTo>
                  <a:pt x="1325" y="1581"/>
                </a:lnTo>
                <a:lnTo>
                  <a:pt x="1327" y="1586"/>
                </a:lnTo>
                <a:lnTo>
                  <a:pt x="1328" y="1592"/>
                </a:lnTo>
                <a:lnTo>
                  <a:pt x="1330" y="1598"/>
                </a:lnTo>
                <a:lnTo>
                  <a:pt x="1331" y="1604"/>
                </a:lnTo>
                <a:lnTo>
                  <a:pt x="1334" y="1610"/>
                </a:lnTo>
                <a:lnTo>
                  <a:pt x="1336" y="1616"/>
                </a:lnTo>
                <a:lnTo>
                  <a:pt x="1338" y="1620"/>
                </a:lnTo>
                <a:lnTo>
                  <a:pt x="1341" y="1624"/>
                </a:lnTo>
                <a:lnTo>
                  <a:pt x="1346" y="1629"/>
                </a:lnTo>
                <a:lnTo>
                  <a:pt x="1349" y="1632"/>
                </a:lnTo>
                <a:lnTo>
                  <a:pt x="1353" y="1634"/>
                </a:lnTo>
                <a:lnTo>
                  <a:pt x="1357" y="1637"/>
                </a:lnTo>
                <a:lnTo>
                  <a:pt x="1363" y="1639"/>
                </a:lnTo>
                <a:lnTo>
                  <a:pt x="1369" y="1640"/>
                </a:lnTo>
                <a:lnTo>
                  <a:pt x="1376" y="1639"/>
                </a:lnTo>
                <a:lnTo>
                  <a:pt x="1382" y="1637"/>
                </a:lnTo>
                <a:lnTo>
                  <a:pt x="1386" y="1634"/>
                </a:lnTo>
                <a:lnTo>
                  <a:pt x="1389" y="1630"/>
                </a:lnTo>
                <a:lnTo>
                  <a:pt x="1392" y="1626"/>
                </a:lnTo>
                <a:lnTo>
                  <a:pt x="1394" y="1620"/>
                </a:lnTo>
                <a:lnTo>
                  <a:pt x="1395" y="1613"/>
                </a:lnTo>
                <a:lnTo>
                  <a:pt x="1397" y="1605"/>
                </a:lnTo>
                <a:lnTo>
                  <a:pt x="1398" y="1598"/>
                </a:lnTo>
                <a:lnTo>
                  <a:pt x="1398" y="1591"/>
                </a:lnTo>
                <a:lnTo>
                  <a:pt x="1398" y="1582"/>
                </a:lnTo>
                <a:lnTo>
                  <a:pt x="1399" y="1573"/>
                </a:lnTo>
                <a:lnTo>
                  <a:pt x="1401" y="1566"/>
                </a:lnTo>
                <a:lnTo>
                  <a:pt x="1401" y="1557"/>
                </a:lnTo>
                <a:lnTo>
                  <a:pt x="1404" y="1550"/>
                </a:lnTo>
                <a:lnTo>
                  <a:pt x="1405" y="1544"/>
                </a:lnTo>
                <a:lnTo>
                  <a:pt x="1408" y="1537"/>
                </a:lnTo>
                <a:lnTo>
                  <a:pt x="1411" y="1531"/>
                </a:lnTo>
                <a:lnTo>
                  <a:pt x="1413" y="1525"/>
                </a:lnTo>
                <a:lnTo>
                  <a:pt x="1415" y="1520"/>
                </a:lnTo>
                <a:lnTo>
                  <a:pt x="1418" y="1514"/>
                </a:lnTo>
                <a:lnTo>
                  <a:pt x="1420" y="1509"/>
                </a:lnTo>
                <a:lnTo>
                  <a:pt x="1423" y="1504"/>
                </a:lnTo>
                <a:lnTo>
                  <a:pt x="1426" y="1499"/>
                </a:lnTo>
                <a:lnTo>
                  <a:pt x="1427" y="1493"/>
                </a:lnTo>
                <a:lnTo>
                  <a:pt x="1430" y="1489"/>
                </a:lnTo>
                <a:lnTo>
                  <a:pt x="1433" y="1485"/>
                </a:lnTo>
                <a:lnTo>
                  <a:pt x="1434" y="1480"/>
                </a:lnTo>
                <a:lnTo>
                  <a:pt x="1437" y="1474"/>
                </a:lnTo>
                <a:lnTo>
                  <a:pt x="1440" y="1470"/>
                </a:lnTo>
                <a:lnTo>
                  <a:pt x="1443" y="1464"/>
                </a:lnTo>
                <a:lnTo>
                  <a:pt x="1446" y="1460"/>
                </a:lnTo>
                <a:close/>
                <a:moveTo>
                  <a:pt x="924" y="875"/>
                </a:moveTo>
                <a:lnTo>
                  <a:pt x="940" y="874"/>
                </a:lnTo>
                <a:lnTo>
                  <a:pt x="958" y="872"/>
                </a:lnTo>
                <a:lnTo>
                  <a:pt x="975" y="872"/>
                </a:lnTo>
                <a:lnTo>
                  <a:pt x="991" y="874"/>
                </a:lnTo>
                <a:lnTo>
                  <a:pt x="1010" y="875"/>
                </a:lnTo>
                <a:lnTo>
                  <a:pt x="1027" y="877"/>
                </a:lnTo>
                <a:lnTo>
                  <a:pt x="1046" y="880"/>
                </a:lnTo>
                <a:lnTo>
                  <a:pt x="1065" y="883"/>
                </a:lnTo>
                <a:lnTo>
                  <a:pt x="1084" y="887"/>
                </a:lnTo>
                <a:lnTo>
                  <a:pt x="1104" y="891"/>
                </a:lnTo>
                <a:lnTo>
                  <a:pt x="1123" y="897"/>
                </a:lnTo>
                <a:lnTo>
                  <a:pt x="1144" y="903"/>
                </a:lnTo>
                <a:lnTo>
                  <a:pt x="1164" y="910"/>
                </a:lnTo>
                <a:lnTo>
                  <a:pt x="1184" y="916"/>
                </a:lnTo>
                <a:lnTo>
                  <a:pt x="1205" y="925"/>
                </a:lnTo>
                <a:lnTo>
                  <a:pt x="1225" y="934"/>
                </a:lnTo>
                <a:lnTo>
                  <a:pt x="1225" y="926"/>
                </a:lnTo>
                <a:lnTo>
                  <a:pt x="1224" y="920"/>
                </a:lnTo>
                <a:lnTo>
                  <a:pt x="1222" y="915"/>
                </a:lnTo>
                <a:lnTo>
                  <a:pt x="1222" y="907"/>
                </a:lnTo>
                <a:lnTo>
                  <a:pt x="1221" y="902"/>
                </a:lnTo>
                <a:lnTo>
                  <a:pt x="1219" y="896"/>
                </a:lnTo>
                <a:lnTo>
                  <a:pt x="1219" y="890"/>
                </a:lnTo>
                <a:lnTo>
                  <a:pt x="1218" y="883"/>
                </a:lnTo>
                <a:lnTo>
                  <a:pt x="1218" y="877"/>
                </a:lnTo>
                <a:lnTo>
                  <a:pt x="1216" y="871"/>
                </a:lnTo>
                <a:lnTo>
                  <a:pt x="1215" y="864"/>
                </a:lnTo>
                <a:lnTo>
                  <a:pt x="1215" y="858"/>
                </a:lnTo>
                <a:lnTo>
                  <a:pt x="1213" y="852"/>
                </a:lnTo>
                <a:lnTo>
                  <a:pt x="1213" y="845"/>
                </a:lnTo>
                <a:lnTo>
                  <a:pt x="1212" y="839"/>
                </a:lnTo>
                <a:lnTo>
                  <a:pt x="1211" y="832"/>
                </a:lnTo>
                <a:lnTo>
                  <a:pt x="1195" y="826"/>
                </a:lnTo>
                <a:lnTo>
                  <a:pt x="1179" y="819"/>
                </a:lnTo>
                <a:lnTo>
                  <a:pt x="1161" y="813"/>
                </a:lnTo>
                <a:lnTo>
                  <a:pt x="1145" y="807"/>
                </a:lnTo>
                <a:lnTo>
                  <a:pt x="1128" y="803"/>
                </a:lnTo>
                <a:lnTo>
                  <a:pt x="1110" y="797"/>
                </a:lnTo>
                <a:lnTo>
                  <a:pt x="1093" y="793"/>
                </a:lnTo>
                <a:lnTo>
                  <a:pt x="1075" y="790"/>
                </a:lnTo>
                <a:lnTo>
                  <a:pt x="1058" y="785"/>
                </a:lnTo>
                <a:lnTo>
                  <a:pt x="1041" y="782"/>
                </a:lnTo>
                <a:lnTo>
                  <a:pt x="1023" y="781"/>
                </a:lnTo>
                <a:lnTo>
                  <a:pt x="1006" y="779"/>
                </a:lnTo>
                <a:lnTo>
                  <a:pt x="987" y="778"/>
                </a:lnTo>
                <a:lnTo>
                  <a:pt x="969" y="778"/>
                </a:lnTo>
                <a:lnTo>
                  <a:pt x="950" y="778"/>
                </a:lnTo>
                <a:lnTo>
                  <a:pt x="932" y="779"/>
                </a:lnTo>
                <a:lnTo>
                  <a:pt x="884" y="782"/>
                </a:lnTo>
                <a:lnTo>
                  <a:pt x="834" y="788"/>
                </a:lnTo>
                <a:lnTo>
                  <a:pt x="785" y="794"/>
                </a:lnTo>
                <a:lnTo>
                  <a:pt x="735" y="804"/>
                </a:lnTo>
                <a:lnTo>
                  <a:pt x="687" y="814"/>
                </a:lnTo>
                <a:lnTo>
                  <a:pt x="642" y="829"/>
                </a:lnTo>
                <a:lnTo>
                  <a:pt x="597" y="845"/>
                </a:lnTo>
                <a:lnTo>
                  <a:pt x="557" y="864"/>
                </a:lnTo>
                <a:lnTo>
                  <a:pt x="517" y="886"/>
                </a:lnTo>
                <a:lnTo>
                  <a:pt x="482" y="910"/>
                </a:lnTo>
                <a:lnTo>
                  <a:pt x="451" y="938"/>
                </a:lnTo>
                <a:lnTo>
                  <a:pt x="424" y="968"/>
                </a:lnTo>
                <a:lnTo>
                  <a:pt x="403" y="1003"/>
                </a:lnTo>
                <a:lnTo>
                  <a:pt x="385" y="1041"/>
                </a:lnTo>
                <a:lnTo>
                  <a:pt x="373" y="1083"/>
                </a:lnTo>
                <a:lnTo>
                  <a:pt x="369" y="1130"/>
                </a:lnTo>
                <a:lnTo>
                  <a:pt x="369" y="1133"/>
                </a:lnTo>
                <a:lnTo>
                  <a:pt x="369" y="1136"/>
                </a:lnTo>
                <a:lnTo>
                  <a:pt x="369" y="1140"/>
                </a:lnTo>
                <a:lnTo>
                  <a:pt x="371" y="1143"/>
                </a:lnTo>
                <a:lnTo>
                  <a:pt x="371" y="1146"/>
                </a:lnTo>
                <a:lnTo>
                  <a:pt x="371" y="1149"/>
                </a:lnTo>
                <a:lnTo>
                  <a:pt x="371" y="1152"/>
                </a:lnTo>
                <a:lnTo>
                  <a:pt x="372" y="1155"/>
                </a:lnTo>
                <a:lnTo>
                  <a:pt x="372" y="1159"/>
                </a:lnTo>
                <a:lnTo>
                  <a:pt x="373" y="1162"/>
                </a:lnTo>
                <a:lnTo>
                  <a:pt x="373" y="1165"/>
                </a:lnTo>
                <a:lnTo>
                  <a:pt x="375" y="1168"/>
                </a:lnTo>
                <a:lnTo>
                  <a:pt x="376" y="1171"/>
                </a:lnTo>
                <a:lnTo>
                  <a:pt x="376" y="1173"/>
                </a:lnTo>
                <a:lnTo>
                  <a:pt x="378" y="1178"/>
                </a:lnTo>
                <a:lnTo>
                  <a:pt x="379" y="1181"/>
                </a:lnTo>
                <a:lnTo>
                  <a:pt x="394" y="1171"/>
                </a:lnTo>
                <a:lnTo>
                  <a:pt x="407" y="1160"/>
                </a:lnTo>
                <a:lnTo>
                  <a:pt x="423" y="1152"/>
                </a:lnTo>
                <a:lnTo>
                  <a:pt x="437" y="1143"/>
                </a:lnTo>
                <a:lnTo>
                  <a:pt x="452" y="1134"/>
                </a:lnTo>
                <a:lnTo>
                  <a:pt x="466" y="1125"/>
                </a:lnTo>
                <a:lnTo>
                  <a:pt x="482" y="1117"/>
                </a:lnTo>
                <a:lnTo>
                  <a:pt x="497" y="1108"/>
                </a:lnTo>
                <a:lnTo>
                  <a:pt x="513" y="1101"/>
                </a:lnTo>
                <a:lnTo>
                  <a:pt x="528" y="1094"/>
                </a:lnTo>
                <a:lnTo>
                  <a:pt x="544" y="1088"/>
                </a:lnTo>
                <a:lnTo>
                  <a:pt x="558" y="1080"/>
                </a:lnTo>
                <a:lnTo>
                  <a:pt x="573" y="1075"/>
                </a:lnTo>
                <a:lnTo>
                  <a:pt x="589" y="1070"/>
                </a:lnTo>
                <a:lnTo>
                  <a:pt x="603" y="1064"/>
                </a:lnTo>
                <a:lnTo>
                  <a:pt x="618" y="1060"/>
                </a:lnTo>
                <a:lnTo>
                  <a:pt x="625" y="1040"/>
                </a:lnTo>
                <a:lnTo>
                  <a:pt x="635" y="1019"/>
                </a:lnTo>
                <a:lnTo>
                  <a:pt x="645" y="1002"/>
                </a:lnTo>
                <a:lnTo>
                  <a:pt x="657" y="987"/>
                </a:lnTo>
                <a:lnTo>
                  <a:pt x="671" y="973"/>
                </a:lnTo>
                <a:lnTo>
                  <a:pt x="684" y="960"/>
                </a:lnTo>
                <a:lnTo>
                  <a:pt x="700" y="948"/>
                </a:lnTo>
                <a:lnTo>
                  <a:pt x="718" y="938"/>
                </a:lnTo>
                <a:lnTo>
                  <a:pt x="735" y="929"/>
                </a:lnTo>
                <a:lnTo>
                  <a:pt x="753" y="920"/>
                </a:lnTo>
                <a:lnTo>
                  <a:pt x="772" y="913"/>
                </a:lnTo>
                <a:lnTo>
                  <a:pt x="792" y="907"/>
                </a:lnTo>
                <a:lnTo>
                  <a:pt x="812" y="900"/>
                </a:lnTo>
                <a:lnTo>
                  <a:pt x="833" y="894"/>
                </a:lnTo>
                <a:lnTo>
                  <a:pt x="855" y="890"/>
                </a:lnTo>
                <a:lnTo>
                  <a:pt x="876" y="886"/>
                </a:lnTo>
                <a:lnTo>
                  <a:pt x="873" y="881"/>
                </a:lnTo>
                <a:lnTo>
                  <a:pt x="869" y="877"/>
                </a:lnTo>
                <a:lnTo>
                  <a:pt x="866" y="874"/>
                </a:lnTo>
                <a:lnTo>
                  <a:pt x="863" y="870"/>
                </a:lnTo>
                <a:lnTo>
                  <a:pt x="859" y="867"/>
                </a:lnTo>
                <a:lnTo>
                  <a:pt x="856" y="864"/>
                </a:lnTo>
                <a:lnTo>
                  <a:pt x="853" y="862"/>
                </a:lnTo>
                <a:lnTo>
                  <a:pt x="849" y="859"/>
                </a:lnTo>
                <a:lnTo>
                  <a:pt x="846" y="856"/>
                </a:lnTo>
                <a:lnTo>
                  <a:pt x="843" y="855"/>
                </a:lnTo>
                <a:lnTo>
                  <a:pt x="841" y="852"/>
                </a:lnTo>
                <a:lnTo>
                  <a:pt x="839" y="851"/>
                </a:lnTo>
                <a:lnTo>
                  <a:pt x="837" y="848"/>
                </a:lnTo>
                <a:lnTo>
                  <a:pt x="834" y="846"/>
                </a:lnTo>
                <a:lnTo>
                  <a:pt x="833" y="845"/>
                </a:lnTo>
                <a:lnTo>
                  <a:pt x="831" y="843"/>
                </a:lnTo>
                <a:lnTo>
                  <a:pt x="831" y="840"/>
                </a:lnTo>
                <a:lnTo>
                  <a:pt x="833" y="838"/>
                </a:lnTo>
                <a:lnTo>
                  <a:pt x="834" y="835"/>
                </a:lnTo>
                <a:lnTo>
                  <a:pt x="836" y="830"/>
                </a:lnTo>
                <a:lnTo>
                  <a:pt x="839" y="826"/>
                </a:lnTo>
                <a:lnTo>
                  <a:pt x="841" y="823"/>
                </a:lnTo>
                <a:lnTo>
                  <a:pt x="844" y="819"/>
                </a:lnTo>
                <a:lnTo>
                  <a:pt x="847" y="814"/>
                </a:lnTo>
                <a:lnTo>
                  <a:pt x="850" y="811"/>
                </a:lnTo>
                <a:lnTo>
                  <a:pt x="853" y="807"/>
                </a:lnTo>
                <a:lnTo>
                  <a:pt x="855" y="804"/>
                </a:lnTo>
                <a:lnTo>
                  <a:pt x="857" y="801"/>
                </a:lnTo>
                <a:lnTo>
                  <a:pt x="859" y="798"/>
                </a:lnTo>
                <a:lnTo>
                  <a:pt x="860" y="797"/>
                </a:lnTo>
                <a:lnTo>
                  <a:pt x="862" y="797"/>
                </a:lnTo>
                <a:lnTo>
                  <a:pt x="862" y="795"/>
                </a:lnTo>
                <a:lnTo>
                  <a:pt x="868" y="800"/>
                </a:lnTo>
                <a:lnTo>
                  <a:pt x="872" y="803"/>
                </a:lnTo>
                <a:lnTo>
                  <a:pt x="878" y="807"/>
                </a:lnTo>
                <a:lnTo>
                  <a:pt x="882" y="811"/>
                </a:lnTo>
                <a:lnTo>
                  <a:pt x="886" y="816"/>
                </a:lnTo>
                <a:lnTo>
                  <a:pt x="891" y="820"/>
                </a:lnTo>
                <a:lnTo>
                  <a:pt x="895" y="824"/>
                </a:lnTo>
                <a:lnTo>
                  <a:pt x="900" y="829"/>
                </a:lnTo>
                <a:lnTo>
                  <a:pt x="902" y="835"/>
                </a:lnTo>
                <a:lnTo>
                  <a:pt x="907" y="839"/>
                </a:lnTo>
                <a:lnTo>
                  <a:pt x="910" y="845"/>
                </a:lnTo>
                <a:lnTo>
                  <a:pt x="913" y="851"/>
                </a:lnTo>
                <a:lnTo>
                  <a:pt x="917" y="856"/>
                </a:lnTo>
                <a:lnTo>
                  <a:pt x="920" y="862"/>
                </a:lnTo>
                <a:lnTo>
                  <a:pt x="921" y="868"/>
                </a:lnTo>
                <a:lnTo>
                  <a:pt x="924" y="875"/>
                </a:lnTo>
                <a:close/>
                <a:moveTo>
                  <a:pt x="1312" y="1022"/>
                </a:moveTo>
                <a:lnTo>
                  <a:pt x="1309" y="1021"/>
                </a:lnTo>
                <a:lnTo>
                  <a:pt x="1305" y="1019"/>
                </a:lnTo>
                <a:lnTo>
                  <a:pt x="1302" y="1018"/>
                </a:lnTo>
                <a:lnTo>
                  <a:pt x="1299" y="1016"/>
                </a:lnTo>
                <a:lnTo>
                  <a:pt x="1295" y="1015"/>
                </a:lnTo>
                <a:lnTo>
                  <a:pt x="1292" y="1014"/>
                </a:lnTo>
                <a:lnTo>
                  <a:pt x="1289" y="1011"/>
                </a:lnTo>
                <a:lnTo>
                  <a:pt x="1285" y="1009"/>
                </a:lnTo>
                <a:lnTo>
                  <a:pt x="1282" y="1008"/>
                </a:lnTo>
                <a:lnTo>
                  <a:pt x="1277" y="1006"/>
                </a:lnTo>
                <a:lnTo>
                  <a:pt x="1274" y="1005"/>
                </a:lnTo>
                <a:lnTo>
                  <a:pt x="1272" y="1002"/>
                </a:lnTo>
                <a:lnTo>
                  <a:pt x="1267" y="1000"/>
                </a:lnTo>
                <a:lnTo>
                  <a:pt x="1264" y="999"/>
                </a:lnTo>
                <a:lnTo>
                  <a:pt x="1260" y="998"/>
                </a:lnTo>
                <a:lnTo>
                  <a:pt x="1257" y="996"/>
                </a:lnTo>
                <a:lnTo>
                  <a:pt x="1257" y="998"/>
                </a:lnTo>
                <a:lnTo>
                  <a:pt x="1257" y="999"/>
                </a:lnTo>
                <a:lnTo>
                  <a:pt x="1257" y="1000"/>
                </a:lnTo>
                <a:lnTo>
                  <a:pt x="1257" y="1002"/>
                </a:lnTo>
                <a:lnTo>
                  <a:pt x="1257" y="1005"/>
                </a:lnTo>
                <a:lnTo>
                  <a:pt x="1257" y="1006"/>
                </a:lnTo>
                <a:lnTo>
                  <a:pt x="1257" y="1008"/>
                </a:lnTo>
                <a:lnTo>
                  <a:pt x="1257" y="1009"/>
                </a:lnTo>
                <a:lnTo>
                  <a:pt x="1259" y="1011"/>
                </a:lnTo>
                <a:lnTo>
                  <a:pt x="1259" y="1014"/>
                </a:lnTo>
                <a:lnTo>
                  <a:pt x="1259" y="1015"/>
                </a:lnTo>
                <a:lnTo>
                  <a:pt x="1259" y="1016"/>
                </a:lnTo>
                <a:lnTo>
                  <a:pt x="1259" y="1018"/>
                </a:lnTo>
                <a:lnTo>
                  <a:pt x="1259" y="1019"/>
                </a:lnTo>
                <a:lnTo>
                  <a:pt x="1259" y="1021"/>
                </a:lnTo>
                <a:lnTo>
                  <a:pt x="1259" y="1022"/>
                </a:lnTo>
                <a:lnTo>
                  <a:pt x="1263" y="1022"/>
                </a:lnTo>
                <a:lnTo>
                  <a:pt x="1266" y="1022"/>
                </a:lnTo>
                <a:lnTo>
                  <a:pt x="1270" y="1022"/>
                </a:lnTo>
                <a:lnTo>
                  <a:pt x="1273" y="1024"/>
                </a:lnTo>
                <a:lnTo>
                  <a:pt x="1276" y="1024"/>
                </a:lnTo>
                <a:lnTo>
                  <a:pt x="1280" y="1024"/>
                </a:lnTo>
                <a:lnTo>
                  <a:pt x="1283" y="1024"/>
                </a:lnTo>
                <a:lnTo>
                  <a:pt x="1286" y="1024"/>
                </a:lnTo>
                <a:lnTo>
                  <a:pt x="1289" y="1024"/>
                </a:lnTo>
                <a:lnTo>
                  <a:pt x="1293" y="1024"/>
                </a:lnTo>
                <a:lnTo>
                  <a:pt x="1296" y="1024"/>
                </a:lnTo>
                <a:lnTo>
                  <a:pt x="1299" y="1024"/>
                </a:lnTo>
                <a:lnTo>
                  <a:pt x="1302" y="1022"/>
                </a:lnTo>
                <a:lnTo>
                  <a:pt x="1305" y="1022"/>
                </a:lnTo>
                <a:lnTo>
                  <a:pt x="1309" y="1022"/>
                </a:lnTo>
                <a:lnTo>
                  <a:pt x="1312" y="1022"/>
                </a:lnTo>
                <a:close/>
                <a:moveTo>
                  <a:pt x="889" y="904"/>
                </a:moveTo>
                <a:lnTo>
                  <a:pt x="870" y="907"/>
                </a:lnTo>
                <a:lnTo>
                  <a:pt x="853" y="912"/>
                </a:lnTo>
                <a:lnTo>
                  <a:pt x="836" y="916"/>
                </a:lnTo>
                <a:lnTo>
                  <a:pt x="818" y="920"/>
                </a:lnTo>
                <a:lnTo>
                  <a:pt x="802" y="926"/>
                </a:lnTo>
                <a:lnTo>
                  <a:pt x="786" y="932"/>
                </a:lnTo>
                <a:lnTo>
                  <a:pt x="770" y="939"/>
                </a:lnTo>
                <a:lnTo>
                  <a:pt x="756" y="947"/>
                </a:lnTo>
                <a:lnTo>
                  <a:pt x="743" y="955"/>
                </a:lnTo>
                <a:lnTo>
                  <a:pt x="730" y="966"/>
                </a:lnTo>
                <a:lnTo>
                  <a:pt x="718" y="976"/>
                </a:lnTo>
                <a:lnTo>
                  <a:pt x="706" y="987"/>
                </a:lnTo>
                <a:lnTo>
                  <a:pt x="698" y="1000"/>
                </a:lnTo>
                <a:lnTo>
                  <a:pt x="689" y="1015"/>
                </a:lnTo>
                <a:lnTo>
                  <a:pt x="683" y="1031"/>
                </a:lnTo>
                <a:lnTo>
                  <a:pt x="677" y="1048"/>
                </a:lnTo>
                <a:lnTo>
                  <a:pt x="680" y="1048"/>
                </a:lnTo>
                <a:lnTo>
                  <a:pt x="684" y="1047"/>
                </a:lnTo>
                <a:lnTo>
                  <a:pt x="687" y="1047"/>
                </a:lnTo>
                <a:lnTo>
                  <a:pt x="692" y="1047"/>
                </a:lnTo>
                <a:lnTo>
                  <a:pt x="695" y="1047"/>
                </a:lnTo>
                <a:lnTo>
                  <a:pt x="698" y="1047"/>
                </a:lnTo>
                <a:lnTo>
                  <a:pt x="702" y="1047"/>
                </a:lnTo>
                <a:lnTo>
                  <a:pt x="705" y="1047"/>
                </a:lnTo>
                <a:lnTo>
                  <a:pt x="708" y="1048"/>
                </a:lnTo>
                <a:lnTo>
                  <a:pt x="711" y="1048"/>
                </a:lnTo>
                <a:lnTo>
                  <a:pt x="715" y="1048"/>
                </a:lnTo>
                <a:lnTo>
                  <a:pt x="718" y="1048"/>
                </a:lnTo>
                <a:lnTo>
                  <a:pt x="721" y="1050"/>
                </a:lnTo>
                <a:lnTo>
                  <a:pt x="724" y="1050"/>
                </a:lnTo>
                <a:lnTo>
                  <a:pt x="727" y="1050"/>
                </a:lnTo>
                <a:lnTo>
                  <a:pt x="731" y="1051"/>
                </a:lnTo>
                <a:lnTo>
                  <a:pt x="740" y="1053"/>
                </a:lnTo>
                <a:lnTo>
                  <a:pt x="750" y="1056"/>
                </a:lnTo>
                <a:lnTo>
                  <a:pt x="759" y="1057"/>
                </a:lnTo>
                <a:lnTo>
                  <a:pt x="767" y="1060"/>
                </a:lnTo>
                <a:lnTo>
                  <a:pt x="776" y="1063"/>
                </a:lnTo>
                <a:lnTo>
                  <a:pt x="783" y="1064"/>
                </a:lnTo>
                <a:lnTo>
                  <a:pt x="791" y="1069"/>
                </a:lnTo>
                <a:lnTo>
                  <a:pt x="798" y="1072"/>
                </a:lnTo>
                <a:lnTo>
                  <a:pt x="805" y="1076"/>
                </a:lnTo>
                <a:lnTo>
                  <a:pt x="812" y="1082"/>
                </a:lnTo>
                <a:lnTo>
                  <a:pt x="818" y="1088"/>
                </a:lnTo>
                <a:lnTo>
                  <a:pt x="825" y="1094"/>
                </a:lnTo>
                <a:lnTo>
                  <a:pt x="831" y="1101"/>
                </a:lnTo>
                <a:lnTo>
                  <a:pt x="839" y="1110"/>
                </a:lnTo>
                <a:lnTo>
                  <a:pt x="846" y="1120"/>
                </a:lnTo>
                <a:lnTo>
                  <a:pt x="853" y="1130"/>
                </a:lnTo>
                <a:lnTo>
                  <a:pt x="853" y="1124"/>
                </a:lnTo>
                <a:lnTo>
                  <a:pt x="855" y="1117"/>
                </a:lnTo>
                <a:lnTo>
                  <a:pt x="855" y="1110"/>
                </a:lnTo>
                <a:lnTo>
                  <a:pt x="857" y="1102"/>
                </a:lnTo>
                <a:lnTo>
                  <a:pt x="860" y="1094"/>
                </a:lnTo>
                <a:lnTo>
                  <a:pt x="863" y="1085"/>
                </a:lnTo>
                <a:lnTo>
                  <a:pt x="866" y="1078"/>
                </a:lnTo>
                <a:lnTo>
                  <a:pt x="870" y="1069"/>
                </a:lnTo>
                <a:lnTo>
                  <a:pt x="875" y="1062"/>
                </a:lnTo>
                <a:lnTo>
                  <a:pt x="881" y="1054"/>
                </a:lnTo>
                <a:lnTo>
                  <a:pt x="886" y="1048"/>
                </a:lnTo>
                <a:lnTo>
                  <a:pt x="892" y="1043"/>
                </a:lnTo>
                <a:lnTo>
                  <a:pt x="900" y="1037"/>
                </a:lnTo>
                <a:lnTo>
                  <a:pt x="907" y="1034"/>
                </a:lnTo>
                <a:lnTo>
                  <a:pt x="914" y="1031"/>
                </a:lnTo>
                <a:lnTo>
                  <a:pt x="923" y="1030"/>
                </a:lnTo>
                <a:lnTo>
                  <a:pt x="927" y="1030"/>
                </a:lnTo>
                <a:lnTo>
                  <a:pt x="932" y="1030"/>
                </a:lnTo>
                <a:lnTo>
                  <a:pt x="936" y="1032"/>
                </a:lnTo>
                <a:lnTo>
                  <a:pt x="940" y="1034"/>
                </a:lnTo>
                <a:lnTo>
                  <a:pt x="943" y="1038"/>
                </a:lnTo>
                <a:lnTo>
                  <a:pt x="946" y="1041"/>
                </a:lnTo>
                <a:lnTo>
                  <a:pt x="949" y="1046"/>
                </a:lnTo>
                <a:lnTo>
                  <a:pt x="952" y="1050"/>
                </a:lnTo>
                <a:lnTo>
                  <a:pt x="955" y="1054"/>
                </a:lnTo>
                <a:lnTo>
                  <a:pt x="958" y="1059"/>
                </a:lnTo>
                <a:lnTo>
                  <a:pt x="961" y="1063"/>
                </a:lnTo>
                <a:lnTo>
                  <a:pt x="964" y="1067"/>
                </a:lnTo>
                <a:lnTo>
                  <a:pt x="968" y="1072"/>
                </a:lnTo>
                <a:lnTo>
                  <a:pt x="971" y="1075"/>
                </a:lnTo>
                <a:lnTo>
                  <a:pt x="975" y="1078"/>
                </a:lnTo>
                <a:lnTo>
                  <a:pt x="981" y="1079"/>
                </a:lnTo>
                <a:lnTo>
                  <a:pt x="990" y="1083"/>
                </a:lnTo>
                <a:lnTo>
                  <a:pt x="1000" y="1085"/>
                </a:lnTo>
                <a:lnTo>
                  <a:pt x="1009" y="1086"/>
                </a:lnTo>
                <a:lnTo>
                  <a:pt x="1017" y="1088"/>
                </a:lnTo>
                <a:lnTo>
                  <a:pt x="1027" y="1088"/>
                </a:lnTo>
                <a:lnTo>
                  <a:pt x="1036" y="1088"/>
                </a:lnTo>
                <a:lnTo>
                  <a:pt x="1045" y="1086"/>
                </a:lnTo>
                <a:lnTo>
                  <a:pt x="1054" y="1083"/>
                </a:lnTo>
                <a:lnTo>
                  <a:pt x="1062" y="1082"/>
                </a:lnTo>
                <a:lnTo>
                  <a:pt x="1070" y="1078"/>
                </a:lnTo>
                <a:lnTo>
                  <a:pt x="1078" y="1073"/>
                </a:lnTo>
                <a:lnTo>
                  <a:pt x="1086" y="1069"/>
                </a:lnTo>
                <a:lnTo>
                  <a:pt x="1093" y="1063"/>
                </a:lnTo>
                <a:lnTo>
                  <a:pt x="1100" y="1057"/>
                </a:lnTo>
                <a:lnTo>
                  <a:pt x="1106" y="1051"/>
                </a:lnTo>
                <a:lnTo>
                  <a:pt x="1112" y="1044"/>
                </a:lnTo>
                <a:lnTo>
                  <a:pt x="1100" y="1041"/>
                </a:lnTo>
                <a:lnTo>
                  <a:pt x="1088" y="1038"/>
                </a:lnTo>
                <a:lnTo>
                  <a:pt x="1078" y="1035"/>
                </a:lnTo>
                <a:lnTo>
                  <a:pt x="1070" y="1032"/>
                </a:lnTo>
                <a:lnTo>
                  <a:pt x="1062" y="1031"/>
                </a:lnTo>
                <a:lnTo>
                  <a:pt x="1055" y="1028"/>
                </a:lnTo>
                <a:lnTo>
                  <a:pt x="1048" y="1025"/>
                </a:lnTo>
                <a:lnTo>
                  <a:pt x="1041" y="1024"/>
                </a:lnTo>
                <a:lnTo>
                  <a:pt x="1033" y="1022"/>
                </a:lnTo>
                <a:lnTo>
                  <a:pt x="1026" y="1021"/>
                </a:lnTo>
                <a:lnTo>
                  <a:pt x="1019" y="1021"/>
                </a:lnTo>
                <a:lnTo>
                  <a:pt x="1009" y="1021"/>
                </a:lnTo>
                <a:lnTo>
                  <a:pt x="998" y="1021"/>
                </a:lnTo>
                <a:lnTo>
                  <a:pt x="987" y="1022"/>
                </a:lnTo>
                <a:lnTo>
                  <a:pt x="974" y="1025"/>
                </a:lnTo>
                <a:lnTo>
                  <a:pt x="959" y="1030"/>
                </a:lnTo>
                <a:lnTo>
                  <a:pt x="953" y="1008"/>
                </a:lnTo>
                <a:lnTo>
                  <a:pt x="956" y="1003"/>
                </a:lnTo>
                <a:lnTo>
                  <a:pt x="959" y="999"/>
                </a:lnTo>
                <a:lnTo>
                  <a:pt x="962" y="996"/>
                </a:lnTo>
                <a:lnTo>
                  <a:pt x="966" y="992"/>
                </a:lnTo>
                <a:lnTo>
                  <a:pt x="971" y="987"/>
                </a:lnTo>
                <a:lnTo>
                  <a:pt x="975" y="984"/>
                </a:lnTo>
                <a:lnTo>
                  <a:pt x="979" y="980"/>
                </a:lnTo>
                <a:lnTo>
                  <a:pt x="985" y="976"/>
                </a:lnTo>
                <a:lnTo>
                  <a:pt x="991" y="973"/>
                </a:lnTo>
                <a:lnTo>
                  <a:pt x="997" y="970"/>
                </a:lnTo>
                <a:lnTo>
                  <a:pt x="1003" y="967"/>
                </a:lnTo>
                <a:lnTo>
                  <a:pt x="1009" y="966"/>
                </a:lnTo>
                <a:lnTo>
                  <a:pt x="1016" y="964"/>
                </a:lnTo>
                <a:lnTo>
                  <a:pt x="1022" y="963"/>
                </a:lnTo>
                <a:lnTo>
                  <a:pt x="1029" y="961"/>
                </a:lnTo>
                <a:lnTo>
                  <a:pt x="1036" y="961"/>
                </a:lnTo>
                <a:lnTo>
                  <a:pt x="1051" y="963"/>
                </a:lnTo>
                <a:lnTo>
                  <a:pt x="1064" y="966"/>
                </a:lnTo>
                <a:lnTo>
                  <a:pt x="1077" y="968"/>
                </a:lnTo>
                <a:lnTo>
                  <a:pt x="1090" y="971"/>
                </a:lnTo>
                <a:lnTo>
                  <a:pt x="1102" y="976"/>
                </a:lnTo>
                <a:lnTo>
                  <a:pt x="1113" y="982"/>
                </a:lnTo>
                <a:lnTo>
                  <a:pt x="1125" y="986"/>
                </a:lnTo>
                <a:lnTo>
                  <a:pt x="1136" y="990"/>
                </a:lnTo>
                <a:lnTo>
                  <a:pt x="1147" y="996"/>
                </a:lnTo>
                <a:lnTo>
                  <a:pt x="1158" y="1000"/>
                </a:lnTo>
                <a:lnTo>
                  <a:pt x="1170" y="1006"/>
                </a:lnTo>
                <a:lnTo>
                  <a:pt x="1181" y="1011"/>
                </a:lnTo>
                <a:lnTo>
                  <a:pt x="1195" y="1014"/>
                </a:lnTo>
                <a:lnTo>
                  <a:pt x="1208" y="1018"/>
                </a:lnTo>
                <a:lnTo>
                  <a:pt x="1221" y="1019"/>
                </a:lnTo>
                <a:lnTo>
                  <a:pt x="1235" y="1022"/>
                </a:lnTo>
                <a:lnTo>
                  <a:pt x="1235" y="1019"/>
                </a:lnTo>
                <a:lnTo>
                  <a:pt x="1235" y="1016"/>
                </a:lnTo>
                <a:lnTo>
                  <a:pt x="1235" y="1014"/>
                </a:lnTo>
                <a:lnTo>
                  <a:pt x="1234" y="1012"/>
                </a:lnTo>
                <a:lnTo>
                  <a:pt x="1234" y="1009"/>
                </a:lnTo>
                <a:lnTo>
                  <a:pt x="1234" y="1006"/>
                </a:lnTo>
                <a:lnTo>
                  <a:pt x="1234" y="1003"/>
                </a:lnTo>
                <a:lnTo>
                  <a:pt x="1234" y="1002"/>
                </a:lnTo>
                <a:lnTo>
                  <a:pt x="1234" y="999"/>
                </a:lnTo>
                <a:lnTo>
                  <a:pt x="1234" y="998"/>
                </a:lnTo>
                <a:lnTo>
                  <a:pt x="1234" y="995"/>
                </a:lnTo>
                <a:lnTo>
                  <a:pt x="1232" y="992"/>
                </a:lnTo>
                <a:lnTo>
                  <a:pt x="1232" y="990"/>
                </a:lnTo>
                <a:lnTo>
                  <a:pt x="1232" y="987"/>
                </a:lnTo>
                <a:lnTo>
                  <a:pt x="1232" y="986"/>
                </a:lnTo>
                <a:lnTo>
                  <a:pt x="1232" y="983"/>
                </a:lnTo>
                <a:lnTo>
                  <a:pt x="1213" y="976"/>
                </a:lnTo>
                <a:lnTo>
                  <a:pt x="1193" y="967"/>
                </a:lnTo>
                <a:lnTo>
                  <a:pt x="1173" y="960"/>
                </a:lnTo>
                <a:lnTo>
                  <a:pt x="1152" y="951"/>
                </a:lnTo>
                <a:lnTo>
                  <a:pt x="1132" y="944"/>
                </a:lnTo>
                <a:lnTo>
                  <a:pt x="1112" y="936"/>
                </a:lnTo>
                <a:lnTo>
                  <a:pt x="1093" y="929"/>
                </a:lnTo>
                <a:lnTo>
                  <a:pt x="1072" y="923"/>
                </a:lnTo>
                <a:lnTo>
                  <a:pt x="1054" y="918"/>
                </a:lnTo>
                <a:lnTo>
                  <a:pt x="1033" y="912"/>
                </a:lnTo>
                <a:lnTo>
                  <a:pt x="1014" y="907"/>
                </a:lnTo>
                <a:lnTo>
                  <a:pt x="997" y="903"/>
                </a:lnTo>
                <a:lnTo>
                  <a:pt x="979" y="900"/>
                </a:lnTo>
                <a:lnTo>
                  <a:pt x="964" y="899"/>
                </a:lnTo>
                <a:lnTo>
                  <a:pt x="948" y="897"/>
                </a:lnTo>
                <a:lnTo>
                  <a:pt x="932" y="897"/>
                </a:lnTo>
                <a:lnTo>
                  <a:pt x="933" y="904"/>
                </a:lnTo>
                <a:lnTo>
                  <a:pt x="934" y="912"/>
                </a:lnTo>
                <a:lnTo>
                  <a:pt x="936" y="918"/>
                </a:lnTo>
                <a:lnTo>
                  <a:pt x="936" y="925"/>
                </a:lnTo>
                <a:lnTo>
                  <a:pt x="937" y="932"/>
                </a:lnTo>
                <a:lnTo>
                  <a:pt x="937" y="939"/>
                </a:lnTo>
                <a:lnTo>
                  <a:pt x="937" y="945"/>
                </a:lnTo>
                <a:lnTo>
                  <a:pt x="936" y="952"/>
                </a:lnTo>
                <a:lnTo>
                  <a:pt x="936" y="958"/>
                </a:lnTo>
                <a:lnTo>
                  <a:pt x="934" y="964"/>
                </a:lnTo>
                <a:lnTo>
                  <a:pt x="934" y="970"/>
                </a:lnTo>
                <a:lnTo>
                  <a:pt x="933" y="976"/>
                </a:lnTo>
                <a:lnTo>
                  <a:pt x="933" y="982"/>
                </a:lnTo>
                <a:lnTo>
                  <a:pt x="932" y="987"/>
                </a:lnTo>
                <a:lnTo>
                  <a:pt x="930" y="993"/>
                </a:lnTo>
                <a:lnTo>
                  <a:pt x="930" y="998"/>
                </a:lnTo>
                <a:lnTo>
                  <a:pt x="929" y="998"/>
                </a:lnTo>
                <a:lnTo>
                  <a:pt x="929" y="999"/>
                </a:lnTo>
                <a:lnTo>
                  <a:pt x="927" y="1000"/>
                </a:lnTo>
                <a:lnTo>
                  <a:pt x="927" y="1002"/>
                </a:lnTo>
                <a:lnTo>
                  <a:pt x="926" y="1003"/>
                </a:lnTo>
                <a:lnTo>
                  <a:pt x="924" y="1005"/>
                </a:lnTo>
                <a:lnTo>
                  <a:pt x="924" y="1006"/>
                </a:lnTo>
                <a:lnTo>
                  <a:pt x="923" y="1008"/>
                </a:lnTo>
                <a:lnTo>
                  <a:pt x="921" y="1009"/>
                </a:lnTo>
                <a:lnTo>
                  <a:pt x="920" y="1011"/>
                </a:lnTo>
                <a:lnTo>
                  <a:pt x="918" y="1011"/>
                </a:lnTo>
                <a:lnTo>
                  <a:pt x="917" y="1012"/>
                </a:lnTo>
                <a:lnTo>
                  <a:pt x="914" y="1014"/>
                </a:lnTo>
                <a:lnTo>
                  <a:pt x="913" y="1015"/>
                </a:lnTo>
                <a:lnTo>
                  <a:pt x="914" y="1005"/>
                </a:lnTo>
                <a:lnTo>
                  <a:pt x="914" y="996"/>
                </a:lnTo>
                <a:lnTo>
                  <a:pt x="914" y="987"/>
                </a:lnTo>
                <a:lnTo>
                  <a:pt x="914" y="980"/>
                </a:lnTo>
                <a:lnTo>
                  <a:pt x="913" y="971"/>
                </a:lnTo>
                <a:lnTo>
                  <a:pt x="911" y="964"/>
                </a:lnTo>
                <a:lnTo>
                  <a:pt x="911" y="957"/>
                </a:lnTo>
                <a:lnTo>
                  <a:pt x="908" y="950"/>
                </a:lnTo>
                <a:lnTo>
                  <a:pt x="907" y="942"/>
                </a:lnTo>
                <a:lnTo>
                  <a:pt x="905" y="936"/>
                </a:lnTo>
                <a:lnTo>
                  <a:pt x="902" y="931"/>
                </a:lnTo>
                <a:lnTo>
                  <a:pt x="900" y="925"/>
                </a:lnTo>
                <a:lnTo>
                  <a:pt x="898" y="919"/>
                </a:lnTo>
                <a:lnTo>
                  <a:pt x="895" y="913"/>
                </a:lnTo>
                <a:lnTo>
                  <a:pt x="892" y="909"/>
                </a:lnTo>
                <a:lnTo>
                  <a:pt x="889" y="904"/>
                </a:lnTo>
                <a:close/>
                <a:moveTo>
                  <a:pt x="1613" y="1252"/>
                </a:moveTo>
                <a:lnTo>
                  <a:pt x="1609" y="1248"/>
                </a:lnTo>
                <a:lnTo>
                  <a:pt x="1604" y="1243"/>
                </a:lnTo>
                <a:lnTo>
                  <a:pt x="1600" y="1239"/>
                </a:lnTo>
                <a:lnTo>
                  <a:pt x="1596" y="1235"/>
                </a:lnTo>
                <a:lnTo>
                  <a:pt x="1591" y="1230"/>
                </a:lnTo>
                <a:lnTo>
                  <a:pt x="1587" y="1226"/>
                </a:lnTo>
                <a:lnTo>
                  <a:pt x="1583" y="1221"/>
                </a:lnTo>
                <a:lnTo>
                  <a:pt x="1578" y="1219"/>
                </a:lnTo>
                <a:lnTo>
                  <a:pt x="1574" y="1214"/>
                </a:lnTo>
                <a:lnTo>
                  <a:pt x="1571" y="1210"/>
                </a:lnTo>
                <a:lnTo>
                  <a:pt x="1567" y="1205"/>
                </a:lnTo>
                <a:lnTo>
                  <a:pt x="1562" y="1201"/>
                </a:lnTo>
                <a:lnTo>
                  <a:pt x="1558" y="1197"/>
                </a:lnTo>
                <a:lnTo>
                  <a:pt x="1554" y="1194"/>
                </a:lnTo>
                <a:lnTo>
                  <a:pt x="1549" y="1189"/>
                </a:lnTo>
                <a:lnTo>
                  <a:pt x="1545" y="1185"/>
                </a:lnTo>
                <a:lnTo>
                  <a:pt x="1545" y="1188"/>
                </a:lnTo>
                <a:lnTo>
                  <a:pt x="1546" y="1191"/>
                </a:lnTo>
                <a:lnTo>
                  <a:pt x="1546" y="1194"/>
                </a:lnTo>
                <a:lnTo>
                  <a:pt x="1546" y="1197"/>
                </a:lnTo>
                <a:lnTo>
                  <a:pt x="1548" y="1201"/>
                </a:lnTo>
                <a:lnTo>
                  <a:pt x="1548" y="1204"/>
                </a:lnTo>
                <a:lnTo>
                  <a:pt x="1548" y="1207"/>
                </a:lnTo>
                <a:lnTo>
                  <a:pt x="1548" y="1208"/>
                </a:lnTo>
                <a:lnTo>
                  <a:pt x="1549" y="1211"/>
                </a:lnTo>
                <a:lnTo>
                  <a:pt x="1549" y="1214"/>
                </a:lnTo>
                <a:lnTo>
                  <a:pt x="1549" y="1217"/>
                </a:lnTo>
                <a:lnTo>
                  <a:pt x="1549" y="1220"/>
                </a:lnTo>
                <a:lnTo>
                  <a:pt x="1549" y="1223"/>
                </a:lnTo>
                <a:lnTo>
                  <a:pt x="1549" y="1226"/>
                </a:lnTo>
                <a:lnTo>
                  <a:pt x="1549" y="1229"/>
                </a:lnTo>
                <a:lnTo>
                  <a:pt x="1549" y="1232"/>
                </a:lnTo>
                <a:lnTo>
                  <a:pt x="1554" y="1232"/>
                </a:lnTo>
                <a:lnTo>
                  <a:pt x="1556" y="1233"/>
                </a:lnTo>
                <a:lnTo>
                  <a:pt x="1561" y="1235"/>
                </a:lnTo>
                <a:lnTo>
                  <a:pt x="1565" y="1236"/>
                </a:lnTo>
                <a:lnTo>
                  <a:pt x="1568" y="1237"/>
                </a:lnTo>
                <a:lnTo>
                  <a:pt x="1572" y="1239"/>
                </a:lnTo>
                <a:lnTo>
                  <a:pt x="1577" y="1239"/>
                </a:lnTo>
                <a:lnTo>
                  <a:pt x="1580" y="1240"/>
                </a:lnTo>
                <a:lnTo>
                  <a:pt x="1584" y="1242"/>
                </a:lnTo>
                <a:lnTo>
                  <a:pt x="1588" y="1243"/>
                </a:lnTo>
                <a:lnTo>
                  <a:pt x="1593" y="1245"/>
                </a:lnTo>
                <a:lnTo>
                  <a:pt x="1596" y="1246"/>
                </a:lnTo>
                <a:lnTo>
                  <a:pt x="1600" y="1248"/>
                </a:lnTo>
                <a:lnTo>
                  <a:pt x="1604" y="1249"/>
                </a:lnTo>
                <a:lnTo>
                  <a:pt x="1609" y="1251"/>
                </a:lnTo>
                <a:lnTo>
                  <a:pt x="1613" y="1252"/>
                </a:lnTo>
                <a:close/>
                <a:moveTo>
                  <a:pt x="1148" y="1085"/>
                </a:moveTo>
                <a:lnTo>
                  <a:pt x="1150" y="1088"/>
                </a:lnTo>
                <a:lnTo>
                  <a:pt x="1150" y="1089"/>
                </a:lnTo>
                <a:lnTo>
                  <a:pt x="1151" y="1092"/>
                </a:lnTo>
                <a:lnTo>
                  <a:pt x="1152" y="1095"/>
                </a:lnTo>
                <a:lnTo>
                  <a:pt x="1152" y="1096"/>
                </a:lnTo>
                <a:lnTo>
                  <a:pt x="1154" y="1099"/>
                </a:lnTo>
                <a:lnTo>
                  <a:pt x="1154" y="1102"/>
                </a:lnTo>
                <a:lnTo>
                  <a:pt x="1155" y="1104"/>
                </a:lnTo>
                <a:lnTo>
                  <a:pt x="1157" y="1107"/>
                </a:lnTo>
                <a:lnTo>
                  <a:pt x="1158" y="1108"/>
                </a:lnTo>
                <a:lnTo>
                  <a:pt x="1160" y="1110"/>
                </a:lnTo>
                <a:lnTo>
                  <a:pt x="1161" y="1112"/>
                </a:lnTo>
                <a:lnTo>
                  <a:pt x="1163" y="1114"/>
                </a:lnTo>
                <a:lnTo>
                  <a:pt x="1166" y="1115"/>
                </a:lnTo>
                <a:lnTo>
                  <a:pt x="1167" y="1117"/>
                </a:lnTo>
                <a:lnTo>
                  <a:pt x="1170" y="1118"/>
                </a:lnTo>
                <a:lnTo>
                  <a:pt x="1174" y="1120"/>
                </a:lnTo>
                <a:lnTo>
                  <a:pt x="1180" y="1121"/>
                </a:lnTo>
                <a:lnTo>
                  <a:pt x="1184" y="1121"/>
                </a:lnTo>
                <a:lnTo>
                  <a:pt x="1190" y="1121"/>
                </a:lnTo>
                <a:lnTo>
                  <a:pt x="1195" y="1121"/>
                </a:lnTo>
                <a:lnTo>
                  <a:pt x="1200" y="1120"/>
                </a:lnTo>
                <a:lnTo>
                  <a:pt x="1205" y="1118"/>
                </a:lnTo>
                <a:lnTo>
                  <a:pt x="1211" y="1117"/>
                </a:lnTo>
                <a:lnTo>
                  <a:pt x="1215" y="1115"/>
                </a:lnTo>
                <a:lnTo>
                  <a:pt x="1219" y="1112"/>
                </a:lnTo>
                <a:lnTo>
                  <a:pt x="1222" y="1110"/>
                </a:lnTo>
                <a:lnTo>
                  <a:pt x="1227" y="1108"/>
                </a:lnTo>
                <a:lnTo>
                  <a:pt x="1229" y="1105"/>
                </a:lnTo>
                <a:lnTo>
                  <a:pt x="1231" y="1102"/>
                </a:lnTo>
                <a:lnTo>
                  <a:pt x="1232" y="1099"/>
                </a:lnTo>
                <a:lnTo>
                  <a:pt x="1232" y="1096"/>
                </a:lnTo>
                <a:lnTo>
                  <a:pt x="1232" y="1095"/>
                </a:lnTo>
                <a:lnTo>
                  <a:pt x="1232" y="1094"/>
                </a:lnTo>
                <a:lnTo>
                  <a:pt x="1232" y="1092"/>
                </a:lnTo>
                <a:lnTo>
                  <a:pt x="1232" y="1091"/>
                </a:lnTo>
                <a:lnTo>
                  <a:pt x="1232" y="1089"/>
                </a:lnTo>
                <a:lnTo>
                  <a:pt x="1232" y="1088"/>
                </a:lnTo>
                <a:lnTo>
                  <a:pt x="1232" y="1086"/>
                </a:lnTo>
                <a:lnTo>
                  <a:pt x="1232" y="1085"/>
                </a:lnTo>
                <a:lnTo>
                  <a:pt x="1232" y="1083"/>
                </a:lnTo>
                <a:lnTo>
                  <a:pt x="1232" y="1082"/>
                </a:lnTo>
                <a:lnTo>
                  <a:pt x="1232" y="1079"/>
                </a:lnTo>
                <a:lnTo>
                  <a:pt x="1232" y="1078"/>
                </a:lnTo>
                <a:lnTo>
                  <a:pt x="1232" y="1076"/>
                </a:lnTo>
                <a:lnTo>
                  <a:pt x="1232" y="1075"/>
                </a:lnTo>
                <a:lnTo>
                  <a:pt x="1232" y="1073"/>
                </a:lnTo>
                <a:lnTo>
                  <a:pt x="1232" y="1072"/>
                </a:lnTo>
                <a:lnTo>
                  <a:pt x="1231" y="1072"/>
                </a:lnTo>
                <a:lnTo>
                  <a:pt x="1229" y="1072"/>
                </a:lnTo>
                <a:lnTo>
                  <a:pt x="1227" y="1072"/>
                </a:lnTo>
                <a:lnTo>
                  <a:pt x="1225" y="1072"/>
                </a:lnTo>
                <a:lnTo>
                  <a:pt x="1224" y="1072"/>
                </a:lnTo>
                <a:lnTo>
                  <a:pt x="1222" y="1072"/>
                </a:lnTo>
                <a:lnTo>
                  <a:pt x="1219" y="1072"/>
                </a:lnTo>
                <a:lnTo>
                  <a:pt x="1218" y="1072"/>
                </a:lnTo>
                <a:lnTo>
                  <a:pt x="1216" y="1072"/>
                </a:lnTo>
                <a:lnTo>
                  <a:pt x="1213" y="1072"/>
                </a:lnTo>
                <a:lnTo>
                  <a:pt x="1212" y="1072"/>
                </a:lnTo>
                <a:lnTo>
                  <a:pt x="1211" y="1072"/>
                </a:lnTo>
                <a:lnTo>
                  <a:pt x="1208" y="1072"/>
                </a:lnTo>
                <a:lnTo>
                  <a:pt x="1206" y="1072"/>
                </a:lnTo>
                <a:lnTo>
                  <a:pt x="1203" y="1072"/>
                </a:lnTo>
                <a:lnTo>
                  <a:pt x="1202" y="1072"/>
                </a:lnTo>
                <a:lnTo>
                  <a:pt x="1197" y="1072"/>
                </a:lnTo>
                <a:lnTo>
                  <a:pt x="1195" y="1073"/>
                </a:lnTo>
                <a:lnTo>
                  <a:pt x="1190" y="1073"/>
                </a:lnTo>
                <a:lnTo>
                  <a:pt x="1187" y="1073"/>
                </a:lnTo>
                <a:lnTo>
                  <a:pt x="1184" y="1073"/>
                </a:lnTo>
                <a:lnTo>
                  <a:pt x="1180" y="1075"/>
                </a:lnTo>
                <a:lnTo>
                  <a:pt x="1177" y="1075"/>
                </a:lnTo>
                <a:lnTo>
                  <a:pt x="1174" y="1076"/>
                </a:lnTo>
                <a:lnTo>
                  <a:pt x="1171" y="1076"/>
                </a:lnTo>
                <a:lnTo>
                  <a:pt x="1167" y="1078"/>
                </a:lnTo>
                <a:lnTo>
                  <a:pt x="1164" y="1079"/>
                </a:lnTo>
                <a:lnTo>
                  <a:pt x="1161" y="1079"/>
                </a:lnTo>
                <a:lnTo>
                  <a:pt x="1158" y="1080"/>
                </a:lnTo>
                <a:lnTo>
                  <a:pt x="1155" y="1082"/>
                </a:lnTo>
                <a:lnTo>
                  <a:pt x="1151" y="1083"/>
                </a:lnTo>
                <a:lnTo>
                  <a:pt x="1148" y="1085"/>
                </a:lnTo>
                <a:close/>
                <a:moveTo>
                  <a:pt x="1048" y="1217"/>
                </a:moveTo>
                <a:lnTo>
                  <a:pt x="1019" y="1249"/>
                </a:lnTo>
                <a:lnTo>
                  <a:pt x="982" y="1213"/>
                </a:lnTo>
                <a:lnTo>
                  <a:pt x="1019" y="1171"/>
                </a:lnTo>
                <a:lnTo>
                  <a:pt x="1048" y="1195"/>
                </a:lnTo>
                <a:lnTo>
                  <a:pt x="1074" y="1162"/>
                </a:lnTo>
                <a:lnTo>
                  <a:pt x="1112" y="1195"/>
                </a:lnTo>
                <a:lnTo>
                  <a:pt x="1074" y="1243"/>
                </a:lnTo>
                <a:lnTo>
                  <a:pt x="1048" y="1217"/>
                </a:lnTo>
                <a:close/>
                <a:moveTo>
                  <a:pt x="1459" y="689"/>
                </a:moveTo>
                <a:lnTo>
                  <a:pt x="1447" y="682"/>
                </a:lnTo>
                <a:lnTo>
                  <a:pt x="1437" y="675"/>
                </a:lnTo>
                <a:lnTo>
                  <a:pt x="1427" y="666"/>
                </a:lnTo>
                <a:lnTo>
                  <a:pt x="1418" y="659"/>
                </a:lnTo>
                <a:lnTo>
                  <a:pt x="1408" y="651"/>
                </a:lnTo>
                <a:lnTo>
                  <a:pt x="1399" y="646"/>
                </a:lnTo>
                <a:lnTo>
                  <a:pt x="1391" y="638"/>
                </a:lnTo>
                <a:lnTo>
                  <a:pt x="1383" y="631"/>
                </a:lnTo>
                <a:lnTo>
                  <a:pt x="1376" y="625"/>
                </a:lnTo>
                <a:lnTo>
                  <a:pt x="1369" y="619"/>
                </a:lnTo>
                <a:lnTo>
                  <a:pt x="1362" y="612"/>
                </a:lnTo>
                <a:lnTo>
                  <a:pt x="1356" y="606"/>
                </a:lnTo>
                <a:lnTo>
                  <a:pt x="1352" y="601"/>
                </a:lnTo>
                <a:lnTo>
                  <a:pt x="1346" y="595"/>
                </a:lnTo>
                <a:lnTo>
                  <a:pt x="1341" y="589"/>
                </a:lnTo>
                <a:lnTo>
                  <a:pt x="1338" y="585"/>
                </a:lnTo>
                <a:lnTo>
                  <a:pt x="1340" y="593"/>
                </a:lnTo>
                <a:lnTo>
                  <a:pt x="1341" y="602"/>
                </a:lnTo>
                <a:lnTo>
                  <a:pt x="1343" y="611"/>
                </a:lnTo>
                <a:lnTo>
                  <a:pt x="1344" y="619"/>
                </a:lnTo>
                <a:lnTo>
                  <a:pt x="1346" y="628"/>
                </a:lnTo>
                <a:lnTo>
                  <a:pt x="1346" y="637"/>
                </a:lnTo>
                <a:lnTo>
                  <a:pt x="1347" y="646"/>
                </a:lnTo>
                <a:lnTo>
                  <a:pt x="1349" y="654"/>
                </a:lnTo>
                <a:lnTo>
                  <a:pt x="1350" y="663"/>
                </a:lnTo>
                <a:lnTo>
                  <a:pt x="1352" y="670"/>
                </a:lnTo>
                <a:lnTo>
                  <a:pt x="1353" y="679"/>
                </a:lnTo>
                <a:lnTo>
                  <a:pt x="1353" y="688"/>
                </a:lnTo>
                <a:lnTo>
                  <a:pt x="1354" y="695"/>
                </a:lnTo>
                <a:lnTo>
                  <a:pt x="1356" y="704"/>
                </a:lnTo>
                <a:lnTo>
                  <a:pt x="1356" y="711"/>
                </a:lnTo>
                <a:lnTo>
                  <a:pt x="1357" y="718"/>
                </a:lnTo>
                <a:lnTo>
                  <a:pt x="1366" y="727"/>
                </a:lnTo>
                <a:lnTo>
                  <a:pt x="1376" y="734"/>
                </a:lnTo>
                <a:lnTo>
                  <a:pt x="1385" y="742"/>
                </a:lnTo>
                <a:lnTo>
                  <a:pt x="1394" y="750"/>
                </a:lnTo>
                <a:lnTo>
                  <a:pt x="1402" y="758"/>
                </a:lnTo>
                <a:lnTo>
                  <a:pt x="1411" y="766"/>
                </a:lnTo>
                <a:lnTo>
                  <a:pt x="1420" y="774"/>
                </a:lnTo>
                <a:lnTo>
                  <a:pt x="1429" y="782"/>
                </a:lnTo>
                <a:lnTo>
                  <a:pt x="1436" y="790"/>
                </a:lnTo>
                <a:lnTo>
                  <a:pt x="1445" y="798"/>
                </a:lnTo>
                <a:lnTo>
                  <a:pt x="1452" y="806"/>
                </a:lnTo>
                <a:lnTo>
                  <a:pt x="1459" y="814"/>
                </a:lnTo>
                <a:lnTo>
                  <a:pt x="1465" y="822"/>
                </a:lnTo>
                <a:lnTo>
                  <a:pt x="1472" y="830"/>
                </a:lnTo>
                <a:lnTo>
                  <a:pt x="1478" y="838"/>
                </a:lnTo>
                <a:lnTo>
                  <a:pt x="1482" y="846"/>
                </a:lnTo>
                <a:lnTo>
                  <a:pt x="1481" y="836"/>
                </a:lnTo>
                <a:lnTo>
                  <a:pt x="1479" y="827"/>
                </a:lnTo>
                <a:lnTo>
                  <a:pt x="1478" y="817"/>
                </a:lnTo>
                <a:lnTo>
                  <a:pt x="1476" y="808"/>
                </a:lnTo>
                <a:lnTo>
                  <a:pt x="1475" y="798"/>
                </a:lnTo>
                <a:lnTo>
                  <a:pt x="1474" y="788"/>
                </a:lnTo>
                <a:lnTo>
                  <a:pt x="1472" y="779"/>
                </a:lnTo>
                <a:lnTo>
                  <a:pt x="1471" y="769"/>
                </a:lnTo>
                <a:lnTo>
                  <a:pt x="1469" y="759"/>
                </a:lnTo>
                <a:lnTo>
                  <a:pt x="1468" y="749"/>
                </a:lnTo>
                <a:lnTo>
                  <a:pt x="1466" y="739"/>
                </a:lnTo>
                <a:lnTo>
                  <a:pt x="1465" y="730"/>
                </a:lnTo>
                <a:lnTo>
                  <a:pt x="1463" y="720"/>
                </a:lnTo>
                <a:lnTo>
                  <a:pt x="1462" y="710"/>
                </a:lnTo>
                <a:lnTo>
                  <a:pt x="1461" y="699"/>
                </a:lnTo>
                <a:lnTo>
                  <a:pt x="1459" y="689"/>
                </a:lnTo>
                <a:close/>
                <a:moveTo>
                  <a:pt x="1417" y="406"/>
                </a:moveTo>
                <a:lnTo>
                  <a:pt x="1413" y="414"/>
                </a:lnTo>
                <a:lnTo>
                  <a:pt x="1408" y="422"/>
                </a:lnTo>
                <a:lnTo>
                  <a:pt x="1402" y="430"/>
                </a:lnTo>
                <a:lnTo>
                  <a:pt x="1398" y="439"/>
                </a:lnTo>
                <a:lnTo>
                  <a:pt x="1392" y="446"/>
                </a:lnTo>
                <a:lnTo>
                  <a:pt x="1388" y="455"/>
                </a:lnTo>
                <a:lnTo>
                  <a:pt x="1382" y="464"/>
                </a:lnTo>
                <a:lnTo>
                  <a:pt x="1379" y="473"/>
                </a:lnTo>
                <a:lnTo>
                  <a:pt x="1375" y="481"/>
                </a:lnTo>
                <a:lnTo>
                  <a:pt x="1372" y="489"/>
                </a:lnTo>
                <a:lnTo>
                  <a:pt x="1369" y="497"/>
                </a:lnTo>
                <a:lnTo>
                  <a:pt x="1368" y="506"/>
                </a:lnTo>
                <a:lnTo>
                  <a:pt x="1368" y="513"/>
                </a:lnTo>
                <a:lnTo>
                  <a:pt x="1368" y="521"/>
                </a:lnTo>
                <a:lnTo>
                  <a:pt x="1369" y="528"/>
                </a:lnTo>
                <a:lnTo>
                  <a:pt x="1372" y="534"/>
                </a:lnTo>
                <a:lnTo>
                  <a:pt x="1373" y="537"/>
                </a:lnTo>
                <a:lnTo>
                  <a:pt x="1376" y="539"/>
                </a:lnTo>
                <a:lnTo>
                  <a:pt x="1378" y="544"/>
                </a:lnTo>
                <a:lnTo>
                  <a:pt x="1381" y="547"/>
                </a:lnTo>
                <a:lnTo>
                  <a:pt x="1385" y="551"/>
                </a:lnTo>
                <a:lnTo>
                  <a:pt x="1388" y="554"/>
                </a:lnTo>
                <a:lnTo>
                  <a:pt x="1392" y="558"/>
                </a:lnTo>
                <a:lnTo>
                  <a:pt x="1398" y="561"/>
                </a:lnTo>
                <a:lnTo>
                  <a:pt x="1402" y="566"/>
                </a:lnTo>
                <a:lnTo>
                  <a:pt x="1408" y="570"/>
                </a:lnTo>
                <a:lnTo>
                  <a:pt x="1414" y="574"/>
                </a:lnTo>
                <a:lnTo>
                  <a:pt x="1420" y="579"/>
                </a:lnTo>
                <a:lnTo>
                  <a:pt x="1426" y="583"/>
                </a:lnTo>
                <a:lnTo>
                  <a:pt x="1433" y="589"/>
                </a:lnTo>
                <a:lnTo>
                  <a:pt x="1439" y="593"/>
                </a:lnTo>
                <a:lnTo>
                  <a:pt x="1446" y="599"/>
                </a:lnTo>
                <a:lnTo>
                  <a:pt x="1445" y="586"/>
                </a:lnTo>
                <a:lnTo>
                  <a:pt x="1443" y="574"/>
                </a:lnTo>
                <a:lnTo>
                  <a:pt x="1442" y="563"/>
                </a:lnTo>
                <a:lnTo>
                  <a:pt x="1439" y="550"/>
                </a:lnTo>
                <a:lnTo>
                  <a:pt x="1437" y="538"/>
                </a:lnTo>
                <a:lnTo>
                  <a:pt x="1436" y="526"/>
                </a:lnTo>
                <a:lnTo>
                  <a:pt x="1434" y="513"/>
                </a:lnTo>
                <a:lnTo>
                  <a:pt x="1431" y="502"/>
                </a:lnTo>
                <a:lnTo>
                  <a:pt x="1430" y="490"/>
                </a:lnTo>
                <a:lnTo>
                  <a:pt x="1429" y="477"/>
                </a:lnTo>
                <a:lnTo>
                  <a:pt x="1427" y="465"/>
                </a:lnTo>
                <a:lnTo>
                  <a:pt x="1424" y="454"/>
                </a:lnTo>
                <a:lnTo>
                  <a:pt x="1423" y="442"/>
                </a:lnTo>
                <a:lnTo>
                  <a:pt x="1421" y="430"/>
                </a:lnTo>
                <a:lnTo>
                  <a:pt x="1420" y="417"/>
                </a:lnTo>
                <a:lnTo>
                  <a:pt x="1417" y="406"/>
                </a:lnTo>
                <a:close/>
                <a:moveTo>
                  <a:pt x="1812" y="1232"/>
                </a:moveTo>
                <a:lnTo>
                  <a:pt x="1817" y="1220"/>
                </a:lnTo>
                <a:lnTo>
                  <a:pt x="1821" y="1210"/>
                </a:lnTo>
                <a:lnTo>
                  <a:pt x="1825" y="1198"/>
                </a:lnTo>
                <a:lnTo>
                  <a:pt x="1828" y="1188"/>
                </a:lnTo>
                <a:lnTo>
                  <a:pt x="1831" y="1176"/>
                </a:lnTo>
                <a:lnTo>
                  <a:pt x="1834" y="1166"/>
                </a:lnTo>
                <a:lnTo>
                  <a:pt x="1837" y="1156"/>
                </a:lnTo>
                <a:lnTo>
                  <a:pt x="1838" y="1146"/>
                </a:lnTo>
                <a:lnTo>
                  <a:pt x="1841" y="1136"/>
                </a:lnTo>
                <a:lnTo>
                  <a:pt x="1841" y="1127"/>
                </a:lnTo>
                <a:lnTo>
                  <a:pt x="1843" y="1118"/>
                </a:lnTo>
                <a:lnTo>
                  <a:pt x="1843" y="1111"/>
                </a:lnTo>
                <a:lnTo>
                  <a:pt x="1843" y="1102"/>
                </a:lnTo>
                <a:lnTo>
                  <a:pt x="1843" y="1096"/>
                </a:lnTo>
                <a:lnTo>
                  <a:pt x="1841" y="1089"/>
                </a:lnTo>
                <a:lnTo>
                  <a:pt x="1841" y="1085"/>
                </a:lnTo>
                <a:lnTo>
                  <a:pt x="1833" y="1056"/>
                </a:lnTo>
                <a:lnTo>
                  <a:pt x="1821" y="1027"/>
                </a:lnTo>
                <a:lnTo>
                  <a:pt x="1806" y="1000"/>
                </a:lnTo>
                <a:lnTo>
                  <a:pt x="1789" y="973"/>
                </a:lnTo>
                <a:lnTo>
                  <a:pt x="1770" y="948"/>
                </a:lnTo>
                <a:lnTo>
                  <a:pt x="1750" y="922"/>
                </a:lnTo>
                <a:lnTo>
                  <a:pt x="1726" y="899"/>
                </a:lnTo>
                <a:lnTo>
                  <a:pt x="1703" y="874"/>
                </a:lnTo>
                <a:lnTo>
                  <a:pt x="1677" y="852"/>
                </a:lnTo>
                <a:lnTo>
                  <a:pt x="1651" y="830"/>
                </a:lnTo>
                <a:lnTo>
                  <a:pt x="1625" y="808"/>
                </a:lnTo>
                <a:lnTo>
                  <a:pt x="1599" y="787"/>
                </a:lnTo>
                <a:lnTo>
                  <a:pt x="1571" y="768"/>
                </a:lnTo>
                <a:lnTo>
                  <a:pt x="1545" y="747"/>
                </a:lnTo>
                <a:lnTo>
                  <a:pt x="1517" y="730"/>
                </a:lnTo>
                <a:lnTo>
                  <a:pt x="1492" y="711"/>
                </a:lnTo>
                <a:lnTo>
                  <a:pt x="1492" y="717"/>
                </a:lnTo>
                <a:lnTo>
                  <a:pt x="1494" y="723"/>
                </a:lnTo>
                <a:lnTo>
                  <a:pt x="1494" y="729"/>
                </a:lnTo>
                <a:lnTo>
                  <a:pt x="1495" y="734"/>
                </a:lnTo>
                <a:lnTo>
                  <a:pt x="1495" y="739"/>
                </a:lnTo>
                <a:lnTo>
                  <a:pt x="1497" y="743"/>
                </a:lnTo>
                <a:lnTo>
                  <a:pt x="1497" y="749"/>
                </a:lnTo>
                <a:lnTo>
                  <a:pt x="1498" y="753"/>
                </a:lnTo>
                <a:lnTo>
                  <a:pt x="1498" y="758"/>
                </a:lnTo>
                <a:lnTo>
                  <a:pt x="1498" y="762"/>
                </a:lnTo>
                <a:lnTo>
                  <a:pt x="1500" y="765"/>
                </a:lnTo>
                <a:lnTo>
                  <a:pt x="1500" y="769"/>
                </a:lnTo>
                <a:lnTo>
                  <a:pt x="1500" y="772"/>
                </a:lnTo>
                <a:lnTo>
                  <a:pt x="1501" y="775"/>
                </a:lnTo>
                <a:lnTo>
                  <a:pt x="1501" y="778"/>
                </a:lnTo>
                <a:lnTo>
                  <a:pt x="1501" y="781"/>
                </a:lnTo>
                <a:lnTo>
                  <a:pt x="1503" y="791"/>
                </a:lnTo>
                <a:lnTo>
                  <a:pt x="1504" y="803"/>
                </a:lnTo>
                <a:lnTo>
                  <a:pt x="1506" y="813"/>
                </a:lnTo>
                <a:lnTo>
                  <a:pt x="1507" y="823"/>
                </a:lnTo>
                <a:lnTo>
                  <a:pt x="1508" y="835"/>
                </a:lnTo>
                <a:lnTo>
                  <a:pt x="1510" y="845"/>
                </a:lnTo>
                <a:lnTo>
                  <a:pt x="1511" y="856"/>
                </a:lnTo>
                <a:lnTo>
                  <a:pt x="1513" y="867"/>
                </a:lnTo>
                <a:lnTo>
                  <a:pt x="1514" y="878"/>
                </a:lnTo>
                <a:lnTo>
                  <a:pt x="1516" y="888"/>
                </a:lnTo>
                <a:lnTo>
                  <a:pt x="1517" y="900"/>
                </a:lnTo>
                <a:lnTo>
                  <a:pt x="1519" y="910"/>
                </a:lnTo>
                <a:lnTo>
                  <a:pt x="1519" y="922"/>
                </a:lnTo>
                <a:lnTo>
                  <a:pt x="1520" y="932"/>
                </a:lnTo>
                <a:lnTo>
                  <a:pt x="1522" y="944"/>
                </a:lnTo>
                <a:lnTo>
                  <a:pt x="1523" y="954"/>
                </a:lnTo>
                <a:lnTo>
                  <a:pt x="1543" y="970"/>
                </a:lnTo>
                <a:lnTo>
                  <a:pt x="1564" y="986"/>
                </a:lnTo>
                <a:lnTo>
                  <a:pt x="1583" y="1002"/>
                </a:lnTo>
                <a:lnTo>
                  <a:pt x="1601" y="1019"/>
                </a:lnTo>
                <a:lnTo>
                  <a:pt x="1620" y="1035"/>
                </a:lnTo>
                <a:lnTo>
                  <a:pt x="1639" y="1053"/>
                </a:lnTo>
                <a:lnTo>
                  <a:pt x="1657" y="1070"/>
                </a:lnTo>
                <a:lnTo>
                  <a:pt x="1676" y="1088"/>
                </a:lnTo>
                <a:lnTo>
                  <a:pt x="1693" y="1107"/>
                </a:lnTo>
                <a:lnTo>
                  <a:pt x="1710" y="1124"/>
                </a:lnTo>
                <a:lnTo>
                  <a:pt x="1728" y="1141"/>
                </a:lnTo>
                <a:lnTo>
                  <a:pt x="1744" y="1160"/>
                </a:lnTo>
                <a:lnTo>
                  <a:pt x="1761" y="1178"/>
                </a:lnTo>
                <a:lnTo>
                  <a:pt x="1779" y="1195"/>
                </a:lnTo>
                <a:lnTo>
                  <a:pt x="1795" y="1213"/>
                </a:lnTo>
                <a:lnTo>
                  <a:pt x="1812" y="1232"/>
                </a:lnTo>
                <a:close/>
                <a:moveTo>
                  <a:pt x="1757" y="1310"/>
                </a:moveTo>
                <a:lnTo>
                  <a:pt x="1758" y="1309"/>
                </a:lnTo>
                <a:lnTo>
                  <a:pt x="1760" y="1307"/>
                </a:lnTo>
                <a:lnTo>
                  <a:pt x="1760" y="1306"/>
                </a:lnTo>
                <a:lnTo>
                  <a:pt x="1761" y="1304"/>
                </a:lnTo>
                <a:lnTo>
                  <a:pt x="1763" y="1303"/>
                </a:lnTo>
                <a:lnTo>
                  <a:pt x="1764" y="1303"/>
                </a:lnTo>
                <a:lnTo>
                  <a:pt x="1766" y="1301"/>
                </a:lnTo>
                <a:lnTo>
                  <a:pt x="1767" y="1300"/>
                </a:lnTo>
                <a:lnTo>
                  <a:pt x="1769" y="1299"/>
                </a:lnTo>
                <a:lnTo>
                  <a:pt x="1770" y="1297"/>
                </a:lnTo>
                <a:lnTo>
                  <a:pt x="1772" y="1296"/>
                </a:lnTo>
                <a:lnTo>
                  <a:pt x="1773" y="1294"/>
                </a:lnTo>
                <a:lnTo>
                  <a:pt x="1774" y="1293"/>
                </a:lnTo>
                <a:lnTo>
                  <a:pt x="1776" y="1291"/>
                </a:lnTo>
                <a:lnTo>
                  <a:pt x="1777" y="1290"/>
                </a:lnTo>
                <a:lnTo>
                  <a:pt x="1779" y="1288"/>
                </a:lnTo>
                <a:lnTo>
                  <a:pt x="1766" y="1275"/>
                </a:lnTo>
                <a:lnTo>
                  <a:pt x="1753" y="1262"/>
                </a:lnTo>
                <a:lnTo>
                  <a:pt x="1740" y="1248"/>
                </a:lnTo>
                <a:lnTo>
                  <a:pt x="1726" y="1233"/>
                </a:lnTo>
                <a:lnTo>
                  <a:pt x="1712" y="1219"/>
                </a:lnTo>
                <a:lnTo>
                  <a:pt x="1697" y="1203"/>
                </a:lnTo>
                <a:lnTo>
                  <a:pt x="1683" y="1188"/>
                </a:lnTo>
                <a:lnTo>
                  <a:pt x="1667" y="1172"/>
                </a:lnTo>
                <a:lnTo>
                  <a:pt x="1652" y="1156"/>
                </a:lnTo>
                <a:lnTo>
                  <a:pt x="1636" y="1140"/>
                </a:lnTo>
                <a:lnTo>
                  <a:pt x="1619" y="1124"/>
                </a:lnTo>
                <a:lnTo>
                  <a:pt x="1603" y="1108"/>
                </a:lnTo>
                <a:lnTo>
                  <a:pt x="1585" y="1092"/>
                </a:lnTo>
                <a:lnTo>
                  <a:pt x="1568" y="1078"/>
                </a:lnTo>
                <a:lnTo>
                  <a:pt x="1551" y="1062"/>
                </a:lnTo>
                <a:lnTo>
                  <a:pt x="1533" y="1046"/>
                </a:lnTo>
                <a:lnTo>
                  <a:pt x="1533" y="1050"/>
                </a:lnTo>
                <a:lnTo>
                  <a:pt x="1533" y="1053"/>
                </a:lnTo>
                <a:lnTo>
                  <a:pt x="1535" y="1057"/>
                </a:lnTo>
                <a:lnTo>
                  <a:pt x="1535" y="1060"/>
                </a:lnTo>
                <a:lnTo>
                  <a:pt x="1535" y="1064"/>
                </a:lnTo>
                <a:lnTo>
                  <a:pt x="1536" y="1067"/>
                </a:lnTo>
                <a:lnTo>
                  <a:pt x="1536" y="1072"/>
                </a:lnTo>
                <a:lnTo>
                  <a:pt x="1536" y="1075"/>
                </a:lnTo>
                <a:lnTo>
                  <a:pt x="1538" y="1079"/>
                </a:lnTo>
                <a:lnTo>
                  <a:pt x="1538" y="1082"/>
                </a:lnTo>
                <a:lnTo>
                  <a:pt x="1538" y="1086"/>
                </a:lnTo>
                <a:lnTo>
                  <a:pt x="1539" y="1089"/>
                </a:lnTo>
                <a:lnTo>
                  <a:pt x="1539" y="1092"/>
                </a:lnTo>
                <a:lnTo>
                  <a:pt x="1539" y="1096"/>
                </a:lnTo>
                <a:lnTo>
                  <a:pt x="1540" y="1099"/>
                </a:lnTo>
                <a:lnTo>
                  <a:pt x="1540" y="1104"/>
                </a:lnTo>
                <a:lnTo>
                  <a:pt x="1556" y="1117"/>
                </a:lnTo>
                <a:lnTo>
                  <a:pt x="1571" y="1128"/>
                </a:lnTo>
                <a:lnTo>
                  <a:pt x="1585" y="1141"/>
                </a:lnTo>
                <a:lnTo>
                  <a:pt x="1600" y="1155"/>
                </a:lnTo>
                <a:lnTo>
                  <a:pt x="1615" y="1168"/>
                </a:lnTo>
                <a:lnTo>
                  <a:pt x="1629" y="1181"/>
                </a:lnTo>
                <a:lnTo>
                  <a:pt x="1644" y="1194"/>
                </a:lnTo>
                <a:lnTo>
                  <a:pt x="1657" y="1208"/>
                </a:lnTo>
                <a:lnTo>
                  <a:pt x="1670" y="1221"/>
                </a:lnTo>
                <a:lnTo>
                  <a:pt x="1683" y="1235"/>
                </a:lnTo>
                <a:lnTo>
                  <a:pt x="1696" y="1248"/>
                </a:lnTo>
                <a:lnTo>
                  <a:pt x="1708" y="1261"/>
                </a:lnTo>
                <a:lnTo>
                  <a:pt x="1721" y="1272"/>
                </a:lnTo>
                <a:lnTo>
                  <a:pt x="1732" y="1285"/>
                </a:lnTo>
                <a:lnTo>
                  <a:pt x="1745" y="1299"/>
                </a:lnTo>
                <a:lnTo>
                  <a:pt x="1757" y="1310"/>
                </a:lnTo>
                <a:close/>
                <a:moveTo>
                  <a:pt x="1229" y="765"/>
                </a:moveTo>
                <a:lnTo>
                  <a:pt x="1237" y="769"/>
                </a:lnTo>
                <a:lnTo>
                  <a:pt x="1243" y="774"/>
                </a:lnTo>
                <a:lnTo>
                  <a:pt x="1250" y="778"/>
                </a:lnTo>
                <a:lnTo>
                  <a:pt x="1256" y="784"/>
                </a:lnTo>
                <a:lnTo>
                  <a:pt x="1263" y="788"/>
                </a:lnTo>
                <a:lnTo>
                  <a:pt x="1269" y="793"/>
                </a:lnTo>
                <a:lnTo>
                  <a:pt x="1276" y="797"/>
                </a:lnTo>
                <a:lnTo>
                  <a:pt x="1282" y="803"/>
                </a:lnTo>
                <a:lnTo>
                  <a:pt x="1289" y="807"/>
                </a:lnTo>
                <a:lnTo>
                  <a:pt x="1295" y="813"/>
                </a:lnTo>
                <a:lnTo>
                  <a:pt x="1302" y="817"/>
                </a:lnTo>
                <a:lnTo>
                  <a:pt x="1308" y="823"/>
                </a:lnTo>
                <a:lnTo>
                  <a:pt x="1314" y="827"/>
                </a:lnTo>
                <a:lnTo>
                  <a:pt x="1320" y="833"/>
                </a:lnTo>
                <a:lnTo>
                  <a:pt x="1325" y="839"/>
                </a:lnTo>
                <a:lnTo>
                  <a:pt x="1331" y="843"/>
                </a:lnTo>
                <a:lnTo>
                  <a:pt x="1333" y="845"/>
                </a:lnTo>
                <a:lnTo>
                  <a:pt x="1334" y="845"/>
                </a:lnTo>
                <a:lnTo>
                  <a:pt x="1336" y="845"/>
                </a:lnTo>
                <a:lnTo>
                  <a:pt x="1336" y="846"/>
                </a:lnTo>
                <a:lnTo>
                  <a:pt x="1337" y="846"/>
                </a:lnTo>
                <a:lnTo>
                  <a:pt x="1338" y="846"/>
                </a:lnTo>
                <a:lnTo>
                  <a:pt x="1340" y="848"/>
                </a:lnTo>
                <a:lnTo>
                  <a:pt x="1341" y="848"/>
                </a:lnTo>
                <a:lnTo>
                  <a:pt x="1343" y="848"/>
                </a:lnTo>
                <a:lnTo>
                  <a:pt x="1343" y="849"/>
                </a:lnTo>
                <a:lnTo>
                  <a:pt x="1343" y="845"/>
                </a:lnTo>
                <a:lnTo>
                  <a:pt x="1343" y="840"/>
                </a:lnTo>
                <a:lnTo>
                  <a:pt x="1341" y="836"/>
                </a:lnTo>
                <a:lnTo>
                  <a:pt x="1341" y="832"/>
                </a:lnTo>
                <a:lnTo>
                  <a:pt x="1340" y="827"/>
                </a:lnTo>
                <a:lnTo>
                  <a:pt x="1340" y="823"/>
                </a:lnTo>
                <a:lnTo>
                  <a:pt x="1338" y="819"/>
                </a:lnTo>
                <a:lnTo>
                  <a:pt x="1338" y="814"/>
                </a:lnTo>
                <a:lnTo>
                  <a:pt x="1337" y="810"/>
                </a:lnTo>
                <a:lnTo>
                  <a:pt x="1337" y="807"/>
                </a:lnTo>
                <a:lnTo>
                  <a:pt x="1337" y="803"/>
                </a:lnTo>
                <a:lnTo>
                  <a:pt x="1336" y="798"/>
                </a:lnTo>
                <a:lnTo>
                  <a:pt x="1336" y="794"/>
                </a:lnTo>
                <a:lnTo>
                  <a:pt x="1334" y="790"/>
                </a:lnTo>
                <a:lnTo>
                  <a:pt x="1334" y="785"/>
                </a:lnTo>
                <a:lnTo>
                  <a:pt x="1334" y="781"/>
                </a:lnTo>
                <a:lnTo>
                  <a:pt x="1325" y="774"/>
                </a:lnTo>
                <a:lnTo>
                  <a:pt x="1317" y="766"/>
                </a:lnTo>
                <a:lnTo>
                  <a:pt x="1308" y="759"/>
                </a:lnTo>
                <a:lnTo>
                  <a:pt x="1299" y="752"/>
                </a:lnTo>
                <a:lnTo>
                  <a:pt x="1290" y="745"/>
                </a:lnTo>
                <a:lnTo>
                  <a:pt x="1283" y="737"/>
                </a:lnTo>
                <a:lnTo>
                  <a:pt x="1274" y="730"/>
                </a:lnTo>
                <a:lnTo>
                  <a:pt x="1267" y="724"/>
                </a:lnTo>
                <a:lnTo>
                  <a:pt x="1260" y="717"/>
                </a:lnTo>
                <a:lnTo>
                  <a:pt x="1253" y="711"/>
                </a:lnTo>
                <a:lnTo>
                  <a:pt x="1245" y="704"/>
                </a:lnTo>
                <a:lnTo>
                  <a:pt x="1240" y="698"/>
                </a:lnTo>
                <a:lnTo>
                  <a:pt x="1232" y="691"/>
                </a:lnTo>
                <a:lnTo>
                  <a:pt x="1228" y="685"/>
                </a:lnTo>
                <a:lnTo>
                  <a:pt x="1222" y="679"/>
                </a:lnTo>
                <a:lnTo>
                  <a:pt x="1218" y="673"/>
                </a:lnTo>
                <a:lnTo>
                  <a:pt x="1219" y="679"/>
                </a:lnTo>
                <a:lnTo>
                  <a:pt x="1219" y="683"/>
                </a:lnTo>
                <a:lnTo>
                  <a:pt x="1219" y="689"/>
                </a:lnTo>
                <a:lnTo>
                  <a:pt x="1221" y="695"/>
                </a:lnTo>
                <a:lnTo>
                  <a:pt x="1221" y="701"/>
                </a:lnTo>
                <a:lnTo>
                  <a:pt x="1222" y="707"/>
                </a:lnTo>
                <a:lnTo>
                  <a:pt x="1222" y="713"/>
                </a:lnTo>
                <a:lnTo>
                  <a:pt x="1224" y="718"/>
                </a:lnTo>
                <a:lnTo>
                  <a:pt x="1224" y="724"/>
                </a:lnTo>
                <a:lnTo>
                  <a:pt x="1225" y="730"/>
                </a:lnTo>
                <a:lnTo>
                  <a:pt x="1225" y="736"/>
                </a:lnTo>
                <a:lnTo>
                  <a:pt x="1227" y="742"/>
                </a:lnTo>
                <a:lnTo>
                  <a:pt x="1228" y="747"/>
                </a:lnTo>
                <a:lnTo>
                  <a:pt x="1228" y="753"/>
                </a:lnTo>
                <a:lnTo>
                  <a:pt x="1229" y="759"/>
                </a:lnTo>
                <a:lnTo>
                  <a:pt x="1229" y="765"/>
                </a:lnTo>
                <a:close/>
                <a:moveTo>
                  <a:pt x="1279" y="1207"/>
                </a:moveTo>
                <a:lnTo>
                  <a:pt x="1273" y="1211"/>
                </a:lnTo>
                <a:lnTo>
                  <a:pt x="1267" y="1217"/>
                </a:lnTo>
                <a:lnTo>
                  <a:pt x="1261" y="1221"/>
                </a:lnTo>
                <a:lnTo>
                  <a:pt x="1256" y="1226"/>
                </a:lnTo>
                <a:lnTo>
                  <a:pt x="1251" y="1230"/>
                </a:lnTo>
                <a:lnTo>
                  <a:pt x="1245" y="1235"/>
                </a:lnTo>
                <a:lnTo>
                  <a:pt x="1240" y="1239"/>
                </a:lnTo>
                <a:lnTo>
                  <a:pt x="1234" y="1243"/>
                </a:lnTo>
                <a:lnTo>
                  <a:pt x="1228" y="1246"/>
                </a:lnTo>
                <a:lnTo>
                  <a:pt x="1222" y="1251"/>
                </a:lnTo>
                <a:lnTo>
                  <a:pt x="1216" y="1253"/>
                </a:lnTo>
                <a:lnTo>
                  <a:pt x="1212" y="1258"/>
                </a:lnTo>
                <a:lnTo>
                  <a:pt x="1206" y="1261"/>
                </a:lnTo>
                <a:lnTo>
                  <a:pt x="1200" y="1264"/>
                </a:lnTo>
                <a:lnTo>
                  <a:pt x="1195" y="1267"/>
                </a:lnTo>
                <a:lnTo>
                  <a:pt x="1190" y="1269"/>
                </a:lnTo>
                <a:lnTo>
                  <a:pt x="1177" y="1262"/>
                </a:lnTo>
                <a:lnTo>
                  <a:pt x="1193" y="1252"/>
                </a:lnTo>
                <a:lnTo>
                  <a:pt x="1209" y="1240"/>
                </a:lnTo>
                <a:lnTo>
                  <a:pt x="1224" y="1227"/>
                </a:lnTo>
                <a:lnTo>
                  <a:pt x="1240" y="1214"/>
                </a:lnTo>
                <a:lnTo>
                  <a:pt x="1253" y="1200"/>
                </a:lnTo>
                <a:lnTo>
                  <a:pt x="1267" y="1185"/>
                </a:lnTo>
                <a:lnTo>
                  <a:pt x="1280" y="1169"/>
                </a:lnTo>
                <a:lnTo>
                  <a:pt x="1292" y="1155"/>
                </a:lnTo>
                <a:lnTo>
                  <a:pt x="1302" y="1139"/>
                </a:lnTo>
                <a:lnTo>
                  <a:pt x="1314" y="1123"/>
                </a:lnTo>
                <a:lnTo>
                  <a:pt x="1322" y="1107"/>
                </a:lnTo>
                <a:lnTo>
                  <a:pt x="1330" y="1092"/>
                </a:lnTo>
                <a:lnTo>
                  <a:pt x="1337" y="1078"/>
                </a:lnTo>
                <a:lnTo>
                  <a:pt x="1343" y="1063"/>
                </a:lnTo>
                <a:lnTo>
                  <a:pt x="1347" y="1050"/>
                </a:lnTo>
                <a:lnTo>
                  <a:pt x="1350" y="1038"/>
                </a:lnTo>
                <a:lnTo>
                  <a:pt x="1349" y="1038"/>
                </a:lnTo>
                <a:lnTo>
                  <a:pt x="1347" y="1037"/>
                </a:lnTo>
                <a:lnTo>
                  <a:pt x="1346" y="1037"/>
                </a:lnTo>
                <a:lnTo>
                  <a:pt x="1343" y="1035"/>
                </a:lnTo>
                <a:lnTo>
                  <a:pt x="1341" y="1035"/>
                </a:lnTo>
                <a:lnTo>
                  <a:pt x="1340" y="1034"/>
                </a:lnTo>
                <a:lnTo>
                  <a:pt x="1338" y="1034"/>
                </a:lnTo>
                <a:lnTo>
                  <a:pt x="1337" y="1032"/>
                </a:lnTo>
                <a:lnTo>
                  <a:pt x="1336" y="1032"/>
                </a:lnTo>
                <a:lnTo>
                  <a:pt x="1334" y="1031"/>
                </a:lnTo>
                <a:lnTo>
                  <a:pt x="1333" y="1031"/>
                </a:lnTo>
                <a:lnTo>
                  <a:pt x="1331" y="1030"/>
                </a:lnTo>
                <a:lnTo>
                  <a:pt x="1328" y="1030"/>
                </a:lnTo>
                <a:lnTo>
                  <a:pt x="1327" y="1028"/>
                </a:lnTo>
                <a:lnTo>
                  <a:pt x="1325" y="1028"/>
                </a:lnTo>
                <a:lnTo>
                  <a:pt x="1324" y="1027"/>
                </a:lnTo>
                <a:lnTo>
                  <a:pt x="1286" y="1079"/>
                </a:lnTo>
                <a:lnTo>
                  <a:pt x="1283" y="1079"/>
                </a:lnTo>
                <a:lnTo>
                  <a:pt x="1282" y="1079"/>
                </a:lnTo>
                <a:lnTo>
                  <a:pt x="1280" y="1079"/>
                </a:lnTo>
                <a:lnTo>
                  <a:pt x="1279" y="1078"/>
                </a:lnTo>
                <a:lnTo>
                  <a:pt x="1277" y="1078"/>
                </a:lnTo>
                <a:lnTo>
                  <a:pt x="1276" y="1078"/>
                </a:lnTo>
                <a:lnTo>
                  <a:pt x="1274" y="1078"/>
                </a:lnTo>
                <a:lnTo>
                  <a:pt x="1273" y="1078"/>
                </a:lnTo>
                <a:lnTo>
                  <a:pt x="1272" y="1076"/>
                </a:lnTo>
                <a:lnTo>
                  <a:pt x="1270" y="1076"/>
                </a:lnTo>
                <a:lnTo>
                  <a:pt x="1269" y="1076"/>
                </a:lnTo>
                <a:lnTo>
                  <a:pt x="1267" y="1076"/>
                </a:lnTo>
                <a:lnTo>
                  <a:pt x="1266" y="1076"/>
                </a:lnTo>
                <a:lnTo>
                  <a:pt x="1264" y="1076"/>
                </a:lnTo>
                <a:lnTo>
                  <a:pt x="1263" y="1075"/>
                </a:lnTo>
                <a:lnTo>
                  <a:pt x="1261" y="1075"/>
                </a:lnTo>
                <a:lnTo>
                  <a:pt x="1261" y="1078"/>
                </a:lnTo>
                <a:lnTo>
                  <a:pt x="1261" y="1079"/>
                </a:lnTo>
                <a:lnTo>
                  <a:pt x="1261" y="1082"/>
                </a:lnTo>
                <a:lnTo>
                  <a:pt x="1261" y="1085"/>
                </a:lnTo>
                <a:lnTo>
                  <a:pt x="1261" y="1086"/>
                </a:lnTo>
                <a:lnTo>
                  <a:pt x="1261" y="1089"/>
                </a:lnTo>
                <a:lnTo>
                  <a:pt x="1261" y="1092"/>
                </a:lnTo>
                <a:lnTo>
                  <a:pt x="1261" y="1094"/>
                </a:lnTo>
                <a:lnTo>
                  <a:pt x="1261" y="1096"/>
                </a:lnTo>
                <a:lnTo>
                  <a:pt x="1261" y="1099"/>
                </a:lnTo>
                <a:lnTo>
                  <a:pt x="1261" y="1101"/>
                </a:lnTo>
                <a:lnTo>
                  <a:pt x="1261" y="1104"/>
                </a:lnTo>
                <a:lnTo>
                  <a:pt x="1261" y="1107"/>
                </a:lnTo>
                <a:lnTo>
                  <a:pt x="1261" y="1108"/>
                </a:lnTo>
                <a:lnTo>
                  <a:pt x="1261" y="1111"/>
                </a:lnTo>
                <a:lnTo>
                  <a:pt x="1261" y="1114"/>
                </a:lnTo>
                <a:lnTo>
                  <a:pt x="1261" y="1117"/>
                </a:lnTo>
                <a:lnTo>
                  <a:pt x="1261" y="1120"/>
                </a:lnTo>
                <a:lnTo>
                  <a:pt x="1260" y="1124"/>
                </a:lnTo>
                <a:lnTo>
                  <a:pt x="1259" y="1130"/>
                </a:lnTo>
                <a:lnTo>
                  <a:pt x="1257" y="1134"/>
                </a:lnTo>
                <a:lnTo>
                  <a:pt x="1256" y="1140"/>
                </a:lnTo>
                <a:lnTo>
                  <a:pt x="1253" y="1146"/>
                </a:lnTo>
                <a:lnTo>
                  <a:pt x="1250" y="1150"/>
                </a:lnTo>
                <a:lnTo>
                  <a:pt x="1247" y="1156"/>
                </a:lnTo>
                <a:lnTo>
                  <a:pt x="1244" y="1162"/>
                </a:lnTo>
                <a:lnTo>
                  <a:pt x="1240" y="1168"/>
                </a:lnTo>
                <a:lnTo>
                  <a:pt x="1237" y="1172"/>
                </a:lnTo>
                <a:lnTo>
                  <a:pt x="1231" y="1176"/>
                </a:lnTo>
                <a:lnTo>
                  <a:pt x="1227" y="1179"/>
                </a:lnTo>
                <a:lnTo>
                  <a:pt x="1221" y="1184"/>
                </a:lnTo>
                <a:lnTo>
                  <a:pt x="1216" y="1185"/>
                </a:lnTo>
                <a:lnTo>
                  <a:pt x="1212" y="1187"/>
                </a:lnTo>
                <a:lnTo>
                  <a:pt x="1209" y="1187"/>
                </a:lnTo>
                <a:lnTo>
                  <a:pt x="1206" y="1188"/>
                </a:lnTo>
                <a:lnTo>
                  <a:pt x="1202" y="1188"/>
                </a:lnTo>
                <a:lnTo>
                  <a:pt x="1199" y="1188"/>
                </a:lnTo>
                <a:lnTo>
                  <a:pt x="1196" y="1188"/>
                </a:lnTo>
                <a:lnTo>
                  <a:pt x="1193" y="1188"/>
                </a:lnTo>
                <a:lnTo>
                  <a:pt x="1190" y="1188"/>
                </a:lnTo>
                <a:lnTo>
                  <a:pt x="1187" y="1188"/>
                </a:lnTo>
                <a:lnTo>
                  <a:pt x="1186" y="1188"/>
                </a:lnTo>
                <a:lnTo>
                  <a:pt x="1183" y="1188"/>
                </a:lnTo>
                <a:lnTo>
                  <a:pt x="1180" y="1187"/>
                </a:lnTo>
                <a:lnTo>
                  <a:pt x="1177" y="1187"/>
                </a:lnTo>
                <a:lnTo>
                  <a:pt x="1174" y="1185"/>
                </a:lnTo>
                <a:lnTo>
                  <a:pt x="1171" y="1184"/>
                </a:lnTo>
                <a:lnTo>
                  <a:pt x="1168" y="1184"/>
                </a:lnTo>
                <a:lnTo>
                  <a:pt x="1167" y="1187"/>
                </a:lnTo>
                <a:lnTo>
                  <a:pt x="1167" y="1189"/>
                </a:lnTo>
                <a:lnTo>
                  <a:pt x="1167" y="1192"/>
                </a:lnTo>
                <a:lnTo>
                  <a:pt x="1167" y="1195"/>
                </a:lnTo>
                <a:lnTo>
                  <a:pt x="1167" y="1198"/>
                </a:lnTo>
                <a:lnTo>
                  <a:pt x="1167" y="1200"/>
                </a:lnTo>
                <a:lnTo>
                  <a:pt x="1167" y="1203"/>
                </a:lnTo>
                <a:lnTo>
                  <a:pt x="1166" y="1205"/>
                </a:lnTo>
                <a:lnTo>
                  <a:pt x="1166" y="1208"/>
                </a:lnTo>
                <a:lnTo>
                  <a:pt x="1166" y="1211"/>
                </a:lnTo>
                <a:lnTo>
                  <a:pt x="1166" y="1214"/>
                </a:lnTo>
                <a:lnTo>
                  <a:pt x="1166" y="1217"/>
                </a:lnTo>
                <a:lnTo>
                  <a:pt x="1166" y="1220"/>
                </a:lnTo>
                <a:lnTo>
                  <a:pt x="1164" y="1223"/>
                </a:lnTo>
                <a:lnTo>
                  <a:pt x="1164" y="1226"/>
                </a:lnTo>
                <a:lnTo>
                  <a:pt x="1163" y="1229"/>
                </a:lnTo>
                <a:lnTo>
                  <a:pt x="1158" y="1245"/>
                </a:lnTo>
                <a:lnTo>
                  <a:pt x="1151" y="1261"/>
                </a:lnTo>
                <a:lnTo>
                  <a:pt x="1142" y="1274"/>
                </a:lnTo>
                <a:lnTo>
                  <a:pt x="1134" y="1285"/>
                </a:lnTo>
                <a:lnTo>
                  <a:pt x="1122" y="1296"/>
                </a:lnTo>
                <a:lnTo>
                  <a:pt x="1109" y="1306"/>
                </a:lnTo>
                <a:lnTo>
                  <a:pt x="1096" y="1313"/>
                </a:lnTo>
                <a:lnTo>
                  <a:pt x="1081" y="1320"/>
                </a:lnTo>
                <a:lnTo>
                  <a:pt x="1065" y="1326"/>
                </a:lnTo>
                <a:lnTo>
                  <a:pt x="1049" y="1331"/>
                </a:lnTo>
                <a:lnTo>
                  <a:pt x="1033" y="1335"/>
                </a:lnTo>
                <a:lnTo>
                  <a:pt x="1016" y="1338"/>
                </a:lnTo>
                <a:lnTo>
                  <a:pt x="998" y="1341"/>
                </a:lnTo>
                <a:lnTo>
                  <a:pt x="979" y="1344"/>
                </a:lnTo>
                <a:lnTo>
                  <a:pt x="962" y="1345"/>
                </a:lnTo>
                <a:lnTo>
                  <a:pt x="945" y="1347"/>
                </a:lnTo>
                <a:lnTo>
                  <a:pt x="920" y="1347"/>
                </a:lnTo>
                <a:lnTo>
                  <a:pt x="894" y="1345"/>
                </a:lnTo>
                <a:lnTo>
                  <a:pt x="868" y="1341"/>
                </a:lnTo>
                <a:lnTo>
                  <a:pt x="840" y="1335"/>
                </a:lnTo>
                <a:lnTo>
                  <a:pt x="812" y="1326"/>
                </a:lnTo>
                <a:lnTo>
                  <a:pt x="785" y="1315"/>
                </a:lnTo>
                <a:lnTo>
                  <a:pt x="757" y="1303"/>
                </a:lnTo>
                <a:lnTo>
                  <a:pt x="731" y="1288"/>
                </a:lnTo>
                <a:lnTo>
                  <a:pt x="706" y="1271"/>
                </a:lnTo>
                <a:lnTo>
                  <a:pt x="683" y="1253"/>
                </a:lnTo>
                <a:lnTo>
                  <a:pt x="661" y="1235"/>
                </a:lnTo>
                <a:lnTo>
                  <a:pt x="644" y="1213"/>
                </a:lnTo>
                <a:lnTo>
                  <a:pt x="629" y="1191"/>
                </a:lnTo>
                <a:lnTo>
                  <a:pt x="618" y="1166"/>
                </a:lnTo>
                <a:lnTo>
                  <a:pt x="610" y="1141"/>
                </a:lnTo>
                <a:lnTo>
                  <a:pt x="607" y="1115"/>
                </a:lnTo>
                <a:lnTo>
                  <a:pt x="594" y="1118"/>
                </a:lnTo>
                <a:lnTo>
                  <a:pt x="581" y="1121"/>
                </a:lnTo>
                <a:lnTo>
                  <a:pt x="568" y="1125"/>
                </a:lnTo>
                <a:lnTo>
                  <a:pt x="554" y="1130"/>
                </a:lnTo>
                <a:lnTo>
                  <a:pt x="541" y="1134"/>
                </a:lnTo>
                <a:lnTo>
                  <a:pt x="528" y="1139"/>
                </a:lnTo>
                <a:lnTo>
                  <a:pt x="513" y="1144"/>
                </a:lnTo>
                <a:lnTo>
                  <a:pt x="500" y="1149"/>
                </a:lnTo>
                <a:lnTo>
                  <a:pt x="485" y="1156"/>
                </a:lnTo>
                <a:lnTo>
                  <a:pt x="472" y="1162"/>
                </a:lnTo>
                <a:lnTo>
                  <a:pt x="458" y="1168"/>
                </a:lnTo>
                <a:lnTo>
                  <a:pt x="445" y="1175"/>
                </a:lnTo>
                <a:lnTo>
                  <a:pt x="432" y="1182"/>
                </a:lnTo>
                <a:lnTo>
                  <a:pt x="417" y="1191"/>
                </a:lnTo>
                <a:lnTo>
                  <a:pt x="404" y="1198"/>
                </a:lnTo>
                <a:lnTo>
                  <a:pt x="391" y="1207"/>
                </a:lnTo>
                <a:lnTo>
                  <a:pt x="405" y="1232"/>
                </a:lnTo>
                <a:lnTo>
                  <a:pt x="424" y="1258"/>
                </a:lnTo>
                <a:lnTo>
                  <a:pt x="446" y="1283"/>
                </a:lnTo>
                <a:lnTo>
                  <a:pt x="471" y="1307"/>
                </a:lnTo>
                <a:lnTo>
                  <a:pt x="498" y="1332"/>
                </a:lnTo>
                <a:lnTo>
                  <a:pt x="529" y="1357"/>
                </a:lnTo>
                <a:lnTo>
                  <a:pt x="564" y="1379"/>
                </a:lnTo>
                <a:lnTo>
                  <a:pt x="599" y="1400"/>
                </a:lnTo>
                <a:lnTo>
                  <a:pt x="638" y="1421"/>
                </a:lnTo>
                <a:lnTo>
                  <a:pt x="679" y="1440"/>
                </a:lnTo>
                <a:lnTo>
                  <a:pt x="721" y="1456"/>
                </a:lnTo>
                <a:lnTo>
                  <a:pt x="764" y="1469"/>
                </a:lnTo>
                <a:lnTo>
                  <a:pt x="811" y="1480"/>
                </a:lnTo>
                <a:lnTo>
                  <a:pt x="857" y="1489"/>
                </a:lnTo>
                <a:lnTo>
                  <a:pt x="905" y="1493"/>
                </a:lnTo>
                <a:lnTo>
                  <a:pt x="953" y="1496"/>
                </a:lnTo>
                <a:lnTo>
                  <a:pt x="969" y="1495"/>
                </a:lnTo>
                <a:lnTo>
                  <a:pt x="984" y="1495"/>
                </a:lnTo>
                <a:lnTo>
                  <a:pt x="1001" y="1493"/>
                </a:lnTo>
                <a:lnTo>
                  <a:pt x="1017" y="1490"/>
                </a:lnTo>
                <a:lnTo>
                  <a:pt x="1032" y="1489"/>
                </a:lnTo>
                <a:lnTo>
                  <a:pt x="1048" y="1486"/>
                </a:lnTo>
                <a:lnTo>
                  <a:pt x="1064" y="1482"/>
                </a:lnTo>
                <a:lnTo>
                  <a:pt x="1078" y="1479"/>
                </a:lnTo>
                <a:lnTo>
                  <a:pt x="1091" y="1474"/>
                </a:lnTo>
                <a:lnTo>
                  <a:pt x="1104" y="1470"/>
                </a:lnTo>
                <a:lnTo>
                  <a:pt x="1116" y="1464"/>
                </a:lnTo>
                <a:lnTo>
                  <a:pt x="1126" y="1460"/>
                </a:lnTo>
                <a:lnTo>
                  <a:pt x="1135" y="1454"/>
                </a:lnTo>
                <a:lnTo>
                  <a:pt x="1141" y="1450"/>
                </a:lnTo>
                <a:lnTo>
                  <a:pt x="1147" y="1444"/>
                </a:lnTo>
                <a:lnTo>
                  <a:pt x="1148" y="1438"/>
                </a:lnTo>
                <a:lnTo>
                  <a:pt x="1150" y="1431"/>
                </a:lnTo>
                <a:lnTo>
                  <a:pt x="1151" y="1422"/>
                </a:lnTo>
                <a:lnTo>
                  <a:pt x="1152" y="1415"/>
                </a:lnTo>
                <a:lnTo>
                  <a:pt x="1152" y="1409"/>
                </a:lnTo>
                <a:lnTo>
                  <a:pt x="1152" y="1402"/>
                </a:lnTo>
                <a:lnTo>
                  <a:pt x="1152" y="1395"/>
                </a:lnTo>
                <a:lnTo>
                  <a:pt x="1152" y="1387"/>
                </a:lnTo>
                <a:lnTo>
                  <a:pt x="1151" y="1381"/>
                </a:lnTo>
                <a:lnTo>
                  <a:pt x="1150" y="1374"/>
                </a:lnTo>
                <a:lnTo>
                  <a:pt x="1147" y="1368"/>
                </a:lnTo>
                <a:lnTo>
                  <a:pt x="1145" y="1361"/>
                </a:lnTo>
                <a:lnTo>
                  <a:pt x="1142" y="1355"/>
                </a:lnTo>
                <a:lnTo>
                  <a:pt x="1138" y="1348"/>
                </a:lnTo>
                <a:lnTo>
                  <a:pt x="1134" y="1342"/>
                </a:lnTo>
                <a:lnTo>
                  <a:pt x="1129" y="1336"/>
                </a:lnTo>
                <a:lnTo>
                  <a:pt x="1125" y="1329"/>
                </a:lnTo>
                <a:lnTo>
                  <a:pt x="1125" y="1328"/>
                </a:lnTo>
                <a:lnTo>
                  <a:pt x="1125" y="1326"/>
                </a:lnTo>
                <a:lnTo>
                  <a:pt x="1125" y="1323"/>
                </a:lnTo>
                <a:lnTo>
                  <a:pt x="1126" y="1322"/>
                </a:lnTo>
                <a:lnTo>
                  <a:pt x="1126" y="1317"/>
                </a:lnTo>
                <a:lnTo>
                  <a:pt x="1128" y="1315"/>
                </a:lnTo>
                <a:lnTo>
                  <a:pt x="1128" y="1312"/>
                </a:lnTo>
                <a:lnTo>
                  <a:pt x="1129" y="1307"/>
                </a:lnTo>
                <a:lnTo>
                  <a:pt x="1132" y="1303"/>
                </a:lnTo>
                <a:lnTo>
                  <a:pt x="1134" y="1299"/>
                </a:lnTo>
                <a:lnTo>
                  <a:pt x="1135" y="1296"/>
                </a:lnTo>
                <a:lnTo>
                  <a:pt x="1138" y="1291"/>
                </a:lnTo>
                <a:lnTo>
                  <a:pt x="1141" y="1288"/>
                </a:lnTo>
                <a:lnTo>
                  <a:pt x="1145" y="1284"/>
                </a:lnTo>
                <a:lnTo>
                  <a:pt x="1148" y="1281"/>
                </a:lnTo>
                <a:lnTo>
                  <a:pt x="1150" y="1285"/>
                </a:lnTo>
                <a:lnTo>
                  <a:pt x="1151" y="1290"/>
                </a:lnTo>
                <a:lnTo>
                  <a:pt x="1152" y="1294"/>
                </a:lnTo>
                <a:lnTo>
                  <a:pt x="1155" y="1299"/>
                </a:lnTo>
                <a:lnTo>
                  <a:pt x="1157" y="1303"/>
                </a:lnTo>
                <a:lnTo>
                  <a:pt x="1158" y="1306"/>
                </a:lnTo>
                <a:lnTo>
                  <a:pt x="1160" y="1310"/>
                </a:lnTo>
                <a:lnTo>
                  <a:pt x="1163" y="1313"/>
                </a:lnTo>
                <a:lnTo>
                  <a:pt x="1164" y="1316"/>
                </a:lnTo>
                <a:lnTo>
                  <a:pt x="1166" y="1319"/>
                </a:lnTo>
                <a:lnTo>
                  <a:pt x="1168" y="1320"/>
                </a:lnTo>
                <a:lnTo>
                  <a:pt x="1170" y="1323"/>
                </a:lnTo>
                <a:lnTo>
                  <a:pt x="1171" y="1325"/>
                </a:lnTo>
                <a:lnTo>
                  <a:pt x="1174" y="1328"/>
                </a:lnTo>
                <a:lnTo>
                  <a:pt x="1176" y="1329"/>
                </a:lnTo>
                <a:lnTo>
                  <a:pt x="1177" y="1329"/>
                </a:lnTo>
                <a:lnTo>
                  <a:pt x="1179" y="1331"/>
                </a:lnTo>
                <a:lnTo>
                  <a:pt x="1181" y="1331"/>
                </a:lnTo>
                <a:lnTo>
                  <a:pt x="1184" y="1332"/>
                </a:lnTo>
                <a:lnTo>
                  <a:pt x="1187" y="1332"/>
                </a:lnTo>
                <a:lnTo>
                  <a:pt x="1190" y="1332"/>
                </a:lnTo>
                <a:lnTo>
                  <a:pt x="1195" y="1332"/>
                </a:lnTo>
                <a:lnTo>
                  <a:pt x="1197" y="1332"/>
                </a:lnTo>
                <a:lnTo>
                  <a:pt x="1202" y="1332"/>
                </a:lnTo>
                <a:lnTo>
                  <a:pt x="1206" y="1332"/>
                </a:lnTo>
                <a:lnTo>
                  <a:pt x="1209" y="1332"/>
                </a:lnTo>
                <a:lnTo>
                  <a:pt x="1213" y="1331"/>
                </a:lnTo>
                <a:lnTo>
                  <a:pt x="1218" y="1331"/>
                </a:lnTo>
                <a:lnTo>
                  <a:pt x="1222" y="1329"/>
                </a:lnTo>
                <a:lnTo>
                  <a:pt x="1227" y="1328"/>
                </a:lnTo>
                <a:lnTo>
                  <a:pt x="1231" y="1326"/>
                </a:lnTo>
                <a:lnTo>
                  <a:pt x="1235" y="1325"/>
                </a:lnTo>
                <a:lnTo>
                  <a:pt x="1238" y="1323"/>
                </a:lnTo>
                <a:lnTo>
                  <a:pt x="1241" y="1320"/>
                </a:lnTo>
                <a:lnTo>
                  <a:pt x="1244" y="1317"/>
                </a:lnTo>
                <a:lnTo>
                  <a:pt x="1248" y="1313"/>
                </a:lnTo>
                <a:lnTo>
                  <a:pt x="1251" y="1310"/>
                </a:lnTo>
                <a:lnTo>
                  <a:pt x="1256" y="1304"/>
                </a:lnTo>
                <a:lnTo>
                  <a:pt x="1260" y="1300"/>
                </a:lnTo>
                <a:lnTo>
                  <a:pt x="1264" y="1296"/>
                </a:lnTo>
                <a:lnTo>
                  <a:pt x="1269" y="1291"/>
                </a:lnTo>
                <a:lnTo>
                  <a:pt x="1274" y="1285"/>
                </a:lnTo>
                <a:lnTo>
                  <a:pt x="1280" y="1281"/>
                </a:lnTo>
                <a:lnTo>
                  <a:pt x="1286" y="1277"/>
                </a:lnTo>
                <a:lnTo>
                  <a:pt x="1293" y="1272"/>
                </a:lnTo>
                <a:lnTo>
                  <a:pt x="1299" y="1269"/>
                </a:lnTo>
                <a:lnTo>
                  <a:pt x="1308" y="1267"/>
                </a:lnTo>
                <a:lnTo>
                  <a:pt x="1317" y="1265"/>
                </a:lnTo>
                <a:lnTo>
                  <a:pt x="1324" y="1264"/>
                </a:lnTo>
                <a:lnTo>
                  <a:pt x="1331" y="1262"/>
                </a:lnTo>
                <a:lnTo>
                  <a:pt x="1340" y="1261"/>
                </a:lnTo>
                <a:lnTo>
                  <a:pt x="1349" y="1259"/>
                </a:lnTo>
                <a:lnTo>
                  <a:pt x="1357" y="1258"/>
                </a:lnTo>
                <a:lnTo>
                  <a:pt x="1368" y="1258"/>
                </a:lnTo>
                <a:lnTo>
                  <a:pt x="1378" y="1256"/>
                </a:lnTo>
                <a:lnTo>
                  <a:pt x="1386" y="1255"/>
                </a:lnTo>
                <a:lnTo>
                  <a:pt x="1397" y="1255"/>
                </a:lnTo>
                <a:lnTo>
                  <a:pt x="1407" y="1253"/>
                </a:lnTo>
                <a:lnTo>
                  <a:pt x="1415" y="1252"/>
                </a:lnTo>
                <a:lnTo>
                  <a:pt x="1426" y="1252"/>
                </a:lnTo>
                <a:lnTo>
                  <a:pt x="1433" y="1251"/>
                </a:lnTo>
                <a:lnTo>
                  <a:pt x="1442" y="1249"/>
                </a:lnTo>
                <a:lnTo>
                  <a:pt x="1447" y="1249"/>
                </a:lnTo>
                <a:lnTo>
                  <a:pt x="1453" y="1248"/>
                </a:lnTo>
                <a:lnTo>
                  <a:pt x="1442" y="1242"/>
                </a:lnTo>
                <a:lnTo>
                  <a:pt x="1430" y="1237"/>
                </a:lnTo>
                <a:lnTo>
                  <a:pt x="1418" y="1232"/>
                </a:lnTo>
                <a:lnTo>
                  <a:pt x="1407" y="1227"/>
                </a:lnTo>
                <a:lnTo>
                  <a:pt x="1397" y="1223"/>
                </a:lnTo>
                <a:lnTo>
                  <a:pt x="1386" y="1220"/>
                </a:lnTo>
                <a:lnTo>
                  <a:pt x="1375" y="1217"/>
                </a:lnTo>
                <a:lnTo>
                  <a:pt x="1365" y="1214"/>
                </a:lnTo>
                <a:lnTo>
                  <a:pt x="1354" y="1211"/>
                </a:lnTo>
                <a:lnTo>
                  <a:pt x="1344" y="1210"/>
                </a:lnTo>
                <a:lnTo>
                  <a:pt x="1334" y="1208"/>
                </a:lnTo>
                <a:lnTo>
                  <a:pt x="1324" y="1207"/>
                </a:lnTo>
                <a:lnTo>
                  <a:pt x="1312" y="1207"/>
                </a:lnTo>
                <a:lnTo>
                  <a:pt x="1302" y="1205"/>
                </a:lnTo>
                <a:lnTo>
                  <a:pt x="1290" y="1207"/>
                </a:lnTo>
                <a:lnTo>
                  <a:pt x="1279" y="1207"/>
                </a:lnTo>
                <a:close/>
                <a:moveTo>
                  <a:pt x="1379" y="1053"/>
                </a:moveTo>
                <a:lnTo>
                  <a:pt x="1376" y="1060"/>
                </a:lnTo>
                <a:lnTo>
                  <a:pt x="1375" y="1069"/>
                </a:lnTo>
                <a:lnTo>
                  <a:pt x="1372" y="1076"/>
                </a:lnTo>
                <a:lnTo>
                  <a:pt x="1368" y="1083"/>
                </a:lnTo>
                <a:lnTo>
                  <a:pt x="1365" y="1091"/>
                </a:lnTo>
                <a:lnTo>
                  <a:pt x="1360" y="1099"/>
                </a:lnTo>
                <a:lnTo>
                  <a:pt x="1357" y="1107"/>
                </a:lnTo>
                <a:lnTo>
                  <a:pt x="1353" y="1114"/>
                </a:lnTo>
                <a:lnTo>
                  <a:pt x="1349" y="1121"/>
                </a:lnTo>
                <a:lnTo>
                  <a:pt x="1344" y="1128"/>
                </a:lnTo>
                <a:lnTo>
                  <a:pt x="1340" y="1136"/>
                </a:lnTo>
                <a:lnTo>
                  <a:pt x="1336" y="1141"/>
                </a:lnTo>
                <a:lnTo>
                  <a:pt x="1330" y="1149"/>
                </a:lnTo>
                <a:lnTo>
                  <a:pt x="1325" y="1156"/>
                </a:lnTo>
                <a:lnTo>
                  <a:pt x="1320" y="1162"/>
                </a:lnTo>
                <a:lnTo>
                  <a:pt x="1314" y="1169"/>
                </a:lnTo>
                <a:lnTo>
                  <a:pt x="1318" y="1168"/>
                </a:lnTo>
                <a:lnTo>
                  <a:pt x="1321" y="1166"/>
                </a:lnTo>
                <a:lnTo>
                  <a:pt x="1325" y="1166"/>
                </a:lnTo>
                <a:lnTo>
                  <a:pt x="1328" y="1165"/>
                </a:lnTo>
                <a:lnTo>
                  <a:pt x="1333" y="1165"/>
                </a:lnTo>
                <a:lnTo>
                  <a:pt x="1337" y="1163"/>
                </a:lnTo>
                <a:lnTo>
                  <a:pt x="1341" y="1163"/>
                </a:lnTo>
                <a:lnTo>
                  <a:pt x="1346" y="1162"/>
                </a:lnTo>
                <a:lnTo>
                  <a:pt x="1350" y="1162"/>
                </a:lnTo>
                <a:lnTo>
                  <a:pt x="1356" y="1160"/>
                </a:lnTo>
                <a:lnTo>
                  <a:pt x="1360" y="1160"/>
                </a:lnTo>
                <a:lnTo>
                  <a:pt x="1366" y="1160"/>
                </a:lnTo>
                <a:lnTo>
                  <a:pt x="1372" y="1159"/>
                </a:lnTo>
                <a:lnTo>
                  <a:pt x="1378" y="1159"/>
                </a:lnTo>
                <a:lnTo>
                  <a:pt x="1385" y="1159"/>
                </a:lnTo>
                <a:lnTo>
                  <a:pt x="1391" y="1159"/>
                </a:lnTo>
                <a:lnTo>
                  <a:pt x="1398" y="1162"/>
                </a:lnTo>
                <a:lnTo>
                  <a:pt x="1405" y="1163"/>
                </a:lnTo>
                <a:lnTo>
                  <a:pt x="1411" y="1166"/>
                </a:lnTo>
                <a:lnTo>
                  <a:pt x="1417" y="1169"/>
                </a:lnTo>
                <a:lnTo>
                  <a:pt x="1423" y="1172"/>
                </a:lnTo>
                <a:lnTo>
                  <a:pt x="1429" y="1175"/>
                </a:lnTo>
                <a:lnTo>
                  <a:pt x="1434" y="1179"/>
                </a:lnTo>
                <a:lnTo>
                  <a:pt x="1442" y="1182"/>
                </a:lnTo>
                <a:lnTo>
                  <a:pt x="1449" y="1187"/>
                </a:lnTo>
                <a:lnTo>
                  <a:pt x="1456" y="1191"/>
                </a:lnTo>
                <a:lnTo>
                  <a:pt x="1465" y="1194"/>
                </a:lnTo>
                <a:lnTo>
                  <a:pt x="1474" y="1200"/>
                </a:lnTo>
                <a:lnTo>
                  <a:pt x="1484" y="1204"/>
                </a:lnTo>
                <a:lnTo>
                  <a:pt x="1495" y="1208"/>
                </a:lnTo>
                <a:lnTo>
                  <a:pt x="1507" y="1214"/>
                </a:lnTo>
                <a:lnTo>
                  <a:pt x="1522" y="1219"/>
                </a:lnTo>
                <a:lnTo>
                  <a:pt x="1522" y="1216"/>
                </a:lnTo>
                <a:lnTo>
                  <a:pt x="1522" y="1211"/>
                </a:lnTo>
                <a:lnTo>
                  <a:pt x="1520" y="1208"/>
                </a:lnTo>
                <a:lnTo>
                  <a:pt x="1520" y="1204"/>
                </a:lnTo>
                <a:lnTo>
                  <a:pt x="1520" y="1201"/>
                </a:lnTo>
                <a:lnTo>
                  <a:pt x="1520" y="1197"/>
                </a:lnTo>
                <a:lnTo>
                  <a:pt x="1520" y="1194"/>
                </a:lnTo>
                <a:lnTo>
                  <a:pt x="1520" y="1189"/>
                </a:lnTo>
                <a:lnTo>
                  <a:pt x="1519" y="1187"/>
                </a:lnTo>
                <a:lnTo>
                  <a:pt x="1519" y="1182"/>
                </a:lnTo>
                <a:lnTo>
                  <a:pt x="1519" y="1178"/>
                </a:lnTo>
                <a:lnTo>
                  <a:pt x="1519" y="1175"/>
                </a:lnTo>
                <a:lnTo>
                  <a:pt x="1517" y="1171"/>
                </a:lnTo>
                <a:lnTo>
                  <a:pt x="1517" y="1168"/>
                </a:lnTo>
                <a:lnTo>
                  <a:pt x="1517" y="1163"/>
                </a:lnTo>
                <a:lnTo>
                  <a:pt x="1516" y="1159"/>
                </a:lnTo>
                <a:lnTo>
                  <a:pt x="1508" y="1152"/>
                </a:lnTo>
                <a:lnTo>
                  <a:pt x="1501" y="1144"/>
                </a:lnTo>
                <a:lnTo>
                  <a:pt x="1492" y="1137"/>
                </a:lnTo>
                <a:lnTo>
                  <a:pt x="1485" y="1131"/>
                </a:lnTo>
                <a:lnTo>
                  <a:pt x="1476" y="1124"/>
                </a:lnTo>
                <a:lnTo>
                  <a:pt x="1469" y="1117"/>
                </a:lnTo>
                <a:lnTo>
                  <a:pt x="1462" y="1111"/>
                </a:lnTo>
                <a:lnTo>
                  <a:pt x="1453" y="1105"/>
                </a:lnTo>
                <a:lnTo>
                  <a:pt x="1446" y="1099"/>
                </a:lnTo>
                <a:lnTo>
                  <a:pt x="1439" y="1094"/>
                </a:lnTo>
                <a:lnTo>
                  <a:pt x="1431" y="1088"/>
                </a:lnTo>
                <a:lnTo>
                  <a:pt x="1424" y="1082"/>
                </a:lnTo>
                <a:lnTo>
                  <a:pt x="1417" y="1078"/>
                </a:lnTo>
                <a:lnTo>
                  <a:pt x="1411" y="1073"/>
                </a:lnTo>
                <a:lnTo>
                  <a:pt x="1405" y="1069"/>
                </a:lnTo>
                <a:lnTo>
                  <a:pt x="1398" y="1064"/>
                </a:lnTo>
                <a:lnTo>
                  <a:pt x="1397" y="1064"/>
                </a:lnTo>
                <a:lnTo>
                  <a:pt x="1395" y="1063"/>
                </a:lnTo>
                <a:lnTo>
                  <a:pt x="1394" y="1063"/>
                </a:lnTo>
                <a:lnTo>
                  <a:pt x="1392" y="1062"/>
                </a:lnTo>
                <a:lnTo>
                  <a:pt x="1391" y="1060"/>
                </a:lnTo>
                <a:lnTo>
                  <a:pt x="1389" y="1059"/>
                </a:lnTo>
                <a:lnTo>
                  <a:pt x="1388" y="1059"/>
                </a:lnTo>
                <a:lnTo>
                  <a:pt x="1386" y="1057"/>
                </a:lnTo>
                <a:lnTo>
                  <a:pt x="1385" y="1057"/>
                </a:lnTo>
                <a:lnTo>
                  <a:pt x="1383" y="1056"/>
                </a:lnTo>
                <a:lnTo>
                  <a:pt x="1382" y="1054"/>
                </a:lnTo>
                <a:lnTo>
                  <a:pt x="1381" y="1054"/>
                </a:lnTo>
                <a:lnTo>
                  <a:pt x="1379" y="1053"/>
                </a:lnTo>
                <a:close/>
                <a:moveTo>
                  <a:pt x="1383" y="931"/>
                </a:moveTo>
                <a:lnTo>
                  <a:pt x="1385" y="935"/>
                </a:lnTo>
                <a:lnTo>
                  <a:pt x="1386" y="939"/>
                </a:lnTo>
                <a:lnTo>
                  <a:pt x="1388" y="944"/>
                </a:lnTo>
                <a:lnTo>
                  <a:pt x="1388" y="950"/>
                </a:lnTo>
                <a:lnTo>
                  <a:pt x="1389" y="954"/>
                </a:lnTo>
                <a:lnTo>
                  <a:pt x="1389" y="958"/>
                </a:lnTo>
                <a:lnTo>
                  <a:pt x="1391" y="963"/>
                </a:lnTo>
                <a:lnTo>
                  <a:pt x="1391" y="968"/>
                </a:lnTo>
                <a:lnTo>
                  <a:pt x="1391" y="973"/>
                </a:lnTo>
                <a:lnTo>
                  <a:pt x="1391" y="977"/>
                </a:lnTo>
                <a:lnTo>
                  <a:pt x="1391" y="983"/>
                </a:lnTo>
                <a:lnTo>
                  <a:pt x="1391" y="987"/>
                </a:lnTo>
                <a:lnTo>
                  <a:pt x="1391" y="992"/>
                </a:lnTo>
                <a:lnTo>
                  <a:pt x="1391" y="998"/>
                </a:lnTo>
                <a:lnTo>
                  <a:pt x="1389" y="1002"/>
                </a:lnTo>
                <a:lnTo>
                  <a:pt x="1389" y="1008"/>
                </a:lnTo>
                <a:lnTo>
                  <a:pt x="1391" y="1008"/>
                </a:lnTo>
                <a:lnTo>
                  <a:pt x="1394" y="1009"/>
                </a:lnTo>
                <a:lnTo>
                  <a:pt x="1395" y="1011"/>
                </a:lnTo>
                <a:lnTo>
                  <a:pt x="1398" y="1011"/>
                </a:lnTo>
                <a:lnTo>
                  <a:pt x="1399" y="1012"/>
                </a:lnTo>
                <a:lnTo>
                  <a:pt x="1401" y="1014"/>
                </a:lnTo>
                <a:lnTo>
                  <a:pt x="1404" y="1015"/>
                </a:lnTo>
                <a:lnTo>
                  <a:pt x="1405" y="1015"/>
                </a:lnTo>
                <a:lnTo>
                  <a:pt x="1407" y="1016"/>
                </a:lnTo>
                <a:lnTo>
                  <a:pt x="1410" y="1018"/>
                </a:lnTo>
                <a:lnTo>
                  <a:pt x="1411" y="1019"/>
                </a:lnTo>
                <a:lnTo>
                  <a:pt x="1413" y="1021"/>
                </a:lnTo>
                <a:lnTo>
                  <a:pt x="1414" y="1021"/>
                </a:lnTo>
                <a:lnTo>
                  <a:pt x="1417" y="1022"/>
                </a:lnTo>
                <a:lnTo>
                  <a:pt x="1418" y="1024"/>
                </a:lnTo>
                <a:lnTo>
                  <a:pt x="1420" y="1024"/>
                </a:lnTo>
                <a:lnTo>
                  <a:pt x="1426" y="1027"/>
                </a:lnTo>
                <a:lnTo>
                  <a:pt x="1431" y="1031"/>
                </a:lnTo>
                <a:lnTo>
                  <a:pt x="1437" y="1034"/>
                </a:lnTo>
                <a:lnTo>
                  <a:pt x="1443" y="1037"/>
                </a:lnTo>
                <a:lnTo>
                  <a:pt x="1449" y="1041"/>
                </a:lnTo>
                <a:lnTo>
                  <a:pt x="1455" y="1044"/>
                </a:lnTo>
                <a:lnTo>
                  <a:pt x="1461" y="1047"/>
                </a:lnTo>
                <a:lnTo>
                  <a:pt x="1465" y="1051"/>
                </a:lnTo>
                <a:lnTo>
                  <a:pt x="1471" y="1054"/>
                </a:lnTo>
                <a:lnTo>
                  <a:pt x="1476" y="1059"/>
                </a:lnTo>
                <a:lnTo>
                  <a:pt x="1482" y="1063"/>
                </a:lnTo>
                <a:lnTo>
                  <a:pt x="1487" y="1066"/>
                </a:lnTo>
                <a:lnTo>
                  <a:pt x="1492" y="1070"/>
                </a:lnTo>
                <a:lnTo>
                  <a:pt x="1498" y="1075"/>
                </a:lnTo>
                <a:lnTo>
                  <a:pt x="1504" y="1078"/>
                </a:lnTo>
                <a:lnTo>
                  <a:pt x="1508" y="1082"/>
                </a:lnTo>
                <a:lnTo>
                  <a:pt x="1508" y="1078"/>
                </a:lnTo>
                <a:lnTo>
                  <a:pt x="1508" y="1075"/>
                </a:lnTo>
                <a:lnTo>
                  <a:pt x="1507" y="1070"/>
                </a:lnTo>
                <a:lnTo>
                  <a:pt x="1507" y="1066"/>
                </a:lnTo>
                <a:lnTo>
                  <a:pt x="1507" y="1062"/>
                </a:lnTo>
                <a:lnTo>
                  <a:pt x="1506" y="1057"/>
                </a:lnTo>
                <a:lnTo>
                  <a:pt x="1506" y="1054"/>
                </a:lnTo>
                <a:lnTo>
                  <a:pt x="1506" y="1050"/>
                </a:lnTo>
                <a:lnTo>
                  <a:pt x="1506" y="1046"/>
                </a:lnTo>
                <a:lnTo>
                  <a:pt x="1504" y="1043"/>
                </a:lnTo>
                <a:lnTo>
                  <a:pt x="1504" y="1038"/>
                </a:lnTo>
                <a:lnTo>
                  <a:pt x="1504" y="1034"/>
                </a:lnTo>
                <a:lnTo>
                  <a:pt x="1503" y="1031"/>
                </a:lnTo>
                <a:lnTo>
                  <a:pt x="1503" y="1027"/>
                </a:lnTo>
                <a:lnTo>
                  <a:pt x="1503" y="1024"/>
                </a:lnTo>
                <a:lnTo>
                  <a:pt x="1501" y="1019"/>
                </a:lnTo>
                <a:lnTo>
                  <a:pt x="1495" y="1014"/>
                </a:lnTo>
                <a:lnTo>
                  <a:pt x="1488" y="1008"/>
                </a:lnTo>
                <a:lnTo>
                  <a:pt x="1481" y="1002"/>
                </a:lnTo>
                <a:lnTo>
                  <a:pt x="1474" y="996"/>
                </a:lnTo>
                <a:lnTo>
                  <a:pt x="1466" y="990"/>
                </a:lnTo>
                <a:lnTo>
                  <a:pt x="1459" y="984"/>
                </a:lnTo>
                <a:lnTo>
                  <a:pt x="1452" y="979"/>
                </a:lnTo>
                <a:lnTo>
                  <a:pt x="1445" y="973"/>
                </a:lnTo>
                <a:lnTo>
                  <a:pt x="1437" y="967"/>
                </a:lnTo>
                <a:lnTo>
                  <a:pt x="1430" y="963"/>
                </a:lnTo>
                <a:lnTo>
                  <a:pt x="1423" y="957"/>
                </a:lnTo>
                <a:lnTo>
                  <a:pt x="1414" y="951"/>
                </a:lnTo>
                <a:lnTo>
                  <a:pt x="1407" y="945"/>
                </a:lnTo>
                <a:lnTo>
                  <a:pt x="1399" y="941"/>
                </a:lnTo>
                <a:lnTo>
                  <a:pt x="1392" y="935"/>
                </a:lnTo>
                <a:lnTo>
                  <a:pt x="1383" y="931"/>
                </a:lnTo>
                <a:close/>
                <a:moveTo>
                  <a:pt x="1343" y="983"/>
                </a:moveTo>
                <a:lnTo>
                  <a:pt x="1340" y="971"/>
                </a:lnTo>
                <a:lnTo>
                  <a:pt x="1336" y="961"/>
                </a:lnTo>
                <a:lnTo>
                  <a:pt x="1330" y="951"/>
                </a:lnTo>
                <a:lnTo>
                  <a:pt x="1325" y="941"/>
                </a:lnTo>
                <a:lnTo>
                  <a:pt x="1320" y="931"/>
                </a:lnTo>
                <a:lnTo>
                  <a:pt x="1314" y="922"/>
                </a:lnTo>
                <a:lnTo>
                  <a:pt x="1308" y="913"/>
                </a:lnTo>
                <a:lnTo>
                  <a:pt x="1302" y="904"/>
                </a:lnTo>
                <a:lnTo>
                  <a:pt x="1296" y="896"/>
                </a:lnTo>
                <a:lnTo>
                  <a:pt x="1289" y="888"/>
                </a:lnTo>
                <a:lnTo>
                  <a:pt x="1282" y="881"/>
                </a:lnTo>
                <a:lnTo>
                  <a:pt x="1276" y="874"/>
                </a:lnTo>
                <a:lnTo>
                  <a:pt x="1269" y="867"/>
                </a:lnTo>
                <a:lnTo>
                  <a:pt x="1261" y="861"/>
                </a:lnTo>
                <a:lnTo>
                  <a:pt x="1254" y="855"/>
                </a:lnTo>
                <a:lnTo>
                  <a:pt x="1247" y="849"/>
                </a:lnTo>
                <a:lnTo>
                  <a:pt x="1247" y="848"/>
                </a:lnTo>
                <a:lnTo>
                  <a:pt x="1245" y="848"/>
                </a:lnTo>
                <a:lnTo>
                  <a:pt x="1244" y="846"/>
                </a:lnTo>
                <a:lnTo>
                  <a:pt x="1243" y="846"/>
                </a:lnTo>
                <a:lnTo>
                  <a:pt x="1243" y="845"/>
                </a:lnTo>
                <a:lnTo>
                  <a:pt x="1241" y="845"/>
                </a:lnTo>
                <a:lnTo>
                  <a:pt x="1240" y="845"/>
                </a:lnTo>
                <a:lnTo>
                  <a:pt x="1240" y="843"/>
                </a:lnTo>
                <a:lnTo>
                  <a:pt x="1241" y="851"/>
                </a:lnTo>
                <a:lnTo>
                  <a:pt x="1241" y="856"/>
                </a:lnTo>
                <a:lnTo>
                  <a:pt x="1243" y="864"/>
                </a:lnTo>
                <a:lnTo>
                  <a:pt x="1243" y="870"/>
                </a:lnTo>
                <a:lnTo>
                  <a:pt x="1244" y="877"/>
                </a:lnTo>
                <a:lnTo>
                  <a:pt x="1244" y="883"/>
                </a:lnTo>
                <a:lnTo>
                  <a:pt x="1245" y="888"/>
                </a:lnTo>
                <a:lnTo>
                  <a:pt x="1245" y="894"/>
                </a:lnTo>
                <a:lnTo>
                  <a:pt x="1247" y="902"/>
                </a:lnTo>
                <a:lnTo>
                  <a:pt x="1247" y="907"/>
                </a:lnTo>
                <a:lnTo>
                  <a:pt x="1248" y="913"/>
                </a:lnTo>
                <a:lnTo>
                  <a:pt x="1248" y="919"/>
                </a:lnTo>
                <a:lnTo>
                  <a:pt x="1250" y="925"/>
                </a:lnTo>
                <a:lnTo>
                  <a:pt x="1250" y="931"/>
                </a:lnTo>
                <a:lnTo>
                  <a:pt x="1251" y="936"/>
                </a:lnTo>
                <a:lnTo>
                  <a:pt x="1251" y="942"/>
                </a:lnTo>
                <a:lnTo>
                  <a:pt x="1257" y="945"/>
                </a:lnTo>
                <a:lnTo>
                  <a:pt x="1263" y="947"/>
                </a:lnTo>
                <a:lnTo>
                  <a:pt x="1269" y="950"/>
                </a:lnTo>
                <a:lnTo>
                  <a:pt x="1273" y="952"/>
                </a:lnTo>
                <a:lnTo>
                  <a:pt x="1279" y="954"/>
                </a:lnTo>
                <a:lnTo>
                  <a:pt x="1285" y="957"/>
                </a:lnTo>
                <a:lnTo>
                  <a:pt x="1290" y="960"/>
                </a:lnTo>
                <a:lnTo>
                  <a:pt x="1296" y="963"/>
                </a:lnTo>
                <a:lnTo>
                  <a:pt x="1302" y="964"/>
                </a:lnTo>
                <a:lnTo>
                  <a:pt x="1308" y="967"/>
                </a:lnTo>
                <a:lnTo>
                  <a:pt x="1314" y="970"/>
                </a:lnTo>
                <a:lnTo>
                  <a:pt x="1320" y="973"/>
                </a:lnTo>
                <a:lnTo>
                  <a:pt x="1325" y="976"/>
                </a:lnTo>
                <a:lnTo>
                  <a:pt x="1331" y="979"/>
                </a:lnTo>
                <a:lnTo>
                  <a:pt x="1337" y="980"/>
                </a:lnTo>
                <a:lnTo>
                  <a:pt x="1343" y="983"/>
                </a:lnTo>
                <a:close/>
                <a:moveTo>
                  <a:pt x="1170" y="563"/>
                </a:moveTo>
                <a:lnTo>
                  <a:pt x="1166" y="570"/>
                </a:lnTo>
                <a:lnTo>
                  <a:pt x="1161" y="577"/>
                </a:lnTo>
                <a:lnTo>
                  <a:pt x="1157" y="585"/>
                </a:lnTo>
                <a:lnTo>
                  <a:pt x="1151" y="592"/>
                </a:lnTo>
                <a:lnTo>
                  <a:pt x="1147" y="599"/>
                </a:lnTo>
                <a:lnTo>
                  <a:pt x="1142" y="608"/>
                </a:lnTo>
                <a:lnTo>
                  <a:pt x="1139" y="615"/>
                </a:lnTo>
                <a:lnTo>
                  <a:pt x="1135" y="624"/>
                </a:lnTo>
                <a:lnTo>
                  <a:pt x="1132" y="631"/>
                </a:lnTo>
                <a:lnTo>
                  <a:pt x="1131" y="638"/>
                </a:lnTo>
                <a:lnTo>
                  <a:pt x="1128" y="647"/>
                </a:lnTo>
                <a:lnTo>
                  <a:pt x="1128" y="654"/>
                </a:lnTo>
                <a:lnTo>
                  <a:pt x="1126" y="660"/>
                </a:lnTo>
                <a:lnTo>
                  <a:pt x="1128" y="667"/>
                </a:lnTo>
                <a:lnTo>
                  <a:pt x="1129" y="675"/>
                </a:lnTo>
                <a:lnTo>
                  <a:pt x="1132" y="681"/>
                </a:lnTo>
                <a:lnTo>
                  <a:pt x="1134" y="685"/>
                </a:lnTo>
                <a:lnTo>
                  <a:pt x="1136" y="688"/>
                </a:lnTo>
                <a:lnTo>
                  <a:pt x="1138" y="692"/>
                </a:lnTo>
                <a:lnTo>
                  <a:pt x="1142" y="697"/>
                </a:lnTo>
                <a:lnTo>
                  <a:pt x="1145" y="699"/>
                </a:lnTo>
                <a:lnTo>
                  <a:pt x="1150" y="704"/>
                </a:lnTo>
                <a:lnTo>
                  <a:pt x="1152" y="708"/>
                </a:lnTo>
                <a:lnTo>
                  <a:pt x="1157" y="711"/>
                </a:lnTo>
                <a:lnTo>
                  <a:pt x="1161" y="715"/>
                </a:lnTo>
                <a:lnTo>
                  <a:pt x="1167" y="720"/>
                </a:lnTo>
                <a:lnTo>
                  <a:pt x="1171" y="723"/>
                </a:lnTo>
                <a:lnTo>
                  <a:pt x="1177" y="727"/>
                </a:lnTo>
                <a:lnTo>
                  <a:pt x="1181" y="731"/>
                </a:lnTo>
                <a:lnTo>
                  <a:pt x="1187" y="734"/>
                </a:lnTo>
                <a:lnTo>
                  <a:pt x="1193" y="739"/>
                </a:lnTo>
                <a:lnTo>
                  <a:pt x="1199" y="743"/>
                </a:lnTo>
                <a:lnTo>
                  <a:pt x="1197" y="730"/>
                </a:lnTo>
                <a:lnTo>
                  <a:pt x="1196" y="718"/>
                </a:lnTo>
                <a:lnTo>
                  <a:pt x="1193" y="707"/>
                </a:lnTo>
                <a:lnTo>
                  <a:pt x="1192" y="694"/>
                </a:lnTo>
                <a:lnTo>
                  <a:pt x="1190" y="682"/>
                </a:lnTo>
                <a:lnTo>
                  <a:pt x="1189" y="670"/>
                </a:lnTo>
                <a:lnTo>
                  <a:pt x="1186" y="660"/>
                </a:lnTo>
                <a:lnTo>
                  <a:pt x="1184" y="649"/>
                </a:lnTo>
                <a:lnTo>
                  <a:pt x="1183" y="637"/>
                </a:lnTo>
                <a:lnTo>
                  <a:pt x="1181" y="627"/>
                </a:lnTo>
                <a:lnTo>
                  <a:pt x="1179" y="615"/>
                </a:lnTo>
                <a:lnTo>
                  <a:pt x="1177" y="605"/>
                </a:lnTo>
                <a:lnTo>
                  <a:pt x="1176" y="593"/>
                </a:lnTo>
                <a:lnTo>
                  <a:pt x="1174" y="583"/>
                </a:lnTo>
                <a:lnTo>
                  <a:pt x="1171" y="573"/>
                </a:lnTo>
                <a:lnTo>
                  <a:pt x="1170" y="563"/>
                </a:lnTo>
                <a:close/>
                <a:moveTo>
                  <a:pt x="1629" y="1767"/>
                </a:moveTo>
                <a:lnTo>
                  <a:pt x="1668" y="1800"/>
                </a:lnTo>
                <a:lnTo>
                  <a:pt x="1629" y="1850"/>
                </a:lnTo>
                <a:lnTo>
                  <a:pt x="1593" y="1813"/>
                </a:lnTo>
                <a:lnTo>
                  <a:pt x="1629" y="1767"/>
                </a:lnTo>
                <a:close/>
                <a:moveTo>
                  <a:pt x="1016" y="1363"/>
                </a:moveTo>
                <a:lnTo>
                  <a:pt x="1055" y="1397"/>
                </a:lnTo>
                <a:lnTo>
                  <a:pt x="1016" y="1445"/>
                </a:lnTo>
                <a:lnTo>
                  <a:pt x="981" y="1409"/>
                </a:lnTo>
                <a:lnTo>
                  <a:pt x="1016" y="1363"/>
                </a:lnTo>
                <a:close/>
              </a:path>
            </a:pathLst>
          </a:custGeom>
          <a:solidFill>
            <a:srgbClr val="FFFF00"/>
          </a:solidFill>
          <a:ln>
            <a:headEnd/>
            <a:tailEnd/>
          </a:ln>
          <a:effectLst>
            <a:glow rad="2286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lstStyle/>
          <a:p>
            <a:endParaRPr lang="fa-I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B Mitra" panose="00000400000000000000" pitchFamily="2" charset="-78"/>
            </a:endParaRPr>
          </a:p>
        </p:txBody>
      </p:sp>
    </p:spTree>
    <p:extLst>
      <p:ext uri="{BB962C8B-B14F-4D97-AF65-F5344CB8AC3E}">
        <p14:creationId xmlns:p14="http://schemas.microsoft.com/office/powerpoint/2010/main" val="38285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416496" y="476672"/>
            <a:ext cx="936104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800" dirty="0" smtClean="0">
                <a:solidFill>
                  <a:schemeClr val="tx1"/>
                </a:solidFill>
                <a:cs typeface="B Mitra" panose="00000400000000000000" pitchFamily="2" charset="-78"/>
              </a:rPr>
              <a:t>نماز </a:t>
            </a:r>
            <a:r>
              <a:rPr lang="fa-IR" sz="4800" dirty="0">
                <a:solidFill>
                  <a:schemeClr val="tx1"/>
                </a:solidFill>
                <a:cs typeface="B Mitra" panose="00000400000000000000" pitchFamily="2" charset="-78"/>
              </a:rPr>
              <a:t>بايد از هر گونه ريا و خودنمايى بدور باشد؛ يعنى نماز را تنها براى اداى دستور خداوند و به قصد قربت بجا آورد </a:t>
            </a:r>
            <a:endParaRPr lang="en-US" sz="4800" dirty="0">
              <a:solidFill>
                <a:schemeClr val="tx1"/>
              </a:solidFill>
              <a:cs typeface="B Mitra" panose="00000400000000000000" pitchFamily="2" charset="-78"/>
            </a:endParaRPr>
          </a:p>
        </p:txBody>
      </p:sp>
    </p:spTree>
    <p:extLst>
      <p:ext uri="{BB962C8B-B14F-4D97-AF65-F5344CB8AC3E}">
        <p14:creationId xmlns:p14="http://schemas.microsoft.com/office/powerpoint/2010/main" val="107393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952465"/>
              </p:ext>
            </p:extLst>
          </p:nvPr>
        </p:nvGraphicFramePr>
        <p:xfrm>
          <a:off x="200472" y="188640"/>
          <a:ext cx="943304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928664" y="5085184"/>
            <a:ext cx="6192688" cy="1440160"/>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lvl="0" algn="ctr" rtl="1"/>
            <a:r>
              <a:rPr lang="fa-IR" sz="2800" dirty="0">
                <a:solidFill>
                  <a:schemeClr val="tx1"/>
                </a:solidFill>
                <a:cs typeface="B Mitra" panose="00000400000000000000" pitchFamily="2" charset="-78"/>
              </a:rPr>
              <a:t>بنابر اين اگر براى اطاعت الهى نماز بخواند و در ضمن به ديگرى هم نماز خواندن ياد دهد اشكال ندارد.</a:t>
            </a:r>
          </a:p>
        </p:txBody>
      </p:sp>
    </p:spTree>
    <p:extLst>
      <p:ext uri="{BB962C8B-B14F-4D97-AF65-F5344CB8AC3E}">
        <p14:creationId xmlns:p14="http://schemas.microsoft.com/office/powerpoint/2010/main" val="243886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F0B28F1E-75D6-44D8-B298-FDF581A061AA}"/>
                                            </p:graphicEl>
                                          </p:spTgt>
                                        </p:tgtEl>
                                        <p:attrNameLst>
                                          <p:attrName>style.visibility</p:attrName>
                                        </p:attrNameLst>
                                      </p:cBhvr>
                                      <p:to>
                                        <p:strVal val="visible"/>
                                      </p:to>
                                    </p:set>
                                    <p:animEffect transition="in" filter="wipe(right)">
                                      <p:cBhvr>
                                        <p:cTn id="7" dur="500"/>
                                        <p:tgtEl>
                                          <p:spTgt spid="4">
                                            <p:graphicEl>
                                              <a:dgm id="{F0B28F1E-75D6-44D8-B298-FDF581A061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9B9D11D2-D23A-40F0-A686-A93C7ADA8641}"/>
                                            </p:graphicEl>
                                          </p:spTgt>
                                        </p:tgtEl>
                                        <p:attrNameLst>
                                          <p:attrName>style.visibility</p:attrName>
                                        </p:attrNameLst>
                                      </p:cBhvr>
                                      <p:to>
                                        <p:strVal val="visible"/>
                                      </p:to>
                                    </p:set>
                                    <p:animEffect transition="in" filter="wipe(right)">
                                      <p:cBhvr>
                                        <p:cTn id="12" dur="500"/>
                                        <p:tgtEl>
                                          <p:spTgt spid="4">
                                            <p:graphicEl>
                                              <a:dgm id="{9B9D11D2-D23A-40F0-A686-A93C7ADA8641}"/>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21513F29-B1AD-42F1-8D1D-FD61D36E3328}"/>
                                            </p:graphicEl>
                                          </p:spTgt>
                                        </p:tgtEl>
                                        <p:attrNameLst>
                                          <p:attrName>style.visibility</p:attrName>
                                        </p:attrNameLst>
                                      </p:cBhvr>
                                      <p:to>
                                        <p:strVal val="visible"/>
                                      </p:to>
                                    </p:set>
                                    <p:animEffect transition="in" filter="wipe(right)">
                                      <p:cBhvr>
                                        <p:cTn id="15" dur="500"/>
                                        <p:tgtEl>
                                          <p:spTgt spid="4">
                                            <p:graphicEl>
                                              <a:dgm id="{21513F29-B1AD-42F1-8D1D-FD61D36E332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745CB4F6-74B7-4EA1-9AE8-3E8D48055F2C}"/>
                                            </p:graphicEl>
                                          </p:spTgt>
                                        </p:tgtEl>
                                        <p:attrNameLst>
                                          <p:attrName>style.visibility</p:attrName>
                                        </p:attrNameLst>
                                      </p:cBhvr>
                                      <p:to>
                                        <p:strVal val="visible"/>
                                      </p:to>
                                    </p:set>
                                    <p:animEffect transition="in" filter="wipe(right)">
                                      <p:cBhvr>
                                        <p:cTn id="20" dur="500"/>
                                        <p:tgtEl>
                                          <p:spTgt spid="4">
                                            <p:graphicEl>
                                              <a:dgm id="{745CB4F6-74B7-4EA1-9AE8-3E8D48055F2C}"/>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84DAFE16-67B3-4F19-BC92-CCCD6760A4D5}"/>
                                            </p:graphicEl>
                                          </p:spTgt>
                                        </p:tgtEl>
                                        <p:attrNameLst>
                                          <p:attrName>style.visibility</p:attrName>
                                        </p:attrNameLst>
                                      </p:cBhvr>
                                      <p:to>
                                        <p:strVal val="visible"/>
                                      </p:to>
                                    </p:set>
                                    <p:animEffect transition="in" filter="wipe(right)">
                                      <p:cBhvr>
                                        <p:cTn id="23" dur="500"/>
                                        <p:tgtEl>
                                          <p:spTgt spid="4">
                                            <p:graphicEl>
                                              <a:dgm id="{84DAFE16-67B3-4F19-BC92-CCCD6760A4D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17448085-9E47-4136-B2D4-E5CDEADC8D4A}"/>
                                            </p:graphicEl>
                                          </p:spTgt>
                                        </p:tgtEl>
                                        <p:attrNameLst>
                                          <p:attrName>style.visibility</p:attrName>
                                        </p:attrNameLst>
                                      </p:cBhvr>
                                      <p:to>
                                        <p:strVal val="visible"/>
                                      </p:to>
                                    </p:set>
                                    <p:animEffect transition="in" filter="wipe(right)">
                                      <p:cBhvr>
                                        <p:cTn id="28" dur="500"/>
                                        <p:tgtEl>
                                          <p:spTgt spid="4">
                                            <p:graphicEl>
                                              <a:dgm id="{17448085-9E47-4136-B2D4-E5CDEADC8D4A}"/>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9B63FB54-78E0-4C18-BE41-F40EF010A352}"/>
                                            </p:graphicEl>
                                          </p:spTgt>
                                        </p:tgtEl>
                                        <p:attrNameLst>
                                          <p:attrName>style.visibility</p:attrName>
                                        </p:attrNameLst>
                                      </p:cBhvr>
                                      <p:to>
                                        <p:strVal val="visible"/>
                                      </p:to>
                                    </p:set>
                                    <p:animEffect transition="in" filter="wipe(right)">
                                      <p:cBhvr>
                                        <p:cTn id="31" dur="500"/>
                                        <p:tgtEl>
                                          <p:spTgt spid="4">
                                            <p:graphicEl>
                                              <a:dgm id="{9B63FB54-78E0-4C18-BE41-F40EF010A35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354846D7-8408-4F1C-A49F-4056289C32F9}"/>
                                            </p:graphicEl>
                                          </p:spTgt>
                                        </p:tgtEl>
                                        <p:attrNameLst>
                                          <p:attrName>style.visibility</p:attrName>
                                        </p:attrNameLst>
                                      </p:cBhvr>
                                      <p:to>
                                        <p:strVal val="visible"/>
                                      </p:to>
                                    </p:set>
                                    <p:animEffect transition="in" filter="wipe(right)">
                                      <p:cBhvr>
                                        <p:cTn id="36" dur="500"/>
                                        <p:tgtEl>
                                          <p:spTgt spid="4">
                                            <p:graphicEl>
                                              <a:dgm id="{354846D7-8408-4F1C-A49F-4056289C32F9}"/>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99C10E8D-4B41-4B19-AF47-FC7F205AB4DD}"/>
                                            </p:graphicEl>
                                          </p:spTgt>
                                        </p:tgtEl>
                                        <p:attrNameLst>
                                          <p:attrName>style.visibility</p:attrName>
                                        </p:attrNameLst>
                                      </p:cBhvr>
                                      <p:to>
                                        <p:strVal val="visible"/>
                                      </p:to>
                                    </p:set>
                                    <p:animEffect transition="in" filter="wipe(right)">
                                      <p:cBhvr>
                                        <p:cTn id="39" dur="500"/>
                                        <p:tgtEl>
                                          <p:spTgt spid="4">
                                            <p:graphicEl>
                                              <a:dgm id="{99C10E8D-4B41-4B19-AF47-FC7F205AB4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4796470"/>
              </p:ext>
            </p:extLst>
          </p:nvPr>
        </p:nvGraphicFramePr>
        <p:xfrm>
          <a:off x="200472" y="332656"/>
          <a:ext cx="9433048" cy="633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ACA1F401-A294-4ECF-9D9C-4E97C76DC108}"/>
                                            </p:graphicEl>
                                          </p:spTgt>
                                        </p:tgtEl>
                                        <p:attrNameLst>
                                          <p:attrName>style.visibility</p:attrName>
                                        </p:attrNameLst>
                                      </p:cBhvr>
                                      <p:to>
                                        <p:strVal val="visible"/>
                                      </p:to>
                                    </p:set>
                                    <p:animEffect transition="in" filter="wipe(up)">
                                      <p:cBhvr>
                                        <p:cTn id="7" dur="500"/>
                                        <p:tgtEl>
                                          <p:spTgt spid="4">
                                            <p:graphicEl>
                                              <a:dgm id="{ACA1F401-A294-4ECF-9D9C-4E97C76DC108}"/>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51DDC290-D2C4-42C5-8184-DD9D96A5800E}"/>
                                            </p:graphicEl>
                                          </p:spTgt>
                                        </p:tgtEl>
                                        <p:attrNameLst>
                                          <p:attrName>style.visibility</p:attrName>
                                        </p:attrNameLst>
                                      </p:cBhvr>
                                      <p:to>
                                        <p:strVal val="visible"/>
                                      </p:to>
                                    </p:set>
                                    <p:animEffect transition="in" filter="wipe(up)">
                                      <p:cBhvr>
                                        <p:cTn id="10" dur="500"/>
                                        <p:tgtEl>
                                          <p:spTgt spid="4">
                                            <p:graphicEl>
                                              <a:dgm id="{51DDC290-D2C4-42C5-8184-DD9D96A5800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20A911AA-858B-4127-9442-3E77E063FD28}"/>
                                            </p:graphicEl>
                                          </p:spTgt>
                                        </p:tgtEl>
                                        <p:attrNameLst>
                                          <p:attrName>style.visibility</p:attrName>
                                        </p:attrNameLst>
                                      </p:cBhvr>
                                      <p:to>
                                        <p:strVal val="visible"/>
                                      </p:to>
                                    </p:set>
                                    <p:animEffect transition="in" filter="wipe(up)">
                                      <p:cBhvr>
                                        <p:cTn id="15" dur="500"/>
                                        <p:tgtEl>
                                          <p:spTgt spid="4">
                                            <p:graphicEl>
                                              <a:dgm id="{20A911AA-858B-4127-9442-3E77E063F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C41908EE-DFEE-4433-99E8-8D05EF57696D}"/>
                                            </p:graphicEl>
                                          </p:spTgt>
                                        </p:tgtEl>
                                        <p:attrNameLst>
                                          <p:attrName>style.visibility</p:attrName>
                                        </p:attrNameLst>
                                      </p:cBhvr>
                                      <p:to>
                                        <p:strVal val="visible"/>
                                      </p:to>
                                    </p:set>
                                    <p:animEffect transition="in" filter="wipe(up)">
                                      <p:cBhvr>
                                        <p:cTn id="18" dur="500"/>
                                        <p:tgtEl>
                                          <p:spTgt spid="4">
                                            <p:graphicEl>
                                              <a:dgm id="{C41908EE-DFEE-4433-99E8-8D05EF57696D}"/>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2FCF856D-F61A-4C67-9559-24DBB05525D5}"/>
                                            </p:graphicEl>
                                          </p:spTgt>
                                        </p:tgtEl>
                                        <p:attrNameLst>
                                          <p:attrName>style.visibility</p:attrName>
                                        </p:attrNameLst>
                                      </p:cBhvr>
                                      <p:to>
                                        <p:strVal val="visible"/>
                                      </p:to>
                                    </p:set>
                                    <p:animEffect transition="in" filter="wipe(up)">
                                      <p:cBhvr>
                                        <p:cTn id="21" dur="500"/>
                                        <p:tgtEl>
                                          <p:spTgt spid="4">
                                            <p:graphicEl>
                                              <a:dgm id="{2FCF856D-F61A-4C67-9559-24DBB05525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A90B2FCB-6E14-4C49-A174-B6FC9D383EC7}"/>
                                            </p:graphicEl>
                                          </p:spTgt>
                                        </p:tgtEl>
                                        <p:attrNameLst>
                                          <p:attrName>style.visibility</p:attrName>
                                        </p:attrNameLst>
                                      </p:cBhvr>
                                      <p:to>
                                        <p:strVal val="visible"/>
                                      </p:to>
                                    </p:set>
                                    <p:animEffect transition="in" filter="wipe(up)">
                                      <p:cBhvr>
                                        <p:cTn id="26" dur="500"/>
                                        <p:tgtEl>
                                          <p:spTgt spid="4">
                                            <p:graphicEl>
                                              <a:dgm id="{A90B2FCB-6E14-4C49-A174-B6FC9D383EC7}"/>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C646EC67-9B08-4ADF-BC11-3C2FC5EFA291}"/>
                                            </p:graphicEl>
                                          </p:spTgt>
                                        </p:tgtEl>
                                        <p:attrNameLst>
                                          <p:attrName>style.visibility</p:attrName>
                                        </p:attrNameLst>
                                      </p:cBhvr>
                                      <p:to>
                                        <p:strVal val="visible"/>
                                      </p:to>
                                    </p:set>
                                    <p:animEffect transition="in" filter="wipe(up)">
                                      <p:cBhvr>
                                        <p:cTn id="29" dur="500"/>
                                        <p:tgtEl>
                                          <p:spTgt spid="4">
                                            <p:graphicEl>
                                              <a:dgm id="{C646EC67-9B08-4ADF-BC11-3C2FC5EFA291}"/>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8E8318CE-EC10-4AE4-A210-614CDFA4BD02}"/>
                                            </p:graphicEl>
                                          </p:spTgt>
                                        </p:tgtEl>
                                        <p:attrNameLst>
                                          <p:attrName>style.visibility</p:attrName>
                                        </p:attrNameLst>
                                      </p:cBhvr>
                                      <p:to>
                                        <p:strVal val="visible"/>
                                      </p:to>
                                    </p:set>
                                    <p:animEffect transition="in" filter="wipe(up)">
                                      <p:cBhvr>
                                        <p:cTn id="32" dur="500"/>
                                        <p:tgtEl>
                                          <p:spTgt spid="4">
                                            <p:graphicEl>
                                              <a:dgm id="{8E8318CE-EC10-4AE4-A210-614CDFA4BD0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CCEEEC46-803F-4EAC-999C-C7A0C8054CE2}"/>
                                            </p:graphicEl>
                                          </p:spTgt>
                                        </p:tgtEl>
                                        <p:attrNameLst>
                                          <p:attrName>style.visibility</p:attrName>
                                        </p:attrNameLst>
                                      </p:cBhvr>
                                      <p:to>
                                        <p:strVal val="visible"/>
                                      </p:to>
                                    </p:set>
                                    <p:animEffect transition="in" filter="wipe(up)">
                                      <p:cBhvr>
                                        <p:cTn id="37" dur="500"/>
                                        <p:tgtEl>
                                          <p:spTgt spid="4">
                                            <p:graphicEl>
                                              <a:dgm id="{CCEEEC46-803F-4EAC-999C-C7A0C8054CE2}"/>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graphicEl>
                                              <a:dgm id="{7E3F3FE5-2175-4657-B3B9-BA5AE268DABC}"/>
                                            </p:graphicEl>
                                          </p:spTgt>
                                        </p:tgtEl>
                                        <p:attrNameLst>
                                          <p:attrName>style.visibility</p:attrName>
                                        </p:attrNameLst>
                                      </p:cBhvr>
                                      <p:to>
                                        <p:strVal val="visible"/>
                                      </p:to>
                                    </p:set>
                                    <p:animEffect transition="in" filter="wipe(up)">
                                      <p:cBhvr>
                                        <p:cTn id="40" dur="500"/>
                                        <p:tgtEl>
                                          <p:spTgt spid="4">
                                            <p:graphicEl>
                                              <a:dgm id="{7E3F3FE5-2175-4657-B3B9-BA5AE268DABC}"/>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2D08FDC2-E9BF-4D18-9D0F-C486947D544C}"/>
                                            </p:graphicEl>
                                          </p:spTgt>
                                        </p:tgtEl>
                                        <p:attrNameLst>
                                          <p:attrName>style.visibility</p:attrName>
                                        </p:attrNameLst>
                                      </p:cBhvr>
                                      <p:to>
                                        <p:strVal val="visible"/>
                                      </p:to>
                                    </p:set>
                                    <p:animEffect transition="in" filter="wipe(up)">
                                      <p:cBhvr>
                                        <p:cTn id="43" dur="500"/>
                                        <p:tgtEl>
                                          <p:spTgt spid="4">
                                            <p:graphicEl>
                                              <a:dgm id="{2D08FDC2-E9BF-4D18-9D0F-C486947D544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484B6FB1-FC38-4E46-962C-2344073BB401}"/>
                                            </p:graphicEl>
                                          </p:spTgt>
                                        </p:tgtEl>
                                        <p:attrNameLst>
                                          <p:attrName>style.visibility</p:attrName>
                                        </p:attrNameLst>
                                      </p:cBhvr>
                                      <p:to>
                                        <p:strVal val="visible"/>
                                      </p:to>
                                    </p:set>
                                    <p:animEffect transition="in" filter="wipe(up)">
                                      <p:cBhvr>
                                        <p:cTn id="48" dur="500"/>
                                        <p:tgtEl>
                                          <p:spTgt spid="4">
                                            <p:graphicEl>
                                              <a:dgm id="{484B6FB1-FC38-4E46-962C-2344073BB401}"/>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067F096C-C733-4890-A4E5-1D8B576CE668}"/>
                                            </p:graphicEl>
                                          </p:spTgt>
                                        </p:tgtEl>
                                        <p:attrNameLst>
                                          <p:attrName>style.visibility</p:attrName>
                                        </p:attrNameLst>
                                      </p:cBhvr>
                                      <p:to>
                                        <p:strVal val="visible"/>
                                      </p:to>
                                    </p:set>
                                    <p:animEffect transition="in" filter="wipe(up)">
                                      <p:cBhvr>
                                        <p:cTn id="51" dur="500"/>
                                        <p:tgtEl>
                                          <p:spTgt spid="4">
                                            <p:graphicEl>
                                              <a:dgm id="{067F096C-C733-4890-A4E5-1D8B576CE668}"/>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CD1B99D2-0539-4EC0-94EA-29491AD5CDC7}"/>
                                            </p:graphicEl>
                                          </p:spTgt>
                                        </p:tgtEl>
                                        <p:attrNameLst>
                                          <p:attrName>style.visibility</p:attrName>
                                        </p:attrNameLst>
                                      </p:cBhvr>
                                      <p:to>
                                        <p:strVal val="visible"/>
                                      </p:to>
                                    </p:set>
                                    <p:animEffect transition="in" filter="wipe(up)">
                                      <p:cBhvr>
                                        <p:cTn id="54" dur="500"/>
                                        <p:tgtEl>
                                          <p:spTgt spid="4">
                                            <p:graphicEl>
                                              <a:dgm id="{CD1B99D2-0539-4EC0-94EA-29491AD5CDC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graphicEl>
                                              <a:dgm id="{71A606C7-382D-4B38-B873-612C7C445F32}"/>
                                            </p:graphicEl>
                                          </p:spTgt>
                                        </p:tgtEl>
                                        <p:attrNameLst>
                                          <p:attrName>style.visibility</p:attrName>
                                        </p:attrNameLst>
                                      </p:cBhvr>
                                      <p:to>
                                        <p:strVal val="visible"/>
                                      </p:to>
                                    </p:set>
                                    <p:animEffect transition="in" filter="wipe(up)">
                                      <p:cBhvr>
                                        <p:cTn id="59" dur="500"/>
                                        <p:tgtEl>
                                          <p:spTgt spid="4">
                                            <p:graphicEl>
                                              <a:dgm id="{71A606C7-382D-4B38-B873-612C7C445F32}"/>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
                                            <p:graphicEl>
                                              <a:dgm id="{5BD6AE82-6E2A-4BD6-A94D-849BE33DE611}"/>
                                            </p:graphicEl>
                                          </p:spTgt>
                                        </p:tgtEl>
                                        <p:attrNameLst>
                                          <p:attrName>style.visibility</p:attrName>
                                        </p:attrNameLst>
                                      </p:cBhvr>
                                      <p:to>
                                        <p:strVal val="visible"/>
                                      </p:to>
                                    </p:set>
                                    <p:animEffect transition="in" filter="wipe(up)">
                                      <p:cBhvr>
                                        <p:cTn id="62" dur="500"/>
                                        <p:tgtEl>
                                          <p:spTgt spid="4">
                                            <p:graphicEl>
                                              <a:dgm id="{5BD6AE82-6E2A-4BD6-A94D-849BE33DE611}"/>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70096FDF-B635-4AC3-A106-AC8B6DF1F445}"/>
                                            </p:graphicEl>
                                          </p:spTgt>
                                        </p:tgtEl>
                                        <p:attrNameLst>
                                          <p:attrName>style.visibility</p:attrName>
                                        </p:attrNameLst>
                                      </p:cBhvr>
                                      <p:to>
                                        <p:strVal val="visible"/>
                                      </p:to>
                                    </p:set>
                                    <p:animEffect transition="in" filter="wipe(up)">
                                      <p:cBhvr>
                                        <p:cTn id="65" dur="500"/>
                                        <p:tgtEl>
                                          <p:spTgt spid="4">
                                            <p:graphicEl>
                                              <a:dgm id="{70096FDF-B635-4AC3-A106-AC8B6DF1F445}"/>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DC9E366E-5462-4218-99F3-53B2A8539345}"/>
                                            </p:graphicEl>
                                          </p:spTgt>
                                        </p:tgtEl>
                                        <p:attrNameLst>
                                          <p:attrName>style.visibility</p:attrName>
                                        </p:attrNameLst>
                                      </p:cBhvr>
                                      <p:to>
                                        <p:strVal val="visible"/>
                                      </p:to>
                                    </p:set>
                                    <p:animEffect transition="in" filter="wipe(up)">
                                      <p:cBhvr>
                                        <p:cTn id="70" dur="500"/>
                                        <p:tgtEl>
                                          <p:spTgt spid="4">
                                            <p:graphicEl>
                                              <a:dgm id="{DC9E366E-5462-4218-99F3-53B2A8539345}"/>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AB57C437-CBF8-4585-9347-66A6CBB2C650}"/>
                                            </p:graphicEl>
                                          </p:spTgt>
                                        </p:tgtEl>
                                        <p:attrNameLst>
                                          <p:attrName>style.visibility</p:attrName>
                                        </p:attrNameLst>
                                      </p:cBhvr>
                                      <p:to>
                                        <p:strVal val="visible"/>
                                      </p:to>
                                    </p:set>
                                    <p:animEffect transition="in" filter="wipe(up)">
                                      <p:cBhvr>
                                        <p:cTn id="73" dur="500"/>
                                        <p:tgtEl>
                                          <p:spTgt spid="4">
                                            <p:graphicEl>
                                              <a:dgm id="{AB57C437-CBF8-4585-9347-66A6CBB2C650}"/>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6DC08AAD-7516-4FC3-A81E-31878FC69D0A}"/>
                                            </p:graphicEl>
                                          </p:spTgt>
                                        </p:tgtEl>
                                        <p:attrNameLst>
                                          <p:attrName>style.visibility</p:attrName>
                                        </p:attrNameLst>
                                      </p:cBhvr>
                                      <p:to>
                                        <p:strVal val="visible"/>
                                      </p:to>
                                    </p:set>
                                    <p:animEffect transition="in" filter="wipe(up)">
                                      <p:cBhvr>
                                        <p:cTn id="76" dur="500"/>
                                        <p:tgtEl>
                                          <p:spTgt spid="4">
                                            <p:graphicEl>
                                              <a:dgm id="{6DC08AAD-7516-4FC3-A81E-31878FC69D0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graphicEl>
                                              <a:dgm id="{B09C8E78-F83F-4262-BB32-FEB1E7238CAB}"/>
                                            </p:graphicEl>
                                          </p:spTgt>
                                        </p:tgtEl>
                                        <p:attrNameLst>
                                          <p:attrName>style.visibility</p:attrName>
                                        </p:attrNameLst>
                                      </p:cBhvr>
                                      <p:to>
                                        <p:strVal val="visible"/>
                                      </p:to>
                                    </p:set>
                                    <p:animEffect transition="in" filter="wipe(up)">
                                      <p:cBhvr>
                                        <p:cTn id="81" dur="500"/>
                                        <p:tgtEl>
                                          <p:spTgt spid="4">
                                            <p:graphicEl>
                                              <a:dgm id="{B09C8E78-F83F-4262-BB32-FEB1E7238CAB}"/>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1CDAB15C-6259-4542-8A5D-BECACCD73AD7}"/>
                                            </p:graphicEl>
                                          </p:spTgt>
                                        </p:tgtEl>
                                        <p:attrNameLst>
                                          <p:attrName>style.visibility</p:attrName>
                                        </p:attrNameLst>
                                      </p:cBhvr>
                                      <p:to>
                                        <p:strVal val="visible"/>
                                      </p:to>
                                    </p:set>
                                    <p:animEffect transition="in" filter="wipe(up)">
                                      <p:cBhvr>
                                        <p:cTn id="84" dur="500"/>
                                        <p:tgtEl>
                                          <p:spTgt spid="4">
                                            <p:graphicEl>
                                              <a:dgm id="{1CDAB15C-6259-4542-8A5D-BECACCD73AD7}"/>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FF20D043-DCD7-4729-84D2-58896D66EB96}"/>
                                            </p:graphicEl>
                                          </p:spTgt>
                                        </p:tgtEl>
                                        <p:attrNameLst>
                                          <p:attrName>style.visibility</p:attrName>
                                        </p:attrNameLst>
                                      </p:cBhvr>
                                      <p:to>
                                        <p:strVal val="visible"/>
                                      </p:to>
                                    </p:set>
                                    <p:animEffect transition="in" filter="wipe(up)">
                                      <p:cBhvr>
                                        <p:cTn id="87" dur="500"/>
                                        <p:tgtEl>
                                          <p:spTgt spid="4">
                                            <p:graphicEl>
                                              <a:dgm id="{FF20D043-DCD7-4729-84D2-58896D66EB9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A33BAD4D-4158-4EA8-B092-14858E50C884}"/>
                                            </p:graphicEl>
                                          </p:spTgt>
                                        </p:tgtEl>
                                        <p:attrNameLst>
                                          <p:attrName>style.visibility</p:attrName>
                                        </p:attrNameLst>
                                      </p:cBhvr>
                                      <p:to>
                                        <p:strVal val="visible"/>
                                      </p:to>
                                    </p:set>
                                    <p:animEffect transition="in" filter="wipe(up)">
                                      <p:cBhvr>
                                        <p:cTn id="92" dur="500"/>
                                        <p:tgtEl>
                                          <p:spTgt spid="4">
                                            <p:graphicEl>
                                              <a:dgm id="{A33BAD4D-4158-4EA8-B092-14858E50C884}"/>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DF154B3D-74F8-4C89-A0C7-3FA361FFB094}"/>
                                            </p:graphicEl>
                                          </p:spTgt>
                                        </p:tgtEl>
                                        <p:attrNameLst>
                                          <p:attrName>style.visibility</p:attrName>
                                        </p:attrNameLst>
                                      </p:cBhvr>
                                      <p:to>
                                        <p:strVal val="visible"/>
                                      </p:to>
                                    </p:set>
                                    <p:animEffect transition="in" filter="wipe(up)">
                                      <p:cBhvr>
                                        <p:cTn id="95" dur="500"/>
                                        <p:tgtEl>
                                          <p:spTgt spid="4">
                                            <p:graphicEl>
                                              <a:dgm id="{DF154B3D-74F8-4C89-A0C7-3FA361FFB094}"/>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4">
                                            <p:graphicEl>
                                              <a:dgm id="{1E8B73FC-D433-429A-8E78-4A4659B7569B}"/>
                                            </p:graphicEl>
                                          </p:spTgt>
                                        </p:tgtEl>
                                        <p:attrNameLst>
                                          <p:attrName>style.visibility</p:attrName>
                                        </p:attrNameLst>
                                      </p:cBhvr>
                                      <p:to>
                                        <p:strVal val="visible"/>
                                      </p:to>
                                    </p:set>
                                    <p:animEffect transition="in" filter="wipe(up)">
                                      <p:cBhvr>
                                        <p:cTn id="98" dur="500"/>
                                        <p:tgtEl>
                                          <p:spTgt spid="4">
                                            <p:graphicEl>
                                              <a:dgm id="{1E8B73FC-D433-429A-8E78-4A4659B756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416496" y="476672"/>
            <a:ext cx="936104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smtClean="0">
                <a:cs typeface="B Mitra" panose="00000400000000000000" pitchFamily="2" charset="-78"/>
              </a:rPr>
              <a:t>تكبيره‏</a:t>
            </a:r>
            <a:r>
              <a:rPr lang="fa-IR" sz="4400" dirty="0">
                <a:cs typeface="B Mitra" panose="00000400000000000000" pitchFamily="2" charset="-78"/>
              </a:rPr>
              <a:t>الاحرام را طورى بگويد كه اگر مانعى در كار نباشد خودش بشنود</a:t>
            </a:r>
            <a:endParaRPr lang="fa-IR" sz="4400" dirty="0">
              <a:solidFill>
                <a:schemeClr val="tx1"/>
              </a:solidFill>
              <a:cs typeface="B Mitra" panose="00000400000000000000" pitchFamily="2" charset="-78"/>
            </a:endParaRPr>
          </a:p>
        </p:txBody>
      </p:sp>
    </p:spTree>
    <p:extLst>
      <p:ext uri="{BB962C8B-B14F-4D97-AF65-F5344CB8AC3E}">
        <p14:creationId xmlns:p14="http://schemas.microsoft.com/office/powerpoint/2010/main" val="194960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7687312"/>
              </p:ext>
            </p:extLst>
          </p:nvPr>
        </p:nvGraphicFramePr>
        <p:xfrm>
          <a:off x="533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6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99AD49CB-9891-46BA-9C1A-C83664BAFC4D}"/>
                                            </p:graphicEl>
                                          </p:spTgt>
                                        </p:tgtEl>
                                        <p:attrNameLst>
                                          <p:attrName>style.visibility</p:attrName>
                                        </p:attrNameLst>
                                      </p:cBhvr>
                                      <p:to>
                                        <p:strVal val="visible"/>
                                      </p:to>
                                    </p:set>
                                    <p:animEffect transition="in" filter="wipe(up)">
                                      <p:cBhvr>
                                        <p:cTn id="7" dur="500"/>
                                        <p:tgtEl>
                                          <p:spTgt spid="4">
                                            <p:graphicEl>
                                              <a:dgm id="{99AD49CB-9891-46BA-9C1A-C83664BAFC4D}"/>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A54B5A10-EED6-4A66-9440-FE155EC23680}"/>
                                            </p:graphicEl>
                                          </p:spTgt>
                                        </p:tgtEl>
                                        <p:attrNameLst>
                                          <p:attrName>style.visibility</p:attrName>
                                        </p:attrNameLst>
                                      </p:cBhvr>
                                      <p:to>
                                        <p:strVal val="visible"/>
                                      </p:to>
                                    </p:set>
                                    <p:animEffect transition="in" filter="wipe(up)">
                                      <p:cBhvr>
                                        <p:cTn id="10" dur="500"/>
                                        <p:tgtEl>
                                          <p:spTgt spid="4">
                                            <p:graphicEl>
                                              <a:dgm id="{A54B5A10-EED6-4A66-9440-FE155EC2368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EE20CAED-D721-475A-92EC-A92139F9B6EA}"/>
                                            </p:graphicEl>
                                          </p:spTgt>
                                        </p:tgtEl>
                                        <p:attrNameLst>
                                          <p:attrName>style.visibility</p:attrName>
                                        </p:attrNameLst>
                                      </p:cBhvr>
                                      <p:to>
                                        <p:strVal val="visible"/>
                                      </p:to>
                                    </p:set>
                                    <p:animEffect transition="in" filter="wipe(up)">
                                      <p:cBhvr>
                                        <p:cTn id="15" dur="500"/>
                                        <p:tgtEl>
                                          <p:spTgt spid="4">
                                            <p:graphicEl>
                                              <a:dgm id="{EE20CAED-D721-475A-92EC-A92139F9B6EA}"/>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3393DC32-B26E-4A9C-A342-B106CBFB3BC1}"/>
                                            </p:graphicEl>
                                          </p:spTgt>
                                        </p:tgtEl>
                                        <p:attrNameLst>
                                          <p:attrName>style.visibility</p:attrName>
                                        </p:attrNameLst>
                                      </p:cBhvr>
                                      <p:to>
                                        <p:strVal val="visible"/>
                                      </p:to>
                                    </p:set>
                                    <p:animEffect transition="in" filter="wipe(up)">
                                      <p:cBhvr>
                                        <p:cTn id="18" dur="500"/>
                                        <p:tgtEl>
                                          <p:spTgt spid="4">
                                            <p:graphicEl>
                                              <a:dgm id="{3393DC32-B26E-4A9C-A342-B106CBFB3BC1}"/>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34BF898A-5EDE-4D10-9C09-FBF986E4AE5C}"/>
                                            </p:graphicEl>
                                          </p:spTgt>
                                        </p:tgtEl>
                                        <p:attrNameLst>
                                          <p:attrName>style.visibility</p:attrName>
                                        </p:attrNameLst>
                                      </p:cBhvr>
                                      <p:to>
                                        <p:strVal val="visible"/>
                                      </p:to>
                                    </p:set>
                                    <p:animEffect transition="in" filter="wipe(up)">
                                      <p:cBhvr>
                                        <p:cTn id="21" dur="500"/>
                                        <p:tgtEl>
                                          <p:spTgt spid="4">
                                            <p:graphicEl>
                                              <a:dgm id="{34BF898A-5EDE-4D10-9C09-FBF986E4AE5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3672A42B-7723-4374-8A62-880D841419B3}"/>
                                            </p:graphicEl>
                                          </p:spTgt>
                                        </p:tgtEl>
                                        <p:attrNameLst>
                                          <p:attrName>style.visibility</p:attrName>
                                        </p:attrNameLst>
                                      </p:cBhvr>
                                      <p:to>
                                        <p:strVal val="visible"/>
                                      </p:to>
                                    </p:set>
                                    <p:animEffect transition="in" filter="wipe(up)">
                                      <p:cBhvr>
                                        <p:cTn id="26" dur="500"/>
                                        <p:tgtEl>
                                          <p:spTgt spid="4">
                                            <p:graphicEl>
                                              <a:dgm id="{3672A42B-7723-4374-8A62-880D841419B3}"/>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FA6D8B5D-356D-43B1-A5CB-53FD7E50F35C}"/>
                                            </p:graphicEl>
                                          </p:spTgt>
                                        </p:tgtEl>
                                        <p:attrNameLst>
                                          <p:attrName>style.visibility</p:attrName>
                                        </p:attrNameLst>
                                      </p:cBhvr>
                                      <p:to>
                                        <p:strVal val="visible"/>
                                      </p:to>
                                    </p:set>
                                    <p:animEffect transition="in" filter="wipe(up)">
                                      <p:cBhvr>
                                        <p:cTn id="29" dur="500"/>
                                        <p:tgtEl>
                                          <p:spTgt spid="4">
                                            <p:graphicEl>
                                              <a:dgm id="{FA6D8B5D-356D-43B1-A5CB-53FD7E50F35C}"/>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05FA4086-EE14-4BBC-BF6D-57DCE949032F}"/>
                                            </p:graphicEl>
                                          </p:spTgt>
                                        </p:tgtEl>
                                        <p:attrNameLst>
                                          <p:attrName>style.visibility</p:attrName>
                                        </p:attrNameLst>
                                      </p:cBhvr>
                                      <p:to>
                                        <p:strVal val="visible"/>
                                      </p:to>
                                    </p:set>
                                    <p:animEffect transition="in" filter="wipe(up)">
                                      <p:cBhvr>
                                        <p:cTn id="32" dur="500"/>
                                        <p:tgtEl>
                                          <p:spTgt spid="4">
                                            <p:graphicEl>
                                              <a:dgm id="{05FA4086-EE14-4BBC-BF6D-57DCE949032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F8AA1FBC-B071-4F4C-9CD0-D3B864F5489A}"/>
                                            </p:graphicEl>
                                          </p:spTgt>
                                        </p:tgtEl>
                                        <p:attrNameLst>
                                          <p:attrName>style.visibility</p:attrName>
                                        </p:attrNameLst>
                                      </p:cBhvr>
                                      <p:to>
                                        <p:strVal val="visible"/>
                                      </p:to>
                                    </p:set>
                                    <p:animEffect transition="in" filter="wipe(up)">
                                      <p:cBhvr>
                                        <p:cTn id="37" dur="500"/>
                                        <p:tgtEl>
                                          <p:spTgt spid="4">
                                            <p:graphicEl>
                                              <a:dgm id="{F8AA1FBC-B071-4F4C-9CD0-D3B864F5489A}"/>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graphicEl>
                                              <a:dgm id="{3A6BB4C1-35A2-412F-8EEB-7A00359A5EBB}"/>
                                            </p:graphicEl>
                                          </p:spTgt>
                                        </p:tgtEl>
                                        <p:attrNameLst>
                                          <p:attrName>style.visibility</p:attrName>
                                        </p:attrNameLst>
                                      </p:cBhvr>
                                      <p:to>
                                        <p:strVal val="visible"/>
                                      </p:to>
                                    </p:set>
                                    <p:animEffect transition="in" filter="wipe(up)">
                                      <p:cBhvr>
                                        <p:cTn id="40" dur="500"/>
                                        <p:tgtEl>
                                          <p:spTgt spid="4">
                                            <p:graphicEl>
                                              <a:dgm id="{3A6BB4C1-35A2-412F-8EEB-7A00359A5EBB}"/>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C591EA61-6EAB-443C-A175-2C6AD6B8261C}"/>
                                            </p:graphicEl>
                                          </p:spTgt>
                                        </p:tgtEl>
                                        <p:attrNameLst>
                                          <p:attrName>style.visibility</p:attrName>
                                        </p:attrNameLst>
                                      </p:cBhvr>
                                      <p:to>
                                        <p:strVal val="visible"/>
                                      </p:to>
                                    </p:set>
                                    <p:animEffect transition="in" filter="wipe(up)">
                                      <p:cBhvr>
                                        <p:cTn id="43" dur="500"/>
                                        <p:tgtEl>
                                          <p:spTgt spid="4">
                                            <p:graphicEl>
                                              <a:dgm id="{C591EA61-6EAB-443C-A175-2C6AD6B8261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B68C8AF6-5496-4F69-B46A-7EE12DAAE949}"/>
                                            </p:graphicEl>
                                          </p:spTgt>
                                        </p:tgtEl>
                                        <p:attrNameLst>
                                          <p:attrName>style.visibility</p:attrName>
                                        </p:attrNameLst>
                                      </p:cBhvr>
                                      <p:to>
                                        <p:strVal val="visible"/>
                                      </p:to>
                                    </p:set>
                                    <p:animEffect transition="in" filter="wipe(up)">
                                      <p:cBhvr>
                                        <p:cTn id="48" dur="500"/>
                                        <p:tgtEl>
                                          <p:spTgt spid="4">
                                            <p:graphicEl>
                                              <a:dgm id="{B68C8AF6-5496-4F69-B46A-7EE12DAAE949}"/>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D2739F01-A361-4D03-8FC4-DB658B5B07AF}"/>
                                            </p:graphicEl>
                                          </p:spTgt>
                                        </p:tgtEl>
                                        <p:attrNameLst>
                                          <p:attrName>style.visibility</p:attrName>
                                        </p:attrNameLst>
                                      </p:cBhvr>
                                      <p:to>
                                        <p:strVal val="visible"/>
                                      </p:to>
                                    </p:set>
                                    <p:animEffect transition="in" filter="wipe(up)">
                                      <p:cBhvr>
                                        <p:cTn id="51" dur="500"/>
                                        <p:tgtEl>
                                          <p:spTgt spid="4">
                                            <p:graphicEl>
                                              <a:dgm id="{D2739F01-A361-4D03-8FC4-DB658B5B07AF}"/>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C8D44AF5-30DF-4E79-8C46-CB2DDAB04E5A}"/>
                                            </p:graphicEl>
                                          </p:spTgt>
                                        </p:tgtEl>
                                        <p:attrNameLst>
                                          <p:attrName>style.visibility</p:attrName>
                                        </p:attrNameLst>
                                      </p:cBhvr>
                                      <p:to>
                                        <p:strVal val="visible"/>
                                      </p:to>
                                    </p:set>
                                    <p:animEffect transition="in" filter="wipe(up)">
                                      <p:cBhvr>
                                        <p:cTn id="54" dur="500"/>
                                        <p:tgtEl>
                                          <p:spTgt spid="4">
                                            <p:graphicEl>
                                              <a:dgm id="{C8D44AF5-30DF-4E79-8C46-CB2DDAB04E5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graphicEl>
                                              <a:dgm id="{E6054317-B7FF-46F0-8DB8-78F1D1044A0E}"/>
                                            </p:graphicEl>
                                          </p:spTgt>
                                        </p:tgtEl>
                                        <p:attrNameLst>
                                          <p:attrName>style.visibility</p:attrName>
                                        </p:attrNameLst>
                                      </p:cBhvr>
                                      <p:to>
                                        <p:strVal val="visible"/>
                                      </p:to>
                                    </p:set>
                                    <p:animEffect transition="in" filter="wipe(up)">
                                      <p:cBhvr>
                                        <p:cTn id="59" dur="500"/>
                                        <p:tgtEl>
                                          <p:spTgt spid="4">
                                            <p:graphicEl>
                                              <a:dgm id="{E6054317-B7FF-46F0-8DB8-78F1D1044A0E}"/>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
                                            <p:graphicEl>
                                              <a:dgm id="{98038089-8C8D-4F01-815F-17519FE1FDE8}"/>
                                            </p:graphicEl>
                                          </p:spTgt>
                                        </p:tgtEl>
                                        <p:attrNameLst>
                                          <p:attrName>style.visibility</p:attrName>
                                        </p:attrNameLst>
                                      </p:cBhvr>
                                      <p:to>
                                        <p:strVal val="visible"/>
                                      </p:to>
                                    </p:set>
                                    <p:animEffect transition="in" filter="wipe(up)">
                                      <p:cBhvr>
                                        <p:cTn id="62" dur="500"/>
                                        <p:tgtEl>
                                          <p:spTgt spid="4">
                                            <p:graphicEl>
                                              <a:dgm id="{98038089-8C8D-4F01-815F-17519FE1FDE8}"/>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CF1CE4AD-8618-451B-9534-5C804CE58D14}"/>
                                            </p:graphicEl>
                                          </p:spTgt>
                                        </p:tgtEl>
                                        <p:attrNameLst>
                                          <p:attrName>style.visibility</p:attrName>
                                        </p:attrNameLst>
                                      </p:cBhvr>
                                      <p:to>
                                        <p:strVal val="visible"/>
                                      </p:to>
                                    </p:set>
                                    <p:animEffect transition="in" filter="wipe(up)">
                                      <p:cBhvr>
                                        <p:cTn id="65" dur="500"/>
                                        <p:tgtEl>
                                          <p:spTgt spid="4">
                                            <p:graphicEl>
                                              <a:dgm id="{CF1CE4AD-8618-451B-9534-5C804CE58D1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7BEE5F93-429A-4997-B774-6453CE74901E}"/>
                                            </p:graphicEl>
                                          </p:spTgt>
                                        </p:tgtEl>
                                        <p:attrNameLst>
                                          <p:attrName>style.visibility</p:attrName>
                                        </p:attrNameLst>
                                      </p:cBhvr>
                                      <p:to>
                                        <p:strVal val="visible"/>
                                      </p:to>
                                    </p:set>
                                    <p:animEffect transition="in" filter="wipe(up)">
                                      <p:cBhvr>
                                        <p:cTn id="70" dur="500"/>
                                        <p:tgtEl>
                                          <p:spTgt spid="4">
                                            <p:graphicEl>
                                              <a:dgm id="{7BEE5F93-429A-4997-B774-6453CE74901E}"/>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350DC5E6-A722-46FC-9D43-3D8C6D107652}"/>
                                            </p:graphicEl>
                                          </p:spTgt>
                                        </p:tgtEl>
                                        <p:attrNameLst>
                                          <p:attrName>style.visibility</p:attrName>
                                        </p:attrNameLst>
                                      </p:cBhvr>
                                      <p:to>
                                        <p:strVal val="visible"/>
                                      </p:to>
                                    </p:set>
                                    <p:animEffect transition="in" filter="wipe(up)">
                                      <p:cBhvr>
                                        <p:cTn id="73" dur="500"/>
                                        <p:tgtEl>
                                          <p:spTgt spid="4">
                                            <p:graphicEl>
                                              <a:dgm id="{350DC5E6-A722-46FC-9D43-3D8C6D107652}"/>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26DD1D96-48E3-4458-B50C-7794993B684D}"/>
                                            </p:graphicEl>
                                          </p:spTgt>
                                        </p:tgtEl>
                                        <p:attrNameLst>
                                          <p:attrName>style.visibility</p:attrName>
                                        </p:attrNameLst>
                                      </p:cBhvr>
                                      <p:to>
                                        <p:strVal val="visible"/>
                                      </p:to>
                                    </p:set>
                                    <p:animEffect transition="in" filter="wipe(up)">
                                      <p:cBhvr>
                                        <p:cTn id="76" dur="500"/>
                                        <p:tgtEl>
                                          <p:spTgt spid="4">
                                            <p:graphicEl>
                                              <a:dgm id="{26DD1D96-48E3-4458-B50C-7794993B684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graphicEl>
                                              <a:dgm id="{FD4B4A55-D6FB-411F-A073-5B2B4D0D8043}"/>
                                            </p:graphicEl>
                                          </p:spTgt>
                                        </p:tgtEl>
                                        <p:attrNameLst>
                                          <p:attrName>style.visibility</p:attrName>
                                        </p:attrNameLst>
                                      </p:cBhvr>
                                      <p:to>
                                        <p:strVal val="visible"/>
                                      </p:to>
                                    </p:set>
                                    <p:animEffect transition="in" filter="wipe(up)">
                                      <p:cBhvr>
                                        <p:cTn id="81" dur="500"/>
                                        <p:tgtEl>
                                          <p:spTgt spid="4">
                                            <p:graphicEl>
                                              <a:dgm id="{FD4B4A55-D6FB-411F-A073-5B2B4D0D8043}"/>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29FFC16C-2175-45EE-A269-D6B6826ED46C}"/>
                                            </p:graphicEl>
                                          </p:spTgt>
                                        </p:tgtEl>
                                        <p:attrNameLst>
                                          <p:attrName>style.visibility</p:attrName>
                                        </p:attrNameLst>
                                      </p:cBhvr>
                                      <p:to>
                                        <p:strVal val="visible"/>
                                      </p:to>
                                    </p:set>
                                    <p:animEffect transition="in" filter="wipe(up)">
                                      <p:cBhvr>
                                        <p:cTn id="84" dur="500"/>
                                        <p:tgtEl>
                                          <p:spTgt spid="4">
                                            <p:graphicEl>
                                              <a:dgm id="{29FFC16C-2175-45EE-A269-D6B6826ED46C}"/>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D5414CE3-DC8A-48CC-BB43-F9E308C56884}"/>
                                            </p:graphicEl>
                                          </p:spTgt>
                                        </p:tgtEl>
                                        <p:attrNameLst>
                                          <p:attrName>style.visibility</p:attrName>
                                        </p:attrNameLst>
                                      </p:cBhvr>
                                      <p:to>
                                        <p:strVal val="visible"/>
                                      </p:to>
                                    </p:set>
                                    <p:animEffect transition="in" filter="wipe(up)">
                                      <p:cBhvr>
                                        <p:cTn id="87" dur="500"/>
                                        <p:tgtEl>
                                          <p:spTgt spid="4">
                                            <p:graphicEl>
                                              <a:dgm id="{D5414CE3-DC8A-48CC-BB43-F9E308C568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29F6ABD1-E8C2-4079-B033-3BF48C18895B}"/>
                                            </p:graphicEl>
                                          </p:spTgt>
                                        </p:tgtEl>
                                        <p:attrNameLst>
                                          <p:attrName>style.visibility</p:attrName>
                                        </p:attrNameLst>
                                      </p:cBhvr>
                                      <p:to>
                                        <p:strVal val="visible"/>
                                      </p:to>
                                    </p:set>
                                    <p:animEffect transition="in" filter="wipe(up)">
                                      <p:cBhvr>
                                        <p:cTn id="92" dur="500"/>
                                        <p:tgtEl>
                                          <p:spTgt spid="4">
                                            <p:graphicEl>
                                              <a:dgm id="{29F6ABD1-E8C2-4079-B033-3BF48C18895B}"/>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19B01CC1-9CC9-4C74-B9FE-4E13120B5037}"/>
                                            </p:graphicEl>
                                          </p:spTgt>
                                        </p:tgtEl>
                                        <p:attrNameLst>
                                          <p:attrName>style.visibility</p:attrName>
                                        </p:attrNameLst>
                                      </p:cBhvr>
                                      <p:to>
                                        <p:strVal val="visible"/>
                                      </p:to>
                                    </p:set>
                                    <p:animEffect transition="in" filter="wipe(up)">
                                      <p:cBhvr>
                                        <p:cTn id="95" dur="500"/>
                                        <p:tgtEl>
                                          <p:spTgt spid="4">
                                            <p:graphicEl>
                                              <a:dgm id="{19B01CC1-9CC9-4C74-B9FE-4E13120B5037}"/>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4">
                                            <p:graphicEl>
                                              <a:dgm id="{977BDBD1-7B62-4585-B211-027FAB5B77B4}"/>
                                            </p:graphicEl>
                                          </p:spTgt>
                                        </p:tgtEl>
                                        <p:attrNameLst>
                                          <p:attrName>style.visibility</p:attrName>
                                        </p:attrNameLst>
                                      </p:cBhvr>
                                      <p:to>
                                        <p:strVal val="visible"/>
                                      </p:to>
                                    </p:set>
                                    <p:animEffect transition="in" filter="wipe(up)">
                                      <p:cBhvr>
                                        <p:cTn id="98" dur="500"/>
                                        <p:tgtEl>
                                          <p:spTgt spid="4">
                                            <p:graphicEl>
                                              <a:dgm id="{977BDBD1-7B62-4585-B211-027FAB5B77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قيام متصل به ركوع بدان معنا است كه در حالت ايستاده به ركوع برود، بنابراين اگر ركوع را فراموش كند و بعد از قرائت به سجده برود و قبل از وارد شدن به سجده يادش بيايد، بايد كاملاًبايستد، سپس به ركوع برود، پس اگر از همان حالت به حدّ ركوع برگردد نماز باطل است.</a:t>
            </a:r>
          </a:p>
        </p:txBody>
      </p:sp>
    </p:spTree>
    <p:extLst>
      <p:ext uri="{BB962C8B-B14F-4D97-AF65-F5344CB8AC3E}">
        <p14:creationId xmlns:p14="http://schemas.microsoft.com/office/powerpoint/2010/main" val="47024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بر نمازگزار واجب است پس از ركوع به‏طور كامل بايستد و سپس به سجده برود و چنانچه اين قيام عمدا ترك شود نماز باطل است</a:t>
            </a:r>
          </a:p>
        </p:txBody>
      </p:sp>
    </p:spTree>
    <p:extLst>
      <p:ext uri="{BB962C8B-B14F-4D97-AF65-F5344CB8AC3E}">
        <p14:creationId xmlns:p14="http://schemas.microsoft.com/office/powerpoint/2010/main" val="416043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9335256"/>
              </p:ext>
            </p:extLst>
          </p:nvPr>
        </p:nvGraphicFramePr>
        <p:xfrm>
          <a:off x="533400" y="1524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58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CDD04AD9-B0DF-4C6E-9F5E-0443EC73EF4B}"/>
                                            </p:graphicEl>
                                          </p:spTgt>
                                        </p:tgtEl>
                                        <p:attrNameLst>
                                          <p:attrName>style.visibility</p:attrName>
                                        </p:attrNameLst>
                                      </p:cBhvr>
                                      <p:to>
                                        <p:strVal val="visible"/>
                                      </p:to>
                                    </p:set>
                                    <p:animEffect transition="in" filter="wipe(right)">
                                      <p:cBhvr>
                                        <p:cTn id="7" dur="500"/>
                                        <p:tgtEl>
                                          <p:spTgt spid="4">
                                            <p:graphicEl>
                                              <a:dgm id="{CDD04AD9-B0DF-4C6E-9F5E-0443EC73EF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B2AA595A-D126-44B3-A262-9013A3A307B7}"/>
                                            </p:graphicEl>
                                          </p:spTgt>
                                        </p:tgtEl>
                                        <p:attrNameLst>
                                          <p:attrName>style.visibility</p:attrName>
                                        </p:attrNameLst>
                                      </p:cBhvr>
                                      <p:to>
                                        <p:strVal val="visible"/>
                                      </p:to>
                                    </p:set>
                                    <p:animEffect transition="in" filter="wipe(right)">
                                      <p:cBhvr>
                                        <p:cTn id="12" dur="500"/>
                                        <p:tgtEl>
                                          <p:spTgt spid="4">
                                            <p:graphicEl>
                                              <a:dgm id="{B2AA595A-D126-44B3-A262-9013A3A307B7}"/>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4D62728F-09B3-4646-9A94-6212BF722FFD}"/>
                                            </p:graphicEl>
                                          </p:spTgt>
                                        </p:tgtEl>
                                        <p:attrNameLst>
                                          <p:attrName>style.visibility</p:attrName>
                                        </p:attrNameLst>
                                      </p:cBhvr>
                                      <p:to>
                                        <p:strVal val="visible"/>
                                      </p:to>
                                    </p:set>
                                    <p:animEffect transition="in" filter="wipe(right)">
                                      <p:cBhvr>
                                        <p:cTn id="15" dur="500"/>
                                        <p:tgtEl>
                                          <p:spTgt spid="4">
                                            <p:graphicEl>
                                              <a:dgm id="{4D62728F-09B3-4646-9A94-6212BF722F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25C014A8-CB88-4726-8569-7B9C1747E311}"/>
                                            </p:graphicEl>
                                          </p:spTgt>
                                        </p:tgtEl>
                                        <p:attrNameLst>
                                          <p:attrName>style.visibility</p:attrName>
                                        </p:attrNameLst>
                                      </p:cBhvr>
                                      <p:to>
                                        <p:strVal val="visible"/>
                                      </p:to>
                                    </p:set>
                                    <p:animEffect transition="in" filter="wipe(right)">
                                      <p:cBhvr>
                                        <p:cTn id="20" dur="500"/>
                                        <p:tgtEl>
                                          <p:spTgt spid="4">
                                            <p:graphicEl>
                                              <a:dgm id="{25C014A8-CB88-4726-8569-7B9C1747E311}"/>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1E731EB7-A28A-44E4-9F3C-A376CEBCD994}"/>
                                            </p:graphicEl>
                                          </p:spTgt>
                                        </p:tgtEl>
                                        <p:attrNameLst>
                                          <p:attrName>style.visibility</p:attrName>
                                        </p:attrNameLst>
                                      </p:cBhvr>
                                      <p:to>
                                        <p:strVal val="visible"/>
                                      </p:to>
                                    </p:set>
                                    <p:animEffect transition="in" filter="wipe(right)">
                                      <p:cBhvr>
                                        <p:cTn id="23" dur="500"/>
                                        <p:tgtEl>
                                          <p:spTgt spid="4">
                                            <p:graphicEl>
                                              <a:dgm id="{1E731EB7-A28A-44E4-9F3C-A376CEBCD99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F2BA637A-247D-4782-9F7D-712D7BE03554}"/>
                                            </p:graphicEl>
                                          </p:spTgt>
                                        </p:tgtEl>
                                        <p:attrNameLst>
                                          <p:attrName>style.visibility</p:attrName>
                                        </p:attrNameLst>
                                      </p:cBhvr>
                                      <p:to>
                                        <p:strVal val="visible"/>
                                      </p:to>
                                    </p:set>
                                    <p:animEffect transition="in" filter="wipe(right)">
                                      <p:cBhvr>
                                        <p:cTn id="28" dur="500"/>
                                        <p:tgtEl>
                                          <p:spTgt spid="4">
                                            <p:graphicEl>
                                              <a:dgm id="{F2BA637A-247D-4782-9F7D-712D7BE03554}"/>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13D0BD10-D936-41BF-B3B0-2D38C45C29C9}"/>
                                            </p:graphicEl>
                                          </p:spTgt>
                                        </p:tgtEl>
                                        <p:attrNameLst>
                                          <p:attrName>style.visibility</p:attrName>
                                        </p:attrNameLst>
                                      </p:cBhvr>
                                      <p:to>
                                        <p:strVal val="visible"/>
                                      </p:to>
                                    </p:set>
                                    <p:animEffect transition="in" filter="wipe(right)">
                                      <p:cBhvr>
                                        <p:cTn id="31" dur="500"/>
                                        <p:tgtEl>
                                          <p:spTgt spid="4">
                                            <p:graphicEl>
                                              <a:dgm id="{13D0BD10-D936-41BF-B3B0-2D38C45C29C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C624E308-9684-47CF-B344-3D75AE86A851}"/>
                                            </p:graphicEl>
                                          </p:spTgt>
                                        </p:tgtEl>
                                        <p:attrNameLst>
                                          <p:attrName>style.visibility</p:attrName>
                                        </p:attrNameLst>
                                      </p:cBhvr>
                                      <p:to>
                                        <p:strVal val="visible"/>
                                      </p:to>
                                    </p:set>
                                    <p:animEffect transition="in" filter="wipe(right)">
                                      <p:cBhvr>
                                        <p:cTn id="36" dur="500"/>
                                        <p:tgtEl>
                                          <p:spTgt spid="4">
                                            <p:graphicEl>
                                              <a:dgm id="{C624E308-9684-47CF-B344-3D75AE86A851}"/>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32772C06-8380-40AE-AC46-71C49586075F}"/>
                                            </p:graphicEl>
                                          </p:spTgt>
                                        </p:tgtEl>
                                        <p:attrNameLst>
                                          <p:attrName>style.visibility</p:attrName>
                                        </p:attrNameLst>
                                      </p:cBhvr>
                                      <p:to>
                                        <p:strVal val="visible"/>
                                      </p:to>
                                    </p:set>
                                    <p:animEffect transition="in" filter="wipe(right)">
                                      <p:cBhvr>
                                        <p:cTn id="39" dur="500"/>
                                        <p:tgtEl>
                                          <p:spTgt spid="4">
                                            <p:graphicEl>
                                              <a:dgm id="{32772C06-8380-40AE-AC46-71C4958607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300607"/>
              </p:ext>
            </p:extLst>
          </p:nvPr>
        </p:nvGraphicFramePr>
        <p:xfrm>
          <a:off x="533400" y="1524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9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CDD04AD9-B0DF-4C6E-9F5E-0443EC73EF4B}"/>
                                            </p:graphicEl>
                                          </p:spTgt>
                                        </p:tgtEl>
                                        <p:attrNameLst>
                                          <p:attrName>style.visibility</p:attrName>
                                        </p:attrNameLst>
                                      </p:cBhvr>
                                      <p:to>
                                        <p:strVal val="visible"/>
                                      </p:to>
                                    </p:set>
                                    <p:animEffect transition="in" filter="wipe(right)">
                                      <p:cBhvr>
                                        <p:cTn id="7" dur="500"/>
                                        <p:tgtEl>
                                          <p:spTgt spid="4">
                                            <p:graphicEl>
                                              <a:dgm id="{CDD04AD9-B0DF-4C6E-9F5E-0443EC73EF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AD264B1B-6F64-492A-968D-58B610096504}"/>
                                            </p:graphicEl>
                                          </p:spTgt>
                                        </p:tgtEl>
                                        <p:attrNameLst>
                                          <p:attrName>style.visibility</p:attrName>
                                        </p:attrNameLst>
                                      </p:cBhvr>
                                      <p:to>
                                        <p:strVal val="visible"/>
                                      </p:to>
                                    </p:set>
                                    <p:animEffect transition="in" filter="wipe(right)">
                                      <p:cBhvr>
                                        <p:cTn id="12" dur="500"/>
                                        <p:tgtEl>
                                          <p:spTgt spid="4">
                                            <p:graphicEl>
                                              <a:dgm id="{AD264B1B-6F64-492A-968D-58B61009650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EF0FDC27-AD26-4A54-863A-3654BFAE7AA4}"/>
                                            </p:graphicEl>
                                          </p:spTgt>
                                        </p:tgtEl>
                                        <p:attrNameLst>
                                          <p:attrName>style.visibility</p:attrName>
                                        </p:attrNameLst>
                                      </p:cBhvr>
                                      <p:to>
                                        <p:strVal val="visible"/>
                                      </p:to>
                                    </p:set>
                                    <p:animEffect transition="in" filter="wipe(right)">
                                      <p:cBhvr>
                                        <p:cTn id="15" dur="500"/>
                                        <p:tgtEl>
                                          <p:spTgt spid="4">
                                            <p:graphicEl>
                                              <a:dgm id="{EF0FDC27-AD26-4A54-863A-3654BFAE7AA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FDD9693D-45CE-427E-818A-95CCF0C745CC}"/>
                                            </p:graphicEl>
                                          </p:spTgt>
                                        </p:tgtEl>
                                        <p:attrNameLst>
                                          <p:attrName>style.visibility</p:attrName>
                                        </p:attrNameLst>
                                      </p:cBhvr>
                                      <p:to>
                                        <p:strVal val="visible"/>
                                      </p:to>
                                    </p:set>
                                    <p:animEffect transition="in" filter="wipe(right)">
                                      <p:cBhvr>
                                        <p:cTn id="20" dur="500"/>
                                        <p:tgtEl>
                                          <p:spTgt spid="4">
                                            <p:graphicEl>
                                              <a:dgm id="{FDD9693D-45CE-427E-818A-95CCF0C745CC}"/>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72CFF742-DE26-41D2-BDB6-F0A9C421FF3B}"/>
                                            </p:graphicEl>
                                          </p:spTgt>
                                        </p:tgtEl>
                                        <p:attrNameLst>
                                          <p:attrName>style.visibility</p:attrName>
                                        </p:attrNameLst>
                                      </p:cBhvr>
                                      <p:to>
                                        <p:strVal val="visible"/>
                                      </p:to>
                                    </p:set>
                                    <p:animEffect transition="in" filter="wipe(right)">
                                      <p:cBhvr>
                                        <p:cTn id="23" dur="500"/>
                                        <p:tgtEl>
                                          <p:spTgt spid="4">
                                            <p:graphicEl>
                                              <a:dgm id="{72CFF742-DE26-41D2-BDB6-F0A9C421F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2225885"/>
              </p:ext>
            </p:extLst>
          </p:nvPr>
        </p:nvGraphicFramePr>
        <p:xfrm>
          <a:off x="381000" y="304801"/>
          <a:ext cx="8915400" cy="632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6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2DCAAE4-7862-4A91-96BB-C9BBC1236A9A}"/>
                                            </p:graphicEl>
                                          </p:spTgt>
                                        </p:tgtEl>
                                        <p:attrNameLst>
                                          <p:attrName>style.visibility</p:attrName>
                                        </p:attrNameLst>
                                      </p:cBhvr>
                                      <p:to>
                                        <p:strVal val="visible"/>
                                      </p:to>
                                    </p:set>
                                    <p:animEffect transition="in" filter="wipe(up)">
                                      <p:cBhvr>
                                        <p:cTn id="7" dur="500"/>
                                        <p:tgtEl>
                                          <p:spTgt spid="4">
                                            <p:graphicEl>
                                              <a:dgm id="{C2DCAAE4-7862-4A91-96BB-C9BBC1236A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4974B28C-B669-44E4-A695-A2786F1B4365}"/>
                                            </p:graphicEl>
                                          </p:spTgt>
                                        </p:tgtEl>
                                        <p:attrNameLst>
                                          <p:attrName>style.visibility</p:attrName>
                                        </p:attrNameLst>
                                      </p:cBhvr>
                                      <p:to>
                                        <p:strVal val="visible"/>
                                      </p:to>
                                    </p:set>
                                    <p:animEffect transition="in" filter="wipe(up)">
                                      <p:cBhvr>
                                        <p:cTn id="12" dur="500"/>
                                        <p:tgtEl>
                                          <p:spTgt spid="4">
                                            <p:graphicEl>
                                              <a:dgm id="{4974B28C-B669-44E4-A695-A2786F1B4365}"/>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7FC85935-CCEE-4506-A423-3EF96E2FC746}"/>
                                            </p:graphicEl>
                                          </p:spTgt>
                                        </p:tgtEl>
                                        <p:attrNameLst>
                                          <p:attrName>style.visibility</p:attrName>
                                        </p:attrNameLst>
                                      </p:cBhvr>
                                      <p:to>
                                        <p:strVal val="visible"/>
                                      </p:to>
                                    </p:set>
                                    <p:animEffect transition="in" filter="wipe(up)">
                                      <p:cBhvr>
                                        <p:cTn id="15" dur="500"/>
                                        <p:tgtEl>
                                          <p:spTgt spid="4">
                                            <p:graphicEl>
                                              <a:dgm id="{7FC85935-CCEE-4506-A423-3EF96E2FC74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9EFBFCB9-DF5B-4ECB-90E4-9F3EE6D5D978}"/>
                                            </p:graphicEl>
                                          </p:spTgt>
                                        </p:tgtEl>
                                        <p:attrNameLst>
                                          <p:attrName>style.visibility</p:attrName>
                                        </p:attrNameLst>
                                      </p:cBhvr>
                                      <p:to>
                                        <p:strVal val="visible"/>
                                      </p:to>
                                    </p:set>
                                    <p:animEffect transition="in" filter="wipe(up)">
                                      <p:cBhvr>
                                        <p:cTn id="20" dur="500"/>
                                        <p:tgtEl>
                                          <p:spTgt spid="4">
                                            <p:graphicEl>
                                              <a:dgm id="{9EFBFCB9-DF5B-4ECB-90E4-9F3EE6D5D978}"/>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3174F951-470C-41E3-97B5-FED87EDDFF12}"/>
                                            </p:graphicEl>
                                          </p:spTgt>
                                        </p:tgtEl>
                                        <p:attrNameLst>
                                          <p:attrName>style.visibility</p:attrName>
                                        </p:attrNameLst>
                                      </p:cBhvr>
                                      <p:to>
                                        <p:strVal val="visible"/>
                                      </p:to>
                                    </p:set>
                                    <p:animEffect transition="in" filter="wipe(up)">
                                      <p:cBhvr>
                                        <p:cTn id="23" dur="500"/>
                                        <p:tgtEl>
                                          <p:spTgt spid="4">
                                            <p:graphicEl>
                                              <a:dgm id="{3174F951-470C-41E3-97B5-FED87EDDFF1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43C7E13D-9495-44BD-B90E-2193197D3676}"/>
                                            </p:graphicEl>
                                          </p:spTgt>
                                        </p:tgtEl>
                                        <p:attrNameLst>
                                          <p:attrName>style.visibility</p:attrName>
                                        </p:attrNameLst>
                                      </p:cBhvr>
                                      <p:to>
                                        <p:strVal val="visible"/>
                                      </p:to>
                                    </p:set>
                                    <p:animEffect transition="in" filter="wipe(up)">
                                      <p:cBhvr>
                                        <p:cTn id="28" dur="500"/>
                                        <p:tgtEl>
                                          <p:spTgt spid="4">
                                            <p:graphicEl>
                                              <a:dgm id="{43C7E13D-9495-44BD-B90E-2193197D367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CEA6DC69-ECA2-4353-8167-207E96EF80FF}"/>
                                            </p:graphicEl>
                                          </p:spTgt>
                                        </p:tgtEl>
                                        <p:attrNameLst>
                                          <p:attrName>style.visibility</p:attrName>
                                        </p:attrNameLst>
                                      </p:cBhvr>
                                      <p:to>
                                        <p:strVal val="visible"/>
                                      </p:to>
                                    </p:set>
                                    <p:animEffect transition="in" filter="wipe(up)">
                                      <p:cBhvr>
                                        <p:cTn id="33" dur="500"/>
                                        <p:tgtEl>
                                          <p:spTgt spid="4">
                                            <p:graphicEl>
                                              <a:dgm id="{CEA6DC69-ECA2-4353-8167-207E96EF80FF}"/>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B1E27784-6110-42BE-95AF-0EF6BB3166B9}"/>
                                            </p:graphicEl>
                                          </p:spTgt>
                                        </p:tgtEl>
                                        <p:attrNameLst>
                                          <p:attrName>style.visibility</p:attrName>
                                        </p:attrNameLst>
                                      </p:cBhvr>
                                      <p:to>
                                        <p:strVal val="visible"/>
                                      </p:to>
                                    </p:set>
                                    <p:animEffect transition="in" filter="wipe(up)">
                                      <p:cBhvr>
                                        <p:cTn id="36" dur="500"/>
                                        <p:tgtEl>
                                          <p:spTgt spid="4">
                                            <p:graphicEl>
                                              <a:dgm id="{B1E27784-6110-42BE-95AF-0EF6BB3166B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graphicEl>
                                              <a:dgm id="{8F2B2F71-9C46-4FF1-9B94-C2730DADCCFA}"/>
                                            </p:graphicEl>
                                          </p:spTgt>
                                        </p:tgtEl>
                                        <p:attrNameLst>
                                          <p:attrName>style.visibility</p:attrName>
                                        </p:attrNameLst>
                                      </p:cBhvr>
                                      <p:to>
                                        <p:strVal val="visible"/>
                                      </p:to>
                                    </p:set>
                                    <p:animEffect transition="in" filter="wipe(up)">
                                      <p:cBhvr>
                                        <p:cTn id="41" dur="500"/>
                                        <p:tgtEl>
                                          <p:spTgt spid="4">
                                            <p:graphicEl>
                                              <a:dgm id="{8F2B2F71-9C46-4FF1-9B94-C2730DADCCFA}"/>
                                            </p:graphic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
                                            <p:graphicEl>
                                              <a:dgm id="{C6ACC9C4-5E00-4F46-9E2D-D7D0D0E483A0}"/>
                                            </p:graphicEl>
                                          </p:spTgt>
                                        </p:tgtEl>
                                        <p:attrNameLst>
                                          <p:attrName>style.visibility</p:attrName>
                                        </p:attrNameLst>
                                      </p:cBhvr>
                                      <p:to>
                                        <p:strVal val="visible"/>
                                      </p:to>
                                    </p:set>
                                    <p:animEffect transition="in" filter="wipe(up)">
                                      <p:cBhvr>
                                        <p:cTn id="44" dur="500"/>
                                        <p:tgtEl>
                                          <p:spTgt spid="4">
                                            <p:graphicEl>
                                              <a:dgm id="{C6ACC9C4-5E00-4F46-9E2D-D7D0D0E48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488" y="2492896"/>
            <a:ext cx="9329798" cy="1323439"/>
          </a:xfrm>
          <a:prstGeom prst="rect">
            <a:avLst/>
          </a:prstGeom>
          <a:noFill/>
        </p:spPr>
        <p:txBody>
          <a:bodyPr wrap="none" lIns="91440" tIns="45720" rIns="91440" bIns="45720">
            <a:spAutoFit/>
          </a:bodyPr>
          <a:lstStyle/>
          <a:p>
            <a:pPr algn="ctr" rtl="1"/>
            <a:r>
              <a:rPr lang="fa-IR"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اذان و اقامه، واجبات نماز</a:t>
            </a:r>
            <a:endParaRPr lang="en-U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3648465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2307517"/>
              </p:ext>
            </p:extLst>
          </p:nvPr>
        </p:nvGraphicFramePr>
        <p:xfrm>
          <a:off x="533400" y="152401"/>
          <a:ext cx="8534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1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2CB25DFF-ED46-4C71-8700-AC72670119FD}"/>
                                            </p:graphicEl>
                                          </p:spTgt>
                                        </p:tgtEl>
                                        <p:attrNameLst>
                                          <p:attrName>style.visibility</p:attrName>
                                        </p:attrNameLst>
                                      </p:cBhvr>
                                      <p:to>
                                        <p:strVal val="visible"/>
                                      </p:to>
                                    </p:set>
                                    <p:animEffect transition="in" filter="wipe(right)">
                                      <p:cBhvr>
                                        <p:cTn id="7" dur="500"/>
                                        <p:tgtEl>
                                          <p:spTgt spid="4">
                                            <p:graphicEl>
                                              <a:dgm id="{2CB25DFF-ED46-4C71-8700-AC72670119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32906A66-014D-42A9-80F6-27E3A33465DB}"/>
                                            </p:graphicEl>
                                          </p:spTgt>
                                        </p:tgtEl>
                                        <p:attrNameLst>
                                          <p:attrName>style.visibility</p:attrName>
                                        </p:attrNameLst>
                                      </p:cBhvr>
                                      <p:to>
                                        <p:strVal val="visible"/>
                                      </p:to>
                                    </p:set>
                                    <p:animEffect transition="in" filter="wipe(right)">
                                      <p:cBhvr>
                                        <p:cTn id="12" dur="500"/>
                                        <p:tgtEl>
                                          <p:spTgt spid="4">
                                            <p:graphicEl>
                                              <a:dgm id="{32906A66-014D-42A9-80F6-27E3A33465DB}"/>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AAC24C0A-ADFE-4063-949C-5AF0F9A67240}"/>
                                            </p:graphicEl>
                                          </p:spTgt>
                                        </p:tgtEl>
                                        <p:attrNameLst>
                                          <p:attrName>style.visibility</p:attrName>
                                        </p:attrNameLst>
                                      </p:cBhvr>
                                      <p:to>
                                        <p:strVal val="visible"/>
                                      </p:to>
                                    </p:set>
                                    <p:animEffect transition="in" filter="wipe(right)">
                                      <p:cBhvr>
                                        <p:cTn id="15" dur="500"/>
                                        <p:tgtEl>
                                          <p:spTgt spid="4">
                                            <p:graphicEl>
                                              <a:dgm id="{AAC24C0A-ADFE-4063-949C-5AF0F9A672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B9F495B8-C020-4A4C-8AB8-E86F7A615EFF}"/>
                                            </p:graphicEl>
                                          </p:spTgt>
                                        </p:tgtEl>
                                        <p:attrNameLst>
                                          <p:attrName>style.visibility</p:attrName>
                                        </p:attrNameLst>
                                      </p:cBhvr>
                                      <p:to>
                                        <p:strVal val="visible"/>
                                      </p:to>
                                    </p:set>
                                    <p:animEffect transition="in" filter="wipe(right)">
                                      <p:cBhvr>
                                        <p:cTn id="20" dur="500"/>
                                        <p:tgtEl>
                                          <p:spTgt spid="4">
                                            <p:graphicEl>
                                              <a:dgm id="{B9F495B8-C020-4A4C-8AB8-E86F7A615EFF}"/>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1805601F-5A8C-40E4-8E6B-9BDD4DD05640}"/>
                                            </p:graphicEl>
                                          </p:spTgt>
                                        </p:tgtEl>
                                        <p:attrNameLst>
                                          <p:attrName>style.visibility</p:attrName>
                                        </p:attrNameLst>
                                      </p:cBhvr>
                                      <p:to>
                                        <p:strVal val="visible"/>
                                      </p:to>
                                    </p:set>
                                    <p:animEffect transition="in" filter="wipe(right)">
                                      <p:cBhvr>
                                        <p:cTn id="23" dur="500"/>
                                        <p:tgtEl>
                                          <p:spTgt spid="4">
                                            <p:graphicEl>
                                              <a:dgm id="{1805601F-5A8C-40E4-8E6B-9BDD4DD0564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BE6CE723-EE64-4DCB-9353-41EE66C1385A}"/>
                                            </p:graphicEl>
                                          </p:spTgt>
                                        </p:tgtEl>
                                        <p:attrNameLst>
                                          <p:attrName>style.visibility</p:attrName>
                                        </p:attrNameLst>
                                      </p:cBhvr>
                                      <p:to>
                                        <p:strVal val="visible"/>
                                      </p:to>
                                    </p:set>
                                    <p:animEffect transition="in" filter="wipe(right)">
                                      <p:cBhvr>
                                        <p:cTn id="28" dur="500"/>
                                        <p:tgtEl>
                                          <p:spTgt spid="4">
                                            <p:graphicEl>
                                              <a:dgm id="{BE6CE723-EE64-4DCB-9353-41EE66C1385A}"/>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FF9E0E0A-8525-4BEE-8DCB-9E617D538E7F}"/>
                                            </p:graphicEl>
                                          </p:spTgt>
                                        </p:tgtEl>
                                        <p:attrNameLst>
                                          <p:attrName>style.visibility</p:attrName>
                                        </p:attrNameLst>
                                      </p:cBhvr>
                                      <p:to>
                                        <p:strVal val="visible"/>
                                      </p:to>
                                    </p:set>
                                    <p:animEffect transition="in" filter="wipe(right)">
                                      <p:cBhvr>
                                        <p:cTn id="31" dur="500"/>
                                        <p:tgtEl>
                                          <p:spTgt spid="4">
                                            <p:graphicEl>
                                              <a:dgm id="{FF9E0E0A-8525-4BEE-8DCB-9E617D538E7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197A037E-3ECE-42A9-9093-42C9C878221A}"/>
                                            </p:graphicEl>
                                          </p:spTgt>
                                        </p:tgtEl>
                                        <p:attrNameLst>
                                          <p:attrName>style.visibility</p:attrName>
                                        </p:attrNameLst>
                                      </p:cBhvr>
                                      <p:to>
                                        <p:strVal val="visible"/>
                                      </p:to>
                                    </p:set>
                                    <p:animEffect transition="in" filter="wipe(right)">
                                      <p:cBhvr>
                                        <p:cTn id="36" dur="500"/>
                                        <p:tgtEl>
                                          <p:spTgt spid="4">
                                            <p:graphicEl>
                                              <a:dgm id="{197A037E-3ECE-42A9-9093-42C9C878221A}"/>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53E6B4A0-6509-4987-A1BA-1917AA85714C}"/>
                                            </p:graphicEl>
                                          </p:spTgt>
                                        </p:tgtEl>
                                        <p:attrNameLst>
                                          <p:attrName>style.visibility</p:attrName>
                                        </p:attrNameLst>
                                      </p:cBhvr>
                                      <p:to>
                                        <p:strVal val="visible"/>
                                      </p:to>
                                    </p:set>
                                    <p:animEffect transition="in" filter="wipe(right)">
                                      <p:cBhvr>
                                        <p:cTn id="39" dur="500"/>
                                        <p:tgtEl>
                                          <p:spTgt spid="4">
                                            <p:graphicEl>
                                              <a:dgm id="{53E6B4A0-6509-4987-A1BA-1917AA85714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
                                            <p:graphicEl>
                                              <a:dgm id="{652C239F-A419-4802-848A-437CC7F2B657}"/>
                                            </p:graphicEl>
                                          </p:spTgt>
                                        </p:tgtEl>
                                        <p:attrNameLst>
                                          <p:attrName>style.visibility</p:attrName>
                                        </p:attrNameLst>
                                      </p:cBhvr>
                                      <p:to>
                                        <p:strVal val="visible"/>
                                      </p:to>
                                    </p:set>
                                    <p:animEffect transition="in" filter="wipe(right)">
                                      <p:cBhvr>
                                        <p:cTn id="44" dur="500"/>
                                        <p:tgtEl>
                                          <p:spTgt spid="4">
                                            <p:graphicEl>
                                              <a:dgm id="{652C239F-A419-4802-848A-437CC7F2B657}"/>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graphicEl>
                                              <a:dgm id="{D1AF5A45-AB2D-484B-B47B-DF4F1C618B94}"/>
                                            </p:graphicEl>
                                          </p:spTgt>
                                        </p:tgtEl>
                                        <p:attrNameLst>
                                          <p:attrName>style.visibility</p:attrName>
                                        </p:attrNameLst>
                                      </p:cBhvr>
                                      <p:to>
                                        <p:strVal val="visible"/>
                                      </p:to>
                                    </p:set>
                                    <p:animEffect transition="in" filter="wipe(right)">
                                      <p:cBhvr>
                                        <p:cTn id="47" dur="500"/>
                                        <p:tgtEl>
                                          <p:spTgt spid="4">
                                            <p:graphicEl>
                                              <a:dgm id="{D1AF5A45-AB2D-484B-B47B-DF4F1C618B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Mitra" panose="00000400000000000000" pitchFamily="2" charset="-78"/>
              </a:rPr>
              <a:t>اسلاید تفاوت فتوا</a:t>
            </a:r>
            <a:endParaRPr lang="en-US" dirty="0">
              <a:cs typeface="B Mitra" panose="00000400000000000000" pitchFamily="2" charset="-78"/>
            </a:endParaRPr>
          </a:p>
        </p:txBody>
      </p:sp>
      <p:graphicFrame>
        <p:nvGraphicFramePr>
          <p:cNvPr id="5" name="Table 4"/>
          <p:cNvGraphicFramePr>
            <a:graphicFrameLocks noGrp="1"/>
          </p:cNvGraphicFramePr>
          <p:nvPr>
            <p:extLst/>
          </p:nvPr>
        </p:nvGraphicFramePr>
        <p:xfrm>
          <a:off x="1981197" y="2133601"/>
          <a:ext cx="6324602" cy="3505201"/>
        </p:xfrm>
        <a:graphic>
          <a:graphicData uri="http://schemas.openxmlformats.org/drawingml/2006/table">
            <a:tbl>
              <a:tblPr rtl="1" firstRow="1" firstCol="1" bandRow="1"/>
              <a:tblGrid>
                <a:gridCol w="3162301">
                  <a:extLst>
                    <a:ext uri="{9D8B030D-6E8A-4147-A177-3AD203B41FA5}">
                      <a16:colId xmlns:a16="http://schemas.microsoft.com/office/drawing/2014/main" val="20000"/>
                    </a:ext>
                  </a:extLst>
                </a:gridCol>
                <a:gridCol w="3162301">
                  <a:extLst>
                    <a:ext uri="{9D8B030D-6E8A-4147-A177-3AD203B41FA5}">
                      <a16:colId xmlns:a16="http://schemas.microsoft.com/office/drawing/2014/main" val="20001"/>
                    </a:ext>
                  </a:extLst>
                </a:gridCol>
              </a:tblGrid>
              <a:tr h="1053881">
                <a:tc gridSpan="2">
                  <a:txBody>
                    <a:bodyPr/>
                    <a:lstStyle/>
                    <a:p>
                      <a:pPr algn="ctr" rtl="1">
                        <a:spcAft>
                          <a:spcPts val="0"/>
                        </a:spcAft>
                      </a:pPr>
                      <a:r>
                        <a:rPr lang="fa-IR" sz="2400" b="1">
                          <a:effectLst/>
                          <a:latin typeface="IranNastaliq"/>
                          <a:ea typeface="Times New Roman"/>
                          <a:cs typeface="B Nazanin"/>
                        </a:rPr>
                        <a:t>تعداد تسبیحات در رکعات 3 و 4 </a:t>
                      </a:r>
                      <a:r>
                        <a:rPr lang="ar-SA" sz="1800">
                          <a:effectLst/>
                          <a:latin typeface="Times New Roman"/>
                          <a:ea typeface="Times New Roman"/>
                          <a:cs typeface="B Mitra"/>
                        </a:rPr>
                        <a:t>(آ: ص116، پ2 ت: م1005)</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extLst>
                  <a:ext uri="{0D108BD9-81ED-4DB2-BD59-A6C34878D82A}">
                    <a16:rowId xmlns:a16="http://schemas.microsoft.com/office/drawing/2014/main" val="10000"/>
                  </a:ext>
                </a:extLst>
              </a:tr>
              <a:tr h="1838489">
                <a:tc>
                  <a:txBody>
                    <a:bodyPr/>
                    <a:lstStyle/>
                    <a:p>
                      <a:pPr algn="justLow" rtl="1">
                        <a:spcAft>
                          <a:spcPts val="0"/>
                        </a:spcAft>
                      </a:pPr>
                      <a:r>
                        <a:rPr lang="fa-IR" sz="2400">
                          <a:effectLst/>
                          <a:latin typeface="Times New Roman"/>
                          <a:ea typeface="Times New Roman"/>
                          <a:cs typeface="B Mitra"/>
                        </a:rPr>
                        <a:t>یک مرتبه کافی است.</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spcAft>
                          <a:spcPts val="0"/>
                        </a:spcAft>
                      </a:pPr>
                      <a:r>
                        <a:rPr lang="fa-IR" sz="2400">
                          <a:effectLst/>
                          <a:latin typeface="Times New Roman"/>
                          <a:ea typeface="Times New Roman"/>
                          <a:cs typeface="B Mitra"/>
                        </a:rPr>
                        <a:t>آیات عظام: امام خمینی، اراکی، بهجت، تبریزی، خامنه‌ای، خویی، سیستانی، زنجانی، صافی، گلپایگانی، مکارم، نوری</a:t>
                      </a:r>
                      <a:endParaRPr lang="en-US" sz="2400">
                        <a:effectLst/>
                        <a:latin typeface="Times New Roman"/>
                        <a:ea typeface="Times New Roman"/>
                        <a:cs typeface="B Tit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831">
                <a:tc>
                  <a:txBody>
                    <a:bodyPr/>
                    <a:lstStyle/>
                    <a:p>
                      <a:pPr algn="justLow" rtl="1">
                        <a:spcAft>
                          <a:spcPts val="0"/>
                        </a:spcAft>
                      </a:pPr>
                      <a:r>
                        <a:rPr lang="fa-IR" sz="2400">
                          <a:effectLst/>
                          <a:latin typeface="Times New Roman"/>
                          <a:ea typeface="Times New Roman"/>
                          <a:cs typeface="B Mitra"/>
                        </a:rPr>
                        <a:t>بنابر احتیاط واجب، سه مرتبه بخواند.</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spcAft>
                          <a:spcPts val="0"/>
                        </a:spcAft>
                      </a:pPr>
                      <a:r>
                        <a:rPr lang="fa-IR" sz="2400" dirty="0">
                          <a:effectLst/>
                          <a:latin typeface="Times New Roman"/>
                          <a:ea typeface="Times New Roman"/>
                          <a:cs typeface="B Mitra"/>
                        </a:rPr>
                        <a:t>آیت الله فاضل</a:t>
                      </a:r>
                      <a:endParaRPr lang="en-US" sz="24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640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000" dirty="0">
                <a:solidFill>
                  <a:schemeClr val="tx1"/>
                </a:solidFill>
                <a:cs typeface="B Mitra" panose="00000400000000000000" pitchFamily="2" charset="-78"/>
              </a:rPr>
              <a:t>سوره‏هاى «فيل» و «ايلاف» براى نماز يك سوره به حساب مى‏آيد و نيز سوره «ضحى» و «انشراح» و خواندن يكى از اين‏ها پس از حمد، در نماز كفايت نمى‏كند بلكه بايد دو سوره با بسم‏اللّه در وسط خوانده شود</a:t>
            </a:r>
          </a:p>
        </p:txBody>
      </p:sp>
    </p:spTree>
    <p:extLst>
      <p:ext uri="{BB962C8B-B14F-4D97-AF65-F5344CB8AC3E}">
        <p14:creationId xmlns:p14="http://schemas.microsoft.com/office/powerpoint/2010/main" val="2633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0562138"/>
              </p:ext>
            </p:extLst>
          </p:nvPr>
        </p:nvGraphicFramePr>
        <p:xfrm>
          <a:off x="609600" y="3048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0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355420BF-DFFB-4A6F-836F-9543DCFBD79A}"/>
                                            </p:graphicEl>
                                          </p:spTgt>
                                        </p:tgtEl>
                                        <p:attrNameLst>
                                          <p:attrName>style.visibility</p:attrName>
                                        </p:attrNameLst>
                                      </p:cBhvr>
                                      <p:to>
                                        <p:strVal val="visible"/>
                                      </p:to>
                                    </p:set>
                                    <p:animEffect transition="in" filter="wipe(right)">
                                      <p:cBhvr>
                                        <p:cTn id="7" dur="500"/>
                                        <p:tgtEl>
                                          <p:spTgt spid="4">
                                            <p:graphicEl>
                                              <a:dgm id="{355420BF-DFFB-4A6F-836F-9543DCFBD7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6A7F4989-0495-44AF-9874-158F95448372}"/>
                                            </p:graphicEl>
                                          </p:spTgt>
                                        </p:tgtEl>
                                        <p:attrNameLst>
                                          <p:attrName>style.visibility</p:attrName>
                                        </p:attrNameLst>
                                      </p:cBhvr>
                                      <p:to>
                                        <p:strVal val="visible"/>
                                      </p:to>
                                    </p:set>
                                    <p:animEffect transition="in" filter="wipe(right)">
                                      <p:cBhvr>
                                        <p:cTn id="12" dur="500"/>
                                        <p:tgtEl>
                                          <p:spTgt spid="4">
                                            <p:graphicEl>
                                              <a:dgm id="{6A7F4989-0495-44AF-9874-158F95448372}"/>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AC946E61-7770-4FF1-9632-4CF7574B4FF4}"/>
                                            </p:graphicEl>
                                          </p:spTgt>
                                        </p:tgtEl>
                                        <p:attrNameLst>
                                          <p:attrName>style.visibility</p:attrName>
                                        </p:attrNameLst>
                                      </p:cBhvr>
                                      <p:to>
                                        <p:strVal val="visible"/>
                                      </p:to>
                                    </p:set>
                                    <p:animEffect transition="in" filter="wipe(right)">
                                      <p:cBhvr>
                                        <p:cTn id="15" dur="500"/>
                                        <p:tgtEl>
                                          <p:spTgt spid="4">
                                            <p:graphicEl>
                                              <a:dgm id="{AC946E61-7770-4FF1-9632-4CF7574B4F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BB435827-D297-4D1E-BDF3-087528B71151}"/>
                                            </p:graphicEl>
                                          </p:spTgt>
                                        </p:tgtEl>
                                        <p:attrNameLst>
                                          <p:attrName>style.visibility</p:attrName>
                                        </p:attrNameLst>
                                      </p:cBhvr>
                                      <p:to>
                                        <p:strVal val="visible"/>
                                      </p:to>
                                    </p:set>
                                    <p:animEffect transition="in" filter="wipe(right)">
                                      <p:cBhvr>
                                        <p:cTn id="20" dur="500"/>
                                        <p:tgtEl>
                                          <p:spTgt spid="4">
                                            <p:graphicEl>
                                              <a:dgm id="{BB435827-D297-4D1E-BDF3-087528B71151}"/>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8209C111-0A85-44EC-A7CD-8C1CC455E75F}"/>
                                            </p:graphicEl>
                                          </p:spTgt>
                                        </p:tgtEl>
                                        <p:attrNameLst>
                                          <p:attrName>style.visibility</p:attrName>
                                        </p:attrNameLst>
                                      </p:cBhvr>
                                      <p:to>
                                        <p:strVal val="visible"/>
                                      </p:to>
                                    </p:set>
                                    <p:animEffect transition="in" filter="wipe(right)">
                                      <p:cBhvr>
                                        <p:cTn id="23" dur="500"/>
                                        <p:tgtEl>
                                          <p:spTgt spid="4">
                                            <p:graphicEl>
                                              <a:dgm id="{8209C111-0A85-44EC-A7CD-8C1CC455E75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E9496DE8-4056-4635-B587-79A25F0699AC}"/>
                                            </p:graphicEl>
                                          </p:spTgt>
                                        </p:tgtEl>
                                        <p:attrNameLst>
                                          <p:attrName>style.visibility</p:attrName>
                                        </p:attrNameLst>
                                      </p:cBhvr>
                                      <p:to>
                                        <p:strVal val="visible"/>
                                      </p:to>
                                    </p:set>
                                    <p:animEffect transition="in" filter="wipe(right)">
                                      <p:cBhvr>
                                        <p:cTn id="28" dur="500"/>
                                        <p:tgtEl>
                                          <p:spTgt spid="4">
                                            <p:graphicEl>
                                              <a:dgm id="{E9496DE8-4056-4635-B587-79A25F0699AC}"/>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8CD8A2F4-D0B2-45CA-8576-15D5F3DFA080}"/>
                                            </p:graphicEl>
                                          </p:spTgt>
                                        </p:tgtEl>
                                        <p:attrNameLst>
                                          <p:attrName>style.visibility</p:attrName>
                                        </p:attrNameLst>
                                      </p:cBhvr>
                                      <p:to>
                                        <p:strVal val="visible"/>
                                      </p:to>
                                    </p:set>
                                    <p:animEffect transition="in" filter="wipe(right)">
                                      <p:cBhvr>
                                        <p:cTn id="31" dur="500"/>
                                        <p:tgtEl>
                                          <p:spTgt spid="4">
                                            <p:graphicEl>
                                              <a:dgm id="{8CD8A2F4-D0B2-45CA-8576-15D5F3DFA08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EA4D8485-C705-4799-A7B2-C19AE9B60F62}"/>
                                            </p:graphicEl>
                                          </p:spTgt>
                                        </p:tgtEl>
                                        <p:attrNameLst>
                                          <p:attrName>style.visibility</p:attrName>
                                        </p:attrNameLst>
                                      </p:cBhvr>
                                      <p:to>
                                        <p:strVal val="visible"/>
                                      </p:to>
                                    </p:set>
                                    <p:animEffect transition="in" filter="wipe(right)">
                                      <p:cBhvr>
                                        <p:cTn id="36" dur="500"/>
                                        <p:tgtEl>
                                          <p:spTgt spid="4">
                                            <p:graphicEl>
                                              <a:dgm id="{EA4D8485-C705-4799-A7B2-C19AE9B60F62}"/>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9EED3DA9-49D3-42C6-93A3-FB24A658DAED}"/>
                                            </p:graphicEl>
                                          </p:spTgt>
                                        </p:tgtEl>
                                        <p:attrNameLst>
                                          <p:attrName>style.visibility</p:attrName>
                                        </p:attrNameLst>
                                      </p:cBhvr>
                                      <p:to>
                                        <p:strVal val="visible"/>
                                      </p:to>
                                    </p:set>
                                    <p:animEffect transition="in" filter="wipe(right)">
                                      <p:cBhvr>
                                        <p:cTn id="39" dur="500"/>
                                        <p:tgtEl>
                                          <p:spTgt spid="4">
                                            <p:graphicEl>
                                              <a:dgm id="{9EED3DA9-49D3-42C6-93A3-FB24A658DAE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
                                            <p:graphicEl>
                                              <a:dgm id="{144B0063-F1F4-4161-9DC1-CEFE9E9E98D6}"/>
                                            </p:graphicEl>
                                          </p:spTgt>
                                        </p:tgtEl>
                                        <p:attrNameLst>
                                          <p:attrName>style.visibility</p:attrName>
                                        </p:attrNameLst>
                                      </p:cBhvr>
                                      <p:to>
                                        <p:strVal val="visible"/>
                                      </p:to>
                                    </p:set>
                                    <p:animEffect transition="in" filter="wipe(right)">
                                      <p:cBhvr>
                                        <p:cTn id="44" dur="500"/>
                                        <p:tgtEl>
                                          <p:spTgt spid="4">
                                            <p:graphicEl>
                                              <a:dgm id="{144B0063-F1F4-4161-9DC1-CEFE9E9E98D6}"/>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graphicEl>
                                              <a:dgm id="{A0767957-B2C9-4CDB-8487-7006185CB40E}"/>
                                            </p:graphicEl>
                                          </p:spTgt>
                                        </p:tgtEl>
                                        <p:attrNameLst>
                                          <p:attrName>style.visibility</p:attrName>
                                        </p:attrNameLst>
                                      </p:cBhvr>
                                      <p:to>
                                        <p:strVal val="visible"/>
                                      </p:to>
                                    </p:set>
                                    <p:animEffect transition="in" filter="wipe(right)">
                                      <p:cBhvr>
                                        <p:cTn id="47" dur="500"/>
                                        <p:tgtEl>
                                          <p:spTgt spid="4">
                                            <p:graphicEl>
                                              <a:dgm id="{A0767957-B2C9-4CDB-8487-7006185CB40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graphicEl>
                                              <a:dgm id="{2F473C1F-9EE9-48F8-8816-7182B2216567}"/>
                                            </p:graphicEl>
                                          </p:spTgt>
                                        </p:tgtEl>
                                        <p:attrNameLst>
                                          <p:attrName>style.visibility</p:attrName>
                                        </p:attrNameLst>
                                      </p:cBhvr>
                                      <p:to>
                                        <p:strVal val="visible"/>
                                      </p:to>
                                    </p:set>
                                    <p:animEffect transition="in" filter="wipe(right)">
                                      <p:cBhvr>
                                        <p:cTn id="52" dur="500"/>
                                        <p:tgtEl>
                                          <p:spTgt spid="4">
                                            <p:graphicEl>
                                              <a:dgm id="{2F473C1F-9EE9-48F8-8816-7182B2216567}"/>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graphicEl>
                                              <a:dgm id="{ABA09E74-5E8D-46F0-9F6B-37432B23D597}"/>
                                            </p:graphicEl>
                                          </p:spTgt>
                                        </p:tgtEl>
                                        <p:attrNameLst>
                                          <p:attrName>style.visibility</p:attrName>
                                        </p:attrNameLst>
                                      </p:cBhvr>
                                      <p:to>
                                        <p:strVal val="visible"/>
                                      </p:to>
                                    </p:set>
                                    <p:animEffect transition="in" filter="wipe(right)">
                                      <p:cBhvr>
                                        <p:cTn id="55" dur="500"/>
                                        <p:tgtEl>
                                          <p:spTgt spid="4">
                                            <p:graphicEl>
                                              <a:dgm id="{ABA09E74-5E8D-46F0-9F6B-37432B23D59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4">
                                            <p:graphicEl>
                                              <a:dgm id="{4DECA578-BE7B-49D1-A17D-515F2B66CF43}"/>
                                            </p:graphicEl>
                                          </p:spTgt>
                                        </p:tgtEl>
                                        <p:attrNameLst>
                                          <p:attrName>style.visibility</p:attrName>
                                        </p:attrNameLst>
                                      </p:cBhvr>
                                      <p:to>
                                        <p:strVal val="visible"/>
                                      </p:to>
                                    </p:set>
                                    <p:animEffect transition="in" filter="wipe(right)">
                                      <p:cBhvr>
                                        <p:cTn id="60" dur="500"/>
                                        <p:tgtEl>
                                          <p:spTgt spid="4">
                                            <p:graphicEl>
                                              <a:dgm id="{4DECA578-BE7B-49D1-A17D-515F2B66CF43}"/>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
                                            <p:graphicEl>
                                              <a:dgm id="{7AE3383A-02B1-4F98-B0E8-03512D3802A0}"/>
                                            </p:graphicEl>
                                          </p:spTgt>
                                        </p:tgtEl>
                                        <p:attrNameLst>
                                          <p:attrName>style.visibility</p:attrName>
                                        </p:attrNameLst>
                                      </p:cBhvr>
                                      <p:to>
                                        <p:strVal val="visible"/>
                                      </p:to>
                                    </p:set>
                                    <p:animEffect transition="in" filter="wipe(right)">
                                      <p:cBhvr>
                                        <p:cTn id="63" dur="500"/>
                                        <p:tgtEl>
                                          <p:spTgt spid="4">
                                            <p:graphicEl>
                                              <a:dgm id="{7AE3383A-02B1-4F98-B0E8-03512D3802A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4">
                                            <p:graphicEl>
                                              <a:dgm id="{73E2CD39-F7F2-4122-A86D-A053629660AB}"/>
                                            </p:graphicEl>
                                          </p:spTgt>
                                        </p:tgtEl>
                                        <p:attrNameLst>
                                          <p:attrName>style.visibility</p:attrName>
                                        </p:attrNameLst>
                                      </p:cBhvr>
                                      <p:to>
                                        <p:strVal val="visible"/>
                                      </p:to>
                                    </p:set>
                                    <p:animEffect transition="in" filter="wipe(right)">
                                      <p:cBhvr>
                                        <p:cTn id="68" dur="500"/>
                                        <p:tgtEl>
                                          <p:spTgt spid="4">
                                            <p:graphicEl>
                                              <a:dgm id="{73E2CD39-F7F2-4122-A86D-A053629660AB}"/>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
                                            <p:graphicEl>
                                              <a:dgm id="{9A3195F5-55E8-4CE7-BF4B-8C99A3890F58}"/>
                                            </p:graphicEl>
                                          </p:spTgt>
                                        </p:tgtEl>
                                        <p:attrNameLst>
                                          <p:attrName>style.visibility</p:attrName>
                                        </p:attrNameLst>
                                      </p:cBhvr>
                                      <p:to>
                                        <p:strVal val="visible"/>
                                      </p:to>
                                    </p:set>
                                    <p:animEffect transition="in" filter="wipe(right)">
                                      <p:cBhvr>
                                        <p:cTn id="71" dur="500"/>
                                        <p:tgtEl>
                                          <p:spTgt spid="4">
                                            <p:graphicEl>
                                              <a:dgm id="{9A3195F5-55E8-4CE7-BF4B-8C99A3890F5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4">
                                            <p:graphicEl>
                                              <a:dgm id="{7A7B1A88-4560-4334-85BD-A0DF4AEB2989}"/>
                                            </p:graphicEl>
                                          </p:spTgt>
                                        </p:tgtEl>
                                        <p:attrNameLst>
                                          <p:attrName>style.visibility</p:attrName>
                                        </p:attrNameLst>
                                      </p:cBhvr>
                                      <p:to>
                                        <p:strVal val="visible"/>
                                      </p:to>
                                    </p:set>
                                    <p:animEffect transition="in" filter="wipe(right)">
                                      <p:cBhvr>
                                        <p:cTn id="76" dur="500"/>
                                        <p:tgtEl>
                                          <p:spTgt spid="4">
                                            <p:graphicEl>
                                              <a:dgm id="{7A7B1A88-4560-4334-85BD-A0DF4AEB2989}"/>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
                                            <p:graphicEl>
                                              <a:dgm id="{2DEAD036-EAF5-40C5-86A2-C99B5793B8AD}"/>
                                            </p:graphicEl>
                                          </p:spTgt>
                                        </p:tgtEl>
                                        <p:attrNameLst>
                                          <p:attrName>style.visibility</p:attrName>
                                        </p:attrNameLst>
                                      </p:cBhvr>
                                      <p:to>
                                        <p:strVal val="visible"/>
                                      </p:to>
                                    </p:set>
                                    <p:animEffect transition="in" filter="wipe(right)">
                                      <p:cBhvr>
                                        <p:cTn id="79" dur="500"/>
                                        <p:tgtEl>
                                          <p:spTgt spid="4">
                                            <p:graphicEl>
                                              <a:dgm id="{2DEAD036-EAF5-40C5-86A2-C99B5793B8A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4">
                                            <p:graphicEl>
                                              <a:dgm id="{E59B873A-8754-418E-8A22-034FAA2BFF6B}"/>
                                            </p:graphicEl>
                                          </p:spTgt>
                                        </p:tgtEl>
                                        <p:attrNameLst>
                                          <p:attrName>style.visibility</p:attrName>
                                        </p:attrNameLst>
                                      </p:cBhvr>
                                      <p:to>
                                        <p:strVal val="visible"/>
                                      </p:to>
                                    </p:set>
                                    <p:animEffect transition="in" filter="wipe(right)">
                                      <p:cBhvr>
                                        <p:cTn id="84" dur="500"/>
                                        <p:tgtEl>
                                          <p:spTgt spid="4">
                                            <p:graphicEl>
                                              <a:dgm id="{E59B873A-8754-418E-8A22-034FAA2BFF6B}"/>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
                                            <p:graphicEl>
                                              <a:dgm id="{CF8AF9E3-6440-467F-8926-3DDD859E819E}"/>
                                            </p:graphicEl>
                                          </p:spTgt>
                                        </p:tgtEl>
                                        <p:attrNameLst>
                                          <p:attrName>style.visibility</p:attrName>
                                        </p:attrNameLst>
                                      </p:cBhvr>
                                      <p:to>
                                        <p:strVal val="visible"/>
                                      </p:to>
                                    </p:set>
                                    <p:animEffect transition="in" filter="wipe(right)">
                                      <p:cBhvr>
                                        <p:cTn id="87" dur="500"/>
                                        <p:tgtEl>
                                          <p:spTgt spid="4">
                                            <p:graphicEl>
                                              <a:dgm id="{CF8AF9E3-6440-467F-8926-3DDD859E81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چنانچه سوره ی حمد بخواند بنابر احتیاط واجب، بسم الله آن را نیز باید آهسته بگوید</a:t>
            </a:r>
          </a:p>
        </p:txBody>
      </p:sp>
    </p:spTree>
    <p:extLst>
      <p:ext uri="{BB962C8B-B14F-4D97-AF65-F5344CB8AC3E}">
        <p14:creationId xmlns:p14="http://schemas.microsoft.com/office/powerpoint/2010/main" val="100654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اگر نامحرم صداى او را نمى شنود مى تواند بلند بخواند و اگر مى شنود، بنابراحتياط واجب بايد آهسته بخواند</a:t>
            </a:r>
          </a:p>
        </p:txBody>
      </p:sp>
    </p:spTree>
    <p:extLst>
      <p:ext uri="{BB962C8B-B14F-4D97-AF65-F5344CB8AC3E}">
        <p14:creationId xmlns:p14="http://schemas.microsoft.com/office/powerpoint/2010/main" val="304286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8545170"/>
              </p:ext>
            </p:extLst>
          </p:nvPr>
        </p:nvGraphicFramePr>
        <p:xfrm>
          <a:off x="920552" y="404664"/>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9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Mitra" panose="00000400000000000000" pitchFamily="2" charset="-78"/>
              </a:rPr>
              <a:t>اسلاید تفاوت فتوا</a:t>
            </a:r>
            <a:endParaRPr lang="en-US" dirty="0">
              <a:cs typeface="B Mitra" panose="00000400000000000000" pitchFamily="2" charset="-78"/>
            </a:endParaRPr>
          </a:p>
        </p:txBody>
      </p:sp>
      <p:graphicFrame>
        <p:nvGraphicFramePr>
          <p:cNvPr id="3" name="Table 2"/>
          <p:cNvGraphicFramePr>
            <a:graphicFrameLocks noGrp="1"/>
          </p:cNvGraphicFramePr>
          <p:nvPr>
            <p:extLst/>
          </p:nvPr>
        </p:nvGraphicFramePr>
        <p:xfrm>
          <a:off x="1780968" y="523039"/>
          <a:ext cx="6609940" cy="5832235"/>
        </p:xfrm>
        <a:graphic>
          <a:graphicData uri="http://schemas.openxmlformats.org/drawingml/2006/table">
            <a:tbl>
              <a:tblPr rtl="1" firstRow="1" firstCol="1" bandRow="1"/>
              <a:tblGrid>
                <a:gridCol w="3304970">
                  <a:extLst>
                    <a:ext uri="{9D8B030D-6E8A-4147-A177-3AD203B41FA5}">
                      <a16:colId xmlns:a16="http://schemas.microsoft.com/office/drawing/2014/main" val="20000"/>
                    </a:ext>
                  </a:extLst>
                </a:gridCol>
                <a:gridCol w="3304970">
                  <a:extLst>
                    <a:ext uri="{9D8B030D-6E8A-4147-A177-3AD203B41FA5}">
                      <a16:colId xmlns:a16="http://schemas.microsoft.com/office/drawing/2014/main" val="20001"/>
                    </a:ext>
                  </a:extLst>
                </a:gridCol>
              </a:tblGrid>
              <a:tr h="576605">
                <a:tc gridSpan="2">
                  <a:txBody>
                    <a:bodyPr/>
                    <a:lstStyle/>
                    <a:p>
                      <a:pPr algn="ctr" rtl="1">
                        <a:spcAft>
                          <a:spcPts val="0"/>
                        </a:spcAft>
                      </a:pPr>
                      <a:r>
                        <a:rPr lang="fa-IR" sz="2400" b="1" dirty="0">
                          <a:effectLst/>
                          <a:latin typeface="IranNastaliq"/>
                          <a:ea typeface="Times New Roman"/>
                          <a:cs typeface="B Nazanin"/>
                        </a:rPr>
                        <a:t>شرکت در نماز جماعت برای کسی که قرائتش صحیح نیست</a:t>
                      </a:r>
                      <a:r>
                        <a:rPr lang="ar-SA" sz="1800" dirty="0">
                          <a:effectLst/>
                          <a:latin typeface="Times New Roman"/>
                          <a:ea typeface="Times New Roman"/>
                          <a:cs typeface="B Mitra"/>
                        </a:rPr>
                        <a:t> </a:t>
                      </a:r>
                      <a:endParaRPr lang="en-US" sz="24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extLst>
                  <a:ext uri="{0D108BD9-81ED-4DB2-BD59-A6C34878D82A}">
                    <a16:rowId xmlns:a16="http://schemas.microsoft.com/office/drawing/2014/main" val="10000"/>
                  </a:ext>
                </a:extLst>
              </a:tr>
              <a:tr h="1317954">
                <a:tc>
                  <a:txBody>
                    <a:bodyPr/>
                    <a:lstStyle/>
                    <a:p>
                      <a:pPr algn="justLow" rtl="1">
                        <a:spcAft>
                          <a:spcPts val="0"/>
                        </a:spcAft>
                      </a:pPr>
                      <a:r>
                        <a:rPr lang="fa-IR" sz="2400" dirty="0">
                          <a:effectLst/>
                          <a:latin typeface="Times New Roman"/>
                          <a:ea typeface="Times New Roman"/>
                          <a:cs typeface="B Mitra"/>
                        </a:rPr>
                        <a:t>احتیاط مستحب است.</a:t>
                      </a:r>
                      <a:endParaRPr lang="en-US" sz="24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spcAft>
                          <a:spcPts val="0"/>
                        </a:spcAft>
                      </a:pPr>
                      <a:r>
                        <a:rPr lang="fa-IR" sz="2400">
                          <a:effectLst/>
                          <a:latin typeface="Times New Roman"/>
                          <a:ea typeface="Times New Roman"/>
                          <a:cs typeface="B Mitra"/>
                        </a:rPr>
                        <a:t>آیات عظام: امام خمینی، اراکی، بهجت، تبریزی، خامنه‌ای، خویی، سیستانی، زنجانی، فاضل، مکارم، نوری</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0750">
                <a:tc>
                  <a:txBody>
                    <a:bodyPr/>
                    <a:lstStyle/>
                    <a:p>
                      <a:pPr algn="justLow" rtl="1">
                        <a:spcAft>
                          <a:spcPts val="0"/>
                        </a:spcAft>
                      </a:pPr>
                      <a:r>
                        <a:rPr lang="fa-IR" sz="2400" dirty="0">
                          <a:effectLst/>
                          <a:latin typeface="IranNastaliq"/>
                          <a:ea typeface="Times New Roman"/>
                          <a:cs typeface="B Mitra"/>
                        </a:rPr>
                        <a:t>احتیاط لازم است.</a:t>
                      </a:r>
                      <a:endParaRPr lang="en-US" sz="2400" dirty="0">
                        <a:effectLst/>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spcAft>
                          <a:spcPts val="0"/>
                        </a:spcAft>
                        <a:tabLst>
                          <a:tab pos="352425" algn="l"/>
                          <a:tab pos="408940" algn="ctr"/>
                        </a:tabLst>
                      </a:pPr>
                      <a:r>
                        <a:rPr lang="fa-IR" sz="2400">
                          <a:effectLst/>
                          <a:latin typeface="Times New Roman"/>
                          <a:ea typeface="Times New Roman"/>
                          <a:cs typeface="B Mitra"/>
                        </a:rPr>
                        <a:t>آیت الله گلپایگانی،  آیت الله صافی</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65397">
                <a:tc>
                  <a:txBody>
                    <a:bodyPr/>
                    <a:lstStyle/>
                    <a:p>
                      <a:pPr algn="justLow" rtl="1">
                        <a:spcAft>
                          <a:spcPts val="0"/>
                        </a:spcAft>
                      </a:pPr>
                      <a:r>
                        <a:rPr lang="fa-IR" sz="2400">
                          <a:effectLst/>
                          <a:latin typeface="Times New Roman"/>
                          <a:ea typeface="Times New Roman"/>
                          <a:cs typeface="B Mitra"/>
                        </a:rPr>
                        <a:t>اگر از حمد مقداری را که صحیح می‌خواند معتنا‌به باشد، همان را بخواند ولی اگر ناچیز باشد باید بنابر احتیاط واجب مقداری از بقیه قرآن را به طور صحیح بخواند و اگر آن هم نمی‌شود بخواند تسبیح به آن ضمیمه کند، ولی اگر نمی‌تواند به کلی سوره را صحیح بخواند، لازم نیست چیزی عوض آن بخواند.</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Low" rtl="1">
                        <a:spcAft>
                          <a:spcPts val="0"/>
                        </a:spcAft>
                      </a:pPr>
                      <a:r>
                        <a:rPr lang="fa-IR" sz="2400" dirty="0">
                          <a:effectLst/>
                          <a:latin typeface="Times New Roman"/>
                          <a:ea typeface="Times New Roman"/>
                          <a:cs typeface="B Mitra"/>
                        </a:rPr>
                        <a:t>آیت الله سیستانی</a:t>
                      </a:r>
                      <a:endParaRPr lang="en-US" sz="24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0181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Mitra" panose="00000400000000000000" pitchFamily="2" charset="-78"/>
              </a:rPr>
              <a:t>اسلاید تفاوت فتوا</a:t>
            </a:r>
            <a:endParaRPr lang="en-US" dirty="0">
              <a:cs typeface="B Mitra" panose="00000400000000000000" pitchFamily="2" charset="-78"/>
            </a:endParaRPr>
          </a:p>
        </p:txBody>
      </p:sp>
      <p:graphicFrame>
        <p:nvGraphicFramePr>
          <p:cNvPr id="3" name="Table 2"/>
          <p:cNvGraphicFramePr>
            <a:graphicFrameLocks noGrp="1"/>
          </p:cNvGraphicFramePr>
          <p:nvPr>
            <p:extLst/>
          </p:nvPr>
        </p:nvGraphicFramePr>
        <p:xfrm>
          <a:off x="1905000" y="1066801"/>
          <a:ext cx="5943600" cy="4375835"/>
        </p:xfrm>
        <a:graphic>
          <a:graphicData uri="http://schemas.openxmlformats.org/drawingml/2006/table">
            <a:tbl>
              <a:tblPr rtl="1" firstRow="1" firstCol="1" bandRow="1"/>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656597">
                <a:tc gridSpan="2">
                  <a:txBody>
                    <a:bodyPr/>
                    <a:lstStyle/>
                    <a:p>
                      <a:pPr algn="ctr" rtl="1">
                        <a:spcAft>
                          <a:spcPts val="0"/>
                        </a:spcAft>
                      </a:pPr>
                      <a:r>
                        <a:rPr lang="fa-IR" sz="2000" b="1">
                          <a:effectLst/>
                          <a:latin typeface="IranNastaliq"/>
                          <a:ea typeface="Times New Roman"/>
                          <a:cs typeface="B Nazanin"/>
                        </a:rPr>
                        <a:t>وقف به حرکت و وصل به سکون </a:t>
                      </a:r>
                      <a:r>
                        <a:rPr lang="ar-SA" sz="1600">
                          <a:effectLst/>
                          <a:latin typeface="Times New Roman"/>
                          <a:ea typeface="Times New Roman"/>
                          <a:cs typeface="B Mitra"/>
                        </a:rPr>
                        <a:t>(آ: ص117، پ4 ت: م 1004)</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extLst>
                  <a:ext uri="{0D108BD9-81ED-4DB2-BD59-A6C34878D82A}">
                    <a16:rowId xmlns:a16="http://schemas.microsoft.com/office/drawing/2014/main" val="10000"/>
                  </a:ext>
                </a:extLst>
              </a:tr>
              <a:tr h="878163">
                <a:tc>
                  <a:txBody>
                    <a:bodyPr/>
                    <a:lstStyle/>
                    <a:p>
                      <a:pPr algn="justLow" rtl="1">
                        <a:lnSpc>
                          <a:spcPct val="115000"/>
                        </a:lnSpc>
                        <a:spcAft>
                          <a:spcPts val="0"/>
                        </a:spcAft>
                      </a:pPr>
                      <a:r>
                        <a:rPr lang="fa-IR" sz="2000">
                          <a:effectLst/>
                          <a:latin typeface="Times New Roman"/>
                          <a:ea typeface="Times New Roman"/>
                          <a:cs typeface="B Mitra"/>
                        </a:rPr>
                        <a:t>اشکال ندارد ولی احتیاط مستحب است وقف به حرکت و وصل به سکون ننماید.</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000">
                          <a:effectLst/>
                          <a:latin typeface="Times New Roman"/>
                          <a:ea typeface="Times New Roman"/>
                          <a:cs typeface="B Mitra"/>
                        </a:rPr>
                        <a:t>آیات عظام: امام خمینی، تبریزی، خامنه‌ای، سیستانی، زنجانی، فاضل</a:t>
                      </a:r>
                      <a:endParaRPr lang="en-US" sz="2000">
                        <a:effectLst/>
                        <a:latin typeface="Times New Roman"/>
                        <a:ea typeface="Times New Roman"/>
                        <a:cs typeface="B Tit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9081">
                <a:tc>
                  <a:txBody>
                    <a:bodyPr/>
                    <a:lstStyle/>
                    <a:p>
                      <a:pPr algn="justLow" rtl="1">
                        <a:lnSpc>
                          <a:spcPct val="115000"/>
                        </a:lnSpc>
                        <a:spcAft>
                          <a:spcPts val="0"/>
                        </a:spcAft>
                      </a:pPr>
                      <a:r>
                        <a:rPr lang="fa-IR" sz="2000">
                          <a:effectLst/>
                          <a:latin typeface="Times New Roman"/>
                          <a:ea typeface="Times New Roman"/>
                          <a:cs typeface="B Mitra"/>
                        </a:rPr>
                        <a:t>بنابر احتیاط واجب جایز نیست.</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000">
                          <a:effectLst/>
                          <a:latin typeface="Times New Roman"/>
                          <a:ea typeface="Times New Roman"/>
                          <a:cs typeface="B Mitra"/>
                        </a:rPr>
                        <a:t>آیات عظام: اراکی، خویی، نوری، گلپایگانی، صافی</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78163">
                <a:tc>
                  <a:txBody>
                    <a:bodyPr/>
                    <a:lstStyle/>
                    <a:p>
                      <a:pPr algn="justLow" rtl="1">
                        <a:lnSpc>
                          <a:spcPct val="115000"/>
                        </a:lnSpc>
                        <a:spcAft>
                          <a:spcPts val="0"/>
                        </a:spcAft>
                      </a:pPr>
                      <a:r>
                        <a:rPr lang="fa-IR" sz="2000">
                          <a:effectLst/>
                          <a:latin typeface="Times New Roman"/>
                          <a:ea typeface="Times New Roman"/>
                          <a:cs typeface="B Mitra"/>
                        </a:rPr>
                        <a:t>وقف به حرکت بنابر احتیاط واجب جایز نیست ولی وصل به سکون جایز است.</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000">
                          <a:effectLst/>
                          <a:latin typeface="Times New Roman"/>
                          <a:ea typeface="Times New Roman"/>
                          <a:cs typeface="B Mitra"/>
                        </a:rPr>
                        <a:t>آیت الله مکارم</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57996">
                <a:tc>
                  <a:txBody>
                    <a:bodyPr/>
                    <a:lstStyle/>
                    <a:p>
                      <a:pPr algn="justLow" rtl="1">
                        <a:lnSpc>
                          <a:spcPct val="115000"/>
                        </a:lnSpc>
                        <a:spcAft>
                          <a:spcPts val="0"/>
                        </a:spcAft>
                      </a:pPr>
                      <a:r>
                        <a:rPr lang="fa-IR" sz="2400">
                          <a:effectLst/>
                          <a:latin typeface="Times New Roman"/>
                          <a:ea typeface="Times New Roman"/>
                          <a:cs typeface="B Mitra"/>
                        </a:rPr>
                        <a:t>احتياط آن است که عمداً و بدون عذر وقف به حرکت نکند و وصل به سکون نکند.</a:t>
                      </a:r>
                      <a:endParaRPr lang="en-US" sz="2400">
                        <a:effectLst/>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400" dirty="0">
                          <a:effectLst/>
                          <a:latin typeface="Times New Roman"/>
                          <a:ea typeface="Times New Roman"/>
                          <a:cs typeface="B Mitra"/>
                        </a:rPr>
                        <a:t>آيت الله بهجت</a:t>
                      </a:r>
                      <a:endParaRPr lang="en-US" sz="2400" dirty="0">
                        <a:effectLst/>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713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cs typeface="B Mitra" panose="00000400000000000000" pitchFamily="2" charset="-78"/>
              </a:rPr>
              <a:t>اگر از روى فراموشى يا ندانستن مساله باشد، نماز خوانده شده صحيح است.</a:t>
            </a:r>
            <a:endParaRPr lang="fa-IR" sz="4400" dirty="0">
              <a:solidFill>
                <a:schemeClr val="tx1"/>
              </a:solidFill>
              <a:cs typeface="B Mitra" panose="00000400000000000000" pitchFamily="2" charset="-78"/>
            </a:endParaRPr>
          </a:p>
        </p:txBody>
      </p:sp>
    </p:spTree>
    <p:extLst>
      <p:ext uri="{BB962C8B-B14F-4D97-AF65-F5344CB8AC3E}">
        <p14:creationId xmlns:p14="http://schemas.microsoft.com/office/powerpoint/2010/main" val="204244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7896748"/>
              </p:ext>
            </p:extLst>
          </p:nvPr>
        </p:nvGraphicFramePr>
        <p:xfrm>
          <a:off x="200472" y="188640"/>
          <a:ext cx="936104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6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18FCA84E-978B-4101-A870-10DC874851A0}"/>
                                            </p:graphicEl>
                                          </p:spTgt>
                                        </p:tgtEl>
                                        <p:attrNameLst>
                                          <p:attrName>style.visibility</p:attrName>
                                        </p:attrNameLst>
                                      </p:cBhvr>
                                      <p:to>
                                        <p:strVal val="visible"/>
                                      </p:to>
                                    </p:set>
                                    <p:animEffect transition="in" filter="wipe(right)">
                                      <p:cBhvr>
                                        <p:cTn id="7" dur="500"/>
                                        <p:tgtEl>
                                          <p:spTgt spid="5">
                                            <p:graphicEl>
                                              <a:dgm id="{18FCA84E-978B-4101-A870-10DC874851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1FA32706-D1C5-43D5-A450-6915E19CAE24}"/>
                                            </p:graphicEl>
                                          </p:spTgt>
                                        </p:tgtEl>
                                        <p:attrNameLst>
                                          <p:attrName>style.visibility</p:attrName>
                                        </p:attrNameLst>
                                      </p:cBhvr>
                                      <p:to>
                                        <p:strVal val="visible"/>
                                      </p:to>
                                    </p:set>
                                    <p:animEffect transition="in" filter="wipe(right)">
                                      <p:cBhvr>
                                        <p:cTn id="12" dur="500"/>
                                        <p:tgtEl>
                                          <p:spTgt spid="5">
                                            <p:graphicEl>
                                              <a:dgm id="{1FA32706-D1C5-43D5-A450-6915E19CAE2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53377E53-5EF1-4059-8C42-41F195EA1465}"/>
                                            </p:graphicEl>
                                          </p:spTgt>
                                        </p:tgtEl>
                                        <p:attrNameLst>
                                          <p:attrName>style.visibility</p:attrName>
                                        </p:attrNameLst>
                                      </p:cBhvr>
                                      <p:to>
                                        <p:strVal val="visible"/>
                                      </p:to>
                                    </p:set>
                                    <p:animEffect transition="in" filter="wipe(right)">
                                      <p:cBhvr>
                                        <p:cTn id="15" dur="500"/>
                                        <p:tgtEl>
                                          <p:spTgt spid="5">
                                            <p:graphicEl>
                                              <a:dgm id="{53377E53-5EF1-4059-8C42-41F195EA14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90BD6FA2-DE45-4108-BB58-7E197E56272D}"/>
                                            </p:graphicEl>
                                          </p:spTgt>
                                        </p:tgtEl>
                                        <p:attrNameLst>
                                          <p:attrName>style.visibility</p:attrName>
                                        </p:attrNameLst>
                                      </p:cBhvr>
                                      <p:to>
                                        <p:strVal val="visible"/>
                                      </p:to>
                                    </p:set>
                                    <p:animEffect transition="in" filter="wipe(right)">
                                      <p:cBhvr>
                                        <p:cTn id="20" dur="500"/>
                                        <p:tgtEl>
                                          <p:spTgt spid="5">
                                            <p:graphicEl>
                                              <a:dgm id="{90BD6FA2-DE45-4108-BB58-7E197E56272D}"/>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AA9342FF-2050-41F0-B8F6-336E4DBED098}"/>
                                            </p:graphicEl>
                                          </p:spTgt>
                                        </p:tgtEl>
                                        <p:attrNameLst>
                                          <p:attrName>style.visibility</p:attrName>
                                        </p:attrNameLst>
                                      </p:cBhvr>
                                      <p:to>
                                        <p:strVal val="visible"/>
                                      </p:to>
                                    </p:set>
                                    <p:animEffect transition="in" filter="wipe(right)">
                                      <p:cBhvr>
                                        <p:cTn id="23" dur="500"/>
                                        <p:tgtEl>
                                          <p:spTgt spid="5">
                                            <p:graphicEl>
                                              <a:dgm id="{AA9342FF-2050-41F0-B8F6-336E4DBED09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90A022B2-D560-485A-9B90-8D821D550F37}"/>
                                            </p:graphicEl>
                                          </p:spTgt>
                                        </p:tgtEl>
                                        <p:attrNameLst>
                                          <p:attrName>style.visibility</p:attrName>
                                        </p:attrNameLst>
                                      </p:cBhvr>
                                      <p:to>
                                        <p:strVal val="visible"/>
                                      </p:to>
                                    </p:set>
                                    <p:animEffect transition="in" filter="wipe(right)">
                                      <p:cBhvr>
                                        <p:cTn id="28" dur="500"/>
                                        <p:tgtEl>
                                          <p:spTgt spid="5">
                                            <p:graphicEl>
                                              <a:dgm id="{90A022B2-D560-485A-9B90-8D821D550F37}"/>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E8C08C86-303E-4123-91EF-51E8CFA719AF}"/>
                                            </p:graphicEl>
                                          </p:spTgt>
                                        </p:tgtEl>
                                        <p:attrNameLst>
                                          <p:attrName>style.visibility</p:attrName>
                                        </p:attrNameLst>
                                      </p:cBhvr>
                                      <p:to>
                                        <p:strVal val="visible"/>
                                      </p:to>
                                    </p:set>
                                    <p:animEffect transition="in" filter="wipe(right)">
                                      <p:cBhvr>
                                        <p:cTn id="31" dur="500"/>
                                        <p:tgtEl>
                                          <p:spTgt spid="5">
                                            <p:graphicEl>
                                              <a:dgm id="{E8C08C86-303E-4123-91EF-51E8CFA719A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319E942B-4F42-4CD0-9952-C819614C0505}"/>
                                            </p:graphicEl>
                                          </p:spTgt>
                                        </p:tgtEl>
                                        <p:attrNameLst>
                                          <p:attrName>style.visibility</p:attrName>
                                        </p:attrNameLst>
                                      </p:cBhvr>
                                      <p:to>
                                        <p:strVal val="visible"/>
                                      </p:to>
                                    </p:set>
                                    <p:animEffect transition="in" filter="wipe(right)">
                                      <p:cBhvr>
                                        <p:cTn id="36" dur="500"/>
                                        <p:tgtEl>
                                          <p:spTgt spid="5">
                                            <p:graphicEl>
                                              <a:dgm id="{319E942B-4F42-4CD0-9952-C819614C0505}"/>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95DCB0D1-078B-4621-813C-4CD378E68D04}"/>
                                            </p:graphicEl>
                                          </p:spTgt>
                                        </p:tgtEl>
                                        <p:attrNameLst>
                                          <p:attrName>style.visibility</p:attrName>
                                        </p:attrNameLst>
                                      </p:cBhvr>
                                      <p:to>
                                        <p:strVal val="visible"/>
                                      </p:to>
                                    </p:set>
                                    <p:animEffect transition="in" filter="wipe(right)">
                                      <p:cBhvr>
                                        <p:cTn id="39" dur="500"/>
                                        <p:tgtEl>
                                          <p:spTgt spid="5">
                                            <p:graphicEl>
                                              <a:dgm id="{95DCB0D1-078B-4621-813C-4CD378E68D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مثلاً مى بايست بلند بخواند ولى آهسته خوانده است</a:t>
            </a:r>
          </a:p>
        </p:txBody>
      </p:sp>
    </p:spTree>
    <p:extLst>
      <p:ext uri="{BB962C8B-B14F-4D97-AF65-F5344CB8AC3E}">
        <p14:creationId xmlns:p14="http://schemas.microsoft.com/office/powerpoint/2010/main" val="153520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7771156"/>
              </p:ext>
            </p:extLst>
          </p:nvPr>
        </p:nvGraphicFramePr>
        <p:xfrm>
          <a:off x="560512" y="404664"/>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10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Mitra" panose="00000400000000000000" pitchFamily="2" charset="-78"/>
              </a:rPr>
              <a:t>اسلاید تفاوت فتوا</a:t>
            </a:r>
            <a:endParaRPr lang="en-US" dirty="0">
              <a:cs typeface="B Mitra" panose="00000400000000000000" pitchFamily="2" charset="-78"/>
            </a:endParaRPr>
          </a:p>
        </p:txBody>
      </p:sp>
      <p:graphicFrame>
        <p:nvGraphicFramePr>
          <p:cNvPr id="3" name="Table 2"/>
          <p:cNvGraphicFramePr>
            <a:graphicFrameLocks noGrp="1"/>
          </p:cNvGraphicFramePr>
          <p:nvPr>
            <p:extLst/>
          </p:nvPr>
        </p:nvGraphicFramePr>
        <p:xfrm>
          <a:off x="2209800" y="1447801"/>
          <a:ext cx="5715000" cy="4343399"/>
        </p:xfrm>
        <a:graphic>
          <a:graphicData uri="http://schemas.openxmlformats.org/drawingml/2006/table">
            <a:tbl>
              <a:tblPr rtl="1" firstRow="1" firstCol="1" bandRow="1"/>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775607">
                <a:tc gridSpan="2">
                  <a:txBody>
                    <a:bodyPr/>
                    <a:lstStyle/>
                    <a:p>
                      <a:pPr algn="ctr" rtl="1">
                        <a:spcAft>
                          <a:spcPts val="0"/>
                        </a:spcAft>
                      </a:pPr>
                      <a:r>
                        <a:rPr lang="fa-IR" sz="2400" b="1">
                          <a:effectLst/>
                          <a:latin typeface="IranNastaliq"/>
                          <a:ea typeface="Times New Roman"/>
                          <a:cs typeface="B Nazanin"/>
                        </a:rPr>
                        <a:t>کلمه‌ای از نماز را صحیح می‌دانسته و متوجه شود غلط خوانده </a:t>
                      </a:r>
                      <a:r>
                        <a:rPr lang="ar-SA" sz="1800">
                          <a:effectLst/>
                          <a:latin typeface="Times New Roman"/>
                          <a:ea typeface="Times New Roman"/>
                          <a:cs typeface="B Mitra"/>
                        </a:rPr>
                        <a:t>(آ: ص117،پ5 ت: م 1001)</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extLst>
                  <a:ext uri="{0D108BD9-81ED-4DB2-BD59-A6C34878D82A}">
                    <a16:rowId xmlns:a16="http://schemas.microsoft.com/office/drawing/2014/main" val="10000"/>
                  </a:ext>
                </a:extLst>
              </a:tr>
              <a:tr h="1783896">
                <a:tc>
                  <a:txBody>
                    <a:bodyPr/>
                    <a:lstStyle/>
                    <a:p>
                      <a:pPr algn="justLow" rtl="1">
                        <a:lnSpc>
                          <a:spcPct val="115000"/>
                        </a:lnSpc>
                        <a:spcAft>
                          <a:spcPts val="0"/>
                        </a:spcAft>
                      </a:pPr>
                      <a:r>
                        <a:rPr lang="fa-IR" sz="2400">
                          <a:effectLst/>
                          <a:latin typeface="Times New Roman"/>
                          <a:ea typeface="Times New Roman"/>
                          <a:cs typeface="B Mitra"/>
                        </a:rPr>
                        <a:t>اعاده ندارد.</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400">
                          <a:effectLst/>
                          <a:latin typeface="Times New Roman"/>
                          <a:ea typeface="Times New Roman"/>
                          <a:cs typeface="B Mitra"/>
                        </a:rPr>
                        <a:t>آیات عظام: بهجت، تبریزی، خامنه‌ای، امام خمینی، خویی، سیستانی، زنجانی، فاضل، مکارم</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3896">
                <a:tc>
                  <a:txBody>
                    <a:bodyPr/>
                    <a:lstStyle/>
                    <a:p>
                      <a:pPr algn="justLow" rtl="1">
                        <a:lnSpc>
                          <a:spcPct val="115000"/>
                        </a:lnSpc>
                        <a:spcAft>
                          <a:spcPts val="0"/>
                        </a:spcAft>
                      </a:pPr>
                      <a:r>
                        <a:rPr lang="fa-IR" sz="2400">
                          <a:effectLst/>
                          <a:latin typeface="Times New Roman"/>
                          <a:ea typeface="Times New Roman"/>
                          <a:cs typeface="B Mitra"/>
                        </a:rPr>
                        <a:t>باید دوباره بخواند و اگر وقت گذشته قضا کند.</a:t>
                      </a:r>
                      <a:endParaRPr lang="en-US" sz="24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400" dirty="0">
                          <a:effectLst/>
                          <a:latin typeface="Times New Roman"/>
                          <a:ea typeface="Times New Roman"/>
                          <a:cs typeface="B Mitra"/>
                        </a:rPr>
                        <a:t>آیات عظام: اراکی، صافی، گلپایگانی (بنابر احتیاط واجب بخواند و اگر وقت گذشته قضا کند: آیت الله نوری)</a:t>
                      </a:r>
                      <a:endParaRPr lang="en-US" sz="24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645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Mitra" panose="00000400000000000000" pitchFamily="2" charset="-78"/>
              </a:rPr>
              <a:t>اسلاید تفاوت فتوا</a:t>
            </a:r>
            <a:endParaRPr lang="en-US" dirty="0">
              <a:cs typeface="B Mitra" panose="00000400000000000000" pitchFamily="2" charset="-78"/>
            </a:endParaRPr>
          </a:p>
        </p:txBody>
      </p:sp>
      <p:graphicFrame>
        <p:nvGraphicFramePr>
          <p:cNvPr id="3" name="Table 2"/>
          <p:cNvGraphicFramePr>
            <a:graphicFrameLocks noGrp="1"/>
          </p:cNvGraphicFramePr>
          <p:nvPr>
            <p:extLst/>
          </p:nvPr>
        </p:nvGraphicFramePr>
        <p:xfrm>
          <a:off x="1981200" y="2057401"/>
          <a:ext cx="6172200" cy="3276601"/>
        </p:xfrm>
        <a:graphic>
          <a:graphicData uri="http://schemas.openxmlformats.org/drawingml/2006/table">
            <a:tbl>
              <a:tblPr rtl="1" firstRow="1" firstCol="1" bandRow="1"/>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891619">
                <a:tc gridSpan="2">
                  <a:txBody>
                    <a:bodyPr/>
                    <a:lstStyle/>
                    <a:p>
                      <a:pPr algn="ctr" rtl="1">
                        <a:spcAft>
                          <a:spcPts val="0"/>
                        </a:spcAft>
                      </a:pPr>
                      <a:r>
                        <a:rPr lang="fa-IR" sz="2000" b="1">
                          <a:effectLst/>
                          <a:latin typeface="IranNastaliq"/>
                          <a:ea typeface="Times New Roman"/>
                          <a:cs typeface="B Nazanin"/>
                        </a:rPr>
                        <a:t>ترک سوره در تنگی وقت و ناچاری </a:t>
                      </a:r>
                      <a:r>
                        <a:rPr lang="ar-SA" sz="1600">
                          <a:effectLst/>
                          <a:latin typeface="Times New Roman"/>
                          <a:ea typeface="Times New Roman"/>
                          <a:cs typeface="B Mitra"/>
                        </a:rPr>
                        <a:t>(آ: ص117، پ6 ت: م 979)</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pPr rtl="1"/>
                      <a:endParaRPr lang="fa-IR"/>
                    </a:p>
                  </a:txBody>
                  <a:tcPr/>
                </a:tc>
                <a:extLst>
                  <a:ext uri="{0D108BD9-81ED-4DB2-BD59-A6C34878D82A}">
                    <a16:rowId xmlns:a16="http://schemas.microsoft.com/office/drawing/2014/main" val="10000"/>
                  </a:ext>
                </a:extLst>
              </a:tr>
              <a:tr h="1192491">
                <a:tc>
                  <a:txBody>
                    <a:bodyPr/>
                    <a:lstStyle/>
                    <a:p>
                      <a:pPr algn="justLow" rtl="1">
                        <a:lnSpc>
                          <a:spcPct val="115000"/>
                        </a:lnSpc>
                        <a:spcAft>
                          <a:spcPts val="0"/>
                        </a:spcAft>
                      </a:pPr>
                      <a:r>
                        <a:rPr lang="fa-IR" sz="2000">
                          <a:effectLst/>
                          <a:latin typeface="Times New Roman"/>
                          <a:ea typeface="Times New Roman"/>
                          <a:cs typeface="B Mitra"/>
                        </a:rPr>
                        <a:t>نباید سوره را بخواند.</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000">
                          <a:effectLst/>
                          <a:latin typeface="Times New Roman"/>
                          <a:ea typeface="Times New Roman"/>
                          <a:cs typeface="B Mitra"/>
                        </a:rPr>
                        <a:t>آیات عظام: اراکی، بهجت، تبریزی، خامنه‌ای، امام خمینی، خویی، سیستانی، صافی، فاضل، گلپایگانی، نوری</a:t>
                      </a:r>
                      <a:endParaRPr lang="en-US" sz="200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92491">
                <a:tc>
                  <a:txBody>
                    <a:bodyPr/>
                    <a:lstStyle/>
                    <a:p>
                      <a:pPr algn="justLow" rtl="1">
                        <a:lnSpc>
                          <a:spcPct val="115000"/>
                        </a:lnSpc>
                        <a:spcAft>
                          <a:spcPts val="0"/>
                        </a:spcAft>
                      </a:pPr>
                      <a:r>
                        <a:rPr lang="fa-IR" sz="2400">
                          <a:effectLst/>
                          <a:latin typeface="Times New Roman"/>
                          <a:ea typeface="Times New Roman"/>
                          <a:cs typeface="B Mitra"/>
                        </a:rPr>
                        <a:t>می‌تواند سوره را ترک کند.</a:t>
                      </a:r>
                      <a:endParaRPr lang="en-US" sz="2400">
                        <a:effectLst/>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Low" rtl="1">
                        <a:lnSpc>
                          <a:spcPct val="115000"/>
                        </a:lnSpc>
                        <a:spcAft>
                          <a:spcPts val="0"/>
                        </a:spcAft>
                      </a:pPr>
                      <a:r>
                        <a:rPr lang="fa-IR" sz="2000" dirty="0">
                          <a:effectLst/>
                          <a:latin typeface="Times New Roman"/>
                          <a:ea typeface="Times New Roman"/>
                          <a:cs typeface="B Mitra"/>
                        </a:rPr>
                        <a:t>آیت الله مکارم (بلکه اگر مستلزم ضرر اساسی برای بدن باشد، خواندن سوره جایز نیست: آیت الله زنجانی)</a:t>
                      </a:r>
                      <a:endParaRPr lang="en-US" sz="2000" dirty="0">
                        <a:effectLst/>
                        <a:latin typeface="Times New Roman"/>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961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مثلاً  كلمه ی «عَبْدُهُ» را در تشهد «عَبْدَهُ » مى دانسته و در نماز همانطور بخواند </a:t>
            </a:r>
          </a:p>
        </p:txBody>
      </p:sp>
    </p:spTree>
    <p:extLst>
      <p:ext uri="{BB962C8B-B14F-4D97-AF65-F5344CB8AC3E}">
        <p14:creationId xmlns:p14="http://schemas.microsoft.com/office/powerpoint/2010/main" val="365389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765458" y="476672"/>
            <a:ext cx="864096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مثلاً بترسد كه اگر سوره را بخواند دزد يا درنده يا چيز ديگرى به او صدمه مى زند.</a:t>
            </a:r>
          </a:p>
        </p:txBody>
      </p:sp>
    </p:spTree>
    <p:extLst>
      <p:ext uri="{BB962C8B-B14F-4D97-AF65-F5344CB8AC3E}">
        <p14:creationId xmlns:p14="http://schemas.microsoft.com/office/powerpoint/2010/main" val="128442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1828800"/>
            <a:ext cx="9180512" cy="4191000"/>
          </a:xfrm>
        </p:spPr>
        <p:txBody>
          <a:bodyPr>
            <a:normAutofit/>
          </a:bodyPr>
          <a:lstStyle/>
          <a:p>
            <a:pPr algn="ctr" rtl="1"/>
            <a:r>
              <a:rPr lang="ar-SA" sz="7200" dirty="0">
                <a:latin typeface="Thuluth 1" panose="05000000000000000000" pitchFamily="2" charset="2"/>
                <a:cs typeface="B Mitra" panose="00000400000000000000" pitchFamily="2" charset="-78"/>
              </a:rPr>
              <a:t>پس از گفتن "الله اکبر" </a:t>
            </a:r>
            <a:endParaRPr lang="fa-IR" sz="7200" dirty="0" smtClean="0">
              <a:latin typeface="Thuluth 1" panose="05000000000000000000" pitchFamily="2" charset="2"/>
              <a:cs typeface="B Mitra" panose="00000400000000000000" pitchFamily="2" charset="-78"/>
            </a:endParaRPr>
          </a:p>
          <a:p>
            <a:pPr algn="ctr" rtl="1"/>
            <a:r>
              <a:rPr lang="ar-SA"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huluth 1" panose="05000000000000000000" pitchFamily="2" charset="2"/>
                <a:cs typeface="B Mitra" panose="00000400000000000000" pitchFamily="2" charset="-78"/>
              </a:rPr>
              <a:t>سوره </a:t>
            </a:r>
            <a:r>
              <a:rPr lang="ar-SA"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huluth 1" panose="05000000000000000000" pitchFamily="2" charset="2"/>
                <a:cs typeface="B Mitra" panose="00000400000000000000" pitchFamily="2" charset="-78"/>
              </a:rPr>
              <a:t>حمد</a:t>
            </a:r>
            <a:r>
              <a:rPr lang="ar-SA" sz="7200" dirty="0">
                <a:latin typeface="Thuluth 1" panose="05000000000000000000" pitchFamily="2" charset="2"/>
                <a:cs typeface="B Mitra" panose="00000400000000000000" pitchFamily="2" charset="-78"/>
              </a:rPr>
              <a:t> را مي خوانيم</a:t>
            </a:r>
            <a:r>
              <a:rPr lang="en-US" sz="7200" dirty="0">
                <a:latin typeface="Thuluth 1" panose="05000000000000000000" pitchFamily="2" charset="2"/>
                <a:cs typeface="B Mitra" panose="00000400000000000000" pitchFamily="2" charset="-78"/>
              </a:rPr>
              <a:t> . </a:t>
            </a:r>
          </a:p>
        </p:txBody>
      </p:sp>
    </p:spTree>
    <p:extLst>
      <p:ext uri="{BB962C8B-B14F-4D97-AF65-F5344CB8AC3E}">
        <p14:creationId xmlns:p14="http://schemas.microsoft.com/office/powerpoint/2010/main" val="387393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amond(in)">
                                      <p:cBhvr>
                                        <p:cTn id="7" dur="2000"/>
                                        <p:tgtEl>
                                          <p:spTgt spid="58371">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diamond(in)">
                                      <p:cBhvr>
                                        <p:cTn id="11" dur="2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95300" y="116632"/>
            <a:ext cx="8915400" cy="1143000"/>
          </a:xfrm>
        </p:spPr>
        <p:txBody>
          <a:bodyPr>
            <a:noAutofit/>
          </a:bodyPr>
          <a:lstStyle/>
          <a:p>
            <a:pPr algn="ctr"/>
            <a:r>
              <a:rPr lang="fa-IR"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Mitra" panose="00000400000000000000" pitchFamily="2" charset="-78"/>
              </a:rPr>
              <a:t>سوره حمد </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Mitra" panose="00000400000000000000" pitchFamily="2" charset="-78"/>
            </a:endParaRPr>
          </a:p>
        </p:txBody>
      </p:sp>
      <p:sp>
        <p:nvSpPr>
          <p:cNvPr id="93187" name="Rectangle 3"/>
          <p:cNvSpPr>
            <a:spLocks noGrp="1" noChangeArrowheads="1"/>
          </p:cNvSpPr>
          <p:nvPr>
            <p:ph type="body" idx="1"/>
          </p:nvPr>
        </p:nvSpPr>
        <p:spPr>
          <a:xfrm>
            <a:off x="495300" y="1484784"/>
            <a:ext cx="8915400" cy="5184576"/>
          </a:xfrm>
        </p:spPr>
        <p:txBody>
          <a:bodyPr>
            <a:noAutofit/>
          </a:bodyPr>
          <a:lstStyle/>
          <a:p>
            <a:pPr algn="just" rtl="1"/>
            <a:r>
              <a:rPr lang="ar-SA" sz="3600" b="1" dirty="0" smtClean="0">
                <a:cs typeface="QuranTaha" panose="02010000000000000000" pitchFamily="2" charset="-78"/>
              </a:rPr>
              <a:t>   </a:t>
            </a:r>
            <a:r>
              <a:rPr lang="ar-SA" sz="3600" b="1" dirty="0">
                <a:cs typeface="QuranTaha" panose="02010000000000000000" pitchFamily="2" charset="-78"/>
              </a:rPr>
              <a:t>بِسْمِ اللّهِ الرَّحْمـَنِ الرَّحِيمِ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الْحَمْدُ للّهِ رَبِّ الْعَالَمِينَ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الرَّحْمـنِ الرَّحِيمِ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مَـالِكِ يَوْمِ الدِّينِ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إِيَّاكَ نَعْبُدُ وإِيَّاكَ نَسْتَعِينُ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اهدِنَــــا الصِّرَاطَ المُستَقِيمَ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صِرَاطَ الَّذِينَ أَنعَمتَ عَلَيهِمْ </a:t>
            </a:r>
            <a:endParaRPr lang="en-US" sz="3600" b="1" dirty="0">
              <a:cs typeface="QuranTaha" panose="02010000000000000000" pitchFamily="2" charset="-78"/>
            </a:endParaRPr>
          </a:p>
          <a:p>
            <a:pPr algn="just" rtl="1"/>
            <a:r>
              <a:rPr lang="ar-SA" sz="3600" b="1" dirty="0" smtClean="0">
                <a:cs typeface="QuranTaha" panose="02010000000000000000" pitchFamily="2" charset="-78"/>
              </a:rPr>
              <a:t>   </a:t>
            </a:r>
            <a:r>
              <a:rPr lang="ar-SA" sz="3600" b="1" dirty="0">
                <a:cs typeface="QuranTaha" panose="02010000000000000000" pitchFamily="2" charset="-78"/>
              </a:rPr>
              <a:t>غَيرِ المَغضُوبِ عَلَيهِمْ وَلاَ الضَّالِّينَ</a:t>
            </a:r>
            <a:endParaRPr lang="en-US" sz="3600" b="1" dirty="0">
              <a:cs typeface="QuranTaha" panose="02010000000000000000" pitchFamily="2" charset="-78"/>
            </a:endParaRPr>
          </a:p>
        </p:txBody>
      </p:sp>
    </p:spTree>
    <p:extLst>
      <p:ext uri="{BB962C8B-B14F-4D97-AF65-F5344CB8AC3E}">
        <p14:creationId xmlns:p14="http://schemas.microsoft.com/office/powerpoint/2010/main" val="132745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pPr algn="ctr" rtl="1"/>
            <a:r>
              <a:rPr lang="fa-IR" sz="5400" dirty="0">
                <a:latin typeface="Thuluth 1" panose="05000000000000000000" pitchFamily="2" charset="2"/>
                <a:cs typeface="B Mitra" panose="00000400000000000000" pitchFamily="2" charset="-78"/>
              </a:rPr>
              <a:t>پ</a:t>
            </a:r>
            <a:r>
              <a:rPr lang="ar-SA" sz="5400" dirty="0">
                <a:latin typeface="Thuluth 1" panose="05000000000000000000" pitchFamily="2" charset="2"/>
                <a:cs typeface="B Mitra" panose="00000400000000000000" pitchFamily="2" charset="-78"/>
              </a:rPr>
              <a:t>س از سوره حمد، </a:t>
            </a:r>
            <a:r>
              <a:rPr lang="fa-I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B Mitra" panose="00000400000000000000" pitchFamily="2" charset="-78"/>
              </a:rPr>
              <a:t>سوره توحید </a:t>
            </a:r>
            <a:r>
              <a:rPr lang="fa-IR" sz="4400" dirty="0" smtClean="0">
                <a:latin typeface="Thuluth 1" panose="05000000000000000000" pitchFamily="2" charset="2"/>
                <a:cs typeface="B Mitra" panose="00000400000000000000" pitchFamily="2" charset="-78"/>
              </a:rPr>
              <a:t>یا </a:t>
            </a:r>
            <a:r>
              <a:rPr lang="ar-SA" sz="4400" dirty="0" smtClean="0">
                <a:latin typeface="Thuluth 1" panose="05000000000000000000" pitchFamily="2" charset="2"/>
                <a:cs typeface="B Mitra" panose="00000400000000000000" pitchFamily="2" charset="-78"/>
              </a:rPr>
              <a:t>يک </a:t>
            </a:r>
            <a:r>
              <a:rPr lang="ar-SA" sz="4400" dirty="0">
                <a:latin typeface="Thuluth 1" panose="05000000000000000000" pitchFamily="2" charset="2"/>
                <a:cs typeface="B Mitra" panose="00000400000000000000" pitchFamily="2" charset="-78"/>
              </a:rPr>
              <a:t>سوره ديگر از قرآن</a:t>
            </a:r>
            <a:r>
              <a:rPr lang="fa-IR" sz="4400" dirty="0">
                <a:latin typeface="Thuluth 1" panose="05000000000000000000" pitchFamily="2" charset="2"/>
                <a:cs typeface="B Mitra" panose="00000400000000000000" pitchFamily="2" charset="-78"/>
              </a:rPr>
              <a:t> </a:t>
            </a:r>
            <a:r>
              <a:rPr lang="ar-SA" sz="4400" dirty="0">
                <a:latin typeface="Thuluth 1" panose="05000000000000000000" pitchFamily="2" charset="2"/>
                <a:cs typeface="B Mitra" panose="00000400000000000000" pitchFamily="2" charset="-78"/>
              </a:rPr>
              <a:t>را مي خوانيم</a:t>
            </a:r>
            <a:r>
              <a:rPr lang="fa-IR" sz="4400" dirty="0">
                <a:latin typeface="Thuluth 1" panose="05000000000000000000" pitchFamily="2" charset="2"/>
                <a:cs typeface="B Mitra" panose="00000400000000000000" pitchFamily="2" charset="-78"/>
              </a:rPr>
              <a:t>.</a:t>
            </a:r>
            <a:r>
              <a:rPr lang="fa-IR" sz="5400" dirty="0">
                <a:latin typeface="Thuluth 1" panose="05000000000000000000" pitchFamily="2" charset="2"/>
                <a:cs typeface="B Mitra" panose="00000400000000000000" pitchFamily="2" charset="-78"/>
              </a:rPr>
              <a:t> </a:t>
            </a:r>
          </a:p>
          <a:p>
            <a:pPr algn="ctr"/>
            <a:endParaRPr lang="en-US" sz="5400" dirty="0"/>
          </a:p>
        </p:txBody>
      </p:sp>
    </p:spTree>
    <p:extLst>
      <p:ext uri="{BB962C8B-B14F-4D97-AF65-F5344CB8AC3E}">
        <p14:creationId xmlns:p14="http://schemas.microsoft.com/office/powerpoint/2010/main" val="285784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amond(in)">
                                      <p:cBhvr>
                                        <p:cTn id="7" dur="20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Autofit/>
          </a:bodyPr>
          <a:lstStyle/>
          <a:p>
            <a:pPr algn="ctr" rtl="1"/>
            <a:r>
              <a:rPr lang="fa-IR"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Mitra" panose="00000400000000000000" pitchFamily="2" charset="-78"/>
              </a:rPr>
              <a:t>سوره توحید </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Mitra" panose="00000400000000000000" pitchFamily="2" charset="-78"/>
            </a:endParaRPr>
          </a:p>
        </p:txBody>
      </p:sp>
      <p:sp>
        <p:nvSpPr>
          <p:cNvPr id="95235" name="Rectangle 3"/>
          <p:cNvSpPr>
            <a:spLocks noGrp="1" noChangeArrowheads="1"/>
          </p:cNvSpPr>
          <p:nvPr>
            <p:ph type="body" idx="1"/>
          </p:nvPr>
        </p:nvSpPr>
        <p:spPr/>
        <p:txBody>
          <a:bodyPr>
            <a:normAutofit/>
          </a:bodyPr>
          <a:lstStyle/>
          <a:p>
            <a:pPr algn="just" rtl="1">
              <a:lnSpc>
                <a:spcPct val="150000"/>
              </a:lnSpc>
            </a:pPr>
            <a:r>
              <a:rPr lang="fa-IR" sz="4000" b="1" dirty="0" smtClean="0">
                <a:cs typeface="QuranTaha" panose="02010000000000000000" pitchFamily="2" charset="-78"/>
              </a:rPr>
              <a:t> </a:t>
            </a:r>
            <a:r>
              <a:rPr lang="ar-SA" sz="4000" b="1" dirty="0">
                <a:cs typeface="QuranTaha" panose="02010000000000000000" pitchFamily="2" charset="-78"/>
              </a:rPr>
              <a:t>بسم الله الرحمن الرحيم</a:t>
            </a:r>
            <a:r>
              <a:rPr lang="en-US" sz="4000" b="1" dirty="0">
                <a:cs typeface="QuranTaha" panose="02010000000000000000" pitchFamily="2" charset="-78"/>
              </a:rPr>
              <a:t> </a:t>
            </a:r>
          </a:p>
          <a:p>
            <a:pPr algn="just" rtl="1">
              <a:lnSpc>
                <a:spcPct val="150000"/>
              </a:lnSpc>
            </a:pPr>
            <a:r>
              <a:rPr lang="fa-IR" sz="4000" b="1" dirty="0" smtClean="0">
                <a:cs typeface="QuranTaha" panose="02010000000000000000" pitchFamily="2" charset="-78"/>
              </a:rPr>
              <a:t> </a:t>
            </a:r>
            <a:r>
              <a:rPr lang="ar-SA" sz="4000" b="1" dirty="0">
                <a:cs typeface="QuranTaha" panose="02010000000000000000" pitchFamily="2" charset="-78"/>
              </a:rPr>
              <a:t>قُلْ هُوَ اللَّهُ أَحَدٌ </a:t>
            </a:r>
            <a:endParaRPr lang="fa-IR" sz="4000" b="1" dirty="0">
              <a:cs typeface="QuranTaha" panose="02010000000000000000" pitchFamily="2" charset="-78"/>
            </a:endParaRPr>
          </a:p>
          <a:p>
            <a:pPr algn="just" rtl="1">
              <a:lnSpc>
                <a:spcPct val="150000"/>
              </a:lnSpc>
            </a:pPr>
            <a:r>
              <a:rPr lang="fa-IR" sz="4000" b="1" dirty="0" smtClean="0">
                <a:cs typeface="QuranTaha" panose="02010000000000000000" pitchFamily="2" charset="-78"/>
              </a:rPr>
              <a:t> </a:t>
            </a:r>
            <a:r>
              <a:rPr lang="ar-SA" sz="4000" b="1" dirty="0">
                <a:cs typeface="QuranTaha" panose="02010000000000000000" pitchFamily="2" charset="-78"/>
              </a:rPr>
              <a:t>اللَّهُ الصَّمَدُ</a:t>
            </a:r>
            <a:endParaRPr lang="fa-IR" sz="4000" b="1" dirty="0">
              <a:cs typeface="QuranTaha" panose="02010000000000000000" pitchFamily="2" charset="-78"/>
            </a:endParaRPr>
          </a:p>
          <a:p>
            <a:pPr algn="just" rtl="1">
              <a:lnSpc>
                <a:spcPct val="150000"/>
              </a:lnSpc>
            </a:pPr>
            <a:r>
              <a:rPr lang="ar-SA" sz="4000" b="1" dirty="0" smtClean="0">
                <a:cs typeface="QuranTaha" panose="02010000000000000000" pitchFamily="2" charset="-78"/>
              </a:rPr>
              <a:t> </a:t>
            </a:r>
            <a:r>
              <a:rPr lang="ar-SA" sz="4000" b="1" dirty="0">
                <a:cs typeface="QuranTaha" panose="02010000000000000000" pitchFamily="2" charset="-78"/>
              </a:rPr>
              <a:t>لَمْ يَلِدْ وَلَمْ يُولَدْ وَلَمْ يَكُن لَّهُ كُفُوًا أَحَدٌ</a:t>
            </a:r>
            <a:endParaRPr lang="en-US" sz="4000" b="1" dirty="0">
              <a:cs typeface="QuranTaha" panose="02010000000000000000" pitchFamily="2" charset="-78"/>
            </a:endParaRPr>
          </a:p>
        </p:txBody>
      </p:sp>
    </p:spTree>
    <p:extLst>
      <p:ext uri="{BB962C8B-B14F-4D97-AF65-F5344CB8AC3E}">
        <p14:creationId xmlns:p14="http://schemas.microsoft.com/office/powerpoint/2010/main" val="372222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416496" y="476672"/>
            <a:ext cx="936104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و اگر بين آنها بيشتر از معمول فاصله بيندازد، بايد دوباره آن را از سر بگيرد.</a:t>
            </a:r>
          </a:p>
        </p:txBody>
      </p:sp>
    </p:spTree>
    <p:extLst>
      <p:ext uri="{BB962C8B-B14F-4D97-AF65-F5344CB8AC3E}">
        <p14:creationId xmlns:p14="http://schemas.microsoft.com/office/powerpoint/2010/main" val="262593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854995652"/>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642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401024020"/>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hlinkClick r:id="rId7" action="ppaction://hlinksldjump"/>
          </p:cNvPr>
          <p:cNvSpPr/>
          <p:nvPr/>
        </p:nvSpPr>
        <p:spPr>
          <a:xfrm>
            <a:off x="38100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3976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graphicEl>
                                              <a:dgm id="{B600752C-B9ED-4F33-B669-F7ACB2582B2D}"/>
                                            </p:graphicEl>
                                          </p:spTgt>
                                        </p:tgtEl>
                                        <p:attrNameLst>
                                          <p:attrName>style.visibility</p:attrName>
                                        </p:attrNameLst>
                                      </p:cBhvr>
                                      <p:to>
                                        <p:strVal val="visible"/>
                                      </p:to>
                                    </p:set>
                                    <p:animEffect transition="in" filter="wipe(up)">
                                      <p:cBhvr>
                                        <p:cTn id="7" dur="500"/>
                                        <p:tgtEl>
                                          <p:spTgt spid="16">
                                            <p:graphicEl>
                                              <a:dgm id="{B600752C-B9ED-4F33-B669-F7ACB2582B2D}"/>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graphicEl>
                                              <a:dgm id="{4193B3CA-1243-42DA-9701-010D51EB50A1}"/>
                                            </p:graphicEl>
                                          </p:spTgt>
                                        </p:tgtEl>
                                        <p:attrNameLst>
                                          <p:attrName>style.visibility</p:attrName>
                                        </p:attrNameLst>
                                      </p:cBhvr>
                                      <p:to>
                                        <p:strVal val="visible"/>
                                      </p:to>
                                    </p:set>
                                    <p:animEffect transition="in" filter="wipe(up)">
                                      <p:cBhvr>
                                        <p:cTn id="10" dur="500"/>
                                        <p:tgtEl>
                                          <p:spTgt spid="16">
                                            <p:graphicEl>
                                              <a:dgm id="{4193B3CA-1243-42DA-9701-010D51EB50A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graphicEl>
                                              <a:dgm id="{73C01561-A514-4D37-AB08-4D9D15B59501}"/>
                                            </p:graphicEl>
                                          </p:spTgt>
                                        </p:tgtEl>
                                        <p:attrNameLst>
                                          <p:attrName>style.visibility</p:attrName>
                                        </p:attrNameLst>
                                      </p:cBhvr>
                                      <p:to>
                                        <p:strVal val="visible"/>
                                      </p:to>
                                    </p:set>
                                    <p:animEffect transition="in" filter="wipe(up)">
                                      <p:cBhvr>
                                        <p:cTn id="15" dur="500"/>
                                        <p:tgtEl>
                                          <p:spTgt spid="16">
                                            <p:graphicEl>
                                              <a:dgm id="{73C01561-A514-4D37-AB08-4D9D15B5950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graphicEl>
                                              <a:dgm id="{F83429ED-ADD4-48C2-A0A1-53980ABFF5CE}"/>
                                            </p:graphicEl>
                                          </p:spTgt>
                                        </p:tgtEl>
                                        <p:attrNameLst>
                                          <p:attrName>style.visibility</p:attrName>
                                        </p:attrNameLst>
                                      </p:cBhvr>
                                      <p:to>
                                        <p:strVal val="visible"/>
                                      </p:to>
                                    </p:set>
                                    <p:animEffect transition="in" filter="wipe(up)">
                                      <p:cBhvr>
                                        <p:cTn id="18" dur="500"/>
                                        <p:tgtEl>
                                          <p:spTgt spid="16">
                                            <p:graphicEl>
                                              <a:dgm id="{F83429ED-ADD4-48C2-A0A1-53980ABFF5C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
                                            <p:graphicEl>
                                              <a:dgm id="{74B92804-29CF-4D1C-926A-8A1D5A65A2C6}"/>
                                            </p:graphicEl>
                                          </p:spTgt>
                                        </p:tgtEl>
                                        <p:attrNameLst>
                                          <p:attrName>style.visibility</p:attrName>
                                        </p:attrNameLst>
                                      </p:cBhvr>
                                      <p:to>
                                        <p:strVal val="visible"/>
                                      </p:to>
                                    </p:set>
                                    <p:animEffect transition="in" filter="wipe(up)">
                                      <p:cBhvr>
                                        <p:cTn id="23" dur="500"/>
                                        <p:tgtEl>
                                          <p:spTgt spid="16">
                                            <p:graphicEl>
                                              <a:dgm id="{74B92804-29CF-4D1C-926A-8A1D5A65A2C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
                                            <p:graphicEl>
                                              <a:dgm id="{1B1B866A-8255-4E36-B42F-19F5257AECE5}"/>
                                            </p:graphicEl>
                                          </p:spTgt>
                                        </p:tgtEl>
                                        <p:attrNameLst>
                                          <p:attrName>style.visibility</p:attrName>
                                        </p:attrNameLst>
                                      </p:cBhvr>
                                      <p:to>
                                        <p:strVal val="visible"/>
                                      </p:to>
                                    </p:set>
                                    <p:animEffect transition="in" filter="wipe(up)">
                                      <p:cBhvr>
                                        <p:cTn id="26" dur="500"/>
                                        <p:tgtEl>
                                          <p:spTgt spid="16">
                                            <p:graphicEl>
                                              <a:dgm id="{1B1B866A-8255-4E36-B42F-19F5257AECE5}"/>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graphicEl>
                                              <a:dgm id="{3C57C070-5D2B-446C-88CE-8135E0B82571}"/>
                                            </p:graphicEl>
                                          </p:spTgt>
                                        </p:tgtEl>
                                        <p:attrNameLst>
                                          <p:attrName>style.visibility</p:attrName>
                                        </p:attrNameLst>
                                      </p:cBhvr>
                                      <p:to>
                                        <p:strVal val="visible"/>
                                      </p:to>
                                    </p:set>
                                    <p:animEffect transition="in" filter="wipe(up)">
                                      <p:cBhvr>
                                        <p:cTn id="29" dur="500"/>
                                        <p:tgtEl>
                                          <p:spTgt spid="16">
                                            <p:graphicEl>
                                              <a:dgm id="{3C57C070-5D2B-446C-88CE-8135E0B8257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graphicEl>
                                              <a:dgm id="{55E8BC07-E352-4C89-88AC-8AADFA922911}"/>
                                            </p:graphicEl>
                                          </p:spTgt>
                                        </p:tgtEl>
                                        <p:attrNameLst>
                                          <p:attrName>style.visibility</p:attrName>
                                        </p:attrNameLst>
                                      </p:cBhvr>
                                      <p:to>
                                        <p:strVal val="visible"/>
                                      </p:to>
                                    </p:set>
                                    <p:animEffect transition="in" filter="wipe(up)">
                                      <p:cBhvr>
                                        <p:cTn id="34" dur="500"/>
                                        <p:tgtEl>
                                          <p:spTgt spid="16">
                                            <p:graphicEl>
                                              <a:dgm id="{55E8BC07-E352-4C89-88AC-8AADFA922911}"/>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graphicEl>
                                              <a:dgm id="{6736A4F8-4BAC-4675-A1E2-489AF0579D9D}"/>
                                            </p:graphicEl>
                                          </p:spTgt>
                                        </p:tgtEl>
                                        <p:attrNameLst>
                                          <p:attrName>style.visibility</p:attrName>
                                        </p:attrNameLst>
                                      </p:cBhvr>
                                      <p:to>
                                        <p:strVal val="visible"/>
                                      </p:to>
                                    </p:set>
                                    <p:animEffect transition="in" filter="wipe(up)">
                                      <p:cBhvr>
                                        <p:cTn id="37" dur="500"/>
                                        <p:tgtEl>
                                          <p:spTgt spid="16">
                                            <p:graphicEl>
                                              <a:dgm id="{6736A4F8-4BAC-4675-A1E2-489AF0579D9D}"/>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graphicEl>
                                              <a:dgm id="{4D4414EF-2517-4D59-BB66-92D5116E39DF}"/>
                                            </p:graphicEl>
                                          </p:spTgt>
                                        </p:tgtEl>
                                        <p:attrNameLst>
                                          <p:attrName>style.visibility</p:attrName>
                                        </p:attrNameLst>
                                      </p:cBhvr>
                                      <p:to>
                                        <p:strVal val="visible"/>
                                      </p:to>
                                    </p:set>
                                    <p:animEffect transition="in" filter="wipe(up)">
                                      <p:cBhvr>
                                        <p:cTn id="40" dur="500"/>
                                        <p:tgtEl>
                                          <p:spTgt spid="16">
                                            <p:graphicEl>
                                              <a:dgm id="{4D4414EF-2517-4D59-BB66-92D5116E39DF}"/>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6">
                                            <p:graphicEl>
                                              <a:dgm id="{46945DD2-3F16-41B2-8670-E38EA297ADD8}"/>
                                            </p:graphicEl>
                                          </p:spTgt>
                                        </p:tgtEl>
                                        <p:attrNameLst>
                                          <p:attrName>style.visibility</p:attrName>
                                        </p:attrNameLst>
                                      </p:cBhvr>
                                      <p:to>
                                        <p:strVal val="visible"/>
                                      </p:to>
                                    </p:set>
                                    <p:animEffect transition="in" filter="wipe(up)">
                                      <p:cBhvr>
                                        <p:cTn id="45" dur="500"/>
                                        <p:tgtEl>
                                          <p:spTgt spid="16">
                                            <p:graphicEl>
                                              <a:dgm id="{46945DD2-3F16-41B2-8670-E38EA297ADD8}"/>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6">
                                            <p:graphicEl>
                                              <a:dgm id="{71295CAA-6DFC-4E9E-A2D7-7A44CC319D1A}"/>
                                            </p:graphicEl>
                                          </p:spTgt>
                                        </p:tgtEl>
                                        <p:attrNameLst>
                                          <p:attrName>style.visibility</p:attrName>
                                        </p:attrNameLst>
                                      </p:cBhvr>
                                      <p:to>
                                        <p:strVal val="visible"/>
                                      </p:to>
                                    </p:set>
                                    <p:animEffect transition="in" filter="wipe(up)">
                                      <p:cBhvr>
                                        <p:cTn id="48" dur="500"/>
                                        <p:tgtEl>
                                          <p:spTgt spid="16">
                                            <p:graphicEl>
                                              <a:dgm id="{71295CAA-6DFC-4E9E-A2D7-7A44CC319D1A}"/>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6">
                                            <p:graphicEl>
                                              <a:dgm id="{355334FB-0EB5-49F6-85D4-647F89092878}"/>
                                            </p:graphicEl>
                                          </p:spTgt>
                                        </p:tgtEl>
                                        <p:attrNameLst>
                                          <p:attrName>style.visibility</p:attrName>
                                        </p:attrNameLst>
                                      </p:cBhvr>
                                      <p:to>
                                        <p:strVal val="visible"/>
                                      </p:to>
                                    </p:set>
                                    <p:animEffect transition="in" filter="wipe(up)">
                                      <p:cBhvr>
                                        <p:cTn id="51" dur="500"/>
                                        <p:tgtEl>
                                          <p:spTgt spid="16">
                                            <p:graphicEl>
                                              <a:dgm id="{355334FB-0EB5-49F6-85D4-647F89092878}"/>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graphicEl>
                                              <a:dgm id="{7419F4AF-FA5F-4964-8432-838040C90A47}"/>
                                            </p:graphicEl>
                                          </p:spTgt>
                                        </p:tgtEl>
                                        <p:attrNameLst>
                                          <p:attrName>style.visibility</p:attrName>
                                        </p:attrNameLst>
                                      </p:cBhvr>
                                      <p:to>
                                        <p:strVal val="visible"/>
                                      </p:to>
                                    </p:set>
                                    <p:animEffect transition="in" filter="wipe(up)">
                                      <p:cBhvr>
                                        <p:cTn id="56" dur="500"/>
                                        <p:tgtEl>
                                          <p:spTgt spid="16">
                                            <p:graphicEl>
                                              <a:dgm id="{7419F4AF-FA5F-4964-8432-838040C90A47}"/>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6">
                                            <p:graphicEl>
                                              <a:dgm id="{FF1216AA-1C30-4197-BAB4-B2334BB7A07B}"/>
                                            </p:graphicEl>
                                          </p:spTgt>
                                        </p:tgtEl>
                                        <p:attrNameLst>
                                          <p:attrName>style.visibility</p:attrName>
                                        </p:attrNameLst>
                                      </p:cBhvr>
                                      <p:to>
                                        <p:strVal val="visible"/>
                                      </p:to>
                                    </p:set>
                                    <p:animEffect transition="in" filter="wipe(up)">
                                      <p:cBhvr>
                                        <p:cTn id="59" dur="500"/>
                                        <p:tgtEl>
                                          <p:spTgt spid="16">
                                            <p:graphicEl>
                                              <a:dgm id="{FF1216AA-1C30-4197-BAB4-B2334BB7A07B}"/>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6">
                                            <p:graphicEl>
                                              <a:dgm id="{8EBCB40F-86E4-4AEC-9C49-D019CB5EADEA}"/>
                                            </p:graphicEl>
                                          </p:spTgt>
                                        </p:tgtEl>
                                        <p:attrNameLst>
                                          <p:attrName>style.visibility</p:attrName>
                                        </p:attrNameLst>
                                      </p:cBhvr>
                                      <p:to>
                                        <p:strVal val="visible"/>
                                      </p:to>
                                    </p:set>
                                    <p:animEffect transition="in" filter="wipe(up)">
                                      <p:cBhvr>
                                        <p:cTn id="62" dur="500"/>
                                        <p:tgtEl>
                                          <p:spTgt spid="16">
                                            <p:graphicEl>
                                              <a:dgm id="{8EBCB40F-86E4-4AEC-9C49-D019CB5EADE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
                                            <p:graphicEl>
                                              <a:dgm id="{9411DD38-1449-42AC-859D-9D1795609433}"/>
                                            </p:graphicEl>
                                          </p:spTgt>
                                        </p:tgtEl>
                                        <p:attrNameLst>
                                          <p:attrName>style.visibility</p:attrName>
                                        </p:attrNameLst>
                                      </p:cBhvr>
                                      <p:to>
                                        <p:strVal val="visible"/>
                                      </p:to>
                                    </p:set>
                                    <p:animEffect transition="in" filter="wipe(up)">
                                      <p:cBhvr>
                                        <p:cTn id="67" dur="500"/>
                                        <p:tgtEl>
                                          <p:spTgt spid="16">
                                            <p:graphicEl>
                                              <a:dgm id="{9411DD38-1449-42AC-859D-9D1795609433}"/>
                                            </p:graphicEl>
                                          </p:spTgt>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6">
                                            <p:graphicEl>
                                              <a:dgm id="{E9132DEE-17AB-4E91-852F-704079EA5282}"/>
                                            </p:graphicEl>
                                          </p:spTgt>
                                        </p:tgtEl>
                                        <p:attrNameLst>
                                          <p:attrName>style.visibility</p:attrName>
                                        </p:attrNameLst>
                                      </p:cBhvr>
                                      <p:to>
                                        <p:strVal val="visible"/>
                                      </p:to>
                                    </p:set>
                                    <p:animEffect transition="in" filter="wipe(up)">
                                      <p:cBhvr>
                                        <p:cTn id="70" dur="500"/>
                                        <p:tgtEl>
                                          <p:spTgt spid="16">
                                            <p:graphicEl>
                                              <a:dgm id="{E9132DEE-17AB-4E91-852F-704079EA5282}"/>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6">
                                            <p:graphicEl>
                                              <a:dgm id="{913A1327-80EB-4729-8FBA-8BBDDF75243E}"/>
                                            </p:graphicEl>
                                          </p:spTgt>
                                        </p:tgtEl>
                                        <p:attrNameLst>
                                          <p:attrName>style.visibility</p:attrName>
                                        </p:attrNameLst>
                                      </p:cBhvr>
                                      <p:to>
                                        <p:strVal val="visible"/>
                                      </p:to>
                                    </p:set>
                                    <p:animEffect transition="in" filter="wipe(up)">
                                      <p:cBhvr>
                                        <p:cTn id="73" dur="500"/>
                                        <p:tgtEl>
                                          <p:spTgt spid="16">
                                            <p:graphicEl>
                                              <a:dgm id="{913A1327-80EB-4729-8FBA-8BBDDF752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38200" y="1066800"/>
          <a:ext cx="8001000" cy="4495801"/>
        </p:xfrm>
        <a:graphic>
          <a:graphicData uri="http://schemas.openxmlformats.org/drawingml/2006/table">
            <a:tbl>
              <a:tblPr rtl="1" firstRow="1" firstCol="1" bandRow="1">
                <a:tableStyleId>{8799B23B-EC83-4686-B30A-512413B5E67A}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10192">
                <a:tc gridSpan="2">
                  <a:txBody>
                    <a:bodyPr/>
                    <a:lstStyle/>
                    <a:p>
                      <a:pPr algn="ctr" rtl="1">
                        <a:spcAft>
                          <a:spcPts val="0"/>
                        </a:spcAft>
                      </a:pPr>
                      <a:r>
                        <a:rPr lang="fa-IR" sz="1100" dirty="0">
                          <a:effectLst/>
                          <a:cs typeface="B Mitra" panose="00000400000000000000" pitchFamily="2" charset="-78"/>
                        </a:rPr>
                        <a:t>گذاشتن دستها بر زانو در حال رکوع </a:t>
                      </a:r>
                      <a:r>
                        <a:rPr lang="ar-SA" sz="1000" dirty="0">
                          <a:effectLst/>
                          <a:cs typeface="B Mitra" panose="00000400000000000000" pitchFamily="2" charset="-78"/>
                        </a:rPr>
                        <a:t>(آ: ص120، پ1 ت: م 1022)</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972546">
                <a:tc>
                  <a:txBody>
                    <a:bodyPr/>
                    <a:lstStyle/>
                    <a:p>
                      <a:pPr algn="justLow" rtl="1">
                        <a:lnSpc>
                          <a:spcPct val="115000"/>
                        </a:lnSpc>
                        <a:spcAft>
                          <a:spcPts val="0"/>
                        </a:spcAft>
                      </a:pPr>
                      <a:r>
                        <a:rPr lang="fa-IR" sz="1100" dirty="0">
                          <a:effectLst/>
                          <a:cs typeface="B Mitra" panose="00000400000000000000" pitchFamily="2" charset="-78"/>
                        </a:rPr>
                        <a:t>گذاشتن دستها بر زانو لازم نیست.</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آیات عظام: صافی، خویی، فاضل، گلپایگانی، نوری، امام خمینی، زنجانی، سیستانی، اراکی، تبریزی، بهجت</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513063">
                <a:tc>
                  <a:txBody>
                    <a:bodyPr/>
                    <a:lstStyle/>
                    <a:p>
                      <a:pPr algn="justLow" rtl="1">
                        <a:lnSpc>
                          <a:spcPct val="115000"/>
                        </a:lnSpc>
                        <a:spcAft>
                          <a:spcPts val="0"/>
                        </a:spcAft>
                      </a:pPr>
                      <a:r>
                        <a:rPr lang="fa-IR" sz="1100" dirty="0">
                          <a:effectLst/>
                          <a:cs typeface="B Mitra" panose="00000400000000000000" pitchFamily="2" charset="-78"/>
                        </a:rPr>
                        <a:t>بنابراحتیاط واجب باید دستها را بر زانوها بگذارد.</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آیت الله خامنه‌ای، آیت الله مکارم</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2662238" y="35544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a:hlinkClick r:id="rId2" action="ppaction://hlinksldjump"/>
          </p:cNvPr>
          <p:cNvSpPr/>
          <p:nvPr/>
        </p:nvSpPr>
        <p:spPr>
          <a:xfrm>
            <a:off x="6477000" y="144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2959542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61746682"/>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C768FF00-2CB7-45DE-A1E1-BAD249B6ECCE}"/>
                                            </p:graphicEl>
                                          </p:spTgt>
                                        </p:tgtEl>
                                        <p:attrNameLst>
                                          <p:attrName>style.visibility</p:attrName>
                                        </p:attrNameLst>
                                      </p:cBhvr>
                                      <p:to>
                                        <p:strVal val="visible"/>
                                      </p:to>
                                    </p:set>
                                    <p:animEffect transition="in" filter="wipe(right)">
                                      <p:cBhvr>
                                        <p:cTn id="7" dur="500"/>
                                        <p:tgtEl>
                                          <p:spTgt spid="16">
                                            <p:graphicEl>
                                              <a:dgm id="{C768FF00-2CB7-45DE-A1E1-BAD249B6ECC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graphicEl>
                                              <a:dgm id="{5C60FEF7-8F40-4A8A-8277-44D4A64D12AD}"/>
                                            </p:graphicEl>
                                          </p:spTgt>
                                        </p:tgtEl>
                                        <p:attrNameLst>
                                          <p:attrName>style.visibility</p:attrName>
                                        </p:attrNameLst>
                                      </p:cBhvr>
                                      <p:to>
                                        <p:strVal val="visible"/>
                                      </p:to>
                                    </p:set>
                                    <p:animEffect transition="in" filter="wipe(right)">
                                      <p:cBhvr>
                                        <p:cTn id="12" dur="500"/>
                                        <p:tgtEl>
                                          <p:spTgt spid="16">
                                            <p:graphicEl>
                                              <a:dgm id="{5C60FEF7-8F40-4A8A-8277-44D4A64D12AD}"/>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6">
                                            <p:graphicEl>
                                              <a:dgm id="{E7C8BBA8-219A-441E-9FEC-B99943AFB81B}"/>
                                            </p:graphicEl>
                                          </p:spTgt>
                                        </p:tgtEl>
                                        <p:attrNameLst>
                                          <p:attrName>style.visibility</p:attrName>
                                        </p:attrNameLst>
                                      </p:cBhvr>
                                      <p:to>
                                        <p:strVal val="visible"/>
                                      </p:to>
                                    </p:set>
                                    <p:animEffect transition="in" filter="wipe(right)">
                                      <p:cBhvr>
                                        <p:cTn id="15" dur="500"/>
                                        <p:tgtEl>
                                          <p:spTgt spid="16">
                                            <p:graphicEl>
                                              <a:dgm id="{E7C8BBA8-219A-441E-9FEC-B99943AFB8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graphicEl>
                                              <a:dgm id="{7FE6EFBD-3C8C-4D7E-9C55-0074CC11A26F}"/>
                                            </p:graphicEl>
                                          </p:spTgt>
                                        </p:tgtEl>
                                        <p:attrNameLst>
                                          <p:attrName>style.visibility</p:attrName>
                                        </p:attrNameLst>
                                      </p:cBhvr>
                                      <p:to>
                                        <p:strVal val="visible"/>
                                      </p:to>
                                    </p:set>
                                    <p:animEffect transition="in" filter="wipe(right)">
                                      <p:cBhvr>
                                        <p:cTn id="20" dur="500"/>
                                        <p:tgtEl>
                                          <p:spTgt spid="16">
                                            <p:graphicEl>
                                              <a:dgm id="{7FE6EFBD-3C8C-4D7E-9C55-0074CC11A26F}"/>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graphicEl>
                                              <a:dgm id="{9256A5D9-6365-4C9B-BFF5-6AE56CBDC676}"/>
                                            </p:graphicEl>
                                          </p:spTgt>
                                        </p:tgtEl>
                                        <p:attrNameLst>
                                          <p:attrName>style.visibility</p:attrName>
                                        </p:attrNameLst>
                                      </p:cBhvr>
                                      <p:to>
                                        <p:strVal val="visible"/>
                                      </p:to>
                                    </p:set>
                                    <p:animEffect transition="in" filter="wipe(right)">
                                      <p:cBhvr>
                                        <p:cTn id="23" dur="500"/>
                                        <p:tgtEl>
                                          <p:spTgt spid="16">
                                            <p:graphicEl>
                                              <a:dgm id="{9256A5D9-6365-4C9B-BFF5-6AE56CBDC6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graphicEl>
                                              <a:dgm id="{2DE03CF6-BA00-46A2-9369-3E9192BD91C2}"/>
                                            </p:graphicEl>
                                          </p:spTgt>
                                        </p:tgtEl>
                                        <p:attrNameLst>
                                          <p:attrName>style.visibility</p:attrName>
                                        </p:attrNameLst>
                                      </p:cBhvr>
                                      <p:to>
                                        <p:strVal val="visible"/>
                                      </p:to>
                                    </p:set>
                                    <p:animEffect transition="in" filter="wipe(right)">
                                      <p:cBhvr>
                                        <p:cTn id="28" dur="500"/>
                                        <p:tgtEl>
                                          <p:spTgt spid="16">
                                            <p:graphicEl>
                                              <a:dgm id="{2DE03CF6-BA00-46A2-9369-3E9192BD91C2}"/>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1CBCB770-21F3-43C0-99E3-DEFC4746F7E2}"/>
                                            </p:graphicEl>
                                          </p:spTgt>
                                        </p:tgtEl>
                                        <p:attrNameLst>
                                          <p:attrName>style.visibility</p:attrName>
                                        </p:attrNameLst>
                                      </p:cBhvr>
                                      <p:to>
                                        <p:strVal val="visible"/>
                                      </p:to>
                                    </p:set>
                                    <p:animEffect transition="in" filter="wipe(right)">
                                      <p:cBhvr>
                                        <p:cTn id="31" dur="500"/>
                                        <p:tgtEl>
                                          <p:spTgt spid="16">
                                            <p:graphicEl>
                                              <a:dgm id="{1CBCB770-21F3-43C0-99E3-DEFC4746F7E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graphicEl>
                                              <a:dgm id="{B1EA7CE4-297D-4118-A60E-DECBA1051186}"/>
                                            </p:graphicEl>
                                          </p:spTgt>
                                        </p:tgtEl>
                                        <p:attrNameLst>
                                          <p:attrName>style.visibility</p:attrName>
                                        </p:attrNameLst>
                                      </p:cBhvr>
                                      <p:to>
                                        <p:strVal val="visible"/>
                                      </p:to>
                                    </p:set>
                                    <p:animEffect transition="in" filter="wipe(right)">
                                      <p:cBhvr>
                                        <p:cTn id="36" dur="500"/>
                                        <p:tgtEl>
                                          <p:spTgt spid="16">
                                            <p:graphicEl>
                                              <a:dgm id="{B1EA7CE4-297D-4118-A60E-DECBA1051186}"/>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6">
                                            <p:graphicEl>
                                              <a:dgm id="{0705337B-6FAA-4D36-BE06-2326C49F0D4A}"/>
                                            </p:graphicEl>
                                          </p:spTgt>
                                        </p:tgtEl>
                                        <p:attrNameLst>
                                          <p:attrName>style.visibility</p:attrName>
                                        </p:attrNameLst>
                                      </p:cBhvr>
                                      <p:to>
                                        <p:strVal val="visible"/>
                                      </p:to>
                                    </p:set>
                                    <p:animEffect transition="in" filter="wipe(right)">
                                      <p:cBhvr>
                                        <p:cTn id="39" dur="500"/>
                                        <p:tgtEl>
                                          <p:spTgt spid="16">
                                            <p:graphicEl>
                                              <a:dgm id="{0705337B-6FAA-4D36-BE06-2326C49F0D4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
                                            <p:graphicEl>
                                              <a:dgm id="{6C19E9D6-3315-4753-8E4B-EE37A47F9511}"/>
                                            </p:graphicEl>
                                          </p:spTgt>
                                        </p:tgtEl>
                                        <p:attrNameLst>
                                          <p:attrName>style.visibility</p:attrName>
                                        </p:attrNameLst>
                                      </p:cBhvr>
                                      <p:to>
                                        <p:strVal val="visible"/>
                                      </p:to>
                                    </p:set>
                                    <p:animEffect transition="in" filter="wipe(right)">
                                      <p:cBhvr>
                                        <p:cTn id="44" dur="500"/>
                                        <p:tgtEl>
                                          <p:spTgt spid="16">
                                            <p:graphicEl>
                                              <a:dgm id="{6C19E9D6-3315-4753-8E4B-EE37A47F9511}"/>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
                                            <p:graphicEl>
                                              <a:dgm id="{D4FB7368-DE60-4F6B-B2C3-AA11832F4BBC}"/>
                                            </p:graphicEl>
                                          </p:spTgt>
                                        </p:tgtEl>
                                        <p:attrNameLst>
                                          <p:attrName>style.visibility</p:attrName>
                                        </p:attrNameLst>
                                      </p:cBhvr>
                                      <p:to>
                                        <p:strVal val="visible"/>
                                      </p:to>
                                    </p:set>
                                    <p:animEffect transition="in" filter="wipe(right)">
                                      <p:cBhvr>
                                        <p:cTn id="47" dur="500"/>
                                        <p:tgtEl>
                                          <p:spTgt spid="16">
                                            <p:graphicEl>
                                              <a:dgm id="{D4FB7368-DE60-4F6B-B2C3-AA11832F4BB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6">
                                            <p:graphicEl>
                                              <a:dgm id="{4FD0C500-95DE-463D-8D55-CF94C77A5610}"/>
                                            </p:graphicEl>
                                          </p:spTgt>
                                        </p:tgtEl>
                                        <p:attrNameLst>
                                          <p:attrName>style.visibility</p:attrName>
                                        </p:attrNameLst>
                                      </p:cBhvr>
                                      <p:to>
                                        <p:strVal val="visible"/>
                                      </p:to>
                                    </p:set>
                                    <p:animEffect transition="in" filter="wipe(right)">
                                      <p:cBhvr>
                                        <p:cTn id="52" dur="500"/>
                                        <p:tgtEl>
                                          <p:spTgt spid="16">
                                            <p:graphicEl>
                                              <a:dgm id="{4FD0C500-95DE-463D-8D55-CF94C77A5610}"/>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6">
                                            <p:graphicEl>
                                              <a:dgm id="{53559C3C-18BA-4490-95AB-63DCDB8C9A4A}"/>
                                            </p:graphicEl>
                                          </p:spTgt>
                                        </p:tgtEl>
                                        <p:attrNameLst>
                                          <p:attrName>style.visibility</p:attrName>
                                        </p:attrNameLst>
                                      </p:cBhvr>
                                      <p:to>
                                        <p:strVal val="visible"/>
                                      </p:to>
                                    </p:set>
                                    <p:animEffect transition="in" filter="wipe(right)">
                                      <p:cBhvr>
                                        <p:cTn id="55" dur="500"/>
                                        <p:tgtEl>
                                          <p:spTgt spid="16">
                                            <p:graphicEl>
                                              <a:dgm id="{53559C3C-18BA-4490-95AB-63DCDB8C9A4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6">
                                            <p:graphicEl>
                                              <a:dgm id="{D62C223C-BB61-456B-86DF-F5D60B470F4F}"/>
                                            </p:graphicEl>
                                          </p:spTgt>
                                        </p:tgtEl>
                                        <p:attrNameLst>
                                          <p:attrName>style.visibility</p:attrName>
                                        </p:attrNameLst>
                                      </p:cBhvr>
                                      <p:to>
                                        <p:strVal val="visible"/>
                                      </p:to>
                                    </p:set>
                                    <p:animEffect transition="in" filter="wipe(right)">
                                      <p:cBhvr>
                                        <p:cTn id="60" dur="500"/>
                                        <p:tgtEl>
                                          <p:spTgt spid="16">
                                            <p:graphicEl>
                                              <a:dgm id="{D62C223C-BB61-456B-86DF-F5D60B470F4F}"/>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6">
                                            <p:graphicEl>
                                              <a:dgm id="{C658D51A-691F-412E-9E36-309CE3ACFB97}"/>
                                            </p:graphicEl>
                                          </p:spTgt>
                                        </p:tgtEl>
                                        <p:attrNameLst>
                                          <p:attrName>style.visibility</p:attrName>
                                        </p:attrNameLst>
                                      </p:cBhvr>
                                      <p:to>
                                        <p:strVal val="visible"/>
                                      </p:to>
                                    </p:set>
                                    <p:animEffect transition="in" filter="wipe(right)">
                                      <p:cBhvr>
                                        <p:cTn id="63" dur="500"/>
                                        <p:tgtEl>
                                          <p:spTgt spid="16">
                                            <p:graphicEl>
                                              <a:dgm id="{C658D51A-691F-412E-9E36-309CE3ACFB9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6">
                                            <p:graphicEl>
                                              <a:dgm id="{F4787EB8-8CDA-4FB7-899D-5F1AACFA0C72}"/>
                                            </p:graphicEl>
                                          </p:spTgt>
                                        </p:tgtEl>
                                        <p:attrNameLst>
                                          <p:attrName>style.visibility</p:attrName>
                                        </p:attrNameLst>
                                      </p:cBhvr>
                                      <p:to>
                                        <p:strVal val="visible"/>
                                      </p:to>
                                    </p:set>
                                    <p:animEffect transition="in" filter="wipe(right)">
                                      <p:cBhvr>
                                        <p:cTn id="68" dur="500"/>
                                        <p:tgtEl>
                                          <p:spTgt spid="16">
                                            <p:graphicEl>
                                              <a:dgm id="{F4787EB8-8CDA-4FB7-899D-5F1AACFA0C72}"/>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6">
                                            <p:graphicEl>
                                              <a:dgm id="{94F6043F-BD79-434D-A4BA-377C35AC9355}"/>
                                            </p:graphicEl>
                                          </p:spTgt>
                                        </p:tgtEl>
                                        <p:attrNameLst>
                                          <p:attrName>style.visibility</p:attrName>
                                        </p:attrNameLst>
                                      </p:cBhvr>
                                      <p:to>
                                        <p:strVal val="visible"/>
                                      </p:to>
                                    </p:set>
                                    <p:animEffect transition="in" filter="wipe(right)">
                                      <p:cBhvr>
                                        <p:cTn id="71" dur="500"/>
                                        <p:tgtEl>
                                          <p:spTgt spid="16">
                                            <p:graphicEl>
                                              <a:dgm id="{94F6043F-BD79-434D-A4BA-377C35AC935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6">
                                            <p:graphicEl>
                                              <a:dgm id="{00CD5675-4469-4FA3-8FEE-EDC730E5CCB4}"/>
                                            </p:graphicEl>
                                          </p:spTgt>
                                        </p:tgtEl>
                                        <p:attrNameLst>
                                          <p:attrName>style.visibility</p:attrName>
                                        </p:attrNameLst>
                                      </p:cBhvr>
                                      <p:to>
                                        <p:strVal val="visible"/>
                                      </p:to>
                                    </p:set>
                                    <p:animEffect transition="in" filter="wipe(right)">
                                      <p:cBhvr>
                                        <p:cTn id="76" dur="500"/>
                                        <p:tgtEl>
                                          <p:spTgt spid="16">
                                            <p:graphicEl>
                                              <a:dgm id="{00CD5675-4469-4FA3-8FEE-EDC730E5CCB4}"/>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6">
                                            <p:graphicEl>
                                              <a:dgm id="{BFA6A057-7EF4-4FA6-A65B-DE2BCC56528E}"/>
                                            </p:graphicEl>
                                          </p:spTgt>
                                        </p:tgtEl>
                                        <p:attrNameLst>
                                          <p:attrName>style.visibility</p:attrName>
                                        </p:attrNameLst>
                                      </p:cBhvr>
                                      <p:to>
                                        <p:strVal val="visible"/>
                                      </p:to>
                                    </p:set>
                                    <p:animEffect transition="in" filter="wipe(right)">
                                      <p:cBhvr>
                                        <p:cTn id="79" dur="500"/>
                                        <p:tgtEl>
                                          <p:spTgt spid="16">
                                            <p:graphicEl>
                                              <a:dgm id="{BFA6A057-7EF4-4FA6-A65B-DE2BCC56528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6">
                                            <p:graphicEl>
                                              <a:dgm id="{03C60179-FC57-4D1E-BC2D-190ABC7B43D3}"/>
                                            </p:graphicEl>
                                          </p:spTgt>
                                        </p:tgtEl>
                                        <p:attrNameLst>
                                          <p:attrName>style.visibility</p:attrName>
                                        </p:attrNameLst>
                                      </p:cBhvr>
                                      <p:to>
                                        <p:strVal val="visible"/>
                                      </p:to>
                                    </p:set>
                                    <p:animEffect transition="in" filter="wipe(right)">
                                      <p:cBhvr>
                                        <p:cTn id="84" dur="500"/>
                                        <p:tgtEl>
                                          <p:spTgt spid="16">
                                            <p:graphicEl>
                                              <a:dgm id="{03C60179-FC57-4D1E-BC2D-190ABC7B43D3}"/>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6">
                                            <p:graphicEl>
                                              <a:dgm id="{EE6DB763-0326-4057-B68F-5C1DC6444BDD}"/>
                                            </p:graphicEl>
                                          </p:spTgt>
                                        </p:tgtEl>
                                        <p:attrNameLst>
                                          <p:attrName>style.visibility</p:attrName>
                                        </p:attrNameLst>
                                      </p:cBhvr>
                                      <p:to>
                                        <p:strVal val="visible"/>
                                      </p:to>
                                    </p:set>
                                    <p:animEffect transition="in" filter="wipe(right)">
                                      <p:cBhvr>
                                        <p:cTn id="87" dur="500"/>
                                        <p:tgtEl>
                                          <p:spTgt spid="16">
                                            <p:graphicEl>
                                              <a:dgm id="{EE6DB763-0326-4057-B68F-5C1DC6444B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534354144"/>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6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FC98A109-633D-48D3-BBF7-8246FAEAB125}"/>
                                            </p:graphicEl>
                                          </p:spTgt>
                                        </p:tgtEl>
                                        <p:attrNameLst>
                                          <p:attrName>style.visibility</p:attrName>
                                        </p:attrNameLst>
                                      </p:cBhvr>
                                      <p:to>
                                        <p:strVal val="visible"/>
                                      </p:to>
                                    </p:set>
                                    <p:animEffect transition="in" filter="wipe(right)">
                                      <p:cBhvr>
                                        <p:cTn id="7" dur="500"/>
                                        <p:tgtEl>
                                          <p:spTgt spid="16">
                                            <p:graphicEl>
                                              <a:dgm id="{FC98A109-633D-48D3-BBF7-8246FAEAB1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graphicEl>
                                              <a:dgm id="{B9FCE81D-8142-41EF-89FA-ECFFAF7A3BFD}"/>
                                            </p:graphicEl>
                                          </p:spTgt>
                                        </p:tgtEl>
                                        <p:attrNameLst>
                                          <p:attrName>style.visibility</p:attrName>
                                        </p:attrNameLst>
                                      </p:cBhvr>
                                      <p:to>
                                        <p:strVal val="visible"/>
                                      </p:to>
                                    </p:set>
                                    <p:animEffect transition="in" filter="wipe(right)">
                                      <p:cBhvr>
                                        <p:cTn id="12" dur="500"/>
                                        <p:tgtEl>
                                          <p:spTgt spid="16">
                                            <p:graphicEl>
                                              <a:dgm id="{B9FCE81D-8142-41EF-89FA-ECFFAF7A3BFD}"/>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6">
                                            <p:graphicEl>
                                              <a:dgm id="{A9BFB9A4-D731-48AC-9E65-4EC0B554918E}"/>
                                            </p:graphicEl>
                                          </p:spTgt>
                                        </p:tgtEl>
                                        <p:attrNameLst>
                                          <p:attrName>style.visibility</p:attrName>
                                        </p:attrNameLst>
                                      </p:cBhvr>
                                      <p:to>
                                        <p:strVal val="visible"/>
                                      </p:to>
                                    </p:set>
                                    <p:animEffect transition="in" filter="wipe(right)">
                                      <p:cBhvr>
                                        <p:cTn id="15" dur="500"/>
                                        <p:tgtEl>
                                          <p:spTgt spid="16">
                                            <p:graphicEl>
                                              <a:dgm id="{A9BFB9A4-D731-48AC-9E65-4EC0B55491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graphicEl>
                                              <a:dgm id="{772CA66C-5D8C-4C7A-B943-5E983C212EEB}"/>
                                            </p:graphicEl>
                                          </p:spTgt>
                                        </p:tgtEl>
                                        <p:attrNameLst>
                                          <p:attrName>style.visibility</p:attrName>
                                        </p:attrNameLst>
                                      </p:cBhvr>
                                      <p:to>
                                        <p:strVal val="visible"/>
                                      </p:to>
                                    </p:set>
                                    <p:animEffect transition="in" filter="wipe(right)">
                                      <p:cBhvr>
                                        <p:cTn id="20" dur="500"/>
                                        <p:tgtEl>
                                          <p:spTgt spid="16">
                                            <p:graphicEl>
                                              <a:dgm id="{772CA66C-5D8C-4C7A-B943-5E983C212EEB}"/>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graphicEl>
                                              <a:dgm id="{DC35512D-FED9-4304-9EFB-7073EF8FA47C}"/>
                                            </p:graphicEl>
                                          </p:spTgt>
                                        </p:tgtEl>
                                        <p:attrNameLst>
                                          <p:attrName>style.visibility</p:attrName>
                                        </p:attrNameLst>
                                      </p:cBhvr>
                                      <p:to>
                                        <p:strVal val="visible"/>
                                      </p:to>
                                    </p:set>
                                    <p:animEffect transition="in" filter="wipe(right)">
                                      <p:cBhvr>
                                        <p:cTn id="23" dur="500"/>
                                        <p:tgtEl>
                                          <p:spTgt spid="16">
                                            <p:graphicEl>
                                              <a:dgm id="{DC35512D-FED9-4304-9EFB-7073EF8FA47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graphicEl>
                                              <a:dgm id="{41B2685D-EE2E-4729-A8A0-5EF434E30903}"/>
                                            </p:graphicEl>
                                          </p:spTgt>
                                        </p:tgtEl>
                                        <p:attrNameLst>
                                          <p:attrName>style.visibility</p:attrName>
                                        </p:attrNameLst>
                                      </p:cBhvr>
                                      <p:to>
                                        <p:strVal val="visible"/>
                                      </p:to>
                                    </p:set>
                                    <p:animEffect transition="in" filter="wipe(right)">
                                      <p:cBhvr>
                                        <p:cTn id="28" dur="500"/>
                                        <p:tgtEl>
                                          <p:spTgt spid="16">
                                            <p:graphicEl>
                                              <a:dgm id="{41B2685D-EE2E-4729-A8A0-5EF434E30903}"/>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BF0544DA-C46B-4926-8657-C684869EB3B5}"/>
                                            </p:graphicEl>
                                          </p:spTgt>
                                        </p:tgtEl>
                                        <p:attrNameLst>
                                          <p:attrName>style.visibility</p:attrName>
                                        </p:attrNameLst>
                                      </p:cBhvr>
                                      <p:to>
                                        <p:strVal val="visible"/>
                                      </p:to>
                                    </p:set>
                                    <p:animEffect transition="in" filter="wipe(right)">
                                      <p:cBhvr>
                                        <p:cTn id="31" dur="500"/>
                                        <p:tgtEl>
                                          <p:spTgt spid="16">
                                            <p:graphicEl>
                                              <a:dgm id="{BF0544DA-C46B-4926-8657-C684869EB3B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graphicEl>
                                              <a:dgm id="{FFB8F60A-447E-40AD-B02F-74E1B20F78CC}"/>
                                            </p:graphicEl>
                                          </p:spTgt>
                                        </p:tgtEl>
                                        <p:attrNameLst>
                                          <p:attrName>style.visibility</p:attrName>
                                        </p:attrNameLst>
                                      </p:cBhvr>
                                      <p:to>
                                        <p:strVal val="visible"/>
                                      </p:to>
                                    </p:set>
                                    <p:animEffect transition="in" filter="wipe(right)">
                                      <p:cBhvr>
                                        <p:cTn id="36" dur="500"/>
                                        <p:tgtEl>
                                          <p:spTgt spid="16">
                                            <p:graphicEl>
                                              <a:dgm id="{FFB8F60A-447E-40AD-B02F-74E1B20F78CC}"/>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6">
                                            <p:graphicEl>
                                              <a:dgm id="{A00F3228-FF66-4367-94E0-200CD34CFEDE}"/>
                                            </p:graphicEl>
                                          </p:spTgt>
                                        </p:tgtEl>
                                        <p:attrNameLst>
                                          <p:attrName>style.visibility</p:attrName>
                                        </p:attrNameLst>
                                      </p:cBhvr>
                                      <p:to>
                                        <p:strVal val="visible"/>
                                      </p:to>
                                    </p:set>
                                    <p:animEffect transition="in" filter="wipe(right)">
                                      <p:cBhvr>
                                        <p:cTn id="39" dur="500"/>
                                        <p:tgtEl>
                                          <p:spTgt spid="16">
                                            <p:graphicEl>
                                              <a:dgm id="{A00F3228-FF66-4367-94E0-200CD34CFE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
                                            <p:graphicEl>
                                              <a:dgm id="{9FF86FE1-AD39-4636-8360-305BF32331B3}"/>
                                            </p:graphicEl>
                                          </p:spTgt>
                                        </p:tgtEl>
                                        <p:attrNameLst>
                                          <p:attrName>style.visibility</p:attrName>
                                        </p:attrNameLst>
                                      </p:cBhvr>
                                      <p:to>
                                        <p:strVal val="visible"/>
                                      </p:to>
                                    </p:set>
                                    <p:animEffect transition="in" filter="wipe(right)">
                                      <p:cBhvr>
                                        <p:cTn id="44" dur="500"/>
                                        <p:tgtEl>
                                          <p:spTgt spid="16">
                                            <p:graphicEl>
                                              <a:dgm id="{9FF86FE1-AD39-4636-8360-305BF32331B3}"/>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
                                            <p:graphicEl>
                                              <a:dgm id="{1DF2C79B-30B1-407D-AA31-6221D9E05F54}"/>
                                            </p:graphicEl>
                                          </p:spTgt>
                                        </p:tgtEl>
                                        <p:attrNameLst>
                                          <p:attrName>style.visibility</p:attrName>
                                        </p:attrNameLst>
                                      </p:cBhvr>
                                      <p:to>
                                        <p:strVal val="visible"/>
                                      </p:to>
                                    </p:set>
                                    <p:animEffect transition="in" filter="wipe(right)">
                                      <p:cBhvr>
                                        <p:cTn id="47" dur="500"/>
                                        <p:tgtEl>
                                          <p:spTgt spid="16">
                                            <p:graphicEl>
                                              <a:dgm id="{1DF2C79B-30B1-407D-AA31-6221D9E05F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4143033545"/>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1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2DD5F40A-A75B-45FA-AE2B-0D51E5D6A5C6}"/>
                                            </p:graphicEl>
                                          </p:spTgt>
                                        </p:tgtEl>
                                        <p:attrNameLst>
                                          <p:attrName>style.visibility</p:attrName>
                                        </p:attrNameLst>
                                      </p:cBhvr>
                                      <p:to>
                                        <p:strVal val="visible"/>
                                      </p:to>
                                    </p:set>
                                    <p:animEffect transition="in" filter="wipe(right)">
                                      <p:cBhvr>
                                        <p:cTn id="7" dur="500"/>
                                        <p:tgtEl>
                                          <p:spTgt spid="16">
                                            <p:graphicEl>
                                              <a:dgm id="{2DD5F40A-A75B-45FA-AE2B-0D51E5D6A5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graphicEl>
                                              <a:dgm id="{90B3ABE2-4247-462A-8745-37104583CFED}"/>
                                            </p:graphicEl>
                                          </p:spTgt>
                                        </p:tgtEl>
                                        <p:attrNameLst>
                                          <p:attrName>style.visibility</p:attrName>
                                        </p:attrNameLst>
                                      </p:cBhvr>
                                      <p:to>
                                        <p:strVal val="visible"/>
                                      </p:to>
                                    </p:set>
                                    <p:animEffect transition="in" filter="wipe(right)">
                                      <p:cBhvr>
                                        <p:cTn id="12" dur="500"/>
                                        <p:tgtEl>
                                          <p:spTgt spid="16">
                                            <p:graphicEl>
                                              <a:dgm id="{90B3ABE2-4247-462A-8745-37104583CFED}"/>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6">
                                            <p:graphicEl>
                                              <a:dgm id="{0F8FFA14-DE88-4A67-A098-E9EACD1D3817}"/>
                                            </p:graphicEl>
                                          </p:spTgt>
                                        </p:tgtEl>
                                        <p:attrNameLst>
                                          <p:attrName>style.visibility</p:attrName>
                                        </p:attrNameLst>
                                      </p:cBhvr>
                                      <p:to>
                                        <p:strVal val="visible"/>
                                      </p:to>
                                    </p:set>
                                    <p:animEffect transition="in" filter="wipe(right)">
                                      <p:cBhvr>
                                        <p:cTn id="15" dur="500"/>
                                        <p:tgtEl>
                                          <p:spTgt spid="16">
                                            <p:graphicEl>
                                              <a:dgm id="{0F8FFA14-DE88-4A67-A098-E9EACD1D381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graphicEl>
                                              <a:dgm id="{25983A6B-22DD-44C5-B724-44BC6B1A29A5}"/>
                                            </p:graphicEl>
                                          </p:spTgt>
                                        </p:tgtEl>
                                        <p:attrNameLst>
                                          <p:attrName>style.visibility</p:attrName>
                                        </p:attrNameLst>
                                      </p:cBhvr>
                                      <p:to>
                                        <p:strVal val="visible"/>
                                      </p:to>
                                    </p:set>
                                    <p:animEffect transition="in" filter="wipe(right)">
                                      <p:cBhvr>
                                        <p:cTn id="20" dur="500"/>
                                        <p:tgtEl>
                                          <p:spTgt spid="16">
                                            <p:graphicEl>
                                              <a:dgm id="{25983A6B-22DD-44C5-B724-44BC6B1A29A5}"/>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graphicEl>
                                              <a:dgm id="{0D23E7C3-A628-4768-8E36-A5425DC624D4}"/>
                                            </p:graphicEl>
                                          </p:spTgt>
                                        </p:tgtEl>
                                        <p:attrNameLst>
                                          <p:attrName>style.visibility</p:attrName>
                                        </p:attrNameLst>
                                      </p:cBhvr>
                                      <p:to>
                                        <p:strVal val="visible"/>
                                      </p:to>
                                    </p:set>
                                    <p:animEffect transition="in" filter="wipe(right)">
                                      <p:cBhvr>
                                        <p:cTn id="23" dur="500"/>
                                        <p:tgtEl>
                                          <p:spTgt spid="16">
                                            <p:graphicEl>
                                              <a:dgm id="{0D23E7C3-A628-4768-8E36-A5425DC624D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graphicEl>
                                              <a:dgm id="{EB896369-7C32-4F7E-B883-A322F350AFE9}"/>
                                            </p:graphicEl>
                                          </p:spTgt>
                                        </p:tgtEl>
                                        <p:attrNameLst>
                                          <p:attrName>style.visibility</p:attrName>
                                        </p:attrNameLst>
                                      </p:cBhvr>
                                      <p:to>
                                        <p:strVal val="visible"/>
                                      </p:to>
                                    </p:set>
                                    <p:animEffect transition="in" filter="wipe(right)">
                                      <p:cBhvr>
                                        <p:cTn id="28" dur="500"/>
                                        <p:tgtEl>
                                          <p:spTgt spid="16">
                                            <p:graphicEl>
                                              <a:dgm id="{EB896369-7C32-4F7E-B883-A322F350AFE9}"/>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0ADFB741-0741-4853-9082-736F2F8906F5}"/>
                                            </p:graphicEl>
                                          </p:spTgt>
                                        </p:tgtEl>
                                        <p:attrNameLst>
                                          <p:attrName>style.visibility</p:attrName>
                                        </p:attrNameLst>
                                      </p:cBhvr>
                                      <p:to>
                                        <p:strVal val="visible"/>
                                      </p:to>
                                    </p:set>
                                    <p:animEffect transition="in" filter="wipe(right)">
                                      <p:cBhvr>
                                        <p:cTn id="31" dur="500"/>
                                        <p:tgtEl>
                                          <p:spTgt spid="16">
                                            <p:graphicEl>
                                              <a:dgm id="{0ADFB741-0741-4853-9082-736F2F8906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885106163"/>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graphicEl>
                                              <a:dgm id="{EA958BAC-45F1-4A96-BC80-450E343F72F2}"/>
                                            </p:graphicEl>
                                          </p:spTgt>
                                        </p:tgtEl>
                                        <p:attrNameLst>
                                          <p:attrName>style.visibility</p:attrName>
                                        </p:attrNameLst>
                                      </p:cBhvr>
                                      <p:to>
                                        <p:strVal val="visible"/>
                                      </p:to>
                                    </p:set>
                                    <p:animEffect transition="in" filter="randombar(horizontal)">
                                      <p:cBhvr>
                                        <p:cTn id="7" dur="500"/>
                                        <p:tgtEl>
                                          <p:spTgt spid="16">
                                            <p:graphicEl>
                                              <a:dgm id="{EA958BAC-45F1-4A96-BC80-450E343F72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graphicEl>
                                              <a:dgm id="{AAAE2029-B27D-45F2-BCA0-AC4B8A37197D}"/>
                                            </p:graphicEl>
                                          </p:spTgt>
                                        </p:tgtEl>
                                        <p:attrNameLst>
                                          <p:attrName>style.visibility</p:attrName>
                                        </p:attrNameLst>
                                      </p:cBhvr>
                                      <p:to>
                                        <p:strVal val="visible"/>
                                      </p:to>
                                    </p:set>
                                    <p:animEffect transition="in" filter="randombar(horizontal)">
                                      <p:cBhvr>
                                        <p:cTn id="12" dur="500"/>
                                        <p:tgtEl>
                                          <p:spTgt spid="16">
                                            <p:graphicEl>
                                              <a:dgm id="{AAAE2029-B27D-45F2-BCA0-AC4B8A37197D}"/>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graphicEl>
                                              <a:dgm id="{6EB8B61A-AF03-4810-BB7A-D0045CA33AA7}"/>
                                            </p:graphicEl>
                                          </p:spTgt>
                                        </p:tgtEl>
                                        <p:attrNameLst>
                                          <p:attrName>style.visibility</p:attrName>
                                        </p:attrNameLst>
                                      </p:cBhvr>
                                      <p:to>
                                        <p:strVal val="visible"/>
                                      </p:to>
                                    </p:set>
                                    <p:animEffect transition="in" filter="randombar(horizontal)">
                                      <p:cBhvr>
                                        <p:cTn id="15" dur="500"/>
                                        <p:tgtEl>
                                          <p:spTgt spid="16">
                                            <p:graphicEl>
                                              <a:dgm id="{6EB8B61A-AF03-4810-BB7A-D0045CA33AA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graphicEl>
                                              <a:dgm id="{DE4CD8A3-0515-4ACE-ADBC-CE01E01EEBC8}"/>
                                            </p:graphicEl>
                                          </p:spTgt>
                                        </p:tgtEl>
                                        <p:attrNameLst>
                                          <p:attrName>style.visibility</p:attrName>
                                        </p:attrNameLst>
                                      </p:cBhvr>
                                      <p:to>
                                        <p:strVal val="visible"/>
                                      </p:to>
                                    </p:set>
                                    <p:animEffect transition="in" filter="randombar(horizontal)">
                                      <p:cBhvr>
                                        <p:cTn id="20" dur="500"/>
                                        <p:tgtEl>
                                          <p:spTgt spid="16">
                                            <p:graphicEl>
                                              <a:dgm id="{DE4CD8A3-0515-4ACE-ADBC-CE01E01EEBC8}"/>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graphicEl>
                                              <a:dgm id="{75223F2C-A955-4565-8E0B-F87856060C90}"/>
                                            </p:graphicEl>
                                          </p:spTgt>
                                        </p:tgtEl>
                                        <p:attrNameLst>
                                          <p:attrName>style.visibility</p:attrName>
                                        </p:attrNameLst>
                                      </p:cBhvr>
                                      <p:to>
                                        <p:strVal val="visible"/>
                                      </p:to>
                                    </p:set>
                                    <p:animEffect transition="in" filter="randombar(horizontal)">
                                      <p:cBhvr>
                                        <p:cTn id="23" dur="500"/>
                                        <p:tgtEl>
                                          <p:spTgt spid="16">
                                            <p:graphicEl>
                                              <a:dgm id="{75223F2C-A955-4565-8E0B-F87856060C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graphicEl>
                                              <a:dgm id="{A9E213E9-9AAF-418E-B7FD-FF6268A244A5}"/>
                                            </p:graphicEl>
                                          </p:spTgt>
                                        </p:tgtEl>
                                        <p:attrNameLst>
                                          <p:attrName>style.visibility</p:attrName>
                                        </p:attrNameLst>
                                      </p:cBhvr>
                                      <p:to>
                                        <p:strVal val="visible"/>
                                      </p:to>
                                    </p:set>
                                    <p:animEffect transition="in" filter="randombar(horizontal)">
                                      <p:cBhvr>
                                        <p:cTn id="28" dur="500"/>
                                        <p:tgtEl>
                                          <p:spTgt spid="16">
                                            <p:graphicEl>
                                              <a:dgm id="{A9E213E9-9AAF-418E-B7FD-FF6268A244A5}"/>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graphicEl>
                                              <a:dgm id="{FB5319A2-8C8A-4B2F-990A-CBFCE576DAD9}"/>
                                            </p:graphicEl>
                                          </p:spTgt>
                                        </p:tgtEl>
                                        <p:attrNameLst>
                                          <p:attrName>style.visibility</p:attrName>
                                        </p:attrNameLst>
                                      </p:cBhvr>
                                      <p:to>
                                        <p:strVal val="visible"/>
                                      </p:to>
                                    </p:set>
                                    <p:animEffect transition="in" filter="randombar(horizontal)">
                                      <p:cBhvr>
                                        <p:cTn id="31" dur="500"/>
                                        <p:tgtEl>
                                          <p:spTgt spid="16">
                                            <p:graphicEl>
                                              <a:dgm id="{FB5319A2-8C8A-4B2F-990A-CBFCE576DAD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graphicEl>
                                              <a:dgm id="{F62CD3AC-4798-488A-8325-39536866DF81}"/>
                                            </p:graphicEl>
                                          </p:spTgt>
                                        </p:tgtEl>
                                        <p:attrNameLst>
                                          <p:attrName>style.visibility</p:attrName>
                                        </p:attrNameLst>
                                      </p:cBhvr>
                                      <p:to>
                                        <p:strVal val="visible"/>
                                      </p:to>
                                    </p:set>
                                    <p:animEffect transition="in" filter="randombar(horizontal)">
                                      <p:cBhvr>
                                        <p:cTn id="36" dur="500"/>
                                        <p:tgtEl>
                                          <p:spTgt spid="16">
                                            <p:graphicEl>
                                              <a:dgm id="{F62CD3AC-4798-488A-8325-39536866DF81}"/>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6">
                                            <p:graphicEl>
                                              <a:dgm id="{60461784-E19E-4C7E-AA93-17F22217B032}"/>
                                            </p:graphicEl>
                                          </p:spTgt>
                                        </p:tgtEl>
                                        <p:attrNameLst>
                                          <p:attrName>style.visibility</p:attrName>
                                        </p:attrNameLst>
                                      </p:cBhvr>
                                      <p:to>
                                        <p:strVal val="visible"/>
                                      </p:to>
                                    </p:set>
                                    <p:animEffect transition="in" filter="randombar(horizontal)">
                                      <p:cBhvr>
                                        <p:cTn id="39" dur="500"/>
                                        <p:tgtEl>
                                          <p:spTgt spid="16">
                                            <p:graphicEl>
                                              <a:dgm id="{60461784-E19E-4C7E-AA93-17F22217B03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
                                            <p:graphicEl>
                                              <a:dgm id="{0E65CE02-0E53-4112-83AD-B945EBAF3E27}"/>
                                            </p:graphicEl>
                                          </p:spTgt>
                                        </p:tgtEl>
                                        <p:attrNameLst>
                                          <p:attrName>style.visibility</p:attrName>
                                        </p:attrNameLst>
                                      </p:cBhvr>
                                      <p:to>
                                        <p:strVal val="visible"/>
                                      </p:to>
                                    </p:set>
                                    <p:animEffect transition="in" filter="randombar(horizontal)">
                                      <p:cBhvr>
                                        <p:cTn id="44" dur="500"/>
                                        <p:tgtEl>
                                          <p:spTgt spid="16">
                                            <p:graphicEl>
                                              <a:dgm id="{0E65CE02-0E53-4112-83AD-B945EBAF3E27}"/>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graphicEl>
                                              <a:dgm id="{3A5030F3-E6A9-4AC5-BC56-4BDF2D9F6915}"/>
                                            </p:graphicEl>
                                          </p:spTgt>
                                        </p:tgtEl>
                                        <p:attrNameLst>
                                          <p:attrName>style.visibility</p:attrName>
                                        </p:attrNameLst>
                                      </p:cBhvr>
                                      <p:to>
                                        <p:strVal val="visible"/>
                                      </p:to>
                                    </p:set>
                                    <p:animEffect transition="in" filter="randombar(horizontal)">
                                      <p:cBhvr>
                                        <p:cTn id="47" dur="500"/>
                                        <p:tgtEl>
                                          <p:spTgt spid="16">
                                            <p:graphicEl>
                                              <a:dgm id="{3A5030F3-E6A9-4AC5-BC56-4BDF2D9F691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6">
                                            <p:graphicEl>
                                              <a:dgm id="{20AFA9E5-8769-4688-B782-520FB2D710E2}"/>
                                            </p:graphicEl>
                                          </p:spTgt>
                                        </p:tgtEl>
                                        <p:attrNameLst>
                                          <p:attrName>style.visibility</p:attrName>
                                        </p:attrNameLst>
                                      </p:cBhvr>
                                      <p:to>
                                        <p:strVal val="visible"/>
                                      </p:to>
                                    </p:set>
                                    <p:animEffect transition="in" filter="randombar(horizontal)">
                                      <p:cBhvr>
                                        <p:cTn id="52" dur="500"/>
                                        <p:tgtEl>
                                          <p:spTgt spid="16">
                                            <p:graphicEl>
                                              <a:dgm id="{20AFA9E5-8769-4688-B782-520FB2D710E2}"/>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6">
                                            <p:graphicEl>
                                              <a:dgm id="{91F4F7C0-AAFB-4AB1-8DB1-18F7866DB5BF}"/>
                                            </p:graphicEl>
                                          </p:spTgt>
                                        </p:tgtEl>
                                        <p:attrNameLst>
                                          <p:attrName>style.visibility</p:attrName>
                                        </p:attrNameLst>
                                      </p:cBhvr>
                                      <p:to>
                                        <p:strVal val="visible"/>
                                      </p:to>
                                    </p:set>
                                    <p:animEffect transition="in" filter="randombar(horizontal)">
                                      <p:cBhvr>
                                        <p:cTn id="55" dur="500"/>
                                        <p:tgtEl>
                                          <p:spTgt spid="16">
                                            <p:graphicEl>
                                              <a:dgm id="{91F4F7C0-AAFB-4AB1-8DB1-18F7866DB5B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6">
                                            <p:graphicEl>
                                              <a:dgm id="{1B0FDFFD-BFA4-48DA-B67F-B75A4DD83B08}"/>
                                            </p:graphicEl>
                                          </p:spTgt>
                                        </p:tgtEl>
                                        <p:attrNameLst>
                                          <p:attrName>style.visibility</p:attrName>
                                        </p:attrNameLst>
                                      </p:cBhvr>
                                      <p:to>
                                        <p:strVal val="visible"/>
                                      </p:to>
                                    </p:set>
                                    <p:animEffect transition="in" filter="randombar(horizontal)">
                                      <p:cBhvr>
                                        <p:cTn id="60" dur="500"/>
                                        <p:tgtEl>
                                          <p:spTgt spid="16">
                                            <p:graphicEl>
                                              <a:dgm id="{1B0FDFFD-BFA4-48DA-B67F-B75A4DD83B08}"/>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graphicEl>
                                              <a:dgm id="{6EC17D61-983E-426C-BCB1-C23F0F1FCCE2}"/>
                                            </p:graphicEl>
                                          </p:spTgt>
                                        </p:tgtEl>
                                        <p:attrNameLst>
                                          <p:attrName>style.visibility</p:attrName>
                                        </p:attrNameLst>
                                      </p:cBhvr>
                                      <p:to>
                                        <p:strVal val="visible"/>
                                      </p:to>
                                    </p:set>
                                    <p:animEffect transition="in" filter="randombar(horizontal)">
                                      <p:cBhvr>
                                        <p:cTn id="63" dur="500"/>
                                        <p:tgtEl>
                                          <p:spTgt spid="16">
                                            <p:graphicEl>
                                              <a:dgm id="{6EC17D61-983E-426C-BCB1-C23F0F1FCC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6824991"/>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946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33400" y="762000"/>
          <a:ext cx="8610600" cy="5562600"/>
        </p:xfrm>
        <a:graphic>
          <a:graphicData uri="http://schemas.openxmlformats.org/drawingml/2006/table">
            <a:tbl>
              <a:tblPr rtl="1" firstRow="1" firstCol="1" bandRow="1">
                <a:tableStyleId>{8799B23B-EC83-4686-B30A-512413B5E67A}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868738">
                <a:tc gridSpan="2">
                  <a:txBody>
                    <a:bodyPr/>
                    <a:lstStyle/>
                    <a:p>
                      <a:pPr algn="ctr" rtl="1">
                        <a:spcAft>
                          <a:spcPts val="0"/>
                        </a:spcAft>
                      </a:pPr>
                      <a:r>
                        <a:rPr lang="fa-IR" sz="1100" dirty="0">
                          <a:effectLst/>
                          <a:cs typeface="B Mitra" panose="00000400000000000000" pitchFamily="2" charset="-78"/>
                        </a:rPr>
                        <a:t>برداشتن یکی از اعضای سجده به جز پیشانی در حال ذکر </a:t>
                      </a:r>
                      <a:r>
                        <a:rPr lang="ar-SA" sz="1000" dirty="0">
                          <a:effectLst/>
                          <a:cs typeface="B Mitra" panose="00000400000000000000" pitchFamily="2" charset="-78"/>
                        </a:rPr>
                        <a:t>(آ: ص123،پ2 ت: م 1054)</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696335">
                <a:tc>
                  <a:txBody>
                    <a:bodyPr/>
                    <a:lstStyle/>
                    <a:p>
                      <a:pPr algn="justLow" rtl="1">
                        <a:lnSpc>
                          <a:spcPct val="115000"/>
                        </a:lnSpc>
                        <a:spcAft>
                          <a:spcPts val="0"/>
                        </a:spcAft>
                      </a:pPr>
                      <a:r>
                        <a:rPr lang="fa-IR" sz="1100" dirty="0">
                          <a:effectLst/>
                          <a:cs typeface="B Mitra" panose="00000400000000000000" pitchFamily="2" charset="-78"/>
                        </a:rPr>
                        <a:t>نماز باطل است.</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آیات عظام: امام خمینی، بهجت، تبریزی، خامنه‌ای، زنجانی، سیستانی، مکارم، اراکی، خویی، فاضل، نوری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696335">
                <a:tc>
                  <a:txBody>
                    <a:bodyPr/>
                    <a:lstStyle/>
                    <a:p>
                      <a:pPr algn="justLow" rtl="1">
                        <a:lnSpc>
                          <a:spcPct val="115000"/>
                        </a:lnSpc>
                        <a:spcAft>
                          <a:spcPts val="0"/>
                        </a:spcAft>
                      </a:pPr>
                      <a:r>
                        <a:rPr lang="fa-IR" sz="1100" dirty="0">
                          <a:effectLst/>
                          <a:cs typeface="B Mitra" panose="00000400000000000000" pitchFamily="2" charset="-78"/>
                        </a:rPr>
                        <a:t>نماز باطل است و بنابراحتیاط دوباره ذکر را بگوید و نماز را تمام و اعاده کند.</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آیات عظام: گلپایگانی، صافی (باید ذکر را دوباره بگوید و نماز را تمام کند. آیت الله تبریزی)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r h="1301192">
                <a:tc>
                  <a:txBody>
                    <a:bodyPr/>
                    <a:lstStyle/>
                    <a:p>
                      <a:pPr algn="justLow" rtl="1">
                        <a:lnSpc>
                          <a:spcPct val="115000"/>
                        </a:lnSpc>
                        <a:spcAft>
                          <a:spcPts val="0"/>
                        </a:spcAft>
                      </a:pPr>
                      <a:r>
                        <a:rPr lang="fa-IR" sz="1100" dirty="0">
                          <a:effectLst/>
                          <a:cs typeface="B Mitra" panose="00000400000000000000" pitchFamily="2" charset="-78"/>
                        </a:rPr>
                        <a:t>در غیر حال ذکر نیز بنابر احتیاط نمازش باطل است.</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آیت الله سیستانی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68580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4156767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815120331"/>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0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graphicEl>
                                              <a:dgm id="{B6B06090-F836-4E5C-B444-E0F975A40685}"/>
                                            </p:graphicEl>
                                          </p:spTgt>
                                        </p:tgtEl>
                                        <p:attrNameLst>
                                          <p:attrName>style.visibility</p:attrName>
                                        </p:attrNameLst>
                                      </p:cBhvr>
                                      <p:to>
                                        <p:strVal val="visible"/>
                                      </p:to>
                                    </p:set>
                                    <p:animEffect transition="in" filter="wipe(up)">
                                      <p:cBhvr>
                                        <p:cTn id="7" dur="500"/>
                                        <p:tgtEl>
                                          <p:spTgt spid="16">
                                            <p:graphicEl>
                                              <a:dgm id="{B6B06090-F836-4E5C-B444-E0F975A406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graphicEl>
                                              <a:dgm id="{F246E25B-45E0-4431-A490-9543FF5BFB66}"/>
                                            </p:graphicEl>
                                          </p:spTgt>
                                        </p:tgtEl>
                                        <p:attrNameLst>
                                          <p:attrName>style.visibility</p:attrName>
                                        </p:attrNameLst>
                                      </p:cBhvr>
                                      <p:to>
                                        <p:strVal val="visible"/>
                                      </p:to>
                                    </p:set>
                                    <p:animEffect transition="in" filter="wipe(up)">
                                      <p:cBhvr>
                                        <p:cTn id="12" dur="500"/>
                                        <p:tgtEl>
                                          <p:spTgt spid="16">
                                            <p:graphicEl>
                                              <a:dgm id="{F246E25B-45E0-4431-A490-9543FF5BFB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graphicEl>
                                              <a:dgm id="{2041839E-DCB9-4DF1-B374-58C07F4DAA12}"/>
                                            </p:graphicEl>
                                          </p:spTgt>
                                        </p:tgtEl>
                                        <p:attrNameLst>
                                          <p:attrName>style.visibility</p:attrName>
                                        </p:attrNameLst>
                                      </p:cBhvr>
                                      <p:to>
                                        <p:strVal val="visible"/>
                                      </p:to>
                                    </p:set>
                                    <p:animEffect transition="in" filter="wipe(up)">
                                      <p:cBhvr>
                                        <p:cTn id="17" dur="500"/>
                                        <p:tgtEl>
                                          <p:spTgt spid="16">
                                            <p:graphicEl>
                                              <a:dgm id="{2041839E-DCB9-4DF1-B374-58C07F4DAA1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graphicEl>
                                              <a:dgm id="{F6FDD445-7F46-460F-998E-CFA564668BF8}"/>
                                            </p:graphicEl>
                                          </p:spTgt>
                                        </p:tgtEl>
                                        <p:attrNameLst>
                                          <p:attrName>style.visibility</p:attrName>
                                        </p:attrNameLst>
                                      </p:cBhvr>
                                      <p:to>
                                        <p:strVal val="visible"/>
                                      </p:to>
                                    </p:set>
                                    <p:animEffect transition="in" filter="wipe(up)">
                                      <p:cBhvr>
                                        <p:cTn id="22" dur="500"/>
                                        <p:tgtEl>
                                          <p:spTgt spid="16">
                                            <p:graphicEl>
                                              <a:dgm id="{F6FDD445-7F46-460F-998E-CFA564668BF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graphicEl>
                                              <a:dgm id="{C5EBD6DD-FDAA-4153-A3F0-15F17C6126BF}"/>
                                            </p:graphicEl>
                                          </p:spTgt>
                                        </p:tgtEl>
                                        <p:attrNameLst>
                                          <p:attrName>style.visibility</p:attrName>
                                        </p:attrNameLst>
                                      </p:cBhvr>
                                      <p:to>
                                        <p:strVal val="visible"/>
                                      </p:to>
                                    </p:set>
                                    <p:animEffect transition="in" filter="wipe(up)">
                                      <p:cBhvr>
                                        <p:cTn id="27" dur="500"/>
                                        <p:tgtEl>
                                          <p:spTgt spid="16">
                                            <p:graphicEl>
                                              <a:dgm id="{C5EBD6DD-FDAA-4153-A3F0-15F17C6126B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graphicEl>
                                              <a:dgm id="{8C94C5CE-5180-4771-A812-6B334F4F9462}"/>
                                            </p:graphicEl>
                                          </p:spTgt>
                                        </p:tgtEl>
                                        <p:attrNameLst>
                                          <p:attrName>style.visibility</p:attrName>
                                        </p:attrNameLst>
                                      </p:cBhvr>
                                      <p:to>
                                        <p:strVal val="visible"/>
                                      </p:to>
                                    </p:set>
                                    <p:animEffect transition="in" filter="wipe(up)">
                                      <p:cBhvr>
                                        <p:cTn id="32" dur="500"/>
                                        <p:tgtEl>
                                          <p:spTgt spid="16">
                                            <p:graphicEl>
                                              <a:dgm id="{8C94C5CE-5180-4771-A812-6B334F4F946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graphicEl>
                                              <a:dgm id="{592E8793-3C47-4A81-9CC5-91C77A2F1F9D}"/>
                                            </p:graphicEl>
                                          </p:spTgt>
                                        </p:tgtEl>
                                        <p:attrNameLst>
                                          <p:attrName>style.visibility</p:attrName>
                                        </p:attrNameLst>
                                      </p:cBhvr>
                                      <p:to>
                                        <p:strVal val="visible"/>
                                      </p:to>
                                    </p:set>
                                    <p:animEffect transition="in" filter="wipe(up)">
                                      <p:cBhvr>
                                        <p:cTn id="37" dur="500"/>
                                        <p:tgtEl>
                                          <p:spTgt spid="16">
                                            <p:graphicEl>
                                              <a:dgm id="{592E8793-3C47-4A81-9CC5-91C77A2F1F9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
                                            <p:graphicEl>
                                              <a:dgm id="{B23B95B2-278F-4E7A-9642-3F6E8CB024C7}"/>
                                            </p:graphicEl>
                                          </p:spTgt>
                                        </p:tgtEl>
                                        <p:attrNameLst>
                                          <p:attrName>style.visibility</p:attrName>
                                        </p:attrNameLst>
                                      </p:cBhvr>
                                      <p:to>
                                        <p:strVal val="visible"/>
                                      </p:to>
                                    </p:set>
                                    <p:animEffect transition="in" filter="wipe(up)">
                                      <p:cBhvr>
                                        <p:cTn id="42" dur="500"/>
                                        <p:tgtEl>
                                          <p:spTgt spid="16">
                                            <p:graphicEl>
                                              <a:dgm id="{B23B95B2-278F-4E7A-9642-3F6E8CB024C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graphicEl>
                                              <a:dgm id="{8A1F4BEA-D577-4B3F-8E8F-D40DB18F96B0}"/>
                                            </p:graphicEl>
                                          </p:spTgt>
                                        </p:tgtEl>
                                        <p:attrNameLst>
                                          <p:attrName>style.visibility</p:attrName>
                                        </p:attrNameLst>
                                      </p:cBhvr>
                                      <p:to>
                                        <p:strVal val="visible"/>
                                      </p:to>
                                    </p:set>
                                    <p:animEffect transition="in" filter="wipe(up)">
                                      <p:cBhvr>
                                        <p:cTn id="47" dur="500"/>
                                        <p:tgtEl>
                                          <p:spTgt spid="16">
                                            <p:graphicEl>
                                              <a:dgm id="{8A1F4BEA-D577-4B3F-8E8F-D40DB18F96B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6">
                                            <p:graphicEl>
                                              <a:dgm id="{CB5FE3D2-C59C-4B51-8A54-88A04E631EE0}"/>
                                            </p:graphicEl>
                                          </p:spTgt>
                                        </p:tgtEl>
                                        <p:attrNameLst>
                                          <p:attrName>style.visibility</p:attrName>
                                        </p:attrNameLst>
                                      </p:cBhvr>
                                      <p:to>
                                        <p:strVal val="visible"/>
                                      </p:to>
                                    </p:set>
                                    <p:animEffect transition="in" filter="wipe(up)">
                                      <p:cBhvr>
                                        <p:cTn id="52" dur="500"/>
                                        <p:tgtEl>
                                          <p:spTgt spid="16">
                                            <p:graphicEl>
                                              <a:dgm id="{CB5FE3D2-C59C-4B51-8A54-88A04E631E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99111219"/>
              </p:ext>
            </p:extLst>
          </p:nvPr>
        </p:nvGraphicFramePr>
        <p:xfrm>
          <a:off x="200472" y="188640"/>
          <a:ext cx="936104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02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18FCA84E-978B-4101-A870-10DC874851A0}"/>
                                            </p:graphicEl>
                                          </p:spTgt>
                                        </p:tgtEl>
                                        <p:attrNameLst>
                                          <p:attrName>style.visibility</p:attrName>
                                        </p:attrNameLst>
                                      </p:cBhvr>
                                      <p:to>
                                        <p:strVal val="visible"/>
                                      </p:to>
                                    </p:set>
                                    <p:animEffect transition="in" filter="wipe(right)">
                                      <p:cBhvr>
                                        <p:cTn id="7" dur="500"/>
                                        <p:tgtEl>
                                          <p:spTgt spid="5">
                                            <p:graphicEl>
                                              <a:dgm id="{18FCA84E-978B-4101-A870-10DC874851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1FA32706-D1C5-43D5-A450-6915E19CAE24}"/>
                                            </p:graphicEl>
                                          </p:spTgt>
                                        </p:tgtEl>
                                        <p:attrNameLst>
                                          <p:attrName>style.visibility</p:attrName>
                                        </p:attrNameLst>
                                      </p:cBhvr>
                                      <p:to>
                                        <p:strVal val="visible"/>
                                      </p:to>
                                    </p:set>
                                    <p:animEffect transition="in" filter="wipe(right)">
                                      <p:cBhvr>
                                        <p:cTn id="12" dur="500"/>
                                        <p:tgtEl>
                                          <p:spTgt spid="5">
                                            <p:graphicEl>
                                              <a:dgm id="{1FA32706-D1C5-43D5-A450-6915E19CAE2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53377E53-5EF1-4059-8C42-41F195EA1465}"/>
                                            </p:graphicEl>
                                          </p:spTgt>
                                        </p:tgtEl>
                                        <p:attrNameLst>
                                          <p:attrName>style.visibility</p:attrName>
                                        </p:attrNameLst>
                                      </p:cBhvr>
                                      <p:to>
                                        <p:strVal val="visible"/>
                                      </p:to>
                                    </p:set>
                                    <p:animEffect transition="in" filter="wipe(right)">
                                      <p:cBhvr>
                                        <p:cTn id="15" dur="500"/>
                                        <p:tgtEl>
                                          <p:spTgt spid="5">
                                            <p:graphicEl>
                                              <a:dgm id="{53377E53-5EF1-4059-8C42-41F195EA14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64525533-1F70-40C3-B055-71FB541AFAC9}"/>
                                            </p:graphicEl>
                                          </p:spTgt>
                                        </p:tgtEl>
                                        <p:attrNameLst>
                                          <p:attrName>style.visibility</p:attrName>
                                        </p:attrNameLst>
                                      </p:cBhvr>
                                      <p:to>
                                        <p:strVal val="visible"/>
                                      </p:to>
                                    </p:set>
                                    <p:animEffect transition="in" filter="wipe(right)">
                                      <p:cBhvr>
                                        <p:cTn id="20" dur="500"/>
                                        <p:tgtEl>
                                          <p:spTgt spid="5">
                                            <p:graphicEl>
                                              <a:dgm id="{64525533-1F70-40C3-B055-71FB541AFAC9}"/>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FAC51768-ED0A-43C7-A7AE-A5800BCD1B12}"/>
                                            </p:graphicEl>
                                          </p:spTgt>
                                        </p:tgtEl>
                                        <p:attrNameLst>
                                          <p:attrName>style.visibility</p:attrName>
                                        </p:attrNameLst>
                                      </p:cBhvr>
                                      <p:to>
                                        <p:strVal val="visible"/>
                                      </p:to>
                                    </p:set>
                                    <p:animEffect transition="in" filter="wipe(right)">
                                      <p:cBhvr>
                                        <p:cTn id="23" dur="500"/>
                                        <p:tgtEl>
                                          <p:spTgt spid="5">
                                            <p:graphicEl>
                                              <a:dgm id="{FAC51768-ED0A-43C7-A7AE-A5800BCD1B1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99D456C2-5F13-4A67-938B-CAFCA24CFB0D}"/>
                                            </p:graphicEl>
                                          </p:spTgt>
                                        </p:tgtEl>
                                        <p:attrNameLst>
                                          <p:attrName>style.visibility</p:attrName>
                                        </p:attrNameLst>
                                      </p:cBhvr>
                                      <p:to>
                                        <p:strVal val="visible"/>
                                      </p:to>
                                    </p:set>
                                    <p:animEffect transition="in" filter="wipe(right)">
                                      <p:cBhvr>
                                        <p:cTn id="28" dur="500"/>
                                        <p:tgtEl>
                                          <p:spTgt spid="5">
                                            <p:graphicEl>
                                              <a:dgm id="{99D456C2-5F13-4A67-938B-CAFCA24CFB0D}"/>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2E0C41C0-E6C3-49BA-A65C-7E055A671335}"/>
                                            </p:graphicEl>
                                          </p:spTgt>
                                        </p:tgtEl>
                                        <p:attrNameLst>
                                          <p:attrName>style.visibility</p:attrName>
                                        </p:attrNameLst>
                                      </p:cBhvr>
                                      <p:to>
                                        <p:strVal val="visible"/>
                                      </p:to>
                                    </p:set>
                                    <p:animEffect transition="in" filter="wipe(right)">
                                      <p:cBhvr>
                                        <p:cTn id="31" dur="500"/>
                                        <p:tgtEl>
                                          <p:spTgt spid="5">
                                            <p:graphicEl>
                                              <a:dgm id="{2E0C41C0-E6C3-49BA-A65C-7E055A6713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219197" y="1524000"/>
          <a:ext cx="7162802" cy="4114799"/>
        </p:xfrm>
        <a:graphic>
          <a:graphicData uri="http://schemas.openxmlformats.org/drawingml/2006/table">
            <a:tbl>
              <a:tblPr rtl="1" firstRow="1" firstCol="1" bandRow="1">
                <a:tableStyleId>{8799B23B-EC83-4686-B30A-512413B5E67A}</a:tableStyleId>
              </a:tblPr>
              <a:tblGrid>
                <a:gridCol w="3581401">
                  <a:extLst>
                    <a:ext uri="{9D8B030D-6E8A-4147-A177-3AD203B41FA5}">
                      <a16:colId xmlns:a16="http://schemas.microsoft.com/office/drawing/2014/main" val="20000"/>
                    </a:ext>
                  </a:extLst>
                </a:gridCol>
                <a:gridCol w="3581401">
                  <a:extLst>
                    <a:ext uri="{9D8B030D-6E8A-4147-A177-3AD203B41FA5}">
                      <a16:colId xmlns:a16="http://schemas.microsoft.com/office/drawing/2014/main" val="20001"/>
                    </a:ext>
                  </a:extLst>
                </a:gridCol>
              </a:tblGrid>
              <a:tr h="924582">
                <a:tc gridSpan="2">
                  <a:txBody>
                    <a:bodyPr/>
                    <a:lstStyle/>
                    <a:p>
                      <a:pPr algn="ctr" rtl="1">
                        <a:spcAft>
                          <a:spcPts val="0"/>
                        </a:spcAft>
                      </a:pPr>
                      <a:r>
                        <a:rPr lang="fa-IR" sz="1200" dirty="0">
                          <a:effectLst/>
                          <a:cs typeface="B Mitra" panose="00000400000000000000" pitchFamily="2" charset="-78"/>
                        </a:rPr>
                        <a:t>سجده بر گِل پخته </a:t>
                      </a:r>
                      <a:r>
                        <a:rPr lang="ar-SA" sz="1000" dirty="0">
                          <a:effectLst/>
                          <a:cs typeface="B Mitra" panose="00000400000000000000" pitchFamily="2" charset="-78"/>
                        </a:rPr>
                        <a:t>(آ: ص123، پ5 ت: م1081)</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384836">
                <a:tc>
                  <a:txBody>
                    <a:bodyPr/>
                    <a:lstStyle/>
                    <a:p>
                      <a:pPr algn="justLow" rtl="1">
                        <a:lnSpc>
                          <a:spcPct val="115000"/>
                        </a:lnSpc>
                        <a:spcAft>
                          <a:spcPts val="0"/>
                        </a:spcAft>
                      </a:pPr>
                      <a:r>
                        <a:rPr lang="fa-IR" sz="1100" dirty="0">
                          <a:effectLst/>
                          <a:cs typeface="B Mitra" panose="00000400000000000000" pitchFamily="2" charset="-78"/>
                        </a:rPr>
                        <a:t>جایز است.</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آیات عظام: امام خمینی، خامنه‌ای، بهجت، تبریزی، سیستانی، خویی، فاضل، مکارم، نوری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805381">
                <a:tc>
                  <a:txBody>
                    <a:bodyPr/>
                    <a:lstStyle/>
                    <a:p>
                      <a:pPr algn="justLow" rtl="1">
                        <a:lnSpc>
                          <a:spcPct val="115000"/>
                        </a:lnSpc>
                        <a:spcAft>
                          <a:spcPts val="0"/>
                        </a:spcAft>
                      </a:pPr>
                      <a:r>
                        <a:rPr lang="fa-IR" sz="1100" dirty="0">
                          <a:effectLst/>
                          <a:cs typeface="B Mitra" panose="00000400000000000000" pitchFamily="2" charset="-78"/>
                        </a:rPr>
                        <a:t>جایز نیست.</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آیت الله اراکی،  آیت الله گلپایگانی (بنابراحتیاط واجب جایز نیست: آیت الله صافی، آیت الله زنجانی)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Oval 4">
            <a:hlinkClick r:id="rId2" action="ppaction://hlinksldjump"/>
          </p:cNvPr>
          <p:cNvSpPr/>
          <p:nvPr/>
        </p:nvSpPr>
        <p:spPr>
          <a:xfrm>
            <a:off x="59436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1543012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9600" y="762000"/>
          <a:ext cx="8839200" cy="5333999"/>
        </p:xfrm>
        <a:graphic>
          <a:graphicData uri="http://schemas.openxmlformats.org/drawingml/2006/table">
            <a:tbl>
              <a:tblPr rtl="1" firstRow="1" firstCol="1" bandRow="1">
                <a:tableStyleId>{8799B23B-EC83-4686-B30A-512413B5E67A}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871312">
                <a:tc gridSpan="2">
                  <a:txBody>
                    <a:bodyPr/>
                    <a:lstStyle/>
                    <a:p>
                      <a:pPr algn="ctr" rtl="1">
                        <a:spcAft>
                          <a:spcPts val="0"/>
                        </a:spcAft>
                      </a:pPr>
                      <a:r>
                        <a:rPr lang="fa-IR" sz="1100" dirty="0">
                          <a:effectLst/>
                          <a:cs typeface="B Mitra" panose="00000400000000000000" pitchFamily="2" charset="-78"/>
                        </a:rPr>
                        <a:t>سجده بر فرش و مانند آن در حال تقیّه </a:t>
                      </a:r>
                      <a:r>
                        <a:rPr lang="ar-SA" sz="1000" dirty="0">
                          <a:effectLst/>
                          <a:cs typeface="B Mitra" panose="00000400000000000000" pitchFamily="2" charset="-78"/>
                        </a:rPr>
                        <a:t>(آ: ص123، پ6 ت: م 1072)</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840694">
                <a:tc>
                  <a:txBody>
                    <a:bodyPr/>
                    <a:lstStyle/>
                    <a:p>
                      <a:pPr algn="justLow" rtl="1">
                        <a:lnSpc>
                          <a:spcPct val="125000"/>
                        </a:lnSpc>
                        <a:spcAft>
                          <a:spcPts val="0"/>
                        </a:spcAft>
                      </a:pPr>
                      <a:r>
                        <a:rPr lang="fa-IR" sz="1100" dirty="0">
                          <a:effectLst/>
                          <a:cs typeface="B Mitra" panose="00000400000000000000" pitchFamily="2" charset="-78"/>
                        </a:rPr>
                        <a:t>در صورت امکان باید به جایی برود که بر چیزی که سجده بر آن صحیح است سجده کند.</a:t>
                      </a:r>
                      <a:endParaRPr lang="en-US" sz="1100" dirty="0">
                        <a:effectLst/>
                        <a:latin typeface="Times New Roman"/>
                        <a:ea typeface="Times New Roman"/>
                        <a:cs typeface="B Titr"/>
                      </a:endParaRPr>
                    </a:p>
                  </a:txBody>
                  <a:tcPr marL="68580" marR="68580" marT="0" marB="0" anchor="ctr"/>
                </a:tc>
                <a:tc>
                  <a:txBody>
                    <a:bodyPr/>
                    <a:lstStyle/>
                    <a:p>
                      <a:pPr algn="justLow" rtl="1">
                        <a:lnSpc>
                          <a:spcPct val="125000"/>
                        </a:lnSpc>
                        <a:spcAft>
                          <a:spcPts val="0"/>
                        </a:spcAft>
                      </a:pPr>
                      <a:r>
                        <a:rPr lang="fa-IR" sz="1100" dirty="0">
                          <a:effectLst/>
                          <a:cs typeface="B Mitra" panose="00000400000000000000" pitchFamily="2" charset="-78"/>
                        </a:rPr>
                        <a:t>آیات عظام: تبریزی، خامنه‌ای، خویی، سیستانی، فاضل، صافی، مکارم. (بنابراحتیاط واجب: آیت الله گلپایگانی)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305047">
                <a:tc>
                  <a:txBody>
                    <a:bodyPr/>
                    <a:lstStyle/>
                    <a:p>
                      <a:pPr algn="justLow" rtl="1">
                        <a:lnSpc>
                          <a:spcPct val="125000"/>
                        </a:lnSpc>
                        <a:spcAft>
                          <a:spcPts val="0"/>
                        </a:spcAft>
                      </a:pPr>
                      <a:r>
                        <a:rPr lang="fa-IR" sz="1100" dirty="0">
                          <a:effectLst/>
                          <a:cs typeface="B Mitra" panose="00000400000000000000" pitchFamily="2" charset="-78"/>
                        </a:rPr>
                        <a:t>می‌تواند بر فرش سجده کند و لازم نیست به جای دیگری برود.</a:t>
                      </a:r>
                      <a:endParaRPr lang="en-US" sz="1100" dirty="0">
                        <a:effectLst/>
                        <a:latin typeface="Times New Roman"/>
                        <a:ea typeface="Times New Roman"/>
                        <a:cs typeface="B Titr"/>
                      </a:endParaRPr>
                    </a:p>
                  </a:txBody>
                  <a:tcPr marL="68580" marR="68580" marT="0" marB="0" anchor="ctr"/>
                </a:tc>
                <a:tc>
                  <a:txBody>
                    <a:bodyPr/>
                    <a:lstStyle/>
                    <a:p>
                      <a:pPr algn="justLow" rtl="1">
                        <a:lnSpc>
                          <a:spcPct val="125000"/>
                        </a:lnSpc>
                        <a:spcAft>
                          <a:spcPts val="0"/>
                        </a:spcAft>
                      </a:pPr>
                      <a:r>
                        <a:rPr lang="fa-IR" sz="1100" dirty="0">
                          <a:effectLst/>
                          <a:cs typeface="B Mitra" panose="00000400000000000000" pitchFamily="2" charset="-78"/>
                        </a:rPr>
                        <a:t>آیات عظام: اراکی، امام خمینی،  نوری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r h="1316946">
                <a:tc>
                  <a:txBody>
                    <a:bodyPr/>
                    <a:lstStyle/>
                    <a:p>
                      <a:pPr algn="justLow" rtl="1">
                        <a:lnSpc>
                          <a:spcPct val="125000"/>
                        </a:lnSpc>
                        <a:spcAft>
                          <a:spcPts val="0"/>
                        </a:spcAft>
                      </a:pPr>
                      <a:r>
                        <a:rPr lang="fa-IR" sz="1200" dirty="0">
                          <a:effectLst/>
                          <a:cs typeface="B Mitra" panose="00000400000000000000" pitchFamily="2" charset="-78"/>
                        </a:rPr>
                        <a:t>همان نظر اکثر ولي چنانچه بر فرش سجده کرد بايد نماز را دوباره بخواند.</a:t>
                      </a:r>
                      <a:endParaRPr lang="en-US" sz="1200" dirty="0">
                        <a:effectLst/>
                        <a:latin typeface="Times New Roman"/>
                        <a:ea typeface="Times New Roman"/>
                        <a:cs typeface="Arial"/>
                      </a:endParaRPr>
                    </a:p>
                  </a:txBody>
                  <a:tcPr marL="68580" marR="68580" marT="0" marB="0" anchor="ctr"/>
                </a:tc>
                <a:tc>
                  <a:txBody>
                    <a:bodyPr/>
                    <a:lstStyle/>
                    <a:p>
                      <a:pPr algn="justLow" rtl="1">
                        <a:lnSpc>
                          <a:spcPct val="125000"/>
                        </a:lnSpc>
                        <a:spcAft>
                          <a:spcPts val="0"/>
                        </a:spcAft>
                        <a:tabLst>
                          <a:tab pos="352425" algn="l"/>
                          <a:tab pos="408940" algn="ctr"/>
                        </a:tabLst>
                      </a:pPr>
                      <a:r>
                        <a:rPr lang="fa-IR" sz="1100" dirty="0">
                          <a:effectLst/>
                          <a:cs typeface="B Mitra" panose="00000400000000000000" pitchFamily="2" charset="-78"/>
                        </a:rPr>
                        <a:t>آيت الله زنجاني</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Oval 4">
            <a:hlinkClick r:id="rId2" action="ppaction://hlinksldjump"/>
          </p:cNvPr>
          <p:cNvSpPr/>
          <p:nvPr/>
        </p:nvSpPr>
        <p:spPr>
          <a:xfrm>
            <a:off x="66294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213229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80997" y="914402"/>
          <a:ext cx="9067802" cy="5562599"/>
        </p:xfrm>
        <a:graphic>
          <a:graphicData uri="http://schemas.openxmlformats.org/drawingml/2006/table">
            <a:tbl>
              <a:tblPr rtl="1" firstRow="1" firstCol="1" bandRow="1">
                <a:tableStyleId>{8799B23B-EC83-4686-B30A-512413B5E67A}</a:tableStyleId>
              </a:tblPr>
              <a:tblGrid>
                <a:gridCol w="4533901">
                  <a:extLst>
                    <a:ext uri="{9D8B030D-6E8A-4147-A177-3AD203B41FA5}">
                      <a16:colId xmlns:a16="http://schemas.microsoft.com/office/drawing/2014/main" val="20000"/>
                    </a:ext>
                  </a:extLst>
                </a:gridCol>
                <a:gridCol w="4533901">
                  <a:extLst>
                    <a:ext uri="{9D8B030D-6E8A-4147-A177-3AD203B41FA5}">
                      <a16:colId xmlns:a16="http://schemas.microsoft.com/office/drawing/2014/main" val="20001"/>
                    </a:ext>
                  </a:extLst>
                </a:gridCol>
              </a:tblGrid>
              <a:tr h="592405">
                <a:tc gridSpan="2">
                  <a:txBody>
                    <a:bodyPr/>
                    <a:lstStyle/>
                    <a:p>
                      <a:pPr algn="ctr" rtl="1">
                        <a:spcAft>
                          <a:spcPts val="0"/>
                        </a:spcAft>
                      </a:pPr>
                      <a:r>
                        <a:rPr lang="fa-IR" sz="1100" dirty="0">
                          <a:effectLst/>
                          <a:cs typeface="B Mitra" panose="00000400000000000000" pitchFamily="2" charset="-78"/>
                        </a:rPr>
                        <a:t>سجده بر کاغذ </a:t>
                      </a:r>
                      <a:r>
                        <a:rPr lang="ar-SA" sz="1000" dirty="0">
                          <a:effectLst/>
                          <a:cs typeface="B Mitra" panose="00000400000000000000" pitchFamily="2" charset="-78"/>
                        </a:rPr>
                        <a:t>(آ: ص123،پ9 ت: م 1082)</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377927">
                <a:tc>
                  <a:txBody>
                    <a:bodyPr/>
                    <a:lstStyle/>
                    <a:p>
                      <a:pPr algn="justLow" rtl="1">
                        <a:spcAft>
                          <a:spcPts val="0"/>
                        </a:spcAft>
                      </a:pPr>
                      <a:r>
                        <a:rPr lang="fa-IR" sz="1100" dirty="0">
                          <a:effectLst/>
                          <a:cs typeface="B Mitra" panose="00000400000000000000" pitchFamily="2" charset="-78"/>
                        </a:rPr>
                        <a:t>صحیح است.</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آیات عظام: امام خمینی، اراکی، خویی، تبریزی، زنجانی، نوری، (صحیح است، مگر آنکه بدانیم از پنبه یا چیزهایی که سجده صحیح نیست ساخته شده باشد: آیت الله مکارم)</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961678">
                <a:tc>
                  <a:txBody>
                    <a:bodyPr/>
                    <a:lstStyle/>
                    <a:p>
                      <a:pPr algn="justLow" rtl="1">
                        <a:spcAft>
                          <a:spcPts val="0"/>
                        </a:spcAft>
                      </a:pPr>
                      <a:r>
                        <a:rPr lang="fa-IR" sz="1100" dirty="0">
                          <a:effectLst/>
                          <a:cs typeface="B Mitra" panose="00000400000000000000" pitchFamily="2" charset="-78"/>
                        </a:rPr>
                        <a:t>اگر نمی‌داند از چیزی که سجده بر آن صحیح است ساخته شده یا نه اشکال دارد.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آیت الله گلپایگانی،  آیت الله صافی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r h="1503194">
                <a:tc>
                  <a:txBody>
                    <a:bodyPr/>
                    <a:lstStyle/>
                    <a:p>
                      <a:pPr algn="justLow" rtl="1">
                        <a:spcAft>
                          <a:spcPts val="0"/>
                        </a:spcAft>
                      </a:pPr>
                      <a:r>
                        <a:rPr lang="fa-IR" sz="1200" dirty="0">
                          <a:effectLst/>
                          <a:cs typeface="B Mitra" panose="00000400000000000000" pitchFamily="2" charset="-78"/>
                        </a:rPr>
                        <a:t>صحیح است، مگر آنکه بداند از حریر و ابریشم ساخته شده است.</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cs typeface="B Mitra" panose="00000400000000000000" pitchFamily="2" charset="-78"/>
                        </a:rPr>
                        <a:t>آیت الله سیستانی (بنابراحتیاط واجب صحیح نیست: آیت الله فاضل). (اگر از چوب و گياهان ـ غير از پنبه و کتان ساخته شده، صحيح است: آيت الله خامنه‌اى)</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r h="1127395">
                <a:tc>
                  <a:txBody>
                    <a:bodyPr/>
                    <a:lstStyle/>
                    <a:p>
                      <a:pPr algn="justLow" rtl="1">
                        <a:spcAft>
                          <a:spcPts val="0"/>
                        </a:spcAft>
                      </a:pPr>
                      <a:r>
                        <a:rPr lang="fa-IR" sz="1200" dirty="0">
                          <a:effectLst/>
                          <a:cs typeface="B Mitra" panose="00000400000000000000" pitchFamily="2" charset="-78"/>
                        </a:rPr>
                        <a:t>اگر احتمال می‌دهد از چیزی که سجده صحیح نیست ساخته شده بنابراحتیاط واجب سجده ننمایند.</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cs typeface="B Mitra" panose="00000400000000000000" pitchFamily="2" charset="-78"/>
                        </a:rPr>
                        <a:t>آیت الله بهجت</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Oval 4">
            <a:hlinkClick r:id="rId2" action="ppaction://hlinksldjump"/>
          </p:cNvPr>
          <p:cNvSpPr/>
          <p:nvPr/>
        </p:nvSpPr>
        <p:spPr>
          <a:xfrm>
            <a:off x="5943600" y="114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3691033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533400" y="762000"/>
          <a:ext cx="8763000" cy="5466307"/>
        </p:xfrm>
        <a:graphic>
          <a:graphicData uri="http://schemas.openxmlformats.org/drawingml/2006/table">
            <a:tbl>
              <a:tblPr rtl="1" firstRow="1" firstCol="1" bandRow="1">
                <a:tableStyleId>{8799B23B-EC83-4686-B30A-512413B5E67A}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912391">
                <a:tc gridSpan="2">
                  <a:txBody>
                    <a:bodyPr/>
                    <a:lstStyle/>
                    <a:p>
                      <a:pPr algn="ctr" rtl="1">
                        <a:spcAft>
                          <a:spcPts val="0"/>
                        </a:spcAft>
                      </a:pPr>
                      <a:r>
                        <a:rPr lang="fa-IR" sz="1100" dirty="0">
                          <a:effectLst/>
                          <a:cs typeface="B Mitra" panose="00000400000000000000" pitchFamily="2" charset="-78"/>
                        </a:rPr>
                        <a:t>چسبیدن مهر به پیشانی و بدون برداشتن مهر به سجده دوّم رفتن </a:t>
                      </a:r>
                      <a:r>
                        <a:rPr lang="ar-SA" sz="1000" dirty="0">
                          <a:effectLst/>
                          <a:cs typeface="B Mitra" panose="00000400000000000000" pitchFamily="2" charset="-78"/>
                        </a:rPr>
                        <a:t>(آ: ص124، پ2 ت: م 1086)</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591660">
                <a:tc>
                  <a:txBody>
                    <a:bodyPr/>
                    <a:lstStyle/>
                    <a:p>
                      <a:pPr algn="justLow" rtl="1">
                        <a:spcAft>
                          <a:spcPts val="0"/>
                        </a:spcAft>
                      </a:pPr>
                      <a:r>
                        <a:rPr lang="fa-IR" sz="1100" dirty="0">
                          <a:effectLst/>
                          <a:cs typeface="B Mitra" panose="00000400000000000000" pitchFamily="2" charset="-78"/>
                        </a:rPr>
                        <a:t>باید مهر را بردارد.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آیات عظام: امام خمینی، تبریزی، خامنه‌ای، خویی، سیستانی، زنجانی، صافی، گلپایگانی، مکارم، نوری، اراکی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481128">
                <a:tc>
                  <a:txBody>
                    <a:bodyPr/>
                    <a:lstStyle/>
                    <a:p>
                      <a:pPr algn="justLow" rtl="1">
                        <a:spcAft>
                          <a:spcPts val="0"/>
                        </a:spcAft>
                      </a:pPr>
                      <a:r>
                        <a:rPr lang="fa-IR" sz="1100" dirty="0">
                          <a:effectLst/>
                          <a:cs typeface="B Mitra" panose="00000400000000000000" pitchFamily="2" charset="-78"/>
                        </a:rPr>
                        <a:t>اشکال ندارد و دو سجده محسوب می‌شود.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آیت الله فاضل</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r h="1481128">
                <a:tc>
                  <a:txBody>
                    <a:bodyPr/>
                    <a:lstStyle/>
                    <a:p>
                      <a:pPr algn="justLow" rtl="1">
                        <a:spcAft>
                          <a:spcPts val="0"/>
                        </a:spcAft>
                      </a:pPr>
                      <a:r>
                        <a:rPr lang="fa-IR" sz="1200" dirty="0">
                          <a:effectLst/>
                          <a:cs typeface="B Mitra" panose="00000400000000000000" pitchFamily="2" charset="-78"/>
                        </a:rPr>
                        <a:t>اشکال ندارد گرچه خلاف احتیاط است.</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cs typeface="B Mitra" panose="00000400000000000000" pitchFamily="2" charset="-78"/>
                        </a:rPr>
                        <a:t>آیت الله بهجت</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bl>
          </a:graphicData>
        </a:graphic>
      </p:graphicFrame>
      <p:sp>
        <p:nvSpPr>
          <p:cNvPr id="4" name="Oval 3">
            <a:hlinkClick r:id="rId2" action="ppaction://hlinksldjump"/>
          </p:cNvPr>
          <p:cNvSpPr/>
          <p:nvPr/>
        </p:nvSpPr>
        <p:spPr>
          <a:xfrm>
            <a:off x="7162800" y="11293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943135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211045509"/>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07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C36CC1AF-E680-48F9-9014-DB87C8096B12}"/>
                                            </p:graphicEl>
                                          </p:spTgt>
                                        </p:tgtEl>
                                        <p:attrNameLst>
                                          <p:attrName>style.visibility</p:attrName>
                                        </p:attrNameLst>
                                      </p:cBhvr>
                                      <p:to>
                                        <p:strVal val="visible"/>
                                      </p:to>
                                    </p:set>
                                    <p:animEffect transition="in" filter="wipe(right)">
                                      <p:cBhvr>
                                        <p:cTn id="7" dur="500"/>
                                        <p:tgtEl>
                                          <p:spTgt spid="16">
                                            <p:graphicEl>
                                              <a:dgm id="{C36CC1AF-E680-48F9-9014-DB87C8096B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graphicEl>
                                              <a:dgm id="{2EDD6797-EF8F-4BEC-882C-F201F37B2E31}"/>
                                            </p:graphicEl>
                                          </p:spTgt>
                                        </p:tgtEl>
                                        <p:attrNameLst>
                                          <p:attrName>style.visibility</p:attrName>
                                        </p:attrNameLst>
                                      </p:cBhvr>
                                      <p:to>
                                        <p:strVal val="visible"/>
                                      </p:to>
                                    </p:set>
                                    <p:animEffect transition="in" filter="wipe(right)">
                                      <p:cBhvr>
                                        <p:cTn id="12" dur="500"/>
                                        <p:tgtEl>
                                          <p:spTgt spid="16">
                                            <p:graphicEl>
                                              <a:dgm id="{2EDD6797-EF8F-4BEC-882C-F201F37B2E31}"/>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6">
                                            <p:graphicEl>
                                              <a:dgm id="{0B3B3799-3D70-4291-A735-1BCCF2BF5121}"/>
                                            </p:graphicEl>
                                          </p:spTgt>
                                        </p:tgtEl>
                                        <p:attrNameLst>
                                          <p:attrName>style.visibility</p:attrName>
                                        </p:attrNameLst>
                                      </p:cBhvr>
                                      <p:to>
                                        <p:strVal val="visible"/>
                                      </p:to>
                                    </p:set>
                                    <p:animEffect transition="in" filter="wipe(right)">
                                      <p:cBhvr>
                                        <p:cTn id="15" dur="500"/>
                                        <p:tgtEl>
                                          <p:spTgt spid="16">
                                            <p:graphicEl>
                                              <a:dgm id="{0B3B3799-3D70-4291-A735-1BCCF2BF512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graphicEl>
                                              <a:dgm id="{1DB9B5FE-AF6A-4AF6-98D7-244E07A2FE0A}"/>
                                            </p:graphicEl>
                                          </p:spTgt>
                                        </p:tgtEl>
                                        <p:attrNameLst>
                                          <p:attrName>style.visibility</p:attrName>
                                        </p:attrNameLst>
                                      </p:cBhvr>
                                      <p:to>
                                        <p:strVal val="visible"/>
                                      </p:to>
                                    </p:set>
                                    <p:animEffect transition="in" filter="wipe(right)">
                                      <p:cBhvr>
                                        <p:cTn id="20" dur="500"/>
                                        <p:tgtEl>
                                          <p:spTgt spid="16">
                                            <p:graphicEl>
                                              <a:dgm id="{1DB9B5FE-AF6A-4AF6-98D7-244E07A2FE0A}"/>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graphicEl>
                                              <a:dgm id="{CE006CD5-2B0B-4CAC-819F-76EC1B757DA7}"/>
                                            </p:graphicEl>
                                          </p:spTgt>
                                        </p:tgtEl>
                                        <p:attrNameLst>
                                          <p:attrName>style.visibility</p:attrName>
                                        </p:attrNameLst>
                                      </p:cBhvr>
                                      <p:to>
                                        <p:strVal val="visible"/>
                                      </p:to>
                                    </p:set>
                                    <p:animEffect transition="in" filter="wipe(right)">
                                      <p:cBhvr>
                                        <p:cTn id="23" dur="500"/>
                                        <p:tgtEl>
                                          <p:spTgt spid="16">
                                            <p:graphicEl>
                                              <a:dgm id="{CE006CD5-2B0B-4CAC-819F-76EC1B757DA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graphicEl>
                                              <a:dgm id="{4488AA0E-F79E-467D-B89C-C971DE00D90A}"/>
                                            </p:graphicEl>
                                          </p:spTgt>
                                        </p:tgtEl>
                                        <p:attrNameLst>
                                          <p:attrName>style.visibility</p:attrName>
                                        </p:attrNameLst>
                                      </p:cBhvr>
                                      <p:to>
                                        <p:strVal val="visible"/>
                                      </p:to>
                                    </p:set>
                                    <p:animEffect transition="in" filter="wipe(right)">
                                      <p:cBhvr>
                                        <p:cTn id="28" dur="500"/>
                                        <p:tgtEl>
                                          <p:spTgt spid="16">
                                            <p:graphicEl>
                                              <a:dgm id="{4488AA0E-F79E-467D-B89C-C971DE00D90A}"/>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4B0A10FA-E12E-4F75-A1F8-560BE7A990F4}"/>
                                            </p:graphicEl>
                                          </p:spTgt>
                                        </p:tgtEl>
                                        <p:attrNameLst>
                                          <p:attrName>style.visibility</p:attrName>
                                        </p:attrNameLst>
                                      </p:cBhvr>
                                      <p:to>
                                        <p:strVal val="visible"/>
                                      </p:to>
                                    </p:set>
                                    <p:animEffect transition="in" filter="wipe(right)">
                                      <p:cBhvr>
                                        <p:cTn id="31" dur="500"/>
                                        <p:tgtEl>
                                          <p:spTgt spid="16">
                                            <p:graphicEl>
                                              <a:dgm id="{4B0A10FA-E12E-4F75-A1F8-560BE7A990F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graphicEl>
                                              <a:dgm id="{0BDAE2A0-25B1-469A-AF8F-A33D0F439143}"/>
                                            </p:graphicEl>
                                          </p:spTgt>
                                        </p:tgtEl>
                                        <p:attrNameLst>
                                          <p:attrName>style.visibility</p:attrName>
                                        </p:attrNameLst>
                                      </p:cBhvr>
                                      <p:to>
                                        <p:strVal val="visible"/>
                                      </p:to>
                                    </p:set>
                                    <p:animEffect transition="in" filter="wipe(right)">
                                      <p:cBhvr>
                                        <p:cTn id="36" dur="500"/>
                                        <p:tgtEl>
                                          <p:spTgt spid="16">
                                            <p:graphicEl>
                                              <a:dgm id="{0BDAE2A0-25B1-469A-AF8F-A33D0F439143}"/>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6">
                                            <p:graphicEl>
                                              <a:dgm id="{C13CE2A2-F410-4801-89CA-F948FCEC939E}"/>
                                            </p:graphicEl>
                                          </p:spTgt>
                                        </p:tgtEl>
                                        <p:attrNameLst>
                                          <p:attrName>style.visibility</p:attrName>
                                        </p:attrNameLst>
                                      </p:cBhvr>
                                      <p:to>
                                        <p:strVal val="visible"/>
                                      </p:to>
                                    </p:set>
                                    <p:animEffect transition="in" filter="wipe(right)">
                                      <p:cBhvr>
                                        <p:cTn id="39" dur="500"/>
                                        <p:tgtEl>
                                          <p:spTgt spid="16">
                                            <p:graphicEl>
                                              <a:dgm id="{C13CE2A2-F410-4801-89CA-F948FCEC939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
                                            <p:graphicEl>
                                              <a:dgm id="{7C4932F7-9BC9-4C37-9D1E-D59372E7C018}"/>
                                            </p:graphicEl>
                                          </p:spTgt>
                                        </p:tgtEl>
                                        <p:attrNameLst>
                                          <p:attrName>style.visibility</p:attrName>
                                        </p:attrNameLst>
                                      </p:cBhvr>
                                      <p:to>
                                        <p:strVal val="visible"/>
                                      </p:to>
                                    </p:set>
                                    <p:animEffect transition="in" filter="wipe(right)">
                                      <p:cBhvr>
                                        <p:cTn id="44" dur="500"/>
                                        <p:tgtEl>
                                          <p:spTgt spid="16">
                                            <p:graphicEl>
                                              <a:dgm id="{7C4932F7-9BC9-4C37-9D1E-D59372E7C018}"/>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
                                            <p:graphicEl>
                                              <a:dgm id="{040C1353-86D7-4CAE-A9DC-8F18576C82C5}"/>
                                            </p:graphicEl>
                                          </p:spTgt>
                                        </p:tgtEl>
                                        <p:attrNameLst>
                                          <p:attrName>style.visibility</p:attrName>
                                        </p:attrNameLst>
                                      </p:cBhvr>
                                      <p:to>
                                        <p:strVal val="visible"/>
                                      </p:to>
                                    </p:set>
                                    <p:animEffect transition="in" filter="wipe(right)">
                                      <p:cBhvr>
                                        <p:cTn id="47" dur="500"/>
                                        <p:tgtEl>
                                          <p:spTgt spid="16">
                                            <p:graphicEl>
                                              <a:dgm id="{040C1353-86D7-4CAE-A9DC-8F18576C82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892538481"/>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hlinkClick r:id="rId7" action="ppaction://hlinksldjump"/>
          </p:cNvPr>
          <p:cNvSpPr/>
          <p:nvPr/>
        </p:nvSpPr>
        <p:spPr>
          <a:xfrm>
            <a:off x="9448800" y="510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6230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64E7AE0E-D860-4AE1-A594-1F998EEA0A74}"/>
                                            </p:graphicEl>
                                          </p:spTgt>
                                        </p:tgtEl>
                                        <p:attrNameLst>
                                          <p:attrName>style.visibility</p:attrName>
                                        </p:attrNameLst>
                                      </p:cBhvr>
                                      <p:to>
                                        <p:strVal val="visible"/>
                                      </p:to>
                                    </p:set>
                                    <p:animEffect transition="in" filter="wipe(right)">
                                      <p:cBhvr>
                                        <p:cTn id="7" dur="500"/>
                                        <p:tgtEl>
                                          <p:spTgt spid="16">
                                            <p:graphicEl>
                                              <a:dgm id="{64E7AE0E-D860-4AE1-A594-1F998EEA0A74}"/>
                                            </p:graphic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graphicEl>
                                              <a:dgm id="{46F04A0B-9F45-49B9-9413-C3172399BD27}"/>
                                            </p:graphicEl>
                                          </p:spTgt>
                                        </p:tgtEl>
                                        <p:attrNameLst>
                                          <p:attrName>style.visibility</p:attrName>
                                        </p:attrNameLst>
                                      </p:cBhvr>
                                      <p:to>
                                        <p:strVal val="visible"/>
                                      </p:to>
                                    </p:set>
                                    <p:animEffect transition="in" filter="wipe(right)">
                                      <p:cBhvr>
                                        <p:cTn id="10" dur="500"/>
                                        <p:tgtEl>
                                          <p:spTgt spid="16">
                                            <p:graphicEl>
                                              <a:dgm id="{46F04A0B-9F45-49B9-9413-C3172399BD27}"/>
                                            </p:graphic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graphicEl>
                                              <a:dgm id="{353C166B-9171-4E93-987C-DB0F8AAA8E5A}"/>
                                            </p:graphicEl>
                                          </p:spTgt>
                                        </p:tgtEl>
                                        <p:attrNameLst>
                                          <p:attrName>style.visibility</p:attrName>
                                        </p:attrNameLst>
                                      </p:cBhvr>
                                      <p:to>
                                        <p:strVal val="visible"/>
                                      </p:to>
                                    </p:set>
                                    <p:animEffect transition="in" filter="wipe(right)">
                                      <p:cBhvr>
                                        <p:cTn id="13" dur="500"/>
                                        <p:tgtEl>
                                          <p:spTgt spid="16">
                                            <p:graphicEl>
                                              <a:dgm id="{353C166B-9171-4E93-987C-DB0F8AAA8E5A}"/>
                                            </p:graphic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graphicEl>
                                              <a:dgm id="{846A55D1-8B8A-49FC-A2CA-65F81B1F6866}"/>
                                            </p:graphicEl>
                                          </p:spTgt>
                                        </p:tgtEl>
                                        <p:attrNameLst>
                                          <p:attrName>style.visibility</p:attrName>
                                        </p:attrNameLst>
                                      </p:cBhvr>
                                      <p:to>
                                        <p:strVal val="visible"/>
                                      </p:to>
                                    </p:set>
                                    <p:animEffect transition="in" filter="wipe(right)">
                                      <p:cBhvr>
                                        <p:cTn id="16" dur="500"/>
                                        <p:tgtEl>
                                          <p:spTgt spid="16">
                                            <p:graphicEl>
                                              <a:dgm id="{846A55D1-8B8A-49FC-A2CA-65F81B1F6866}"/>
                                            </p:graphic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6">
                                            <p:graphicEl>
                                              <a:dgm id="{F29F32CF-3591-48CC-8CEC-D658347C2185}"/>
                                            </p:graphicEl>
                                          </p:spTgt>
                                        </p:tgtEl>
                                        <p:attrNameLst>
                                          <p:attrName>style.visibility</p:attrName>
                                        </p:attrNameLst>
                                      </p:cBhvr>
                                      <p:to>
                                        <p:strVal val="visible"/>
                                      </p:to>
                                    </p:set>
                                    <p:animEffect transition="in" filter="wipe(right)">
                                      <p:cBhvr>
                                        <p:cTn id="19" dur="500"/>
                                        <p:tgtEl>
                                          <p:spTgt spid="16">
                                            <p:graphicEl>
                                              <a:dgm id="{F29F32CF-3591-48CC-8CEC-D658347C2185}"/>
                                            </p:graphic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6">
                                            <p:graphicEl>
                                              <a:dgm id="{E9B8D410-A684-4044-89FB-A0C920E36316}"/>
                                            </p:graphicEl>
                                          </p:spTgt>
                                        </p:tgtEl>
                                        <p:attrNameLst>
                                          <p:attrName>style.visibility</p:attrName>
                                        </p:attrNameLst>
                                      </p:cBhvr>
                                      <p:to>
                                        <p:strVal val="visible"/>
                                      </p:to>
                                    </p:set>
                                    <p:animEffect transition="in" filter="wipe(right)">
                                      <p:cBhvr>
                                        <p:cTn id="22" dur="500"/>
                                        <p:tgtEl>
                                          <p:spTgt spid="16">
                                            <p:graphicEl>
                                              <a:dgm id="{E9B8D410-A684-4044-89FB-A0C920E36316}"/>
                                            </p:graphic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6">
                                            <p:graphicEl>
                                              <a:dgm id="{2D1A800B-341B-441E-869A-1B2468C99837}"/>
                                            </p:graphicEl>
                                          </p:spTgt>
                                        </p:tgtEl>
                                        <p:attrNameLst>
                                          <p:attrName>style.visibility</p:attrName>
                                        </p:attrNameLst>
                                      </p:cBhvr>
                                      <p:to>
                                        <p:strVal val="visible"/>
                                      </p:to>
                                    </p:set>
                                    <p:animEffect transition="in" filter="wipe(right)">
                                      <p:cBhvr>
                                        <p:cTn id="25" dur="500"/>
                                        <p:tgtEl>
                                          <p:spTgt spid="16">
                                            <p:graphicEl>
                                              <a:dgm id="{2D1A800B-341B-441E-869A-1B2468C99837}"/>
                                            </p:graphic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graphicEl>
                                              <a:dgm id="{F7E3DA10-222A-49A8-A7A3-F345C7D446A7}"/>
                                            </p:graphicEl>
                                          </p:spTgt>
                                        </p:tgtEl>
                                        <p:attrNameLst>
                                          <p:attrName>style.visibility</p:attrName>
                                        </p:attrNameLst>
                                      </p:cBhvr>
                                      <p:to>
                                        <p:strVal val="visible"/>
                                      </p:to>
                                    </p:set>
                                    <p:animEffect transition="in" filter="wipe(right)">
                                      <p:cBhvr>
                                        <p:cTn id="28" dur="500"/>
                                        <p:tgtEl>
                                          <p:spTgt spid="16">
                                            <p:graphicEl>
                                              <a:dgm id="{F7E3DA10-222A-49A8-A7A3-F345C7D446A7}"/>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96A11C47-FDC6-4083-A960-4DD58EF372A9}"/>
                                            </p:graphicEl>
                                          </p:spTgt>
                                        </p:tgtEl>
                                        <p:attrNameLst>
                                          <p:attrName>style.visibility</p:attrName>
                                        </p:attrNameLst>
                                      </p:cBhvr>
                                      <p:to>
                                        <p:strVal val="visible"/>
                                      </p:to>
                                    </p:set>
                                    <p:animEffect transition="in" filter="wipe(right)">
                                      <p:cBhvr>
                                        <p:cTn id="31" dur="500"/>
                                        <p:tgtEl>
                                          <p:spTgt spid="16">
                                            <p:graphicEl>
                                              <a:dgm id="{96A11C47-FDC6-4083-A960-4DD58EF372A9}"/>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6">
                                            <p:graphicEl>
                                              <a:dgm id="{97A6805C-B457-4E86-8C00-4CBDA40C6825}"/>
                                            </p:graphicEl>
                                          </p:spTgt>
                                        </p:tgtEl>
                                        <p:attrNameLst>
                                          <p:attrName>style.visibility</p:attrName>
                                        </p:attrNameLst>
                                      </p:cBhvr>
                                      <p:to>
                                        <p:strVal val="visible"/>
                                      </p:to>
                                    </p:set>
                                    <p:animEffect transition="in" filter="wipe(right)">
                                      <p:cBhvr>
                                        <p:cTn id="34" dur="500"/>
                                        <p:tgtEl>
                                          <p:spTgt spid="16">
                                            <p:graphicEl>
                                              <a:dgm id="{97A6805C-B457-4E86-8C00-4CBDA40C6825}"/>
                                            </p:graphicEl>
                                          </p:spTgt>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graphicEl>
                                              <a:dgm id="{36D5223F-9D82-415C-B9BD-743591F441B0}"/>
                                            </p:graphicEl>
                                          </p:spTgt>
                                        </p:tgtEl>
                                        <p:attrNameLst>
                                          <p:attrName>style.visibility</p:attrName>
                                        </p:attrNameLst>
                                      </p:cBhvr>
                                      <p:to>
                                        <p:strVal val="visible"/>
                                      </p:to>
                                    </p:set>
                                    <p:animEffect transition="in" filter="wipe(right)">
                                      <p:cBhvr>
                                        <p:cTn id="37" dur="500"/>
                                        <p:tgtEl>
                                          <p:spTgt spid="16">
                                            <p:graphicEl>
                                              <a:dgm id="{36D5223F-9D82-415C-B9BD-743591F441B0}"/>
                                            </p:graphicEl>
                                          </p:spTgt>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6">
                                            <p:graphicEl>
                                              <a:dgm id="{23049271-9741-49DB-83B7-20A30F3A8F4F}"/>
                                            </p:graphicEl>
                                          </p:spTgt>
                                        </p:tgtEl>
                                        <p:attrNameLst>
                                          <p:attrName>style.visibility</p:attrName>
                                        </p:attrNameLst>
                                      </p:cBhvr>
                                      <p:to>
                                        <p:strVal val="visible"/>
                                      </p:to>
                                    </p:set>
                                    <p:animEffect transition="in" filter="wipe(right)">
                                      <p:cBhvr>
                                        <p:cTn id="40" dur="500"/>
                                        <p:tgtEl>
                                          <p:spTgt spid="16">
                                            <p:graphicEl>
                                              <a:dgm id="{23049271-9741-49DB-83B7-20A30F3A8F4F}"/>
                                            </p:graphicEl>
                                          </p:spTgt>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6">
                                            <p:graphicEl>
                                              <a:dgm id="{36A49AF9-A133-4F0F-BAF4-3ABEFCE8F3D7}"/>
                                            </p:graphicEl>
                                          </p:spTgt>
                                        </p:tgtEl>
                                        <p:attrNameLst>
                                          <p:attrName>style.visibility</p:attrName>
                                        </p:attrNameLst>
                                      </p:cBhvr>
                                      <p:to>
                                        <p:strVal val="visible"/>
                                      </p:to>
                                    </p:set>
                                    <p:animEffect transition="in" filter="wipe(right)">
                                      <p:cBhvr>
                                        <p:cTn id="43" dur="500"/>
                                        <p:tgtEl>
                                          <p:spTgt spid="16">
                                            <p:graphicEl>
                                              <a:dgm id="{36A49AF9-A133-4F0F-BAF4-3ABEFCE8F3D7}"/>
                                            </p:graphicEl>
                                          </p:spTgt>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6">
                                            <p:graphicEl>
                                              <a:dgm id="{3F58F981-5091-41A0-8AD1-7CEB535A416F}"/>
                                            </p:graphicEl>
                                          </p:spTgt>
                                        </p:tgtEl>
                                        <p:attrNameLst>
                                          <p:attrName>style.visibility</p:attrName>
                                        </p:attrNameLst>
                                      </p:cBhvr>
                                      <p:to>
                                        <p:strVal val="visible"/>
                                      </p:to>
                                    </p:set>
                                    <p:animEffect transition="in" filter="wipe(right)">
                                      <p:cBhvr>
                                        <p:cTn id="46" dur="500"/>
                                        <p:tgtEl>
                                          <p:spTgt spid="16">
                                            <p:graphicEl>
                                              <a:dgm id="{3F58F981-5091-41A0-8AD1-7CEB535A416F}"/>
                                            </p:graphicEl>
                                          </p:spTgt>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6">
                                            <p:graphicEl>
                                              <a:dgm id="{DFF5900D-9A89-49FE-BF3C-15A7FCC84D1B}"/>
                                            </p:graphicEl>
                                          </p:spTgt>
                                        </p:tgtEl>
                                        <p:attrNameLst>
                                          <p:attrName>style.visibility</p:attrName>
                                        </p:attrNameLst>
                                      </p:cBhvr>
                                      <p:to>
                                        <p:strVal val="visible"/>
                                      </p:to>
                                    </p:set>
                                    <p:animEffect transition="in" filter="wipe(right)">
                                      <p:cBhvr>
                                        <p:cTn id="49" dur="500"/>
                                        <p:tgtEl>
                                          <p:spTgt spid="16">
                                            <p:graphicEl>
                                              <a:dgm id="{DFF5900D-9A89-49FE-BF3C-15A7FCC84D1B}"/>
                                            </p:graphicEl>
                                          </p:spTgt>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6">
                                            <p:graphicEl>
                                              <a:dgm id="{DCD54995-BF2B-48FE-A5F5-4256721CAC3B}"/>
                                            </p:graphicEl>
                                          </p:spTgt>
                                        </p:tgtEl>
                                        <p:attrNameLst>
                                          <p:attrName>style.visibility</p:attrName>
                                        </p:attrNameLst>
                                      </p:cBhvr>
                                      <p:to>
                                        <p:strVal val="visible"/>
                                      </p:to>
                                    </p:set>
                                    <p:animEffect transition="in" filter="wipe(right)">
                                      <p:cBhvr>
                                        <p:cTn id="52" dur="500"/>
                                        <p:tgtEl>
                                          <p:spTgt spid="16">
                                            <p:graphicEl>
                                              <a:dgm id="{DCD54995-BF2B-48FE-A5F5-4256721CAC3B}"/>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6">
                                            <p:graphicEl>
                                              <a:dgm id="{B88945F4-9E81-48E4-A694-80A8C14CFD79}"/>
                                            </p:graphicEl>
                                          </p:spTgt>
                                        </p:tgtEl>
                                        <p:attrNameLst>
                                          <p:attrName>style.visibility</p:attrName>
                                        </p:attrNameLst>
                                      </p:cBhvr>
                                      <p:to>
                                        <p:strVal val="visible"/>
                                      </p:to>
                                    </p:set>
                                    <p:animEffect transition="in" filter="wipe(right)">
                                      <p:cBhvr>
                                        <p:cTn id="55" dur="500"/>
                                        <p:tgtEl>
                                          <p:spTgt spid="16">
                                            <p:graphicEl>
                                              <a:dgm id="{B88945F4-9E81-48E4-A694-80A8C14CFD79}"/>
                                            </p:graphicEl>
                                          </p:spTgt>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6">
                                            <p:graphicEl>
                                              <a:dgm id="{0EE91CB5-2C60-4CB0-8C58-450C57E6E4BB}"/>
                                            </p:graphicEl>
                                          </p:spTgt>
                                        </p:tgtEl>
                                        <p:attrNameLst>
                                          <p:attrName>style.visibility</p:attrName>
                                        </p:attrNameLst>
                                      </p:cBhvr>
                                      <p:to>
                                        <p:strVal val="visible"/>
                                      </p:to>
                                    </p:set>
                                    <p:animEffect transition="in" filter="wipe(right)">
                                      <p:cBhvr>
                                        <p:cTn id="58" dur="500"/>
                                        <p:tgtEl>
                                          <p:spTgt spid="16">
                                            <p:graphicEl>
                                              <a:dgm id="{0EE91CB5-2C60-4CB0-8C58-450C57E6E4BB}"/>
                                            </p:graphicEl>
                                          </p:spTgt>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6">
                                            <p:graphicEl>
                                              <a:dgm id="{FE072262-C103-4B7C-9958-014B3C05C5C3}"/>
                                            </p:graphicEl>
                                          </p:spTgt>
                                        </p:tgtEl>
                                        <p:attrNameLst>
                                          <p:attrName>style.visibility</p:attrName>
                                        </p:attrNameLst>
                                      </p:cBhvr>
                                      <p:to>
                                        <p:strVal val="visible"/>
                                      </p:to>
                                    </p:set>
                                    <p:animEffect transition="in" filter="wipe(right)">
                                      <p:cBhvr>
                                        <p:cTn id="61" dur="500"/>
                                        <p:tgtEl>
                                          <p:spTgt spid="16">
                                            <p:graphicEl>
                                              <a:dgm id="{FE072262-C103-4B7C-9958-014B3C05C5C3}"/>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6">
                                            <p:graphicEl>
                                              <a:dgm id="{D1EFC96E-7C63-4BCE-9C06-8BBB9C437145}"/>
                                            </p:graphicEl>
                                          </p:spTgt>
                                        </p:tgtEl>
                                        <p:attrNameLst>
                                          <p:attrName>style.visibility</p:attrName>
                                        </p:attrNameLst>
                                      </p:cBhvr>
                                      <p:to>
                                        <p:strVal val="visible"/>
                                      </p:to>
                                    </p:set>
                                    <p:animEffect transition="in" filter="wipe(right)">
                                      <p:cBhvr>
                                        <p:cTn id="66" dur="500"/>
                                        <p:tgtEl>
                                          <p:spTgt spid="16">
                                            <p:graphicEl>
                                              <a:dgm id="{D1EFC96E-7C63-4BCE-9C06-8BBB9C43714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6">
                                            <p:graphicEl>
                                              <a:dgm id="{11339A78-FE8E-4845-93B0-55365B68EC3A}"/>
                                            </p:graphicEl>
                                          </p:spTgt>
                                        </p:tgtEl>
                                        <p:attrNameLst>
                                          <p:attrName>style.visibility</p:attrName>
                                        </p:attrNameLst>
                                      </p:cBhvr>
                                      <p:to>
                                        <p:strVal val="visible"/>
                                      </p:to>
                                    </p:set>
                                    <p:animEffect transition="in" filter="wipe(right)">
                                      <p:cBhvr>
                                        <p:cTn id="71" dur="500"/>
                                        <p:tgtEl>
                                          <p:spTgt spid="16">
                                            <p:graphicEl>
                                              <a:dgm id="{11339A78-FE8E-4845-93B0-55365B68EC3A}"/>
                                            </p:graphicEl>
                                          </p:spTgt>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6">
                                            <p:graphicEl>
                                              <a:dgm id="{2EA600F7-62B2-4DB9-AC64-5EB16F4FAE4E}"/>
                                            </p:graphicEl>
                                          </p:spTgt>
                                        </p:tgtEl>
                                        <p:attrNameLst>
                                          <p:attrName>style.visibility</p:attrName>
                                        </p:attrNameLst>
                                      </p:cBhvr>
                                      <p:to>
                                        <p:strVal val="visible"/>
                                      </p:to>
                                    </p:set>
                                    <p:animEffect transition="in" filter="wipe(right)">
                                      <p:cBhvr>
                                        <p:cTn id="74" dur="500"/>
                                        <p:tgtEl>
                                          <p:spTgt spid="16">
                                            <p:graphicEl>
                                              <a:dgm id="{2EA600F7-62B2-4DB9-AC64-5EB16F4FAE4E}"/>
                                            </p:graphicEl>
                                          </p:spTgt>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6">
                                            <p:graphicEl>
                                              <a:dgm id="{D3AF0048-FB63-4ABD-959A-7825D26EC002}"/>
                                            </p:graphicEl>
                                          </p:spTgt>
                                        </p:tgtEl>
                                        <p:attrNameLst>
                                          <p:attrName>style.visibility</p:attrName>
                                        </p:attrNameLst>
                                      </p:cBhvr>
                                      <p:to>
                                        <p:strVal val="visible"/>
                                      </p:to>
                                    </p:set>
                                    <p:animEffect transition="in" filter="wipe(right)">
                                      <p:cBhvr>
                                        <p:cTn id="77" dur="500"/>
                                        <p:tgtEl>
                                          <p:spTgt spid="16">
                                            <p:graphicEl>
                                              <a:dgm id="{D3AF0048-FB63-4ABD-959A-7825D26EC002}"/>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6">
                                            <p:graphicEl>
                                              <a:dgm id="{8FB68AC3-F0E1-46DA-A5EF-BF9E16355D0E}"/>
                                            </p:graphicEl>
                                          </p:spTgt>
                                        </p:tgtEl>
                                        <p:attrNameLst>
                                          <p:attrName>style.visibility</p:attrName>
                                        </p:attrNameLst>
                                      </p:cBhvr>
                                      <p:to>
                                        <p:strVal val="visible"/>
                                      </p:to>
                                    </p:set>
                                    <p:animEffect transition="in" filter="wipe(right)">
                                      <p:cBhvr>
                                        <p:cTn id="82" dur="500"/>
                                        <p:tgtEl>
                                          <p:spTgt spid="16">
                                            <p:graphicEl>
                                              <a:dgm id="{8FB68AC3-F0E1-46DA-A5EF-BF9E16355D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33399" y="990600"/>
          <a:ext cx="8686800" cy="5334000"/>
        </p:xfrm>
        <a:graphic>
          <a:graphicData uri="http://schemas.openxmlformats.org/drawingml/2006/table">
            <a:tbl>
              <a:tblPr rtl="1" firstRow="1" firstCol="1" bandRow="1">
                <a:tableStyleId>{8799B23B-EC83-4686-B30A-512413B5E67A}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876876">
                <a:tc gridSpan="2">
                  <a:txBody>
                    <a:bodyPr/>
                    <a:lstStyle/>
                    <a:p>
                      <a:pPr algn="ctr" rtl="1">
                        <a:spcAft>
                          <a:spcPts val="0"/>
                        </a:spcAft>
                      </a:pPr>
                      <a:r>
                        <a:rPr lang="fa-IR" sz="1100" dirty="0">
                          <a:effectLst/>
                          <a:cs typeface="B Mitra" panose="00000400000000000000" pitchFamily="2" charset="-78"/>
                        </a:rPr>
                        <a:t>الف) گفتن عمدی ذکر پیش از رسیدن پیشانی به زمین و آرام گرفتن بدن یا سر برداشتن از سجده پیش از اتمام ذکر   ب) اگر سهواً باشد </a:t>
                      </a:r>
                      <a:r>
                        <a:rPr lang="ar-SA" sz="1000" dirty="0">
                          <a:effectLst/>
                          <a:cs typeface="B Mitra" panose="00000400000000000000" pitchFamily="2" charset="-78"/>
                        </a:rPr>
                        <a:t>(آ: ص124،پ6ت: م 1051و 1052)</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976460">
                <a:tc>
                  <a:txBody>
                    <a:bodyPr/>
                    <a:lstStyle/>
                    <a:p>
                      <a:pPr algn="justLow" rtl="1">
                        <a:lnSpc>
                          <a:spcPct val="115000"/>
                        </a:lnSpc>
                        <a:spcAft>
                          <a:spcPts val="0"/>
                        </a:spcAft>
                      </a:pPr>
                      <a:r>
                        <a:rPr lang="fa-IR" sz="1100" dirty="0">
                          <a:effectLst/>
                          <a:cs typeface="B Mitra" panose="00000400000000000000" pitchFamily="2" charset="-78"/>
                        </a:rPr>
                        <a:t>الف) نماز باطل است.</a:t>
                      </a:r>
                      <a:endParaRPr lang="en-US" sz="1100" dirty="0">
                        <a:effectLst/>
                        <a:cs typeface="B Mitra" panose="00000400000000000000" pitchFamily="2" charset="-78"/>
                      </a:endParaRPr>
                    </a:p>
                    <a:p>
                      <a:pPr algn="justLow" rtl="1">
                        <a:lnSpc>
                          <a:spcPct val="115000"/>
                        </a:lnSpc>
                        <a:spcAft>
                          <a:spcPts val="0"/>
                        </a:spcAft>
                      </a:pPr>
                      <a:r>
                        <a:rPr lang="fa-IR" sz="1100" dirty="0">
                          <a:effectLst/>
                          <a:cs typeface="B Mitra" panose="00000400000000000000" pitchFamily="2" charset="-78"/>
                        </a:rPr>
                        <a:t>ب) نماز صحیح است ولی دوباره باید ذکر را در حال آرامش بدن بگوید.</a:t>
                      </a:r>
                      <a:endParaRPr lang="en-US" sz="1100" dirty="0">
                        <a:effectLst/>
                        <a:latin typeface="Times New Roman"/>
                        <a:ea typeface="Times New Roman"/>
                        <a:cs typeface="B Titr"/>
                      </a:endParaRPr>
                    </a:p>
                  </a:txBody>
                  <a:tcPr marL="68580" marR="68580" marT="0" marB="0" anchor="ctr"/>
                </a:tc>
                <a:tc>
                  <a:txBody>
                    <a:bodyPr/>
                    <a:lstStyle/>
                    <a:p>
                      <a:pPr algn="justLow" rtl="1">
                        <a:lnSpc>
                          <a:spcPct val="115000"/>
                        </a:lnSpc>
                        <a:spcAft>
                          <a:spcPts val="0"/>
                        </a:spcAft>
                      </a:pPr>
                      <a:r>
                        <a:rPr lang="fa-IR" sz="1100" dirty="0">
                          <a:effectLst/>
                          <a:cs typeface="B Mitra" panose="00000400000000000000" pitchFamily="2" charset="-78"/>
                        </a:rPr>
                        <a:t>الف) آیات عظام: امام خمینی، زنجانی، مکارم، نوری، سیستانی </a:t>
                      </a:r>
                      <a:endParaRPr lang="en-US" sz="1100" dirty="0">
                        <a:effectLst/>
                        <a:cs typeface="B Mitra" panose="00000400000000000000" pitchFamily="2" charset="-78"/>
                      </a:endParaRPr>
                    </a:p>
                    <a:p>
                      <a:pPr algn="justLow" rtl="1">
                        <a:lnSpc>
                          <a:spcPct val="115000"/>
                        </a:lnSpc>
                        <a:spcAft>
                          <a:spcPts val="0"/>
                        </a:spcAft>
                      </a:pPr>
                      <a:r>
                        <a:rPr lang="fa-IR" sz="1100" dirty="0">
                          <a:effectLst/>
                          <a:cs typeface="B Mitra" panose="00000400000000000000" pitchFamily="2" charset="-78"/>
                        </a:rPr>
                        <a:t>ب) آیات عظام: خویی، امام خمینی، نوری، تبریزی، خامنه‌ای، مکارم، سیستانی، زنجانی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2480664">
                <a:tc>
                  <a:txBody>
                    <a:bodyPr/>
                    <a:lstStyle/>
                    <a:p>
                      <a:pPr algn="justLow" rtl="1">
                        <a:lnSpc>
                          <a:spcPct val="115000"/>
                        </a:lnSpc>
                        <a:spcAft>
                          <a:spcPts val="0"/>
                        </a:spcAft>
                      </a:pPr>
                      <a:r>
                        <a:rPr lang="fa-IR" sz="1100" dirty="0">
                          <a:effectLst/>
                          <a:cs typeface="B Mitra" panose="00000400000000000000" pitchFamily="2" charset="-78"/>
                        </a:rPr>
                        <a:t>الف) اگر پیش از رسیدن پیشانی به زمین، ذکر بگوید، باید مجدداً در حال آرامش ذکر را بگوید و بنابر احتیاط واجب نماز را اعاده کند. اگر عمداً پیش از ذکر سر از سجده بر دارد نماز باطل است.</a:t>
                      </a:r>
                      <a:endParaRPr lang="en-US" sz="1100" dirty="0">
                        <a:effectLst/>
                        <a:latin typeface="Times New Roman"/>
                        <a:ea typeface="Times New Roman"/>
                        <a:cs typeface="B Titr"/>
                      </a:endParaRPr>
                    </a:p>
                  </a:txBody>
                  <a:tcPr marL="68580" marR="68580" marT="0" marB="0"/>
                </a:tc>
                <a:tc>
                  <a:txBody>
                    <a:bodyPr/>
                    <a:lstStyle/>
                    <a:p>
                      <a:pPr algn="justLow" rtl="1">
                        <a:lnSpc>
                          <a:spcPct val="115000"/>
                        </a:lnSpc>
                        <a:spcAft>
                          <a:spcPts val="0"/>
                        </a:spcAft>
                      </a:pPr>
                      <a:r>
                        <a:rPr lang="fa-IR" sz="1200" dirty="0">
                          <a:effectLst/>
                          <a:cs typeface="B Mitra" panose="00000400000000000000" pitchFamily="2" charset="-78"/>
                        </a:rPr>
                        <a:t>آیات عظام: تبریزی، صافی، گلپایگانی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bl>
          </a:graphicData>
        </a:graphic>
      </p:graphicFrame>
      <p:sp>
        <p:nvSpPr>
          <p:cNvPr id="4" name="Oval 3">
            <a:hlinkClick r:id="rId2" action="ppaction://hlinksldjump"/>
          </p:cNvPr>
          <p:cNvSpPr/>
          <p:nvPr/>
        </p:nvSpPr>
        <p:spPr>
          <a:xfrm>
            <a:off x="8817591" y="137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2192418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726492537"/>
              </p:ext>
            </p:extLst>
          </p:nvPr>
        </p:nvGraphicFramePr>
        <p:xfrm>
          <a:off x="381000" y="304800"/>
          <a:ext cx="9220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graphicEl>
                                              <a:dgm id="{07643B43-D9C4-4CB3-84FF-BA49E0BAD8FC}"/>
                                            </p:graphicEl>
                                          </p:spTgt>
                                        </p:tgtEl>
                                        <p:attrNameLst>
                                          <p:attrName>style.visibility</p:attrName>
                                        </p:attrNameLst>
                                      </p:cBhvr>
                                      <p:to>
                                        <p:strVal val="visible"/>
                                      </p:to>
                                    </p:set>
                                    <p:animEffect transition="in" filter="randombar(horizontal)">
                                      <p:cBhvr>
                                        <p:cTn id="7" dur="500"/>
                                        <p:tgtEl>
                                          <p:spTgt spid="16">
                                            <p:graphicEl>
                                              <a:dgm id="{07643B43-D9C4-4CB3-84FF-BA49E0BAD8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graphicEl>
                                              <a:dgm id="{7943AE52-6A28-4D3B-9CAC-96D538C77C86}"/>
                                            </p:graphicEl>
                                          </p:spTgt>
                                        </p:tgtEl>
                                        <p:attrNameLst>
                                          <p:attrName>style.visibility</p:attrName>
                                        </p:attrNameLst>
                                      </p:cBhvr>
                                      <p:to>
                                        <p:strVal val="visible"/>
                                      </p:to>
                                    </p:set>
                                    <p:animEffect transition="in" filter="randombar(horizontal)">
                                      <p:cBhvr>
                                        <p:cTn id="12" dur="500"/>
                                        <p:tgtEl>
                                          <p:spTgt spid="16">
                                            <p:graphicEl>
                                              <a:dgm id="{7943AE52-6A28-4D3B-9CAC-96D538C77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graphicEl>
                                              <a:dgm id="{D3D62206-B614-4C2F-98FC-05E6030181EF}"/>
                                            </p:graphicEl>
                                          </p:spTgt>
                                        </p:tgtEl>
                                        <p:attrNameLst>
                                          <p:attrName>style.visibility</p:attrName>
                                        </p:attrNameLst>
                                      </p:cBhvr>
                                      <p:to>
                                        <p:strVal val="visible"/>
                                      </p:to>
                                    </p:set>
                                    <p:animEffect transition="in" filter="randombar(horizontal)">
                                      <p:cBhvr>
                                        <p:cTn id="17" dur="500"/>
                                        <p:tgtEl>
                                          <p:spTgt spid="16">
                                            <p:graphicEl>
                                              <a:dgm id="{D3D62206-B614-4C2F-98FC-05E6030181EF}"/>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graphicEl>
                                              <a:dgm id="{4A863366-E87C-4FFE-A409-A8062736F619}"/>
                                            </p:graphicEl>
                                          </p:spTgt>
                                        </p:tgtEl>
                                        <p:attrNameLst>
                                          <p:attrName>style.visibility</p:attrName>
                                        </p:attrNameLst>
                                      </p:cBhvr>
                                      <p:to>
                                        <p:strVal val="visible"/>
                                      </p:to>
                                    </p:set>
                                    <p:animEffect transition="in" filter="randombar(horizontal)">
                                      <p:cBhvr>
                                        <p:cTn id="20" dur="500"/>
                                        <p:tgtEl>
                                          <p:spTgt spid="16">
                                            <p:graphicEl>
                                              <a:dgm id="{4A863366-E87C-4FFE-A409-A8062736F61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graphicEl>
                                              <a:dgm id="{B344B5DB-C33A-472F-854C-DB8696545CDD}"/>
                                            </p:graphicEl>
                                          </p:spTgt>
                                        </p:tgtEl>
                                        <p:attrNameLst>
                                          <p:attrName>style.visibility</p:attrName>
                                        </p:attrNameLst>
                                      </p:cBhvr>
                                      <p:to>
                                        <p:strVal val="visible"/>
                                      </p:to>
                                    </p:set>
                                    <p:animEffect transition="in" filter="randombar(horizontal)">
                                      <p:cBhvr>
                                        <p:cTn id="25" dur="500"/>
                                        <p:tgtEl>
                                          <p:spTgt spid="16">
                                            <p:graphicEl>
                                              <a:dgm id="{B344B5DB-C33A-472F-854C-DB8696545CDD}"/>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graphicEl>
                                              <a:dgm id="{D7862E6B-CEC4-4EA3-B3F9-D497A6F705D4}"/>
                                            </p:graphicEl>
                                          </p:spTgt>
                                        </p:tgtEl>
                                        <p:attrNameLst>
                                          <p:attrName>style.visibility</p:attrName>
                                        </p:attrNameLst>
                                      </p:cBhvr>
                                      <p:to>
                                        <p:strVal val="visible"/>
                                      </p:to>
                                    </p:set>
                                    <p:animEffect transition="in" filter="randombar(horizontal)">
                                      <p:cBhvr>
                                        <p:cTn id="28" dur="500"/>
                                        <p:tgtEl>
                                          <p:spTgt spid="16">
                                            <p:graphicEl>
                                              <a:dgm id="{D7862E6B-CEC4-4EA3-B3F9-D497A6F705D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graphicEl>
                                              <a:dgm id="{A71E4EC8-8F80-42BB-8029-99C791CDC93B}"/>
                                            </p:graphicEl>
                                          </p:spTgt>
                                        </p:tgtEl>
                                        <p:attrNameLst>
                                          <p:attrName>style.visibility</p:attrName>
                                        </p:attrNameLst>
                                      </p:cBhvr>
                                      <p:to>
                                        <p:strVal val="visible"/>
                                      </p:to>
                                    </p:set>
                                    <p:animEffect transition="in" filter="randombar(horizontal)">
                                      <p:cBhvr>
                                        <p:cTn id="31" dur="500"/>
                                        <p:tgtEl>
                                          <p:spTgt spid="16">
                                            <p:graphicEl>
                                              <a:dgm id="{A71E4EC8-8F80-42BB-8029-99C791CDC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685799" y="1143000"/>
          <a:ext cx="8534400" cy="5105401"/>
        </p:xfrm>
        <a:graphic>
          <a:graphicData uri="http://schemas.openxmlformats.org/drawingml/2006/table">
            <a:tbl>
              <a:tblPr rtl="1" firstRow="1" firstCol="1" bandRow="1">
                <a:tableStyleId>{8799B23B-EC83-4686-B30A-512413B5E67A}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203454">
                <a:tc gridSpan="2">
                  <a:txBody>
                    <a:bodyPr/>
                    <a:lstStyle/>
                    <a:p>
                      <a:pPr algn="ctr" rtl="1">
                        <a:spcAft>
                          <a:spcPts val="0"/>
                        </a:spcAft>
                      </a:pPr>
                      <a:r>
                        <a:rPr lang="fa-IR" sz="1100" dirty="0">
                          <a:effectLst/>
                          <a:cs typeface="B Mitra" panose="00000400000000000000" pitchFamily="2" charset="-78"/>
                        </a:rPr>
                        <a:t>بلند شدن غیر ارادی پیشانی از محل سجده </a:t>
                      </a:r>
                      <a:r>
                        <a:rPr lang="ar-SA" sz="1000" dirty="0">
                          <a:effectLst/>
                          <a:cs typeface="B Mitra" panose="00000400000000000000" pitchFamily="2" charset="-78"/>
                        </a:rPr>
                        <a:t>(آ: ص125، پ3 ت: م1071)</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2099417">
                <a:tc>
                  <a:txBody>
                    <a:bodyPr/>
                    <a:lstStyle/>
                    <a:p>
                      <a:pPr algn="justLow" rtl="1">
                        <a:spcAft>
                          <a:spcPts val="0"/>
                        </a:spcAft>
                      </a:pPr>
                      <a:r>
                        <a:rPr lang="fa-IR" sz="1100" dirty="0">
                          <a:effectLst/>
                          <a:cs typeface="B Mitra" panose="00000400000000000000" pitchFamily="2" charset="-78"/>
                        </a:rPr>
                        <a:t>در صورت امکان نباید بگذارد به محل سجده برگردد و یک سجده محسوب می‌شود هرچند ذکر نگفته باشد.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آیات عظام: امام خمینی، خامنه‌ای، سیستانی، زنجانی، مکارم</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802530">
                <a:tc>
                  <a:txBody>
                    <a:bodyPr/>
                    <a:lstStyle/>
                    <a:p>
                      <a:pPr algn="justLow" rtl="1">
                        <a:spcAft>
                          <a:spcPts val="0"/>
                        </a:spcAft>
                      </a:pPr>
                      <a:r>
                        <a:rPr lang="fa-IR" sz="1100" dirty="0">
                          <a:effectLst/>
                          <a:cs typeface="B Mitra" panose="00000400000000000000" pitchFamily="2" charset="-78"/>
                        </a:rPr>
                        <a:t>سجده به حساب نمی‌آید و باید برگردد و سجده را به طور صحیح به جا آورد.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آیات عظام: بهجت، صافی، گلپایگانی</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2"/>
                  </a:ext>
                </a:extLst>
              </a:tr>
            </a:tbl>
          </a:graphicData>
        </a:graphic>
      </p:graphicFrame>
      <p:sp>
        <p:nvSpPr>
          <p:cNvPr id="4" name="Oval 3">
            <a:hlinkClick r:id="rId2" action="ppaction://hlinksldjump"/>
          </p:cNvPr>
          <p:cNvSpPr/>
          <p:nvPr/>
        </p:nvSpPr>
        <p:spPr>
          <a:xfrm>
            <a:off x="6669206" y="167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3106232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207484314"/>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graphicEl>
                                              <a:dgm id="{044B5A9D-EEE8-4BBE-B7C8-A42EAED13080}"/>
                                            </p:graphicEl>
                                          </p:spTgt>
                                        </p:tgtEl>
                                        <p:attrNameLst>
                                          <p:attrName>style.visibility</p:attrName>
                                        </p:attrNameLst>
                                      </p:cBhvr>
                                      <p:to>
                                        <p:strVal val="visible"/>
                                      </p:to>
                                    </p:set>
                                    <p:animEffect transition="in" filter="wipe(right)">
                                      <p:cBhvr>
                                        <p:cTn id="7" dur="500"/>
                                        <p:tgtEl>
                                          <p:spTgt spid="16">
                                            <p:graphicEl>
                                              <a:dgm id="{044B5A9D-EEE8-4BBE-B7C8-A42EAED130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graphicEl>
                                              <a:dgm id="{95D891AE-2BA4-42AE-9D96-08FCD4CBA947}"/>
                                            </p:graphicEl>
                                          </p:spTgt>
                                        </p:tgtEl>
                                        <p:attrNameLst>
                                          <p:attrName>style.visibility</p:attrName>
                                        </p:attrNameLst>
                                      </p:cBhvr>
                                      <p:to>
                                        <p:strVal val="visible"/>
                                      </p:to>
                                    </p:set>
                                    <p:animEffect transition="in" filter="wipe(right)">
                                      <p:cBhvr>
                                        <p:cTn id="12" dur="500"/>
                                        <p:tgtEl>
                                          <p:spTgt spid="16">
                                            <p:graphicEl>
                                              <a:dgm id="{95D891AE-2BA4-42AE-9D96-08FCD4CBA947}"/>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6">
                                            <p:graphicEl>
                                              <a:dgm id="{D0EC9DF6-D056-44B9-9DAB-4DBC382DD71E}"/>
                                            </p:graphicEl>
                                          </p:spTgt>
                                        </p:tgtEl>
                                        <p:attrNameLst>
                                          <p:attrName>style.visibility</p:attrName>
                                        </p:attrNameLst>
                                      </p:cBhvr>
                                      <p:to>
                                        <p:strVal val="visible"/>
                                      </p:to>
                                    </p:set>
                                    <p:animEffect transition="in" filter="wipe(right)">
                                      <p:cBhvr>
                                        <p:cTn id="15" dur="500"/>
                                        <p:tgtEl>
                                          <p:spTgt spid="16">
                                            <p:graphicEl>
                                              <a:dgm id="{D0EC9DF6-D056-44B9-9DAB-4DBC382DD71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graphicEl>
                                              <a:dgm id="{546067A2-F06D-4B83-BBBD-611BAD863571}"/>
                                            </p:graphicEl>
                                          </p:spTgt>
                                        </p:tgtEl>
                                        <p:attrNameLst>
                                          <p:attrName>style.visibility</p:attrName>
                                        </p:attrNameLst>
                                      </p:cBhvr>
                                      <p:to>
                                        <p:strVal val="visible"/>
                                      </p:to>
                                    </p:set>
                                    <p:animEffect transition="in" filter="wipe(right)">
                                      <p:cBhvr>
                                        <p:cTn id="20" dur="500"/>
                                        <p:tgtEl>
                                          <p:spTgt spid="16">
                                            <p:graphicEl>
                                              <a:dgm id="{546067A2-F06D-4B83-BBBD-611BAD863571}"/>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
                                            <p:graphicEl>
                                              <a:dgm id="{2486F54B-BA1F-4D95-963A-84C3311D3F83}"/>
                                            </p:graphicEl>
                                          </p:spTgt>
                                        </p:tgtEl>
                                        <p:attrNameLst>
                                          <p:attrName>style.visibility</p:attrName>
                                        </p:attrNameLst>
                                      </p:cBhvr>
                                      <p:to>
                                        <p:strVal val="visible"/>
                                      </p:to>
                                    </p:set>
                                    <p:animEffect transition="in" filter="wipe(right)">
                                      <p:cBhvr>
                                        <p:cTn id="23" dur="500"/>
                                        <p:tgtEl>
                                          <p:spTgt spid="16">
                                            <p:graphicEl>
                                              <a:dgm id="{2486F54B-BA1F-4D95-963A-84C3311D3F8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6">
                                            <p:graphicEl>
                                              <a:dgm id="{326F4684-75E2-415B-AF84-D0861C20B410}"/>
                                            </p:graphicEl>
                                          </p:spTgt>
                                        </p:tgtEl>
                                        <p:attrNameLst>
                                          <p:attrName>style.visibility</p:attrName>
                                        </p:attrNameLst>
                                      </p:cBhvr>
                                      <p:to>
                                        <p:strVal val="visible"/>
                                      </p:to>
                                    </p:set>
                                    <p:animEffect transition="in" filter="wipe(right)">
                                      <p:cBhvr>
                                        <p:cTn id="28" dur="500"/>
                                        <p:tgtEl>
                                          <p:spTgt spid="16">
                                            <p:graphicEl>
                                              <a:dgm id="{326F4684-75E2-415B-AF84-D0861C20B410}"/>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graphicEl>
                                              <a:dgm id="{05D2F72A-08CE-48A1-A0DB-7A9F3DF7206B}"/>
                                            </p:graphicEl>
                                          </p:spTgt>
                                        </p:tgtEl>
                                        <p:attrNameLst>
                                          <p:attrName>style.visibility</p:attrName>
                                        </p:attrNameLst>
                                      </p:cBhvr>
                                      <p:to>
                                        <p:strVal val="visible"/>
                                      </p:to>
                                    </p:set>
                                    <p:animEffect transition="in" filter="wipe(right)">
                                      <p:cBhvr>
                                        <p:cTn id="31" dur="500"/>
                                        <p:tgtEl>
                                          <p:spTgt spid="16">
                                            <p:graphicEl>
                                              <a:dgm id="{05D2F72A-08CE-48A1-A0DB-7A9F3DF7206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graphicEl>
                                              <a:dgm id="{F388EB79-F211-4C98-9117-42B106AB8F95}"/>
                                            </p:graphicEl>
                                          </p:spTgt>
                                        </p:tgtEl>
                                        <p:attrNameLst>
                                          <p:attrName>style.visibility</p:attrName>
                                        </p:attrNameLst>
                                      </p:cBhvr>
                                      <p:to>
                                        <p:strVal val="visible"/>
                                      </p:to>
                                    </p:set>
                                    <p:animEffect transition="in" filter="wipe(right)">
                                      <p:cBhvr>
                                        <p:cTn id="36" dur="500"/>
                                        <p:tgtEl>
                                          <p:spTgt spid="16">
                                            <p:graphicEl>
                                              <a:dgm id="{F388EB79-F211-4C98-9117-42B106AB8F95}"/>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6">
                                            <p:graphicEl>
                                              <a:dgm id="{FDAA9CC3-6739-464F-AB6B-F644B0D6E001}"/>
                                            </p:graphicEl>
                                          </p:spTgt>
                                        </p:tgtEl>
                                        <p:attrNameLst>
                                          <p:attrName>style.visibility</p:attrName>
                                        </p:attrNameLst>
                                      </p:cBhvr>
                                      <p:to>
                                        <p:strVal val="visible"/>
                                      </p:to>
                                    </p:set>
                                    <p:animEffect transition="in" filter="wipe(right)">
                                      <p:cBhvr>
                                        <p:cTn id="39" dur="500"/>
                                        <p:tgtEl>
                                          <p:spTgt spid="16">
                                            <p:graphicEl>
                                              <a:dgm id="{FDAA9CC3-6739-464F-AB6B-F644B0D6E00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
                                            <p:graphicEl>
                                              <a:dgm id="{0344D3DF-D31A-4AC2-A0F1-9F7D0131E0D5}"/>
                                            </p:graphicEl>
                                          </p:spTgt>
                                        </p:tgtEl>
                                        <p:attrNameLst>
                                          <p:attrName>style.visibility</p:attrName>
                                        </p:attrNameLst>
                                      </p:cBhvr>
                                      <p:to>
                                        <p:strVal val="visible"/>
                                      </p:to>
                                    </p:set>
                                    <p:animEffect transition="in" filter="wipe(right)">
                                      <p:cBhvr>
                                        <p:cTn id="44" dur="500"/>
                                        <p:tgtEl>
                                          <p:spTgt spid="16">
                                            <p:graphicEl>
                                              <a:dgm id="{0344D3DF-D31A-4AC2-A0F1-9F7D0131E0D5}"/>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
                                            <p:graphicEl>
                                              <a:dgm id="{16FA1AED-7571-4073-9FAC-E1B535E3583D}"/>
                                            </p:graphicEl>
                                          </p:spTgt>
                                        </p:tgtEl>
                                        <p:attrNameLst>
                                          <p:attrName>style.visibility</p:attrName>
                                        </p:attrNameLst>
                                      </p:cBhvr>
                                      <p:to>
                                        <p:strVal val="visible"/>
                                      </p:to>
                                    </p:set>
                                    <p:animEffect transition="in" filter="wipe(right)">
                                      <p:cBhvr>
                                        <p:cTn id="47" dur="500"/>
                                        <p:tgtEl>
                                          <p:spTgt spid="16">
                                            <p:graphicEl>
                                              <a:dgm id="{16FA1AED-7571-4073-9FAC-E1B535E358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2230959"/>
              </p:ext>
            </p:extLst>
          </p:nvPr>
        </p:nvGraphicFramePr>
        <p:xfrm>
          <a:off x="495300" y="548681"/>
          <a:ext cx="8915400" cy="577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309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1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B6F84C31-F91B-4AB4-A7F1-47B45CEADB70}"/>
                                            </p:graphicEl>
                                          </p:spTgt>
                                        </p:tgtEl>
                                        <p:attrNameLst>
                                          <p:attrName>style.visibility</p:attrName>
                                        </p:attrNameLst>
                                      </p:cBhvr>
                                      <p:to>
                                        <p:strVal val="visible"/>
                                      </p:to>
                                    </p:set>
                                    <p:animEffect transition="in" filter="wipe(right)">
                                      <p:cBhvr>
                                        <p:cTn id="7" dur="500"/>
                                        <p:tgtEl>
                                          <p:spTgt spid="5">
                                            <p:graphicEl>
                                              <a:dgm id="{B6F84C31-F91B-4AB4-A7F1-47B45CEADB7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C719058C-307D-44B4-993D-694EFCB24068}"/>
                                            </p:graphicEl>
                                          </p:spTgt>
                                        </p:tgtEl>
                                        <p:attrNameLst>
                                          <p:attrName>style.visibility</p:attrName>
                                        </p:attrNameLst>
                                      </p:cBhvr>
                                      <p:to>
                                        <p:strVal val="visible"/>
                                      </p:to>
                                    </p:set>
                                    <p:animEffect transition="in" filter="wipe(right)">
                                      <p:cBhvr>
                                        <p:cTn id="12" dur="500"/>
                                        <p:tgtEl>
                                          <p:spTgt spid="5">
                                            <p:graphicEl>
                                              <a:dgm id="{C719058C-307D-44B4-993D-694EFCB24068}"/>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0C9BAFC2-B559-4E7D-9A6F-348ED6C5B21B}"/>
                                            </p:graphicEl>
                                          </p:spTgt>
                                        </p:tgtEl>
                                        <p:attrNameLst>
                                          <p:attrName>style.visibility</p:attrName>
                                        </p:attrNameLst>
                                      </p:cBhvr>
                                      <p:to>
                                        <p:strVal val="visible"/>
                                      </p:to>
                                    </p:set>
                                    <p:animEffect transition="in" filter="wipe(right)">
                                      <p:cBhvr>
                                        <p:cTn id="15" dur="500"/>
                                        <p:tgtEl>
                                          <p:spTgt spid="5">
                                            <p:graphicEl>
                                              <a:dgm id="{0C9BAFC2-B559-4E7D-9A6F-348ED6C5B2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7DCF4262-CCDE-4BB2-A7A6-1EE432C7F102}"/>
                                            </p:graphicEl>
                                          </p:spTgt>
                                        </p:tgtEl>
                                        <p:attrNameLst>
                                          <p:attrName>style.visibility</p:attrName>
                                        </p:attrNameLst>
                                      </p:cBhvr>
                                      <p:to>
                                        <p:strVal val="visible"/>
                                      </p:to>
                                    </p:set>
                                    <p:animEffect transition="in" filter="wipe(right)">
                                      <p:cBhvr>
                                        <p:cTn id="20" dur="500"/>
                                        <p:tgtEl>
                                          <p:spTgt spid="5">
                                            <p:graphicEl>
                                              <a:dgm id="{7DCF4262-CCDE-4BB2-A7A6-1EE432C7F102}"/>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89B878C2-5F43-439F-8C4F-510D9BFE44F1}"/>
                                            </p:graphicEl>
                                          </p:spTgt>
                                        </p:tgtEl>
                                        <p:attrNameLst>
                                          <p:attrName>style.visibility</p:attrName>
                                        </p:attrNameLst>
                                      </p:cBhvr>
                                      <p:to>
                                        <p:strVal val="visible"/>
                                      </p:to>
                                    </p:set>
                                    <p:animEffect transition="in" filter="wipe(right)">
                                      <p:cBhvr>
                                        <p:cTn id="23" dur="500"/>
                                        <p:tgtEl>
                                          <p:spTgt spid="5">
                                            <p:graphicEl>
                                              <a:dgm id="{89B878C2-5F43-439F-8C4F-510D9BFE44F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40C60B67-8CF1-4A68-B9AE-23E6EB5661F5}"/>
                                            </p:graphicEl>
                                          </p:spTgt>
                                        </p:tgtEl>
                                        <p:attrNameLst>
                                          <p:attrName>style.visibility</p:attrName>
                                        </p:attrNameLst>
                                      </p:cBhvr>
                                      <p:to>
                                        <p:strVal val="visible"/>
                                      </p:to>
                                    </p:set>
                                    <p:animEffect transition="in" filter="wipe(right)">
                                      <p:cBhvr>
                                        <p:cTn id="28" dur="500"/>
                                        <p:tgtEl>
                                          <p:spTgt spid="5">
                                            <p:graphicEl>
                                              <a:dgm id="{40C60B67-8CF1-4A68-B9AE-23E6EB5661F5}"/>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27EEAC5A-D9B3-4C8F-B97E-636FDA92B2CA}"/>
                                            </p:graphicEl>
                                          </p:spTgt>
                                        </p:tgtEl>
                                        <p:attrNameLst>
                                          <p:attrName>style.visibility</p:attrName>
                                        </p:attrNameLst>
                                      </p:cBhvr>
                                      <p:to>
                                        <p:strVal val="visible"/>
                                      </p:to>
                                    </p:set>
                                    <p:animEffect transition="in" filter="wipe(right)">
                                      <p:cBhvr>
                                        <p:cTn id="31" dur="500"/>
                                        <p:tgtEl>
                                          <p:spTgt spid="5">
                                            <p:graphicEl>
                                              <a:dgm id="{27EEAC5A-D9B3-4C8F-B97E-636FDA92B2C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B01BEE15-EDA9-49F8-990A-98A0913B2B49}"/>
                                            </p:graphicEl>
                                          </p:spTgt>
                                        </p:tgtEl>
                                        <p:attrNameLst>
                                          <p:attrName>style.visibility</p:attrName>
                                        </p:attrNameLst>
                                      </p:cBhvr>
                                      <p:to>
                                        <p:strVal val="visible"/>
                                      </p:to>
                                    </p:set>
                                    <p:animEffect transition="in" filter="wipe(right)">
                                      <p:cBhvr>
                                        <p:cTn id="36" dur="500"/>
                                        <p:tgtEl>
                                          <p:spTgt spid="5">
                                            <p:graphicEl>
                                              <a:dgm id="{B01BEE15-EDA9-49F8-990A-98A0913B2B49}"/>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32EDCF73-7474-4578-9B9D-60480E44D8B9}"/>
                                            </p:graphicEl>
                                          </p:spTgt>
                                        </p:tgtEl>
                                        <p:attrNameLst>
                                          <p:attrName>style.visibility</p:attrName>
                                        </p:attrNameLst>
                                      </p:cBhvr>
                                      <p:to>
                                        <p:strVal val="visible"/>
                                      </p:to>
                                    </p:set>
                                    <p:animEffect transition="in" filter="wipe(right)">
                                      <p:cBhvr>
                                        <p:cTn id="39" dur="500"/>
                                        <p:tgtEl>
                                          <p:spTgt spid="5">
                                            <p:graphicEl>
                                              <a:dgm id="{32EDCF73-7474-4578-9B9D-60480E44D8B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2BCEEE0D-0013-4E3A-BD07-FB0A6ABD834C}"/>
                                            </p:graphicEl>
                                          </p:spTgt>
                                        </p:tgtEl>
                                        <p:attrNameLst>
                                          <p:attrName>style.visibility</p:attrName>
                                        </p:attrNameLst>
                                      </p:cBhvr>
                                      <p:to>
                                        <p:strVal val="visible"/>
                                      </p:to>
                                    </p:set>
                                    <p:animEffect transition="in" filter="wipe(right)">
                                      <p:cBhvr>
                                        <p:cTn id="44" dur="500"/>
                                        <p:tgtEl>
                                          <p:spTgt spid="5">
                                            <p:graphicEl>
                                              <a:dgm id="{2BCEEE0D-0013-4E3A-BD07-FB0A6ABD834C}"/>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4518790C-65E7-443F-84A2-8EE7201618E5}"/>
                                            </p:graphicEl>
                                          </p:spTgt>
                                        </p:tgtEl>
                                        <p:attrNameLst>
                                          <p:attrName>style.visibility</p:attrName>
                                        </p:attrNameLst>
                                      </p:cBhvr>
                                      <p:to>
                                        <p:strVal val="visible"/>
                                      </p:to>
                                    </p:set>
                                    <p:animEffect transition="in" filter="wipe(right)">
                                      <p:cBhvr>
                                        <p:cTn id="47" dur="500"/>
                                        <p:tgtEl>
                                          <p:spTgt spid="5">
                                            <p:graphicEl>
                                              <a:dgm id="{4518790C-65E7-443F-84A2-8EE7201618E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C7973AE9-C253-4031-97FD-40BF906D6260}"/>
                                            </p:graphicEl>
                                          </p:spTgt>
                                        </p:tgtEl>
                                        <p:attrNameLst>
                                          <p:attrName>style.visibility</p:attrName>
                                        </p:attrNameLst>
                                      </p:cBhvr>
                                      <p:to>
                                        <p:strVal val="visible"/>
                                      </p:to>
                                    </p:set>
                                    <p:animEffect transition="in" filter="wipe(right)">
                                      <p:cBhvr>
                                        <p:cTn id="52" dur="500"/>
                                        <p:tgtEl>
                                          <p:spTgt spid="5">
                                            <p:graphicEl>
                                              <a:dgm id="{C7973AE9-C253-4031-97FD-40BF906D6260}"/>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C18075E5-875F-4E3B-8BAA-C2A8B1E2D775}"/>
                                            </p:graphicEl>
                                          </p:spTgt>
                                        </p:tgtEl>
                                        <p:attrNameLst>
                                          <p:attrName>style.visibility</p:attrName>
                                        </p:attrNameLst>
                                      </p:cBhvr>
                                      <p:to>
                                        <p:strVal val="visible"/>
                                      </p:to>
                                    </p:set>
                                    <p:animEffect transition="in" filter="wipe(right)">
                                      <p:cBhvr>
                                        <p:cTn id="55" dur="500"/>
                                        <p:tgtEl>
                                          <p:spTgt spid="5">
                                            <p:graphicEl>
                                              <a:dgm id="{C18075E5-875F-4E3B-8BAA-C2A8B1E2D77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graphicEl>
                                              <a:dgm id="{57240E73-7D1A-4273-A6F6-DCA3773B1DF1}"/>
                                            </p:graphicEl>
                                          </p:spTgt>
                                        </p:tgtEl>
                                        <p:attrNameLst>
                                          <p:attrName>style.visibility</p:attrName>
                                        </p:attrNameLst>
                                      </p:cBhvr>
                                      <p:to>
                                        <p:strVal val="visible"/>
                                      </p:to>
                                    </p:set>
                                    <p:animEffect transition="in" filter="wipe(right)">
                                      <p:cBhvr>
                                        <p:cTn id="60" dur="500"/>
                                        <p:tgtEl>
                                          <p:spTgt spid="5">
                                            <p:graphicEl>
                                              <a:dgm id="{57240E73-7D1A-4273-A6F6-DCA3773B1DF1}"/>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
                                            <p:graphicEl>
                                              <a:dgm id="{77AFCD1F-F4F2-4B76-AF97-49C4D31CDC7B}"/>
                                            </p:graphicEl>
                                          </p:spTgt>
                                        </p:tgtEl>
                                        <p:attrNameLst>
                                          <p:attrName>style.visibility</p:attrName>
                                        </p:attrNameLst>
                                      </p:cBhvr>
                                      <p:to>
                                        <p:strVal val="visible"/>
                                      </p:to>
                                    </p:set>
                                    <p:animEffect transition="in" filter="wipe(right)">
                                      <p:cBhvr>
                                        <p:cTn id="63" dur="500"/>
                                        <p:tgtEl>
                                          <p:spTgt spid="5">
                                            <p:graphicEl>
                                              <a:dgm id="{77AFCD1F-F4F2-4B76-AF97-49C4D31CDC7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5">
                                            <p:graphicEl>
                                              <a:dgm id="{4A5799D2-BF62-4D28-8002-DB9EAD2C1153}"/>
                                            </p:graphicEl>
                                          </p:spTgt>
                                        </p:tgtEl>
                                        <p:attrNameLst>
                                          <p:attrName>style.visibility</p:attrName>
                                        </p:attrNameLst>
                                      </p:cBhvr>
                                      <p:to>
                                        <p:strVal val="visible"/>
                                      </p:to>
                                    </p:set>
                                    <p:animEffect transition="in" filter="wipe(right)">
                                      <p:cBhvr>
                                        <p:cTn id="68" dur="500"/>
                                        <p:tgtEl>
                                          <p:spTgt spid="5">
                                            <p:graphicEl>
                                              <a:dgm id="{4A5799D2-BF62-4D28-8002-DB9EAD2C1153}"/>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
                                            <p:graphicEl>
                                              <a:dgm id="{CDA7AB1B-043C-4059-AB99-15F8FD38FAE7}"/>
                                            </p:graphicEl>
                                          </p:spTgt>
                                        </p:tgtEl>
                                        <p:attrNameLst>
                                          <p:attrName>style.visibility</p:attrName>
                                        </p:attrNameLst>
                                      </p:cBhvr>
                                      <p:to>
                                        <p:strVal val="visible"/>
                                      </p:to>
                                    </p:set>
                                    <p:animEffect transition="in" filter="wipe(right)">
                                      <p:cBhvr>
                                        <p:cTn id="71" dur="500"/>
                                        <p:tgtEl>
                                          <p:spTgt spid="5">
                                            <p:graphicEl>
                                              <a:dgm id="{CDA7AB1B-043C-4059-AB99-15F8FD38FAE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5">
                                            <p:graphicEl>
                                              <a:dgm id="{7F69830B-8423-4425-9FD3-A4848E6FF1B9}"/>
                                            </p:graphicEl>
                                          </p:spTgt>
                                        </p:tgtEl>
                                        <p:attrNameLst>
                                          <p:attrName>style.visibility</p:attrName>
                                        </p:attrNameLst>
                                      </p:cBhvr>
                                      <p:to>
                                        <p:strVal val="visible"/>
                                      </p:to>
                                    </p:set>
                                    <p:animEffect transition="in" filter="wipe(right)">
                                      <p:cBhvr>
                                        <p:cTn id="76" dur="500"/>
                                        <p:tgtEl>
                                          <p:spTgt spid="5">
                                            <p:graphicEl>
                                              <a:dgm id="{7F69830B-8423-4425-9FD3-A4848E6FF1B9}"/>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
                                            <p:graphicEl>
                                              <a:dgm id="{23C70175-8D57-49DB-AD50-10CB2402276C}"/>
                                            </p:graphicEl>
                                          </p:spTgt>
                                        </p:tgtEl>
                                        <p:attrNameLst>
                                          <p:attrName>style.visibility</p:attrName>
                                        </p:attrNameLst>
                                      </p:cBhvr>
                                      <p:to>
                                        <p:strVal val="visible"/>
                                      </p:to>
                                    </p:set>
                                    <p:animEffect transition="in" filter="wipe(right)">
                                      <p:cBhvr>
                                        <p:cTn id="79" dur="500"/>
                                        <p:tgtEl>
                                          <p:spTgt spid="5">
                                            <p:graphicEl>
                                              <a:dgm id="{23C70175-8D57-49DB-AD50-10CB2402276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5">
                                            <p:graphicEl>
                                              <a:dgm id="{8CC14C85-7A3D-41C4-8316-4912EE0E16CF}"/>
                                            </p:graphicEl>
                                          </p:spTgt>
                                        </p:tgtEl>
                                        <p:attrNameLst>
                                          <p:attrName>style.visibility</p:attrName>
                                        </p:attrNameLst>
                                      </p:cBhvr>
                                      <p:to>
                                        <p:strVal val="visible"/>
                                      </p:to>
                                    </p:set>
                                    <p:animEffect transition="in" filter="wipe(right)">
                                      <p:cBhvr>
                                        <p:cTn id="84" dur="500"/>
                                        <p:tgtEl>
                                          <p:spTgt spid="5">
                                            <p:graphicEl>
                                              <a:dgm id="{8CC14C85-7A3D-41C4-8316-4912EE0E16CF}"/>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5">
                                            <p:graphicEl>
                                              <a:dgm id="{53DD8280-C72B-416D-A880-1BB14623CEBE}"/>
                                            </p:graphicEl>
                                          </p:spTgt>
                                        </p:tgtEl>
                                        <p:attrNameLst>
                                          <p:attrName>style.visibility</p:attrName>
                                        </p:attrNameLst>
                                      </p:cBhvr>
                                      <p:to>
                                        <p:strVal val="visible"/>
                                      </p:to>
                                    </p:set>
                                    <p:animEffect transition="in" filter="wipe(right)">
                                      <p:cBhvr>
                                        <p:cTn id="89" dur="500"/>
                                        <p:tgtEl>
                                          <p:spTgt spid="5">
                                            <p:graphicEl>
                                              <a:dgm id="{53DD8280-C72B-416D-A880-1BB14623CE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61258412"/>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1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FC070489-41FC-4A84-9C73-A8806EF8E099}"/>
                                            </p:graphicEl>
                                          </p:spTgt>
                                        </p:tgtEl>
                                        <p:attrNameLst>
                                          <p:attrName>style.visibility</p:attrName>
                                        </p:attrNameLst>
                                      </p:cBhvr>
                                      <p:to>
                                        <p:strVal val="visible"/>
                                      </p:to>
                                    </p:set>
                                    <p:animEffect transition="in" filter="wipe(right)">
                                      <p:cBhvr>
                                        <p:cTn id="7" dur="500"/>
                                        <p:tgtEl>
                                          <p:spTgt spid="5">
                                            <p:graphicEl>
                                              <a:dgm id="{FC070489-41FC-4A84-9C73-A8806EF8E0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07DC631E-254B-44F1-AD69-9C122BF22978}"/>
                                            </p:graphicEl>
                                          </p:spTgt>
                                        </p:tgtEl>
                                        <p:attrNameLst>
                                          <p:attrName>style.visibility</p:attrName>
                                        </p:attrNameLst>
                                      </p:cBhvr>
                                      <p:to>
                                        <p:strVal val="visible"/>
                                      </p:to>
                                    </p:set>
                                    <p:animEffect transition="in" filter="wipe(right)">
                                      <p:cBhvr>
                                        <p:cTn id="12" dur="500"/>
                                        <p:tgtEl>
                                          <p:spTgt spid="5">
                                            <p:graphicEl>
                                              <a:dgm id="{07DC631E-254B-44F1-AD69-9C122BF22978}"/>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6E01176E-F883-4201-9438-631791D53E2B}"/>
                                            </p:graphicEl>
                                          </p:spTgt>
                                        </p:tgtEl>
                                        <p:attrNameLst>
                                          <p:attrName>style.visibility</p:attrName>
                                        </p:attrNameLst>
                                      </p:cBhvr>
                                      <p:to>
                                        <p:strVal val="visible"/>
                                      </p:to>
                                    </p:set>
                                    <p:animEffect transition="in" filter="wipe(right)">
                                      <p:cBhvr>
                                        <p:cTn id="15" dur="500"/>
                                        <p:tgtEl>
                                          <p:spTgt spid="5">
                                            <p:graphicEl>
                                              <a:dgm id="{6E01176E-F883-4201-9438-631791D53E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348176F7-3E07-4C4C-A507-12E6962B8302}"/>
                                            </p:graphicEl>
                                          </p:spTgt>
                                        </p:tgtEl>
                                        <p:attrNameLst>
                                          <p:attrName>style.visibility</p:attrName>
                                        </p:attrNameLst>
                                      </p:cBhvr>
                                      <p:to>
                                        <p:strVal val="visible"/>
                                      </p:to>
                                    </p:set>
                                    <p:animEffect transition="in" filter="wipe(right)">
                                      <p:cBhvr>
                                        <p:cTn id="20" dur="500"/>
                                        <p:tgtEl>
                                          <p:spTgt spid="5">
                                            <p:graphicEl>
                                              <a:dgm id="{348176F7-3E07-4C4C-A507-12E6962B8302}"/>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7363DC60-81C2-4E4F-B849-E65C3EB3CC35}"/>
                                            </p:graphicEl>
                                          </p:spTgt>
                                        </p:tgtEl>
                                        <p:attrNameLst>
                                          <p:attrName>style.visibility</p:attrName>
                                        </p:attrNameLst>
                                      </p:cBhvr>
                                      <p:to>
                                        <p:strVal val="visible"/>
                                      </p:to>
                                    </p:set>
                                    <p:animEffect transition="in" filter="wipe(right)">
                                      <p:cBhvr>
                                        <p:cTn id="23" dur="500"/>
                                        <p:tgtEl>
                                          <p:spTgt spid="5">
                                            <p:graphicEl>
                                              <a:dgm id="{7363DC60-81C2-4E4F-B849-E65C3EB3CC3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D8344D1A-5C3D-4255-B729-5C343B6F3DD9}"/>
                                            </p:graphicEl>
                                          </p:spTgt>
                                        </p:tgtEl>
                                        <p:attrNameLst>
                                          <p:attrName>style.visibility</p:attrName>
                                        </p:attrNameLst>
                                      </p:cBhvr>
                                      <p:to>
                                        <p:strVal val="visible"/>
                                      </p:to>
                                    </p:set>
                                    <p:animEffect transition="in" filter="wipe(right)">
                                      <p:cBhvr>
                                        <p:cTn id="28" dur="500"/>
                                        <p:tgtEl>
                                          <p:spTgt spid="5">
                                            <p:graphicEl>
                                              <a:dgm id="{D8344D1A-5C3D-4255-B729-5C343B6F3DD9}"/>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1EAD2F1A-2D62-4856-B4BA-396C6D32F1B4}"/>
                                            </p:graphicEl>
                                          </p:spTgt>
                                        </p:tgtEl>
                                        <p:attrNameLst>
                                          <p:attrName>style.visibility</p:attrName>
                                        </p:attrNameLst>
                                      </p:cBhvr>
                                      <p:to>
                                        <p:strVal val="visible"/>
                                      </p:to>
                                    </p:set>
                                    <p:animEffect transition="in" filter="wipe(right)">
                                      <p:cBhvr>
                                        <p:cTn id="31" dur="500"/>
                                        <p:tgtEl>
                                          <p:spTgt spid="5">
                                            <p:graphicEl>
                                              <a:dgm id="{1EAD2F1A-2D62-4856-B4BA-396C6D32F1B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5C0E8927-8061-4ECC-AA8A-40E25C0855C8}"/>
                                            </p:graphicEl>
                                          </p:spTgt>
                                        </p:tgtEl>
                                        <p:attrNameLst>
                                          <p:attrName>style.visibility</p:attrName>
                                        </p:attrNameLst>
                                      </p:cBhvr>
                                      <p:to>
                                        <p:strVal val="visible"/>
                                      </p:to>
                                    </p:set>
                                    <p:animEffect transition="in" filter="wipe(right)">
                                      <p:cBhvr>
                                        <p:cTn id="36" dur="500"/>
                                        <p:tgtEl>
                                          <p:spTgt spid="5">
                                            <p:graphicEl>
                                              <a:dgm id="{5C0E8927-8061-4ECC-AA8A-40E25C0855C8}"/>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79012C71-D24F-44BD-80E3-6FCFD4A12709}"/>
                                            </p:graphicEl>
                                          </p:spTgt>
                                        </p:tgtEl>
                                        <p:attrNameLst>
                                          <p:attrName>style.visibility</p:attrName>
                                        </p:attrNameLst>
                                      </p:cBhvr>
                                      <p:to>
                                        <p:strVal val="visible"/>
                                      </p:to>
                                    </p:set>
                                    <p:animEffect transition="in" filter="wipe(right)">
                                      <p:cBhvr>
                                        <p:cTn id="39" dur="500"/>
                                        <p:tgtEl>
                                          <p:spTgt spid="5">
                                            <p:graphicEl>
                                              <a:dgm id="{79012C71-D24F-44BD-80E3-6FCFD4A1270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graphicEl>
                                              <a:dgm id="{E8EA3950-AC4F-4C41-BD15-258B12A3516B}"/>
                                            </p:graphicEl>
                                          </p:spTgt>
                                        </p:tgtEl>
                                        <p:attrNameLst>
                                          <p:attrName>style.visibility</p:attrName>
                                        </p:attrNameLst>
                                      </p:cBhvr>
                                      <p:to>
                                        <p:strVal val="visible"/>
                                      </p:to>
                                    </p:set>
                                    <p:animEffect transition="in" filter="wipe(right)">
                                      <p:cBhvr>
                                        <p:cTn id="44" dur="500"/>
                                        <p:tgtEl>
                                          <p:spTgt spid="5">
                                            <p:graphicEl>
                                              <a:dgm id="{E8EA3950-AC4F-4C41-BD15-258B12A3516B}"/>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5DD2DD2D-63C1-41AB-AEA0-F75358D921F6}"/>
                                            </p:graphicEl>
                                          </p:spTgt>
                                        </p:tgtEl>
                                        <p:attrNameLst>
                                          <p:attrName>style.visibility</p:attrName>
                                        </p:attrNameLst>
                                      </p:cBhvr>
                                      <p:to>
                                        <p:strVal val="visible"/>
                                      </p:to>
                                    </p:set>
                                    <p:animEffect transition="in" filter="wipe(right)">
                                      <p:cBhvr>
                                        <p:cTn id="47" dur="500"/>
                                        <p:tgtEl>
                                          <p:spTgt spid="5">
                                            <p:graphicEl>
                                              <a:dgm id="{5DD2DD2D-63C1-41AB-AEA0-F75358D921F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0FF05E9B-B894-4BDB-80E9-BAC472A8B3FE}"/>
                                            </p:graphicEl>
                                          </p:spTgt>
                                        </p:tgtEl>
                                        <p:attrNameLst>
                                          <p:attrName>style.visibility</p:attrName>
                                        </p:attrNameLst>
                                      </p:cBhvr>
                                      <p:to>
                                        <p:strVal val="visible"/>
                                      </p:to>
                                    </p:set>
                                    <p:animEffect transition="in" filter="wipe(right)">
                                      <p:cBhvr>
                                        <p:cTn id="52" dur="500"/>
                                        <p:tgtEl>
                                          <p:spTgt spid="5">
                                            <p:graphicEl>
                                              <a:dgm id="{0FF05E9B-B894-4BDB-80E9-BAC472A8B3FE}"/>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378A2AFD-AA8F-428F-A5D3-A26B72F96444}"/>
                                            </p:graphicEl>
                                          </p:spTgt>
                                        </p:tgtEl>
                                        <p:attrNameLst>
                                          <p:attrName>style.visibility</p:attrName>
                                        </p:attrNameLst>
                                      </p:cBhvr>
                                      <p:to>
                                        <p:strVal val="visible"/>
                                      </p:to>
                                    </p:set>
                                    <p:animEffect transition="in" filter="wipe(right)">
                                      <p:cBhvr>
                                        <p:cTn id="55" dur="500"/>
                                        <p:tgtEl>
                                          <p:spTgt spid="5">
                                            <p:graphicEl>
                                              <a:dgm id="{378A2AFD-AA8F-428F-A5D3-A26B72F9644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graphicEl>
                                              <a:dgm id="{BE1EEAA5-4A97-4FC4-88AA-2D839B54875C}"/>
                                            </p:graphicEl>
                                          </p:spTgt>
                                        </p:tgtEl>
                                        <p:attrNameLst>
                                          <p:attrName>style.visibility</p:attrName>
                                        </p:attrNameLst>
                                      </p:cBhvr>
                                      <p:to>
                                        <p:strVal val="visible"/>
                                      </p:to>
                                    </p:set>
                                    <p:animEffect transition="in" filter="wipe(right)">
                                      <p:cBhvr>
                                        <p:cTn id="60" dur="500"/>
                                        <p:tgtEl>
                                          <p:spTgt spid="5">
                                            <p:graphicEl>
                                              <a:dgm id="{BE1EEAA5-4A97-4FC4-88AA-2D839B54875C}"/>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
                                            <p:graphicEl>
                                              <a:dgm id="{3229E538-4E11-4FD5-AF51-9A138AB2A4CE}"/>
                                            </p:graphicEl>
                                          </p:spTgt>
                                        </p:tgtEl>
                                        <p:attrNameLst>
                                          <p:attrName>style.visibility</p:attrName>
                                        </p:attrNameLst>
                                      </p:cBhvr>
                                      <p:to>
                                        <p:strVal val="visible"/>
                                      </p:to>
                                    </p:set>
                                    <p:animEffect transition="in" filter="wipe(right)">
                                      <p:cBhvr>
                                        <p:cTn id="63" dur="500"/>
                                        <p:tgtEl>
                                          <p:spTgt spid="5">
                                            <p:graphicEl>
                                              <a:dgm id="{3229E538-4E11-4FD5-AF51-9A138AB2A4C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5">
                                            <p:graphicEl>
                                              <a:dgm id="{3B9C2C4E-A879-4A5C-A19D-D9F3AAB4D0A5}"/>
                                            </p:graphicEl>
                                          </p:spTgt>
                                        </p:tgtEl>
                                        <p:attrNameLst>
                                          <p:attrName>style.visibility</p:attrName>
                                        </p:attrNameLst>
                                      </p:cBhvr>
                                      <p:to>
                                        <p:strVal val="visible"/>
                                      </p:to>
                                    </p:set>
                                    <p:animEffect transition="in" filter="wipe(right)">
                                      <p:cBhvr>
                                        <p:cTn id="68" dur="500"/>
                                        <p:tgtEl>
                                          <p:spTgt spid="5">
                                            <p:graphicEl>
                                              <a:dgm id="{3B9C2C4E-A879-4A5C-A19D-D9F3AAB4D0A5}"/>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
                                            <p:graphicEl>
                                              <a:dgm id="{C80852CC-66C3-468A-B46C-4E7FA7EF95B1}"/>
                                            </p:graphicEl>
                                          </p:spTgt>
                                        </p:tgtEl>
                                        <p:attrNameLst>
                                          <p:attrName>style.visibility</p:attrName>
                                        </p:attrNameLst>
                                      </p:cBhvr>
                                      <p:to>
                                        <p:strVal val="visible"/>
                                      </p:to>
                                    </p:set>
                                    <p:animEffect transition="in" filter="wipe(right)">
                                      <p:cBhvr>
                                        <p:cTn id="71" dur="500"/>
                                        <p:tgtEl>
                                          <p:spTgt spid="5">
                                            <p:graphicEl>
                                              <a:dgm id="{C80852CC-66C3-468A-B46C-4E7FA7EF95B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5">
                                            <p:graphicEl>
                                              <a:dgm id="{8D09659B-33B3-4EF3-95B7-D6B8DCD3E2F7}"/>
                                            </p:graphicEl>
                                          </p:spTgt>
                                        </p:tgtEl>
                                        <p:attrNameLst>
                                          <p:attrName>style.visibility</p:attrName>
                                        </p:attrNameLst>
                                      </p:cBhvr>
                                      <p:to>
                                        <p:strVal val="visible"/>
                                      </p:to>
                                    </p:set>
                                    <p:animEffect transition="in" filter="wipe(right)">
                                      <p:cBhvr>
                                        <p:cTn id="76" dur="500"/>
                                        <p:tgtEl>
                                          <p:spTgt spid="5">
                                            <p:graphicEl>
                                              <a:dgm id="{8D09659B-33B3-4EF3-95B7-D6B8DCD3E2F7}"/>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
                                            <p:graphicEl>
                                              <a:dgm id="{735DF1AD-F574-4C9C-B2B7-BA31EC7BB4FE}"/>
                                            </p:graphicEl>
                                          </p:spTgt>
                                        </p:tgtEl>
                                        <p:attrNameLst>
                                          <p:attrName>style.visibility</p:attrName>
                                        </p:attrNameLst>
                                      </p:cBhvr>
                                      <p:to>
                                        <p:strVal val="visible"/>
                                      </p:to>
                                    </p:set>
                                    <p:animEffect transition="in" filter="wipe(right)">
                                      <p:cBhvr>
                                        <p:cTn id="79" dur="500"/>
                                        <p:tgtEl>
                                          <p:spTgt spid="5">
                                            <p:graphicEl>
                                              <a:dgm id="{735DF1AD-F574-4C9C-B2B7-BA31EC7BB4F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5">
                                            <p:graphicEl>
                                              <a:dgm id="{AD993CA2-C6F6-4690-A2D6-2A371DCE6122}"/>
                                            </p:graphicEl>
                                          </p:spTgt>
                                        </p:tgtEl>
                                        <p:attrNameLst>
                                          <p:attrName>style.visibility</p:attrName>
                                        </p:attrNameLst>
                                      </p:cBhvr>
                                      <p:to>
                                        <p:strVal val="visible"/>
                                      </p:to>
                                    </p:set>
                                    <p:animEffect transition="in" filter="wipe(right)">
                                      <p:cBhvr>
                                        <p:cTn id="84" dur="500"/>
                                        <p:tgtEl>
                                          <p:spTgt spid="5">
                                            <p:graphicEl>
                                              <a:dgm id="{AD993CA2-C6F6-4690-A2D6-2A371DCE6122}"/>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5">
                                            <p:graphicEl>
                                              <a:dgm id="{DD3FC81B-2A7C-42F9-B36D-99B9F15A287E}"/>
                                            </p:graphicEl>
                                          </p:spTgt>
                                        </p:tgtEl>
                                        <p:attrNameLst>
                                          <p:attrName>style.visibility</p:attrName>
                                        </p:attrNameLst>
                                      </p:cBhvr>
                                      <p:to>
                                        <p:strVal val="visible"/>
                                      </p:to>
                                    </p:set>
                                    <p:animEffect transition="in" filter="wipe(right)">
                                      <p:cBhvr>
                                        <p:cTn id="87" dur="500"/>
                                        <p:tgtEl>
                                          <p:spTgt spid="5">
                                            <p:graphicEl>
                                              <a:dgm id="{DD3FC81B-2A7C-42F9-B36D-99B9F15A287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
                                            <p:graphicEl>
                                              <a:dgm id="{D151AB5C-1456-4295-8F4E-1AA82E73D3EE}"/>
                                            </p:graphicEl>
                                          </p:spTgt>
                                        </p:tgtEl>
                                        <p:attrNameLst>
                                          <p:attrName>style.visibility</p:attrName>
                                        </p:attrNameLst>
                                      </p:cBhvr>
                                      <p:to>
                                        <p:strVal val="visible"/>
                                      </p:to>
                                    </p:set>
                                    <p:animEffect transition="in" filter="wipe(right)">
                                      <p:cBhvr>
                                        <p:cTn id="92" dur="500"/>
                                        <p:tgtEl>
                                          <p:spTgt spid="5">
                                            <p:graphicEl>
                                              <a:dgm id="{D151AB5C-1456-4295-8F4E-1AA82E73D3EE}"/>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5">
                                            <p:graphicEl>
                                              <a:dgm id="{370E84E7-4246-4EA4-9C97-5CAFC9F1CCFA}"/>
                                            </p:graphicEl>
                                          </p:spTgt>
                                        </p:tgtEl>
                                        <p:attrNameLst>
                                          <p:attrName>style.visibility</p:attrName>
                                        </p:attrNameLst>
                                      </p:cBhvr>
                                      <p:to>
                                        <p:strVal val="visible"/>
                                      </p:to>
                                    </p:set>
                                    <p:animEffect transition="in" filter="wipe(right)">
                                      <p:cBhvr>
                                        <p:cTn id="95" dur="500"/>
                                        <p:tgtEl>
                                          <p:spTgt spid="5">
                                            <p:graphicEl>
                                              <a:dgm id="{370E84E7-4246-4EA4-9C97-5CAFC9F1CCF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5">
                                            <p:graphicEl>
                                              <a:dgm id="{455A368F-0416-4EFA-A73C-28F0D150C5DD}"/>
                                            </p:graphicEl>
                                          </p:spTgt>
                                        </p:tgtEl>
                                        <p:attrNameLst>
                                          <p:attrName>style.visibility</p:attrName>
                                        </p:attrNameLst>
                                      </p:cBhvr>
                                      <p:to>
                                        <p:strVal val="visible"/>
                                      </p:to>
                                    </p:set>
                                    <p:animEffect transition="in" filter="wipe(right)">
                                      <p:cBhvr>
                                        <p:cTn id="100" dur="500"/>
                                        <p:tgtEl>
                                          <p:spTgt spid="5">
                                            <p:graphicEl>
                                              <a:dgm id="{455A368F-0416-4EFA-A73C-28F0D150C5DD}"/>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5">
                                            <p:graphicEl>
                                              <a:dgm id="{06494BE1-9CB2-4BB5-B71F-984F21457BD7}"/>
                                            </p:graphicEl>
                                          </p:spTgt>
                                        </p:tgtEl>
                                        <p:attrNameLst>
                                          <p:attrName>style.visibility</p:attrName>
                                        </p:attrNameLst>
                                      </p:cBhvr>
                                      <p:to>
                                        <p:strVal val="visible"/>
                                      </p:to>
                                    </p:set>
                                    <p:animEffect transition="in" filter="wipe(right)">
                                      <p:cBhvr>
                                        <p:cTn id="103" dur="500"/>
                                        <p:tgtEl>
                                          <p:spTgt spid="5">
                                            <p:graphicEl>
                                              <a:dgm id="{06494BE1-9CB2-4BB5-B71F-984F21457B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60467765"/>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9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767C05EE-4243-45C3-B864-ADEC11D1155C}"/>
                                            </p:graphicEl>
                                          </p:spTgt>
                                        </p:tgtEl>
                                        <p:attrNameLst>
                                          <p:attrName>style.visibility</p:attrName>
                                        </p:attrNameLst>
                                      </p:cBhvr>
                                      <p:to>
                                        <p:strVal val="visible"/>
                                      </p:to>
                                    </p:set>
                                    <p:animEffect transition="in" filter="wipe(up)">
                                      <p:cBhvr>
                                        <p:cTn id="7" dur="500"/>
                                        <p:tgtEl>
                                          <p:spTgt spid="5">
                                            <p:graphicEl>
                                              <a:dgm id="{767C05EE-4243-45C3-B864-ADEC11D115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028D1091-6F5D-46FE-9DAC-B6868E70F3C4}"/>
                                            </p:graphicEl>
                                          </p:spTgt>
                                        </p:tgtEl>
                                        <p:attrNameLst>
                                          <p:attrName>style.visibility</p:attrName>
                                        </p:attrNameLst>
                                      </p:cBhvr>
                                      <p:to>
                                        <p:strVal val="visible"/>
                                      </p:to>
                                    </p:set>
                                    <p:animEffect transition="in" filter="wipe(up)">
                                      <p:cBhvr>
                                        <p:cTn id="12" dur="500"/>
                                        <p:tgtEl>
                                          <p:spTgt spid="5">
                                            <p:graphicEl>
                                              <a:dgm id="{028D1091-6F5D-46FE-9DAC-B6868E70F3C4}"/>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054E6F36-2CFF-44B2-A584-8EB3FB5F80FF}"/>
                                            </p:graphicEl>
                                          </p:spTgt>
                                        </p:tgtEl>
                                        <p:attrNameLst>
                                          <p:attrName>style.visibility</p:attrName>
                                        </p:attrNameLst>
                                      </p:cBhvr>
                                      <p:to>
                                        <p:strVal val="visible"/>
                                      </p:to>
                                    </p:set>
                                    <p:animEffect transition="in" filter="wipe(up)">
                                      <p:cBhvr>
                                        <p:cTn id="15" dur="500"/>
                                        <p:tgtEl>
                                          <p:spTgt spid="5">
                                            <p:graphicEl>
                                              <a:dgm id="{054E6F36-2CFF-44B2-A584-8EB3FB5F80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graphicEl>
                                              <a:dgm id="{C3C9875F-D198-49FD-9816-740A550F2D8B}"/>
                                            </p:graphicEl>
                                          </p:spTgt>
                                        </p:tgtEl>
                                        <p:attrNameLst>
                                          <p:attrName>style.visibility</p:attrName>
                                        </p:attrNameLst>
                                      </p:cBhvr>
                                      <p:to>
                                        <p:strVal val="visible"/>
                                      </p:to>
                                    </p:set>
                                    <p:animEffect transition="in" filter="wipe(up)">
                                      <p:cBhvr>
                                        <p:cTn id="20" dur="500"/>
                                        <p:tgtEl>
                                          <p:spTgt spid="5">
                                            <p:graphicEl>
                                              <a:dgm id="{C3C9875F-D198-49FD-9816-740A550F2D8B}"/>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graphicEl>
                                              <a:dgm id="{5CF5E2EB-6688-41AE-9B1E-490142827C59}"/>
                                            </p:graphicEl>
                                          </p:spTgt>
                                        </p:tgtEl>
                                        <p:attrNameLst>
                                          <p:attrName>style.visibility</p:attrName>
                                        </p:attrNameLst>
                                      </p:cBhvr>
                                      <p:to>
                                        <p:strVal val="visible"/>
                                      </p:to>
                                    </p:set>
                                    <p:animEffect transition="in" filter="wipe(up)">
                                      <p:cBhvr>
                                        <p:cTn id="23" dur="500"/>
                                        <p:tgtEl>
                                          <p:spTgt spid="5">
                                            <p:graphicEl>
                                              <a:dgm id="{5CF5E2EB-6688-41AE-9B1E-490142827C5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graphicEl>
                                              <a:dgm id="{C4B08F2A-D12C-4EE1-919A-1F0D1D30275E}"/>
                                            </p:graphicEl>
                                          </p:spTgt>
                                        </p:tgtEl>
                                        <p:attrNameLst>
                                          <p:attrName>style.visibility</p:attrName>
                                        </p:attrNameLst>
                                      </p:cBhvr>
                                      <p:to>
                                        <p:strVal val="visible"/>
                                      </p:to>
                                    </p:set>
                                    <p:animEffect transition="in" filter="wipe(up)">
                                      <p:cBhvr>
                                        <p:cTn id="28" dur="500"/>
                                        <p:tgtEl>
                                          <p:spTgt spid="5">
                                            <p:graphicEl>
                                              <a:dgm id="{C4B08F2A-D12C-4EE1-919A-1F0D1D30275E}"/>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graphicEl>
                                              <a:dgm id="{0D7F2CE7-0DC6-43C3-8254-C09C152241A5}"/>
                                            </p:graphicEl>
                                          </p:spTgt>
                                        </p:tgtEl>
                                        <p:attrNameLst>
                                          <p:attrName>style.visibility</p:attrName>
                                        </p:attrNameLst>
                                      </p:cBhvr>
                                      <p:to>
                                        <p:strVal val="visible"/>
                                      </p:to>
                                    </p:set>
                                    <p:animEffect transition="in" filter="wipe(up)">
                                      <p:cBhvr>
                                        <p:cTn id="31" dur="500"/>
                                        <p:tgtEl>
                                          <p:spTgt spid="5">
                                            <p:graphicEl>
                                              <a:dgm id="{0D7F2CE7-0DC6-43C3-8254-C09C152241A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graphicEl>
                                              <a:dgm id="{B63F55F2-F105-43BC-A249-EF7636976435}"/>
                                            </p:graphicEl>
                                          </p:spTgt>
                                        </p:tgtEl>
                                        <p:attrNameLst>
                                          <p:attrName>style.visibility</p:attrName>
                                        </p:attrNameLst>
                                      </p:cBhvr>
                                      <p:to>
                                        <p:strVal val="visible"/>
                                      </p:to>
                                    </p:set>
                                    <p:animEffect transition="in" filter="wipe(up)">
                                      <p:cBhvr>
                                        <p:cTn id="36" dur="500"/>
                                        <p:tgtEl>
                                          <p:spTgt spid="5">
                                            <p:graphicEl>
                                              <a:dgm id="{B63F55F2-F105-43BC-A249-EF7636976435}"/>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
                                            <p:graphicEl>
                                              <a:dgm id="{7C4873A0-667F-4C61-9F94-B34A04263FFF}"/>
                                            </p:graphicEl>
                                          </p:spTgt>
                                        </p:tgtEl>
                                        <p:attrNameLst>
                                          <p:attrName>style.visibility</p:attrName>
                                        </p:attrNameLst>
                                      </p:cBhvr>
                                      <p:to>
                                        <p:strVal val="visible"/>
                                      </p:to>
                                    </p:set>
                                    <p:animEffect transition="in" filter="wipe(up)">
                                      <p:cBhvr>
                                        <p:cTn id="39" dur="500"/>
                                        <p:tgtEl>
                                          <p:spTgt spid="5">
                                            <p:graphicEl>
                                              <a:dgm id="{7C4873A0-667F-4C61-9F94-B34A04263FF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
                                            <p:graphicEl>
                                              <a:dgm id="{D5BB75DC-3B7E-4CF7-AE8E-20F4A381BB83}"/>
                                            </p:graphicEl>
                                          </p:spTgt>
                                        </p:tgtEl>
                                        <p:attrNameLst>
                                          <p:attrName>style.visibility</p:attrName>
                                        </p:attrNameLst>
                                      </p:cBhvr>
                                      <p:to>
                                        <p:strVal val="visible"/>
                                      </p:to>
                                    </p:set>
                                    <p:animEffect transition="in" filter="wipe(up)">
                                      <p:cBhvr>
                                        <p:cTn id="44" dur="500"/>
                                        <p:tgtEl>
                                          <p:spTgt spid="5">
                                            <p:graphicEl>
                                              <a:dgm id="{D5BB75DC-3B7E-4CF7-AE8E-20F4A381BB83}"/>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
                                            <p:graphicEl>
                                              <a:dgm id="{EF0E93B5-5D6A-4F4B-B06B-0C51D7BE9C70}"/>
                                            </p:graphicEl>
                                          </p:spTgt>
                                        </p:tgtEl>
                                        <p:attrNameLst>
                                          <p:attrName>style.visibility</p:attrName>
                                        </p:attrNameLst>
                                      </p:cBhvr>
                                      <p:to>
                                        <p:strVal val="visible"/>
                                      </p:to>
                                    </p:set>
                                    <p:animEffect transition="in" filter="wipe(up)">
                                      <p:cBhvr>
                                        <p:cTn id="47" dur="500"/>
                                        <p:tgtEl>
                                          <p:spTgt spid="5">
                                            <p:graphicEl>
                                              <a:dgm id="{EF0E93B5-5D6A-4F4B-B06B-0C51D7BE9C7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
                                            <p:graphicEl>
                                              <a:dgm id="{63DEB235-3061-42BF-A5AE-B3402D6ED798}"/>
                                            </p:graphicEl>
                                          </p:spTgt>
                                        </p:tgtEl>
                                        <p:attrNameLst>
                                          <p:attrName>style.visibility</p:attrName>
                                        </p:attrNameLst>
                                      </p:cBhvr>
                                      <p:to>
                                        <p:strVal val="visible"/>
                                      </p:to>
                                    </p:set>
                                    <p:animEffect transition="in" filter="wipe(up)">
                                      <p:cBhvr>
                                        <p:cTn id="52" dur="500"/>
                                        <p:tgtEl>
                                          <p:spTgt spid="5">
                                            <p:graphicEl>
                                              <a:dgm id="{63DEB235-3061-42BF-A5AE-B3402D6ED798}"/>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
                                            <p:graphicEl>
                                              <a:dgm id="{65C1772D-5C76-475C-A5C7-0307496E3AB6}"/>
                                            </p:graphicEl>
                                          </p:spTgt>
                                        </p:tgtEl>
                                        <p:attrNameLst>
                                          <p:attrName>style.visibility</p:attrName>
                                        </p:attrNameLst>
                                      </p:cBhvr>
                                      <p:to>
                                        <p:strVal val="visible"/>
                                      </p:to>
                                    </p:set>
                                    <p:animEffect transition="in" filter="wipe(up)">
                                      <p:cBhvr>
                                        <p:cTn id="55" dur="500"/>
                                        <p:tgtEl>
                                          <p:spTgt spid="5">
                                            <p:graphicEl>
                                              <a:dgm id="{65C1772D-5C76-475C-A5C7-0307496E3A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69313822"/>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0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5BD00F9D-92A8-43A0-9118-8EB5103BBA11}"/>
                                            </p:graphicEl>
                                          </p:spTgt>
                                        </p:tgtEl>
                                        <p:attrNameLst>
                                          <p:attrName>style.visibility</p:attrName>
                                        </p:attrNameLst>
                                      </p:cBhvr>
                                      <p:to>
                                        <p:strVal val="visible"/>
                                      </p:to>
                                    </p:set>
                                    <p:animEffect transition="in" filter="randombar(horizontal)">
                                      <p:cBhvr>
                                        <p:cTn id="7" dur="500"/>
                                        <p:tgtEl>
                                          <p:spTgt spid="5">
                                            <p:graphicEl>
                                              <a:dgm id="{5BD00F9D-92A8-43A0-9118-8EB5103BBA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959AE24B-A138-4153-9BD7-6910B3638EB4}"/>
                                            </p:graphicEl>
                                          </p:spTgt>
                                        </p:tgtEl>
                                        <p:attrNameLst>
                                          <p:attrName>style.visibility</p:attrName>
                                        </p:attrNameLst>
                                      </p:cBhvr>
                                      <p:to>
                                        <p:strVal val="visible"/>
                                      </p:to>
                                    </p:set>
                                    <p:animEffect transition="in" filter="randombar(horizontal)">
                                      <p:cBhvr>
                                        <p:cTn id="12" dur="500"/>
                                        <p:tgtEl>
                                          <p:spTgt spid="5">
                                            <p:graphicEl>
                                              <a:dgm id="{959AE24B-A138-4153-9BD7-6910B3638EB4}"/>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graphicEl>
                                              <a:dgm id="{A95815B8-E038-48E4-B331-74C9055D84F2}"/>
                                            </p:graphicEl>
                                          </p:spTgt>
                                        </p:tgtEl>
                                        <p:attrNameLst>
                                          <p:attrName>style.visibility</p:attrName>
                                        </p:attrNameLst>
                                      </p:cBhvr>
                                      <p:to>
                                        <p:strVal val="visible"/>
                                      </p:to>
                                    </p:set>
                                    <p:animEffect transition="in" filter="randombar(horizontal)">
                                      <p:cBhvr>
                                        <p:cTn id="15" dur="500"/>
                                        <p:tgtEl>
                                          <p:spTgt spid="5">
                                            <p:graphicEl>
                                              <a:dgm id="{A95815B8-E038-48E4-B331-74C9055D84F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F8791C0D-8AC3-45D8-B216-62F14C9B44E4}"/>
                                            </p:graphicEl>
                                          </p:spTgt>
                                        </p:tgtEl>
                                        <p:attrNameLst>
                                          <p:attrName>style.visibility</p:attrName>
                                        </p:attrNameLst>
                                      </p:cBhvr>
                                      <p:to>
                                        <p:strVal val="visible"/>
                                      </p:to>
                                    </p:set>
                                    <p:animEffect transition="in" filter="randombar(horizontal)">
                                      <p:cBhvr>
                                        <p:cTn id="20" dur="500"/>
                                        <p:tgtEl>
                                          <p:spTgt spid="5">
                                            <p:graphicEl>
                                              <a:dgm id="{F8791C0D-8AC3-45D8-B216-62F14C9B44E4}"/>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graphicEl>
                                              <a:dgm id="{E0732367-BF8A-4034-9BA1-E31B41B81D83}"/>
                                            </p:graphicEl>
                                          </p:spTgt>
                                        </p:tgtEl>
                                        <p:attrNameLst>
                                          <p:attrName>style.visibility</p:attrName>
                                        </p:attrNameLst>
                                      </p:cBhvr>
                                      <p:to>
                                        <p:strVal val="visible"/>
                                      </p:to>
                                    </p:set>
                                    <p:animEffect transition="in" filter="randombar(horizontal)">
                                      <p:cBhvr>
                                        <p:cTn id="23" dur="500"/>
                                        <p:tgtEl>
                                          <p:spTgt spid="5">
                                            <p:graphicEl>
                                              <a:dgm id="{E0732367-BF8A-4034-9BA1-E31B41B81D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88501" y="836712"/>
          <a:ext cx="9073010" cy="5544615"/>
        </p:xfrm>
        <a:graphic>
          <a:graphicData uri="http://schemas.openxmlformats.org/drawingml/2006/table">
            <a:tbl>
              <a:tblPr rtl="1" firstRow="1" firstCol="1" bandRow="1">
                <a:tableStyleId>{8799B23B-EC83-4686-B30A-512413B5E67A}</a:tableStyleId>
              </a:tblPr>
              <a:tblGrid>
                <a:gridCol w="4536505">
                  <a:extLst>
                    <a:ext uri="{9D8B030D-6E8A-4147-A177-3AD203B41FA5}">
                      <a16:colId xmlns:a16="http://schemas.microsoft.com/office/drawing/2014/main" val="20000"/>
                    </a:ext>
                  </a:extLst>
                </a:gridCol>
                <a:gridCol w="4536505">
                  <a:extLst>
                    <a:ext uri="{9D8B030D-6E8A-4147-A177-3AD203B41FA5}">
                      <a16:colId xmlns:a16="http://schemas.microsoft.com/office/drawing/2014/main" val="20001"/>
                    </a:ext>
                  </a:extLst>
                </a:gridCol>
              </a:tblGrid>
              <a:tr h="597949">
                <a:tc gridSpan="2">
                  <a:txBody>
                    <a:bodyPr/>
                    <a:lstStyle/>
                    <a:p>
                      <a:pPr algn="ctr" rtl="1">
                        <a:spcAft>
                          <a:spcPts val="0"/>
                        </a:spcAft>
                      </a:pPr>
                      <a:r>
                        <a:rPr lang="fa-IR" sz="1100" dirty="0">
                          <a:effectLst/>
                          <a:cs typeface="B Mitra" panose="00000400000000000000" pitchFamily="2" charset="-78"/>
                        </a:rPr>
                        <a:t>الف) یادآوری تشهد فراموش شده پیش از رکوع    ب) یادآوری تشهد فراموش شده در رکوع یا سجدۀ بعد از آن </a:t>
                      </a:r>
                      <a:r>
                        <a:rPr lang="ar-SA" sz="1000" dirty="0">
                          <a:effectLst/>
                          <a:cs typeface="B Mitra" panose="00000400000000000000" pitchFamily="2" charset="-78"/>
                        </a:rPr>
                        <a:t>(آ: ص128،پ4 ت: م 1102)</a:t>
                      </a:r>
                      <a:endParaRPr lang="en-US" sz="1100" dirty="0">
                        <a:effectLst/>
                        <a:latin typeface="Times New Roman"/>
                        <a:ea typeface="Times New Roman"/>
                        <a:cs typeface="B Titr"/>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1793846">
                <a:tc>
                  <a:txBody>
                    <a:bodyPr/>
                    <a:lstStyle/>
                    <a:p>
                      <a:pPr algn="justLow" rtl="1">
                        <a:spcAft>
                          <a:spcPts val="0"/>
                        </a:spcAft>
                      </a:pPr>
                      <a:r>
                        <a:rPr lang="fa-IR" sz="1100" dirty="0">
                          <a:effectLst/>
                          <a:cs typeface="B Mitra" panose="00000400000000000000" pitchFamily="2" charset="-78"/>
                        </a:rPr>
                        <a:t>الف) بنشیند و تشهد بخواند و ادامه نماز.</a:t>
                      </a:r>
                      <a:endParaRPr lang="en-US" sz="1100" dirty="0">
                        <a:effectLst/>
                        <a:cs typeface="B Mitra" panose="00000400000000000000" pitchFamily="2" charset="-78"/>
                      </a:endParaRPr>
                    </a:p>
                    <a:p>
                      <a:pPr algn="justLow" rtl="1">
                        <a:spcAft>
                          <a:spcPts val="0"/>
                        </a:spcAft>
                      </a:pPr>
                      <a:r>
                        <a:rPr lang="fa-IR" sz="1100" dirty="0">
                          <a:effectLst/>
                          <a:cs typeface="B Mitra" panose="00000400000000000000" pitchFamily="2" charset="-78"/>
                        </a:rPr>
                        <a:t>ب) پس از اتمام نماز، تشهد را قضا نماید و بنابراحتیاط واجب دو سجده سهو برای تشهد فراموش شده.</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الف) آیات عظام: امام خمینی، اراکی، خامنه‌ای، سیستانی، زنجانی، گلپایگانی، مکارم، نوری.</a:t>
                      </a:r>
                      <a:endParaRPr lang="en-US" sz="1100" dirty="0">
                        <a:effectLst/>
                        <a:cs typeface="B Mitra" panose="00000400000000000000" pitchFamily="2" charset="-78"/>
                      </a:endParaRPr>
                    </a:p>
                    <a:p>
                      <a:pPr algn="justLow" rtl="1">
                        <a:spcAft>
                          <a:spcPts val="0"/>
                        </a:spcAft>
                      </a:pPr>
                      <a:r>
                        <a:rPr lang="fa-IR" sz="1100" dirty="0">
                          <a:effectLst/>
                          <a:cs typeface="B Mitra" panose="00000400000000000000" pitchFamily="2" charset="-78"/>
                        </a:rPr>
                        <a:t>ب) آیات عظام: امام خمینی، بهجت، زنجانی، مکارم، نوری (باید سجده سهو به جا آورد: آیات عظام: اراکي، فاضل، گلپايگاني، صافي)، (و بنابراحتياط، تشهد را قضا کند: آيت الله خامنه‌اى)</a:t>
                      </a:r>
                      <a:endParaRPr lang="en-US" sz="1100" dirty="0">
                        <a:effectLst/>
                        <a:latin typeface="Times New Roman"/>
                        <a:ea typeface="Times New Roman"/>
                        <a:cs typeface="B Titr"/>
                      </a:endParaRPr>
                    </a:p>
                  </a:txBody>
                  <a:tcPr marL="68580" marR="68580" marT="0" marB="0" anchor="ctr"/>
                </a:tc>
                <a:extLst>
                  <a:ext uri="{0D108BD9-81ED-4DB2-BD59-A6C34878D82A}">
                    <a16:rowId xmlns:a16="http://schemas.microsoft.com/office/drawing/2014/main" val="10001"/>
                  </a:ext>
                </a:extLst>
              </a:tr>
              <a:tr h="1195897">
                <a:tc>
                  <a:txBody>
                    <a:bodyPr/>
                    <a:lstStyle/>
                    <a:p>
                      <a:pPr algn="justLow" rtl="1">
                        <a:spcAft>
                          <a:spcPts val="0"/>
                        </a:spcAft>
                      </a:pPr>
                      <a:r>
                        <a:rPr lang="fa-IR" sz="1100" dirty="0">
                          <a:effectLst/>
                          <a:cs typeface="B Mitra" panose="00000400000000000000" pitchFamily="2" charset="-78"/>
                        </a:rPr>
                        <a:t>الف) بنشیند و تشهد بخواند و ادامه نماز و بنابر احتیاط واجب دو سجده سهو به جا آورد.</a:t>
                      </a:r>
                      <a:endParaRPr lang="en-US" sz="1100" dirty="0">
                        <a:effectLst/>
                        <a:cs typeface="B Mitra" panose="00000400000000000000" pitchFamily="2" charset="-78"/>
                      </a:endParaRPr>
                    </a:p>
                    <a:p>
                      <a:pPr algn="justLow" rtl="1">
                        <a:spcAft>
                          <a:spcPts val="0"/>
                        </a:spcAft>
                      </a:pPr>
                      <a:r>
                        <a:rPr lang="fa-IR" sz="1100" dirty="0">
                          <a:effectLst/>
                          <a:cs typeface="B Mitra" panose="00000400000000000000" pitchFamily="2" charset="-78"/>
                        </a:rPr>
                        <a:t>ب) بنابراحتیاط واجب تشهد را قضا نماید و دو سجده سهو بجا آورد.</a:t>
                      </a:r>
                      <a:endParaRPr lang="en-US" sz="1100" dirty="0">
                        <a:effectLst/>
                        <a:latin typeface="Times New Roman"/>
                        <a:ea typeface="Times New Roman"/>
                        <a:cs typeface="B Titr"/>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الف) آیات عظام: تبریزی، صافی، گلپایگانی، خویی</a:t>
                      </a:r>
                      <a:endParaRPr lang="en-US" sz="1100" dirty="0">
                        <a:effectLst/>
                        <a:cs typeface="B Mitra" panose="00000400000000000000" pitchFamily="2" charset="-78"/>
                      </a:endParaRPr>
                    </a:p>
                    <a:p>
                      <a:pPr algn="justLow" rtl="1">
                        <a:spcAft>
                          <a:spcPts val="0"/>
                        </a:spcAft>
                      </a:pPr>
                      <a:r>
                        <a:rPr lang="fa-IR" sz="1200" dirty="0">
                          <a:effectLst/>
                          <a:cs typeface="B Mitra" panose="00000400000000000000" pitchFamily="2" charset="-78"/>
                        </a:rPr>
                        <a:t>ب) آیت الله خویی، آیت الله تبریزی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r h="652308">
                <a:tc>
                  <a:txBody>
                    <a:bodyPr/>
                    <a:lstStyle/>
                    <a:p>
                      <a:pPr algn="justLow" rtl="1">
                        <a:spcAft>
                          <a:spcPts val="0"/>
                        </a:spcAft>
                      </a:pPr>
                      <a:r>
                        <a:rPr lang="fa-IR" sz="1200" dirty="0">
                          <a:effectLst/>
                          <a:cs typeface="B Mitra" panose="00000400000000000000" pitchFamily="2" charset="-78"/>
                        </a:rPr>
                        <a:t>ب) بعد از سلام دو سجده سهو بجا آورد و با آن تشهد هم قضا می‌گردد.</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100" dirty="0">
                          <a:effectLst/>
                          <a:cs typeface="B Mitra" panose="00000400000000000000" pitchFamily="2" charset="-78"/>
                        </a:rPr>
                        <a:t>آیت الله زنجانی</a:t>
                      </a:r>
                      <a:r>
                        <a:rPr lang="fa-IR" sz="1200" dirty="0">
                          <a:effectLst/>
                          <a:cs typeface="B Mitra" panose="00000400000000000000" pitchFamily="2" charset="-78"/>
                        </a:rPr>
                        <a:t>، آيت الله سيستاني</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3"/>
                  </a:ext>
                </a:extLst>
              </a:tr>
              <a:tr h="1304615">
                <a:tc>
                  <a:txBody>
                    <a:bodyPr/>
                    <a:lstStyle/>
                    <a:p>
                      <a:pPr algn="justLow" rtl="1">
                        <a:spcAft>
                          <a:spcPts val="0"/>
                        </a:spcAft>
                      </a:pPr>
                      <a:r>
                        <a:rPr lang="fa-IR" sz="1200" dirty="0">
                          <a:effectLst/>
                          <a:cs typeface="B Mitra" panose="00000400000000000000" pitchFamily="2" charset="-78"/>
                        </a:rPr>
                        <a:t>الف) باید بنشیند و تشهد بخواند و ادامۀ نماز. و بعد از سلام دو سجده سهو برای قیام بی‌جا و دو سجده سهو برای قرائت یا تسبیحات زیادی اگر خوانده باشد.</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fa-IR" sz="1200" dirty="0">
                          <a:effectLst/>
                          <a:cs typeface="B Mitra" panose="00000400000000000000" pitchFamily="2" charset="-78"/>
                        </a:rPr>
                        <a:t>آیت الله بهجت</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Oval 3">
            <a:hlinkClick r:id="rId2" action="ppaction://hlinksldjump"/>
          </p:cNvPr>
          <p:cNvSpPr/>
          <p:nvPr/>
        </p:nvSpPr>
        <p:spPr>
          <a:xfrm>
            <a:off x="8328992" y="105273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626959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41085644"/>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0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E4F80AC-CFC6-4D12-905C-F0AD8F2C7D86}"/>
                                            </p:graphicEl>
                                          </p:spTgt>
                                        </p:tgtEl>
                                        <p:attrNameLst>
                                          <p:attrName>style.visibility</p:attrName>
                                        </p:attrNameLst>
                                      </p:cBhvr>
                                      <p:to>
                                        <p:strVal val="visible"/>
                                      </p:to>
                                    </p:set>
                                    <p:animEffect transition="in" filter="wipe(down)">
                                      <p:cBhvr>
                                        <p:cTn id="7" dur="500"/>
                                        <p:tgtEl>
                                          <p:spTgt spid="5">
                                            <p:graphicEl>
                                              <a:dgm id="{DE4F80AC-CFC6-4D12-905C-F0AD8F2C7D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475564F6-050E-48C7-A97C-8150575F02A9}"/>
                                            </p:graphicEl>
                                          </p:spTgt>
                                        </p:tgtEl>
                                        <p:attrNameLst>
                                          <p:attrName>style.visibility</p:attrName>
                                        </p:attrNameLst>
                                      </p:cBhvr>
                                      <p:to>
                                        <p:strVal val="visible"/>
                                      </p:to>
                                    </p:set>
                                    <p:animEffect transition="in" filter="wipe(down)">
                                      <p:cBhvr>
                                        <p:cTn id="12" dur="500"/>
                                        <p:tgtEl>
                                          <p:spTgt spid="5">
                                            <p:graphicEl>
                                              <a:dgm id="{475564F6-050E-48C7-A97C-8150575F02A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1E32A251-0E88-4A90-8C43-5E24AEAC90C3}"/>
                                            </p:graphicEl>
                                          </p:spTgt>
                                        </p:tgtEl>
                                        <p:attrNameLst>
                                          <p:attrName>style.visibility</p:attrName>
                                        </p:attrNameLst>
                                      </p:cBhvr>
                                      <p:to>
                                        <p:strVal val="visible"/>
                                      </p:to>
                                    </p:set>
                                    <p:animEffect transition="in" filter="wipe(down)">
                                      <p:cBhvr>
                                        <p:cTn id="15" dur="500"/>
                                        <p:tgtEl>
                                          <p:spTgt spid="5">
                                            <p:graphicEl>
                                              <a:dgm id="{1E32A251-0E88-4A90-8C43-5E24AEAC90C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EE461EF3-2CBD-4B22-ABC2-5777048E719B}"/>
                                            </p:graphicEl>
                                          </p:spTgt>
                                        </p:tgtEl>
                                        <p:attrNameLst>
                                          <p:attrName>style.visibility</p:attrName>
                                        </p:attrNameLst>
                                      </p:cBhvr>
                                      <p:to>
                                        <p:strVal val="visible"/>
                                      </p:to>
                                    </p:set>
                                    <p:animEffect transition="in" filter="wipe(down)">
                                      <p:cBhvr>
                                        <p:cTn id="20" dur="500"/>
                                        <p:tgtEl>
                                          <p:spTgt spid="5">
                                            <p:graphicEl>
                                              <a:dgm id="{EE461EF3-2CBD-4B22-ABC2-5777048E719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2880B2A6-89A0-4352-96F7-161071C4035A}"/>
                                            </p:graphicEl>
                                          </p:spTgt>
                                        </p:tgtEl>
                                        <p:attrNameLst>
                                          <p:attrName>style.visibility</p:attrName>
                                        </p:attrNameLst>
                                      </p:cBhvr>
                                      <p:to>
                                        <p:strVal val="visible"/>
                                      </p:to>
                                    </p:set>
                                    <p:animEffect transition="in" filter="wipe(down)">
                                      <p:cBhvr>
                                        <p:cTn id="23" dur="500"/>
                                        <p:tgtEl>
                                          <p:spTgt spid="5">
                                            <p:graphicEl>
                                              <a:dgm id="{2880B2A6-89A0-4352-96F7-161071C4035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5D8B93AC-76A7-4A2B-8B82-5C45DC27693E}"/>
                                            </p:graphicEl>
                                          </p:spTgt>
                                        </p:tgtEl>
                                        <p:attrNameLst>
                                          <p:attrName>style.visibility</p:attrName>
                                        </p:attrNameLst>
                                      </p:cBhvr>
                                      <p:to>
                                        <p:strVal val="visible"/>
                                      </p:to>
                                    </p:set>
                                    <p:animEffect transition="in" filter="wipe(down)">
                                      <p:cBhvr>
                                        <p:cTn id="28" dur="500"/>
                                        <p:tgtEl>
                                          <p:spTgt spid="5">
                                            <p:graphicEl>
                                              <a:dgm id="{5D8B93AC-76A7-4A2B-8B82-5C45DC27693E}"/>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F5A9945E-B949-427F-99F5-0014FCF4005A}"/>
                                            </p:graphicEl>
                                          </p:spTgt>
                                        </p:tgtEl>
                                        <p:attrNameLst>
                                          <p:attrName>style.visibility</p:attrName>
                                        </p:attrNameLst>
                                      </p:cBhvr>
                                      <p:to>
                                        <p:strVal val="visible"/>
                                      </p:to>
                                    </p:set>
                                    <p:animEffect transition="in" filter="wipe(down)">
                                      <p:cBhvr>
                                        <p:cTn id="31" dur="500"/>
                                        <p:tgtEl>
                                          <p:spTgt spid="5">
                                            <p:graphicEl>
                                              <a:dgm id="{F5A9945E-B949-427F-99F5-0014FCF4005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18E6C390-61D7-41FC-A5E7-19461C8C390E}"/>
                                            </p:graphicEl>
                                          </p:spTgt>
                                        </p:tgtEl>
                                        <p:attrNameLst>
                                          <p:attrName>style.visibility</p:attrName>
                                        </p:attrNameLst>
                                      </p:cBhvr>
                                      <p:to>
                                        <p:strVal val="visible"/>
                                      </p:to>
                                    </p:set>
                                    <p:animEffect transition="in" filter="wipe(down)">
                                      <p:cBhvr>
                                        <p:cTn id="36" dur="500"/>
                                        <p:tgtEl>
                                          <p:spTgt spid="5">
                                            <p:graphicEl>
                                              <a:dgm id="{18E6C390-61D7-41FC-A5E7-19461C8C390E}"/>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2801E985-8A90-4EBF-87C7-BFF0B33ADA78}"/>
                                            </p:graphicEl>
                                          </p:spTgt>
                                        </p:tgtEl>
                                        <p:attrNameLst>
                                          <p:attrName>style.visibility</p:attrName>
                                        </p:attrNameLst>
                                      </p:cBhvr>
                                      <p:to>
                                        <p:strVal val="visible"/>
                                      </p:to>
                                    </p:set>
                                    <p:animEffect transition="in" filter="wipe(down)">
                                      <p:cBhvr>
                                        <p:cTn id="39" dur="500"/>
                                        <p:tgtEl>
                                          <p:spTgt spid="5">
                                            <p:graphicEl>
                                              <a:dgm id="{2801E985-8A90-4EBF-87C7-BFF0B33ADA7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graphicEl>
                                              <a:dgm id="{019FF02F-A60C-452D-A3B2-17F930483822}"/>
                                            </p:graphicEl>
                                          </p:spTgt>
                                        </p:tgtEl>
                                        <p:attrNameLst>
                                          <p:attrName>style.visibility</p:attrName>
                                        </p:attrNameLst>
                                      </p:cBhvr>
                                      <p:to>
                                        <p:strVal val="visible"/>
                                      </p:to>
                                    </p:set>
                                    <p:animEffect transition="in" filter="wipe(down)">
                                      <p:cBhvr>
                                        <p:cTn id="44" dur="500"/>
                                        <p:tgtEl>
                                          <p:spTgt spid="5">
                                            <p:graphicEl>
                                              <a:dgm id="{019FF02F-A60C-452D-A3B2-17F930483822}"/>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graphicEl>
                                              <a:dgm id="{D84944C9-D8F6-4682-A9EE-EC122E87263B}"/>
                                            </p:graphicEl>
                                          </p:spTgt>
                                        </p:tgtEl>
                                        <p:attrNameLst>
                                          <p:attrName>style.visibility</p:attrName>
                                        </p:attrNameLst>
                                      </p:cBhvr>
                                      <p:to>
                                        <p:strVal val="visible"/>
                                      </p:to>
                                    </p:set>
                                    <p:animEffect transition="in" filter="wipe(down)">
                                      <p:cBhvr>
                                        <p:cTn id="47" dur="500"/>
                                        <p:tgtEl>
                                          <p:spTgt spid="5">
                                            <p:graphicEl>
                                              <a:dgm id="{D84944C9-D8F6-4682-A9EE-EC122E87263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dgm id="{7F12DBF8-E35C-47EB-9A18-3866F950AEDC}"/>
                                            </p:graphicEl>
                                          </p:spTgt>
                                        </p:tgtEl>
                                        <p:attrNameLst>
                                          <p:attrName>style.visibility</p:attrName>
                                        </p:attrNameLst>
                                      </p:cBhvr>
                                      <p:to>
                                        <p:strVal val="visible"/>
                                      </p:to>
                                    </p:set>
                                    <p:animEffect transition="in" filter="wipe(down)">
                                      <p:cBhvr>
                                        <p:cTn id="52" dur="500"/>
                                        <p:tgtEl>
                                          <p:spTgt spid="5">
                                            <p:graphicEl>
                                              <a:dgm id="{7F12DBF8-E35C-47EB-9A18-3866F950AEDC}"/>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graphicEl>
                                              <a:dgm id="{C4ED21B3-C7FD-4DFB-A132-40EC15C9CD2E}"/>
                                            </p:graphicEl>
                                          </p:spTgt>
                                        </p:tgtEl>
                                        <p:attrNameLst>
                                          <p:attrName>style.visibility</p:attrName>
                                        </p:attrNameLst>
                                      </p:cBhvr>
                                      <p:to>
                                        <p:strVal val="visible"/>
                                      </p:to>
                                    </p:set>
                                    <p:animEffect transition="in" filter="wipe(down)">
                                      <p:cBhvr>
                                        <p:cTn id="55" dur="500"/>
                                        <p:tgtEl>
                                          <p:spTgt spid="5">
                                            <p:graphicEl>
                                              <a:dgm id="{C4ED21B3-C7FD-4DFB-A132-40EC15C9CD2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
                                            <p:graphicEl>
                                              <a:dgm id="{A7890F79-E293-432D-B77B-AAC730C138CB}"/>
                                            </p:graphicEl>
                                          </p:spTgt>
                                        </p:tgtEl>
                                        <p:attrNameLst>
                                          <p:attrName>style.visibility</p:attrName>
                                        </p:attrNameLst>
                                      </p:cBhvr>
                                      <p:to>
                                        <p:strVal val="visible"/>
                                      </p:to>
                                    </p:set>
                                    <p:animEffect transition="in" filter="wipe(down)">
                                      <p:cBhvr>
                                        <p:cTn id="60" dur="500"/>
                                        <p:tgtEl>
                                          <p:spTgt spid="5">
                                            <p:graphicEl>
                                              <a:dgm id="{A7890F79-E293-432D-B77B-AAC730C138C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
                                            <p:graphicEl>
                                              <a:dgm id="{F1B85F9F-049A-452C-A734-3344DD574E39}"/>
                                            </p:graphicEl>
                                          </p:spTgt>
                                        </p:tgtEl>
                                        <p:attrNameLst>
                                          <p:attrName>style.visibility</p:attrName>
                                        </p:attrNameLst>
                                      </p:cBhvr>
                                      <p:to>
                                        <p:strVal val="visible"/>
                                      </p:to>
                                    </p:set>
                                    <p:animEffect transition="in" filter="wipe(down)">
                                      <p:cBhvr>
                                        <p:cTn id="63" dur="500"/>
                                        <p:tgtEl>
                                          <p:spTgt spid="5">
                                            <p:graphicEl>
                                              <a:dgm id="{F1B85F9F-049A-452C-A734-3344DD574E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92557" y="1196753"/>
          <a:ext cx="8424938" cy="4896543"/>
        </p:xfrm>
        <a:graphic>
          <a:graphicData uri="http://schemas.openxmlformats.org/drawingml/2006/table">
            <a:tbl>
              <a:tblPr rtl="1" firstRow="1" firstCol="1" bandRow="1">
                <a:tableStyleId>{8799B23B-EC83-4686-B30A-512413B5E67A}</a:tableStyleId>
              </a:tblPr>
              <a:tblGrid>
                <a:gridCol w="4212469">
                  <a:extLst>
                    <a:ext uri="{9D8B030D-6E8A-4147-A177-3AD203B41FA5}">
                      <a16:colId xmlns:a16="http://schemas.microsoft.com/office/drawing/2014/main" val="20000"/>
                    </a:ext>
                  </a:extLst>
                </a:gridCol>
                <a:gridCol w="4212469">
                  <a:extLst>
                    <a:ext uri="{9D8B030D-6E8A-4147-A177-3AD203B41FA5}">
                      <a16:colId xmlns:a16="http://schemas.microsoft.com/office/drawing/2014/main" val="20001"/>
                    </a:ext>
                  </a:extLst>
                </a:gridCol>
              </a:tblGrid>
              <a:tr h="1384203">
                <a:tc gridSpan="2">
                  <a:txBody>
                    <a:bodyPr/>
                    <a:lstStyle/>
                    <a:p>
                      <a:pPr algn="ctr" rtl="1">
                        <a:lnSpc>
                          <a:spcPct val="80000"/>
                        </a:lnSpc>
                        <a:spcAft>
                          <a:spcPts val="0"/>
                        </a:spcAft>
                      </a:pPr>
                      <a:r>
                        <a:rPr lang="fa-IR" sz="1200" dirty="0">
                          <a:effectLst/>
                          <a:cs typeface="B Mitra" panose="00000400000000000000" pitchFamily="2" charset="-78"/>
                        </a:rPr>
                        <a:t>سلام نماز مقدار واجب سلام نماز </a:t>
                      </a:r>
                      <a:r>
                        <a:rPr lang="ar-SA" sz="1000" dirty="0">
                          <a:effectLst/>
                          <a:cs typeface="B Mitra" panose="00000400000000000000" pitchFamily="2" charset="-78"/>
                        </a:rPr>
                        <a:t>(آ: ص128، پ5 ت: م 1105)</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2107404">
                <a:tc>
                  <a:txBody>
                    <a:bodyPr/>
                    <a:lstStyle/>
                    <a:p>
                      <a:pPr algn="justLow" rtl="1">
                        <a:lnSpc>
                          <a:spcPct val="80000"/>
                        </a:lnSpc>
                        <a:spcAft>
                          <a:spcPts val="0"/>
                        </a:spcAft>
                      </a:pPr>
                      <a:r>
                        <a:rPr lang="fa-IR" sz="1200" dirty="0">
                          <a:effectLst/>
                          <a:cs typeface="B Mitra" panose="00000400000000000000" pitchFamily="2" charset="-78"/>
                        </a:rPr>
                        <a:t>یکی از دو سلام آخر است.</a:t>
                      </a:r>
                      <a:endParaRPr lang="en-US" sz="1200" dirty="0">
                        <a:effectLst/>
                        <a:latin typeface="Times New Roman"/>
                        <a:ea typeface="Times New Roman"/>
                        <a:cs typeface="Arial"/>
                      </a:endParaRPr>
                    </a:p>
                  </a:txBody>
                  <a:tcPr marL="68580" marR="68580" marT="0" marB="0" anchor="ctr"/>
                </a:tc>
                <a:tc>
                  <a:txBody>
                    <a:bodyPr/>
                    <a:lstStyle/>
                    <a:p>
                      <a:pPr algn="justLow" rtl="1">
                        <a:lnSpc>
                          <a:spcPct val="80000"/>
                        </a:lnSpc>
                        <a:spcAft>
                          <a:spcPts val="0"/>
                        </a:spcAft>
                      </a:pPr>
                      <a:r>
                        <a:rPr lang="ar-SA" sz="1200" dirty="0">
                          <a:effectLst/>
                          <a:cs typeface="B Mitra" panose="00000400000000000000" pitchFamily="2" charset="-78"/>
                        </a:rPr>
                        <a:t>آیات عظام: امام خمینی، اراکی، بهجت، تبریزی، خامنه‌ای، خویی، نوری، زنجانی، مکارم</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1404936">
                <a:tc>
                  <a:txBody>
                    <a:bodyPr/>
                    <a:lstStyle/>
                    <a:p>
                      <a:pPr algn="justLow" rtl="1">
                        <a:lnSpc>
                          <a:spcPct val="80000"/>
                        </a:lnSpc>
                        <a:spcAft>
                          <a:spcPts val="0"/>
                        </a:spcAft>
                      </a:pPr>
                      <a:r>
                        <a:rPr lang="fa-IR" sz="1200" dirty="0">
                          <a:effectLst/>
                          <a:cs typeface="B Mitra" panose="00000400000000000000" pitchFamily="2" charset="-78"/>
                        </a:rPr>
                        <a:t>اگر السلام علینا... بگوید بنابر احتیاط واجب باید بعد از آن السلام علیکم... هم بگوید.</a:t>
                      </a:r>
                      <a:endParaRPr lang="en-US" sz="1200" dirty="0">
                        <a:effectLst/>
                        <a:latin typeface="Times New Roman"/>
                        <a:ea typeface="Times New Roman"/>
                        <a:cs typeface="Arial"/>
                      </a:endParaRPr>
                    </a:p>
                  </a:txBody>
                  <a:tcPr marL="68580" marR="68580" marT="0" marB="0" anchor="ctr"/>
                </a:tc>
                <a:tc>
                  <a:txBody>
                    <a:bodyPr/>
                    <a:lstStyle/>
                    <a:p>
                      <a:pPr algn="justLow" rtl="1">
                        <a:lnSpc>
                          <a:spcPct val="80000"/>
                        </a:lnSpc>
                        <a:spcAft>
                          <a:spcPts val="0"/>
                        </a:spcAft>
                      </a:pPr>
                      <a:r>
                        <a:rPr lang="ar-SA" sz="1200" dirty="0">
                          <a:effectLst/>
                          <a:cs typeface="B Mitra" panose="00000400000000000000" pitchFamily="2" charset="-78"/>
                        </a:rPr>
                        <a:t>آیات عظام: صافی، فاضل، گلپایگانی، مکارم، سیستانی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Oval 4">
            <a:hlinkClick r:id="rId2" action="ppaction://hlinksldjump"/>
          </p:cNvPr>
          <p:cNvSpPr/>
          <p:nvPr/>
        </p:nvSpPr>
        <p:spPr>
          <a:xfrm>
            <a:off x="6825208" y="177281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3653448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25114829"/>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86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graphicEl>
                                              <a:dgm id="{A1C2C609-B3D8-448E-98AB-36A002D6F11C}"/>
                                            </p:graphicEl>
                                          </p:spTgt>
                                        </p:tgtEl>
                                        <p:attrNameLst>
                                          <p:attrName>style.visibility</p:attrName>
                                        </p:attrNameLst>
                                      </p:cBhvr>
                                      <p:to>
                                        <p:strVal val="visible"/>
                                      </p:to>
                                    </p:set>
                                    <p:animEffect transition="in" filter="wipe(right)">
                                      <p:cBhvr>
                                        <p:cTn id="7" dur="500"/>
                                        <p:tgtEl>
                                          <p:spTgt spid="5">
                                            <p:graphicEl>
                                              <a:dgm id="{A1C2C609-B3D8-448E-98AB-36A002D6F1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graphicEl>
                                              <a:dgm id="{6AE11A21-3C67-4CEB-ABB5-C58E1869D658}"/>
                                            </p:graphicEl>
                                          </p:spTgt>
                                        </p:tgtEl>
                                        <p:attrNameLst>
                                          <p:attrName>style.visibility</p:attrName>
                                        </p:attrNameLst>
                                      </p:cBhvr>
                                      <p:to>
                                        <p:strVal val="visible"/>
                                      </p:to>
                                    </p:set>
                                    <p:animEffect transition="in" filter="wipe(right)">
                                      <p:cBhvr>
                                        <p:cTn id="12" dur="500"/>
                                        <p:tgtEl>
                                          <p:spTgt spid="5">
                                            <p:graphicEl>
                                              <a:dgm id="{6AE11A21-3C67-4CEB-ABB5-C58E1869D658}"/>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graphicEl>
                                              <a:dgm id="{5BB06CC8-7BE2-451A-B94B-98427DDE7A57}"/>
                                            </p:graphicEl>
                                          </p:spTgt>
                                        </p:tgtEl>
                                        <p:attrNameLst>
                                          <p:attrName>style.visibility</p:attrName>
                                        </p:attrNameLst>
                                      </p:cBhvr>
                                      <p:to>
                                        <p:strVal val="visible"/>
                                      </p:to>
                                    </p:set>
                                    <p:animEffect transition="in" filter="wipe(right)">
                                      <p:cBhvr>
                                        <p:cTn id="15" dur="500"/>
                                        <p:tgtEl>
                                          <p:spTgt spid="5">
                                            <p:graphicEl>
                                              <a:dgm id="{5BB06CC8-7BE2-451A-B94B-98427DDE7A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graphicEl>
                                              <a:dgm id="{6007F0D0-F272-4104-AF36-F03E0DACD7B6}"/>
                                            </p:graphicEl>
                                          </p:spTgt>
                                        </p:tgtEl>
                                        <p:attrNameLst>
                                          <p:attrName>style.visibility</p:attrName>
                                        </p:attrNameLst>
                                      </p:cBhvr>
                                      <p:to>
                                        <p:strVal val="visible"/>
                                      </p:to>
                                    </p:set>
                                    <p:animEffect transition="in" filter="wipe(right)">
                                      <p:cBhvr>
                                        <p:cTn id="20" dur="500"/>
                                        <p:tgtEl>
                                          <p:spTgt spid="5">
                                            <p:graphicEl>
                                              <a:dgm id="{6007F0D0-F272-4104-AF36-F03E0DACD7B6}"/>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graphicEl>
                                              <a:dgm id="{D59101D2-A84F-420F-A8C5-FA693DC30539}"/>
                                            </p:graphicEl>
                                          </p:spTgt>
                                        </p:tgtEl>
                                        <p:attrNameLst>
                                          <p:attrName>style.visibility</p:attrName>
                                        </p:attrNameLst>
                                      </p:cBhvr>
                                      <p:to>
                                        <p:strVal val="visible"/>
                                      </p:to>
                                    </p:set>
                                    <p:animEffect transition="in" filter="wipe(right)">
                                      <p:cBhvr>
                                        <p:cTn id="23" dur="500"/>
                                        <p:tgtEl>
                                          <p:spTgt spid="5">
                                            <p:graphicEl>
                                              <a:dgm id="{D59101D2-A84F-420F-A8C5-FA693DC305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graphicEl>
                                              <a:dgm id="{4654A5A2-32BA-4678-A09E-14F4391A5FDD}"/>
                                            </p:graphicEl>
                                          </p:spTgt>
                                        </p:tgtEl>
                                        <p:attrNameLst>
                                          <p:attrName>style.visibility</p:attrName>
                                        </p:attrNameLst>
                                      </p:cBhvr>
                                      <p:to>
                                        <p:strVal val="visible"/>
                                      </p:to>
                                    </p:set>
                                    <p:animEffect transition="in" filter="wipe(right)">
                                      <p:cBhvr>
                                        <p:cTn id="28" dur="500"/>
                                        <p:tgtEl>
                                          <p:spTgt spid="5">
                                            <p:graphicEl>
                                              <a:dgm id="{4654A5A2-32BA-4678-A09E-14F4391A5FDD}"/>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graphicEl>
                                              <a:dgm id="{B9D2CF06-B150-458E-AFB8-D186E3AB291A}"/>
                                            </p:graphicEl>
                                          </p:spTgt>
                                        </p:tgtEl>
                                        <p:attrNameLst>
                                          <p:attrName>style.visibility</p:attrName>
                                        </p:attrNameLst>
                                      </p:cBhvr>
                                      <p:to>
                                        <p:strVal val="visible"/>
                                      </p:to>
                                    </p:set>
                                    <p:animEffect transition="in" filter="wipe(right)">
                                      <p:cBhvr>
                                        <p:cTn id="31" dur="500"/>
                                        <p:tgtEl>
                                          <p:spTgt spid="5">
                                            <p:graphicEl>
                                              <a:dgm id="{B9D2CF06-B150-458E-AFB8-D186E3AB291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B7EB94D9-BAD6-4B24-B01D-A487C6501281}"/>
                                            </p:graphicEl>
                                          </p:spTgt>
                                        </p:tgtEl>
                                        <p:attrNameLst>
                                          <p:attrName>style.visibility</p:attrName>
                                        </p:attrNameLst>
                                      </p:cBhvr>
                                      <p:to>
                                        <p:strVal val="visible"/>
                                      </p:to>
                                    </p:set>
                                    <p:animEffect transition="in" filter="wipe(right)">
                                      <p:cBhvr>
                                        <p:cTn id="36" dur="500"/>
                                        <p:tgtEl>
                                          <p:spTgt spid="5">
                                            <p:graphicEl>
                                              <a:dgm id="{B7EB94D9-BAD6-4B24-B01D-A487C6501281}"/>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2980BE2B-D8EB-4BE7-A4FD-890B477B84C6}"/>
                                            </p:graphicEl>
                                          </p:spTgt>
                                        </p:tgtEl>
                                        <p:attrNameLst>
                                          <p:attrName>style.visibility</p:attrName>
                                        </p:attrNameLst>
                                      </p:cBhvr>
                                      <p:to>
                                        <p:strVal val="visible"/>
                                      </p:to>
                                    </p:set>
                                    <p:animEffect transition="in" filter="wipe(right)">
                                      <p:cBhvr>
                                        <p:cTn id="39" dur="500"/>
                                        <p:tgtEl>
                                          <p:spTgt spid="5">
                                            <p:graphicEl>
                                              <a:dgm id="{2980BE2B-D8EB-4BE7-A4FD-890B477B84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60509" y="908720"/>
          <a:ext cx="9001002" cy="5544616"/>
        </p:xfrm>
        <a:graphic>
          <a:graphicData uri="http://schemas.openxmlformats.org/drawingml/2006/table">
            <a:tbl>
              <a:tblPr rtl="1" firstRow="1" firstCol="1" bandRow="1">
                <a:tableStyleId>{8799B23B-EC83-4686-B30A-512413B5E67A}</a:tableStyleId>
              </a:tblPr>
              <a:tblGrid>
                <a:gridCol w="4500501">
                  <a:extLst>
                    <a:ext uri="{9D8B030D-6E8A-4147-A177-3AD203B41FA5}">
                      <a16:colId xmlns:a16="http://schemas.microsoft.com/office/drawing/2014/main" val="20000"/>
                    </a:ext>
                  </a:extLst>
                </a:gridCol>
                <a:gridCol w="4500501">
                  <a:extLst>
                    <a:ext uri="{9D8B030D-6E8A-4147-A177-3AD203B41FA5}">
                      <a16:colId xmlns:a16="http://schemas.microsoft.com/office/drawing/2014/main" val="20001"/>
                    </a:ext>
                  </a:extLst>
                </a:gridCol>
              </a:tblGrid>
              <a:tr h="1680410">
                <a:tc gridSpan="2">
                  <a:txBody>
                    <a:bodyPr/>
                    <a:lstStyle/>
                    <a:p>
                      <a:pPr algn="ctr" rtl="1">
                        <a:lnSpc>
                          <a:spcPct val="80000"/>
                        </a:lnSpc>
                        <a:spcAft>
                          <a:spcPts val="0"/>
                        </a:spcAft>
                      </a:pPr>
                      <a:r>
                        <a:rPr lang="fa-IR" sz="1200" dirty="0">
                          <a:effectLst/>
                          <a:cs typeface="B Mitra" panose="00000400000000000000" pitchFamily="2" charset="-78"/>
                        </a:rPr>
                        <a:t>سجده سهو برای هر زیاده و نقصان </a:t>
                      </a:r>
                      <a:r>
                        <a:rPr lang="ar-SA" sz="1000" dirty="0">
                          <a:effectLst/>
                          <a:cs typeface="B Mitra" panose="00000400000000000000" pitchFamily="2" charset="-78"/>
                        </a:rPr>
                        <a:t>(آ: ص129، پ5 ت: م 1236)</a:t>
                      </a:r>
                      <a:endParaRPr lang="en-US" sz="1200" dirty="0">
                        <a:effectLst/>
                        <a:latin typeface="Times New Roman"/>
                        <a:ea typeface="Times New Roman"/>
                        <a:cs typeface="Arial"/>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2798218">
                <a:tc>
                  <a:txBody>
                    <a:bodyPr/>
                    <a:lstStyle/>
                    <a:p>
                      <a:pPr algn="justLow" rtl="1">
                        <a:spcAft>
                          <a:spcPts val="0"/>
                        </a:spcAft>
                      </a:pPr>
                      <a:r>
                        <a:rPr lang="fa-IR" sz="1200" dirty="0">
                          <a:effectLst/>
                          <a:cs typeface="B Mitra" panose="00000400000000000000" pitchFamily="2" charset="-78"/>
                        </a:rPr>
                        <a:t>واجب نیست.</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ar-SA" sz="1050" dirty="0">
                          <a:effectLst/>
                          <a:cs typeface="B Mitra" panose="00000400000000000000" pitchFamily="2" charset="-78"/>
                        </a:rPr>
                        <a:t>آیات عظام: تبریزی، خامنه‌ای، امام خمینی، خویی، سیستانی، فاضل، زنجانی، صافی، گلپایگانی، مکارم، نوری</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1"/>
                  </a:ext>
                </a:extLst>
              </a:tr>
              <a:tr h="1065988">
                <a:tc>
                  <a:txBody>
                    <a:bodyPr/>
                    <a:lstStyle/>
                    <a:p>
                      <a:pPr algn="justLow" rtl="1">
                        <a:spcAft>
                          <a:spcPts val="0"/>
                        </a:spcAft>
                      </a:pPr>
                      <a:r>
                        <a:rPr lang="fa-IR" sz="1200" dirty="0">
                          <a:effectLst/>
                          <a:cs typeface="B Mitra" panose="00000400000000000000" pitchFamily="2" charset="-78"/>
                        </a:rPr>
                        <a:t>بنابراحتیاط واجب به  جا آورد.</a:t>
                      </a:r>
                      <a:endParaRPr lang="en-US" sz="1200" dirty="0">
                        <a:effectLst/>
                        <a:latin typeface="Times New Roman"/>
                        <a:ea typeface="Times New Roman"/>
                        <a:cs typeface="Arial"/>
                      </a:endParaRPr>
                    </a:p>
                  </a:txBody>
                  <a:tcPr marL="68580" marR="68580" marT="0" marB="0" anchor="ctr"/>
                </a:tc>
                <a:tc>
                  <a:txBody>
                    <a:bodyPr/>
                    <a:lstStyle/>
                    <a:p>
                      <a:pPr algn="justLow" rtl="1">
                        <a:spcAft>
                          <a:spcPts val="0"/>
                        </a:spcAft>
                      </a:pPr>
                      <a:r>
                        <a:rPr lang="ar-SA" sz="1100" dirty="0">
                          <a:effectLst/>
                          <a:cs typeface="B Mitra" panose="00000400000000000000" pitchFamily="2" charset="-78"/>
                        </a:rPr>
                        <a:t>آیت الله اراکی، آیت الله بهجت</a:t>
                      </a:r>
                      <a:endParaRPr lang="en-US" sz="1200" dirty="0">
                        <a:effectLst/>
                        <a:latin typeface="Times New Roman"/>
                        <a:ea typeface="Times New Roman"/>
                        <a:cs typeface="Arial"/>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Oval 4">
            <a:hlinkClick r:id="rId2" action="ppaction://hlinksldjump"/>
          </p:cNvPr>
          <p:cNvSpPr/>
          <p:nvPr/>
        </p:nvSpPr>
        <p:spPr>
          <a:xfrm>
            <a:off x="6753200" y="16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Mitra" panose="00000400000000000000" pitchFamily="2" charset="-78"/>
            </a:endParaRPr>
          </a:p>
        </p:txBody>
      </p:sp>
    </p:spTree>
    <p:extLst>
      <p:ext uri="{BB962C8B-B14F-4D97-AF65-F5344CB8AC3E}">
        <p14:creationId xmlns:p14="http://schemas.microsoft.com/office/powerpoint/2010/main" val="2020842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96870499"/>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5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EE413967-607B-44F7-B29E-2E5AB943332C}"/>
                                            </p:graphicEl>
                                          </p:spTgt>
                                        </p:tgtEl>
                                        <p:attrNameLst>
                                          <p:attrName>style.visibility</p:attrName>
                                        </p:attrNameLst>
                                      </p:cBhvr>
                                      <p:to>
                                        <p:strVal val="visible"/>
                                      </p:to>
                                    </p:set>
                                    <p:animEffect transition="in" filter="wipe(up)">
                                      <p:cBhvr>
                                        <p:cTn id="7" dur="500"/>
                                        <p:tgtEl>
                                          <p:spTgt spid="5">
                                            <p:graphicEl>
                                              <a:dgm id="{EE413967-607B-44F7-B29E-2E5AB94333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706994C5-324D-46E3-B168-12FB5620E45B}"/>
                                            </p:graphicEl>
                                          </p:spTgt>
                                        </p:tgtEl>
                                        <p:attrNameLst>
                                          <p:attrName>style.visibility</p:attrName>
                                        </p:attrNameLst>
                                      </p:cBhvr>
                                      <p:to>
                                        <p:strVal val="visible"/>
                                      </p:to>
                                    </p:set>
                                    <p:animEffect transition="in" filter="wipe(up)">
                                      <p:cBhvr>
                                        <p:cTn id="12" dur="500"/>
                                        <p:tgtEl>
                                          <p:spTgt spid="5">
                                            <p:graphicEl>
                                              <a:dgm id="{706994C5-324D-46E3-B168-12FB5620E45B}"/>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E0C7E6F1-274E-48D3-8D91-D759C2772865}"/>
                                            </p:graphicEl>
                                          </p:spTgt>
                                        </p:tgtEl>
                                        <p:attrNameLst>
                                          <p:attrName>style.visibility</p:attrName>
                                        </p:attrNameLst>
                                      </p:cBhvr>
                                      <p:to>
                                        <p:strVal val="visible"/>
                                      </p:to>
                                    </p:set>
                                    <p:animEffect transition="in" filter="wipe(up)">
                                      <p:cBhvr>
                                        <p:cTn id="15" dur="500"/>
                                        <p:tgtEl>
                                          <p:spTgt spid="5">
                                            <p:graphicEl>
                                              <a:dgm id="{E0C7E6F1-274E-48D3-8D91-D759C27728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graphicEl>
                                              <a:dgm id="{F14A39DA-8FF6-4702-89BD-10617F314555}"/>
                                            </p:graphicEl>
                                          </p:spTgt>
                                        </p:tgtEl>
                                        <p:attrNameLst>
                                          <p:attrName>style.visibility</p:attrName>
                                        </p:attrNameLst>
                                      </p:cBhvr>
                                      <p:to>
                                        <p:strVal val="visible"/>
                                      </p:to>
                                    </p:set>
                                    <p:animEffect transition="in" filter="wipe(up)">
                                      <p:cBhvr>
                                        <p:cTn id="20" dur="500"/>
                                        <p:tgtEl>
                                          <p:spTgt spid="5">
                                            <p:graphicEl>
                                              <a:dgm id="{F14A39DA-8FF6-4702-89BD-10617F314555}"/>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graphicEl>
                                              <a:dgm id="{7BA2E6D6-0232-441F-9287-5175B74F43D5}"/>
                                            </p:graphicEl>
                                          </p:spTgt>
                                        </p:tgtEl>
                                        <p:attrNameLst>
                                          <p:attrName>style.visibility</p:attrName>
                                        </p:attrNameLst>
                                      </p:cBhvr>
                                      <p:to>
                                        <p:strVal val="visible"/>
                                      </p:to>
                                    </p:set>
                                    <p:animEffect transition="in" filter="wipe(up)">
                                      <p:cBhvr>
                                        <p:cTn id="23" dur="500"/>
                                        <p:tgtEl>
                                          <p:spTgt spid="5">
                                            <p:graphicEl>
                                              <a:dgm id="{7BA2E6D6-0232-441F-9287-5175B74F43D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graphicEl>
                                              <a:dgm id="{06DE3F21-C11D-4BA9-B916-3D4B97B8C3A2}"/>
                                            </p:graphicEl>
                                          </p:spTgt>
                                        </p:tgtEl>
                                        <p:attrNameLst>
                                          <p:attrName>style.visibility</p:attrName>
                                        </p:attrNameLst>
                                      </p:cBhvr>
                                      <p:to>
                                        <p:strVal val="visible"/>
                                      </p:to>
                                    </p:set>
                                    <p:animEffect transition="in" filter="wipe(up)">
                                      <p:cBhvr>
                                        <p:cTn id="28" dur="500"/>
                                        <p:tgtEl>
                                          <p:spTgt spid="5">
                                            <p:graphicEl>
                                              <a:dgm id="{06DE3F21-C11D-4BA9-B916-3D4B97B8C3A2}"/>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graphicEl>
                                              <a:dgm id="{C703D3E4-4C74-4362-B5B7-42B8DBADA66B}"/>
                                            </p:graphicEl>
                                          </p:spTgt>
                                        </p:tgtEl>
                                        <p:attrNameLst>
                                          <p:attrName>style.visibility</p:attrName>
                                        </p:attrNameLst>
                                      </p:cBhvr>
                                      <p:to>
                                        <p:strVal val="visible"/>
                                      </p:to>
                                    </p:set>
                                    <p:animEffect transition="in" filter="wipe(up)">
                                      <p:cBhvr>
                                        <p:cTn id="31" dur="500"/>
                                        <p:tgtEl>
                                          <p:spTgt spid="5">
                                            <p:graphicEl>
                                              <a:dgm id="{C703D3E4-4C74-4362-B5B7-42B8DBADA6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5236872"/>
              </p:ext>
            </p:extLst>
          </p:nvPr>
        </p:nvGraphicFramePr>
        <p:xfrm>
          <a:off x="0" y="332657"/>
          <a:ext cx="9410700" cy="599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5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15B7745E-2AB4-456D-B9D8-1B1D5C6305EB}"/>
                                            </p:graphicEl>
                                          </p:spTgt>
                                        </p:tgtEl>
                                        <p:attrNameLst>
                                          <p:attrName>style.visibility</p:attrName>
                                        </p:attrNameLst>
                                      </p:cBhvr>
                                      <p:to>
                                        <p:strVal val="visible"/>
                                      </p:to>
                                    </p:set>
                                    <p:animEffect transition="in" filter="wipe(right)">
                                      <p:cBhvr>
                                        <p:cTn id="7" dur="500"/>
                                        <p:tgtEl>
                                          <p:spTgt spid="4">
                                            <p:graphicEl>
                                              <a:dgm id="{15B7745E-2AB4-456D-B9D8-1B1D5C6305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CB86B193-F2C2-43EB-95AB-B3ACCE5ECDC0}"/>
                                            </p:graphicEl>
                                          </p:spTgt>
                                        </p:tgtEl>
                                        <p:attrNameLst>
                                          <p:attrName>style.visibility</p:attrName>
                                        </p:attrNameLst>
                                      </p:cBhvr>
                                      <p:to>
                                        <p:strVal val="visible"/>
                                      </p:to>
                                    </p:set>
                                    <p:animEffect transition="in" filter="wipe(right)">
                                      <p:cBhvr>
                                        <p:cTn id="12" dur="500"/>
                                        <p:tgtEl>
                                          <p:spTgt spid="4">
                                            <p:graphicEl>
                                              <a:dgm id="{CB86B193-F2C2-43EB-95AB-B3ACCE5ECDC0}"/>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8669CBFB-01CA-4626-B7DC-C0B9DE63DF77}"/>
                                            </p:graphicEl>
                                          </p:spTgt>
                                        </p:tgtEl>
                                        <p:attrNameLst>
                                          <p:attrName>style.visibility</p:attrName>
                                        </p:attrNameLst>
                                      </p:cBhvr>
                                      <p:to>
                                        <p:strVal val="visible"/>
                                      </p:to>
                                    </p:set>
                                    <p:animEffect transition="in" filter="wipe(right)">
                                      <p:cBhvr>
                                        <p:cTn id="15" dur="500"/>
                                        <p:tgtEl>
                                          <p:spTgt spid="4">
                                            <p:graphicEl>
                                              <a:dgm id="{8669CBFB-01CA-4626-B7DC-C0B9DE63DF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048BF3AC-8DAE-4AE7-A108-59AEB4B42219}"/>
                                            </p:graphicEl>
                                          </p:spTgt>
                                        </p:tgtEl>
                                        <p:attrNameLst>
                                          <p:attrName>style.visibility</p:attrName>
                                        </p:attrNameLst>
                                      </p:cBhvr>
                                      <p:to>
                                        <p:strVal val="visible"/>
                                      </p:to>
                                    </p:set>
                                    <p:animEffect transition="in" filter="wipe(right)">
                                      <p:cBhvr>
                                        <p:cTn id="20" dur="500"/>
                                        <p:tgtEl>
                                          <p:spTgt spid="4">
                                            <p:graphicEl>
                                              <a:dgm id="{048BF3AC-8DAE-4AE7-A108-59AEB4B42219}"/>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0FF84FE4-5F45-489C-89CF-ADB6FE7CB9AF}"/>
                                            </p:graphicEl>
                                          </p:spTgt>
                                        </p:tgtEl>
                                        <p:attrNameLst>
                                          <p:attrName>style.visibility</p:attrName>
                                        </p:attrNameLst>
                                      </p:cBhvr>
                                      <p:to>
                                        <p:strVal val="visible"/>
                                      </p:to>
                                    </p:set>
                                    <p:animEffect transition="in" filter="wipe(right)">
                                      <p:cBhvr>
                                        <p:cTn id="23" dur="500"/>
                                        <p:tgtEl>
                                          <p:spTgt spid="4">
                                            <p:graphicEl>
                                              <a:dgm id="{0FF84FE4-5F45-489C-89CF-ADB6FE7CB9A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619D50D1-8FBC-40CF-85B8-AED84A9E8EF9}"/>
                                            </p:graphicEl>
                                          </p:spTgt>
                                        </p:tgtEl>
                                        <p:attrNameLst>
                                          <p:attrName>style.visibility</p:attrName>
                                        </p:attrNameLst>
                                      </p:cBhvr>
                                      <p:to>
                                        <p:strVal val="visible"/>
                                      </p:to>
                                    </p:set>
                                    <p:animEffect transition="in" filter="wipe(right)">
                                      <p:cBhvr>
                                        <p:cTn id="28" dur="500"/>
                                        <p:tgtEl>
                                          <p:spTgt spid="4">
                                            <p:graphicEl>
                                              <a:dgm id="{619D50D1-8FBC-40CF-85B8-AED84A9E8EF9}"/>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965D29E5-D659-4C1F-8CFD-F9F33B3A4FB7}"/>
                                            </p:graphicEl>
                                          </p:spTgt>
                                        </p:tgtEl>
                                        <p:attrNameLst>
                                          <p:attrName>style.visibility</p:attrName>
                                        </p:attrNameLst>
                                      </p:cBhvr>
                                      <p:to>
                                        <p:strVal val="visible"/>
                                      </p:to>
                                    </p:set>
                                    <p:animEffect transition="in" filter="wipe(right)">
                                      <p:cBhvr>
                                        <p:cTn id="31" dur="500"/>
                                        <p:tgtEl>
                                          <p:spTgt spid="4">
                                            <p:graphicEl>
                                              <a:dgm id="{965D29E5-D659-4C1F-8CFD-F9F33B3A4FB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66989B9E-3238-4FA0-ADBC-C1E78DBB4447}"/>
                                            </p:graphicEl>
                                          </p:spTgt>
                                        </p:tgtEl>
                                        <p:attrNameLst>
                                          <p:attrName>style.visibility</p:attrName>
                                        </p:attrNameLst>
                                      </p:cBhvr>
                                      <p:to>
                                        <p:strVal val="visible"/>
                                      </p:to>
                                    </p:set>
                                    <p:animEffect transition="in" filter="wipe(right)">
                                      <p:cBhvr>
                                        <p:cTn id="36" dur="500"/>
                                        <p:tgtEl>
                                          <p:spTgt spid="4">
                                            <p:graphicEl>
                                              <a:dgm id="{66989B9E-3238-4FA0-ADBC-C1E78DBB4447}"/>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165383DD-C753-4D0F-891C-14A003FC07BB}"/>
                                            </p:graphicEl>
                                          </p:spTgt>
                                        </p:tgtEl>
                                        <p:attrNameLst>
                                          <p:attrName>style.visibility</p:attrName>
                                        </p:attrNameLst>
                                      </p:cBhvr>
                                      <p:to>
                                        <p:strVal val="visible"/>
                                      </p:to>
                                    </p:set>
                                    <p:animEffect transition="in" filter="wipe(right)">
                                      <p:cBhvr>
                                        <p:cTn id="39" dur="500"/>
                                        <p:tgtEl>
                                          <p:spTgt spid="4">
                                            <p:graphicEl>
                                              <a:dgm id="{165383DD-C753-4D0F-891C-14A003FC07B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
                                            <p:graphicEl>
                                              <a:dgm id="{C697629A-6E80-4F9D-A232-80598A45B8A0}"/>
                                            </p:graphicEl>
                                          </p:spTgt>
                                        </p:tgtEl>
                                        <p:attrNameLst>
                                          <p:attrName>style.visibility</p:attrName>
                                        </p:attrNameLst>
                                      </p:cBhvr>
                                      <p:to>
                                        <p:strVal val="visible"/>
                                      </p:to>
                                    </p:set>
                                    <p:animEffect transition="in" filter="wipe(right)">
                                      <p:cBhvr>
                                        <p:cTn id="44" dur="500"/>
                                        <p:tgtEl>
                                          <p:spTgt spid="4">
                                            <p:graphicEl>
                                              <a:dgm id="{C697629A-6E80-4F9D-A232-80598A45B8A0}"/>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graphicEl>
                                              <a:dgm id="{854EA3E2-2CA5-42DD-BC5C-368DACCBDC6E}"/>
                                            </p:graphicEl>
                                          </p:spTgt>
                                        </p:tgtEl>
                                        <p:attrNameLst>
                                          <p:attrName>style.visibility</p:attrName>
                                        </p:attrNameLst>
                                      </p:cBhvr>
                                      <p:to>
                                        <p:strVal val="visible"/>
                                      </p:to>
                                    </p:set>
                                    <p:animEffect transition="in" filter="wipe(right)">
                                      <p:cBhvr>
                                        <p:cTn id="47" dur="500"/>
                                        <p:tgtEl>
                                          <p:spTgt spid="4">
                                            <p:graphicEl>
                                              <a:dgm id="{854EA3E2-2CA5-42DD-BC5C-368DACCBDC6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graphicEl>
                                              <a:dgm id="{2D18E9FC-BC5C-4CBE-8441-124E97A34F8D}"/>
                                            </p:graphicEl>
                                          </p:spTgt>
                                        </p:tgtEl>
                                        <p:attrNameLst>
                                          <p:attrName>style.visibility</p:attrName>
                                        </p:attrNameLst>
                                      </p:cBhvr>
                                      <p:to>
                                        <p:strVal val="visible"/>
                                      </p:to>
                                    </p:set>
                                    <p:animEffect transition="in" filter="wipe(right)">
                                      <p:cBhvr>
                                        <p:cTn id="52" dur="500"/>
                                        <p:tgtEl>
                                          <p:spTgt spid="4">
                                            <p:graphicEl>
                                              <a:dgm id="{2D18E9FC-BC5C-4CBE-8441-124E97A34F8D}"/>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graphicEl>
                                              <a:dgm id="{C2C4C637-A2F9-4D90-9572-C9869B75FD3E}"/>
                                            </p:graphicEl>
                                          </p:spTgt>
                                        </p:tgtEl>
                                        <p:attrNameLst>
                                          <p:attrName>style.visibility</p:attrName>
                                        </p:attrNameLst>
                                      </p:cBhvr>
                                      <p:to>
                                        <p:strVal val="visible"/>
                                      </p:to>
                                    </p:set>
                                    <p:animEffect transition="in" filter="wipe(right)">
                                      <p:cBhvr>
                                        <p:cTn id="55" dur="500"/>
                                        <p:tgtEl>
                                          <p:spTgt spid="4">
                                            <p:graphicEl>
                                              <a:dgm id="{C2C4C637-A2F9-4D90-9572-C9869B75FD3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4">
                                            <p:graphicEl>
                                              <a:dgm id="{96BB9721-EF37-42A0-8CEB-FA2AD30BE669}"/>
                                            </p:graphicEl>
                                          </p:spTgt>
                                        </p:tgtEl>
                                        <p:attrNameLst>
                                          <p:attrName>style.visibility</p:attrName>
                                        </p:attrNameLst>
                                      </p:cBhvr>
                                      <p:to>
                                        <p:strVal val="visible"/>
                                      </p:to>
                                    </p:set>
                                    <p:animEffect transition="in" filter="wipe(right)">
                                      <p:cBhvr>
                                        <p:cTn id="60" dur="500"/>
                                        <p:tgtEl>
                                          <p:spTgt spid="4">
                                            <p:graphicEl>
                                              <a:dgm id="{96BB9721-EF37-42A0-8CEB-FA2AD30BE669}"/>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
                                            <p:graphicEl>
                                              <a:dgm id="{9581A93A-53C1-435F-937B-5D6EC5717408}"/>
                                            </p:graphicEl>
                                          </p:spTgt>
                                        </p:tgtEl>
                                        <p:attrNameLst>
                                          <p:attrName>style.visibility</p:attrName>
                                        </p:attrNameLst>
                                      </p:cBhvr>
                                      <p:to>
                                        <p:strVal val="visible"/>
                                      </p:to>
                                    </p:set>
                                    <p:animEffect transition="in" filter="wipe(right)">
                                      <p:cBhvr>
                                        <p:cTn id="63" dur="500"/>
                                        <p:tgtEl>
                                          <p:spTgt spid="4">
                                            <p:graphicEl>
                                              <a:dgm id="{9581A93A-53C1-435F-937B-5D6EC571740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4">
                                            <p:graphicEl>
                                              <a:dgm id="{3073D553-E538-40FE-BEC8-C20B05D92E5A}"/>
                                            </p:graphicEl>
                                          </p:spTgt>
                                        </p:tgtEl>
                                        <p:attrNameLst>
                                          <p:attrName>style.visibility</p:attrName>
                                        </p:attrNameLst>
                                      </p:cBhvr>
                                      <p:to>
                                        <p:strVal val="visible"/>
                                      </p:to>
                                    </p:set>
                                    <p:animEffect transition="in" filter="wipe(right)">
                                      <p:cBhvr>
                                        <p:cTn id="68" dur="500"/>
                                        <p:tgtEl>
                                          <p:spTgt spid="4">
                                            <p:graphicEl>
                                              <a:dgm id="{3073D553-E538-40FE-BEC8-C20B05D92E5A}"/>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
                                            <p:graphicEl>
                                              <a:dgm id="{3FCDC21F-11B2-47ED-A75C-0889A73A536F}"/>
                                            </p:graphicEl>
                                          </p:spTgt>
                                        </p:tgtEl>
                                        <p:attrNameLst>
                                          <p:attrName>style.visibility</p:attrName>
                                        </p:attrNameLst>
                                      </p:cBhvr>
                                      <p:to>
                                        <p:strVal val="visible"/>
                                      </p:to>
                                    </p:set>
                                    <p:animEffect transition="in" filter="wipe(right)">
                                      <p:cBhvr>
                                        <p:cTn id="71" dur="500"/>
                                        <p:tgtEl>
                                          <p:spTgt spid="4">
                                            <p:graphicEl>
                                              <a:dgm id="{3FCDC21F-11B2-47ED-A75C-0889A73A536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4">
                                            <p:graphicEl>
                                              <a:dgm id="{22420257-2AA2-4DFD-A7D5-9D61DE7A6573}"/>
                                            </p:graphicEl>
                                          </p:spTgt>
                                        </p:tgtEl>
                                        <p:attrNameLst>
                                          <p:attrName>style.visibility</p:attrName>
                                        </p:attrNameLst>
                                      </p:cBhvr>
                                      <p:to>
                                        <p:strVal val="visible"/>
                                      </p:to>
                                    </p:set>
                                    <p:animEffect transition="in" filter="wipe(right)">
                                      <p:cBhvr>
                                        <p:cTn id="76" dur="500"/>
                                        <p:tgtEl>
                                          <p:spTgt spid="4">
                                            <p:graphicEl>
                                              <a:dgm id="{22420257-2AA2-4DFD-A7D5-9D61DE7A6573}"/>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
                                            <p:graphicEl>
                                              <a:dgm id="{53395E1E-EED2-4C9B-AB93-9D3BA05D3466}"/>
                                            </p:graphicEl>
                                          </p:spTgt>
                                        </p:tgtEl>
                                        <p:attrNameLst>
                                          <p:attrName>style.visibility</p:attrName>
                                        </p:attrNameLst>
                                      </p:cBhvr>
                                      <p:to>
                                        <p:strVal val="visible"/>
                                      </p:to>
                                    </p:set>
                                    <p:animEffect transition="in" filter="wipe(right)">
                                      <p:cBhvr>
                                        <p:cTn id="79" dur="500"/>
                                        <p:tgtEl>
                                          <p:spTgt spid="4">
                                            <p:graphicEl>
                                              <a:dgm id="{53395E1E-EED2-4C9B-AB93-9D3BA05D346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4">
                                            <p:graphicEl>
                                              <a:dgm id="{46F058B2-97B6-4FD9-8B78-5737A989F349}"/>
                                            </p:graphicEl>
                                          </p:spTgt>
                                        </p:tgtEl>
                                        <p:attrNameLst>
                                          <p:attrName>style.visibility</p:attrName>
                                        </p:attrNameLst>
                                      </p:cBhvr>
                                      <p:to>
                                        <p:strVal val="visible"/>
                                      </p:to>
                                    </p:set>
                                    <p:animEffect transition="in" filter="wipe(right)">
                                      <p:cBhvr>
                                        <p:cTn id="84" dur="500"/>
                                        <p:tgtEl>
                                          <p:spTgt spid="4">
                                            <p:graphicEl>
                                              <a:dgm id="{46F058B2-97B6-4FD9-8B78-5737A989F349}"/>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
                                            <p:graphicEl>
                                              <a:dgm id="{88C131C0-FC60-4191-83ED-64E2E7DB4DC0}"/>
                                            </p:graphicEl>
                                          </p:spTgt>
                                        </p:tgtEl>
                                        <p:attrNameLst>
                                          <p:attrName>style.visibility</p:attrName>
                                        </p:attrNameLst>
                                      </p:cBhvr>
                                      <p:to>
                                        <p:strVal val="visible"/>
                                      </p:to>
                                    </p:set>
                                    <p:animEffect transition="in" filter="wipe(right)">
                                      <p:cBhvr>
                                        <p:cTn id="87" dur="500"/>
                                        <p:tgtEl>
                                          <p:spTgt spid="4">
                                            <p:graphicEl>
                                              <a:dgm id="{88C131C0-FC60-4191-83ED-64E2E7DB4DC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4">
                                            <p:graphicEl>
                                              <a:dgm id="{34413335-342B-4606-A685-4274ACE5C8E0}"/>
                                            </p:graphicEl>
                                          </p:spTgt>
                                        </p:tgtEl>
                                        <p:attrNameLst>
                                          <p:attrName>style.visibility</p:attrName>
                                        </p:attrNameLst>
                                      </p:cBhvr>
                                      <p:to>
                                        <p:strVal val="visible"/>
                                      </p:to>
                                    </p:set>
                                    <p:animEffect transition="in" filter="wipe(right)">
                                      <p:cBhvr>
                                        <p:cTn id="92" dur="500"/>
                                        <p:tgtEl>
                                          <p:spTgt spid="4">
                                            <p:graphicEl>
                                              <a:dgm id="{34413335-342B-4606-A685-4274ACE5C8E0}"/>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4">
                                            <p:graphicEl>
                                              <a:dgm id="{A6EFE28E-DC0E-4B93-8F3E-2E4EE0122712}"/>
                                            </p:graphicEl>
                                          </p:spTgt>
                                        </p:tgtEl>
                                        <p:attrNameLst>
                                          <p:attrName>style.visibility</p:attrName>
                                        </p:attrNameLst>
                                      </p:cBhvr>
                                      <p:to>
                                        <p:strVal val="visible"/>
                                      </p:to>
                                    </p:set>
                                    <p:animEffect transition="in" filter="wipe(right)">
                                      <p:cBhvr>
                                        <p:cTn id="95" dur="500"/>
                                        <p:tgtEl>
                                          <p:spTgt spid="4">
                                            <p:graphicEl>
                                              <a:dgm id="{A6EFE28E-DC0E-4B93-8F3E-2E4EE0122712}"/>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4">
                                            <p:graphicEl>
                                              <a:dgm id="{6501CF9B-3C06-46D7-A775-C9C8F6B54EF8}"/>
                                            </p:graphicEl>
                                          </p:spTgt>
                                        </p:tgtEl>
                                        <p:attrNameLst>
                                          <p:attrName>style.visibility</p:attrName>
                                        </p:attrNameLst>
                                      </p:cBhvr>
                                      <p:to>
                                        <p:strVal val="visible"/>
                                      </p:to>
                                    </p:set>
                                    <p:animEffect transition="in" filter="wipe(right)">
                                      <p:cBhvr>
                                        <p:cTn id="100" dur="500"/>
                                        <p:tgtEl>
                                          <p:spTgt spid="4">
                                            <p:graphicEl>
                                              <a:dgm id="{6501CF9B-3C06-46D7-A775-C9C8F6B54EF8}"/>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
                                            <p:graphicEl>
                                              <a:dgm id="{919446D3-F799-4622-B223-8CA98C77B19E}"/>
                                            </p:graphicEl>
                                          </p:spTgt>
                                        </p:tgtEl>
                                        <p:attrNameLst>
                                          <p:attrName>style.visibility</p:attrName>
                                        </p:attrNameLst>
                                      </p:cBhvr>
                                      <p:to>
                                        <p:strVal val="visible"/>
                                      </p:to>
                                    </p:set>
                                    <p:animEffect transition="in" filter="wipe(right)">
                                      <p:cBhvr>
                                        <p:cTn id="103" dur="500"/>
                                        <p:tgtEl>
                                          <p:spTgt spid="4">
                                            <p:graphicEl>
                                              <a:dgm id="{919446D3-F799-4622-B223-8CA98C77B19E}"/>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
                                            <p:graphicEl>
                                              <a:dgm id="{B7419013-8799-4316-8439-38329E1303DA}"/>
                                            </p:graphicEl>
                                          </p:spTgt>
                                        </p:tgtEl>
                                        <p:attrNameLst>
                                          <p:attrName>style.visibility</p:attrName>
                                        </p:attrNameLst>
                                      </p:cBhvr>
                                      <p:to>
                                        <p:strVal val="visible"/>
                                      </p:to>
                                    </p:set>
                                    <p:animEffect transition="in" filter="wipe(right)">
                                      <p:cBhvr>
                                        <p:cTn id="108" dur="500"/>
                                        <p:tgtEl>
                                          <p:spTgt spid="4">
                                            <p:graphicEl>
                                              <a:dgm id="{B7419013-8799-4316-8439-38329E1303DA}"/>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
                                            <p:graphicEl>
                                              <a:dgm id="{6564AD4B-C6D1-476D-A06D-1C2F46FA68BF}"/>
                                            </p:graphicEl>
                                          </p:spTgt>
                                        </p:tgtEl>
                                        <p:attrNameLst>
                                          <p:attrName>style.visibility</p:attrName>
                                        </p:attrNameLst>
                                      </p:cBhvr>
                                      <p:to>
                                        <p:strVal val="visible"/>
                                      </p:to>
                                    </p:set>
                                    <p:animEffect transition="in" filter="wipe(right)">
                                      <p:cBhvr>
                                        <p:cTn id="111" dur="500"/>
                                        <p:tgtEl>
                                          <p:spTgt spid="4">
                                            <p:graphicEl>
                                              <a:dgm id="{6564AD4B-C6D1-476D-A06D-1C2F46FA68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8037528"/>
              </p:ext>
            </p:extLst>
          </p:nvPr>
        </p:nvGraphicFramePr>
        <p:xfrm>
          <a:off x="381000" y="304800"/>
          <a:ext cx="9220200" cy="6364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767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95308302"/>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1038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99304087"/>
              </p:ext>
            </p:extLst>
          </p:nvPr>
        </p:nvGraphicFramePr>
        <p:xfrm>
          <a:off x="381000" y="304800"/>
          <a:ext cx="9220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383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0598589"/>
              </p:ext>
            </p:extLst>
          </p:nvPr>
        </p:nvGraphicFramePr>
        <p:xfrm>
          <a:off x="495300" y="332657"/>
          <a:ext cx="8915400" cy="599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7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0EA879FF-6CAB-4CB6-B491-701510A7089E}"/>
                                            </p:graphicEl>
                                          </p:spTgt>
                                        </p:tgtEl>
                                        <p:attrNameLst>
                                          <p:attrName>style.visibility</p:attrName>
                                        </p:attrNameLst>
                                      </p:cBhvr>
                                      <p:to>
                                        <p:strVal val="visible"/>
                                      </p:to>
                                    </p:set>
                                    <p:animEffect transition="in" filter="wipe(up)">
                                      <p:cBhvr>
                                        <p:cTn id="7" dur="500"/>
                                        <p:tgtEl>
                                          <p:spTgt spid="4">
                                            <p:graphicEl>
                                              <a:dgm id="{0EA879FF-6CAB-4CB6-B491-701510A708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0F6AA02A-17AA-4AF6-B75E-B746D780D9FE}"/>
                                            </p:graphicEl>
                                          </p:spTgt>
                                        </p:tgtEl>
                                        <p:attrNameLst>
                                          <p:attrName>style.visibility</p:attrName>
                                        </p:attrNameLst>
                                      </p:cBhvr>
                                      <p:to>
                                        <p:strVal val="visible"/>
                                      </p:to>
                                    </p:set>
                                    <p:animEffect transition="in" filter="wipe(up)">
                                      <p:cBhvr>
                                        <p:cTn id="12" dur="500"/>
                                        <p:tgtEl>
                                          <p:spTgt spid="4">
                                            <p:graphicEl>
                                              <a:dgm id="{0F6AA02A-17AA-4AF6-B75E-B746D780D9F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0C66E2E-D9B0-4D00-AAF8-582EAD2CCBF0}"/>
                                            </p:graphicEl>
                                          </p:spTgt>
                                        </p:tgtEl>
                                        <p:attrNameLst>
                                          <p:attrName>style.visibility</p:attrName>
                                        </p:attrNameLst>
                                      </p:cBhvr>
                                      <p:to>
                                        <p:strVal val="visible"/>
                                      </p:to>
                                    </p:set>
                                    <p:animEffect transition="in" filter="wipe(up)">
                                      <p:cBhvr>
                                        <p:cTn id="17" dur="500"/>
                                        <p:tgtEl>
                                          <p:spTgt spid="4">
                                            <p:graphicEl>
                                              <a:dgm id="{F0C66E2E-D9B0-4D00-AAF8-582EAD2CCBF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25D39A5-99CC-4C37-A552-C2991D6B2DFB}"/>
                                            </p:graphicEl>
                                          </p:spTgt>
                                        </p:tgtEl>
                                        <p:attrNameLst>
                                          <p:attrName>style.visibility</p:attrName>
                                        </p:attrNameLst>
                                      </p:cBhvr>
                                      <p:to>
                                        <p:strVal val="visible"/>
                                      </p:to>
                                    </p:set>
                                    <p:animEffect transition="in" filter="wipe(up)">
                                      <p:cBhvr>
                                        <p:cTn id="22" dur="500"/>
                                        <p:tgtEl>
                                          <p:spTgt spid="4">
                                            <p:graphicEl>
                                              <a:dgm id="{D25D39A5-99CC-4C37-A552-C2991D6B2D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416496" y="476672"/>
            <a:ext cx="9361040" cy="612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4400" dirty="0">
                <a:solidFill>
                  <a:schemeClr val="tx1"/>
                </a:solidFill>
                <a:cs typeface="B Mitra" panose="00000400000000000000" pitchFamily="2" charset="-78"/>
              </a:rPr>
              <a:t>بداند چه نمازى مى‏خواند و آن را براى انجام فرمان خداوند عالم بجا آورد.</a:t>
            </a:r>
          </a:p>
        </p:txBody>
      </p:sp>
    </p:spTree>
    <p:extLst>
      <p:ext uri="{BB962C8B-B14F-4D97-AF65-F5344CB8AC3E}">
        <p14:creationId xmlns:p14="http://schemas.microsoft.com/office/powerpoint/2010/main" val="107393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212745"/>
      </a:dk2>
      <a:lt2>
        <a:srgbClr val="B4DCFA"/>
      </a:lt2>
      <a:accent1>
        <a:srgbClr val="C3260C"/>
      </a:accent1>
      <a:accent2>
        <a:srgbClr val="0D78C9"/>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Garamond"/>
        <a:ea typeface=""/>
        <a:cs typeface="B Koodak"/>
      </a:majorFont>
      <a:minorFont>
        <a:latin typeface="Garamond"/>
        <a:ea typeface=""/>
        <a:cs typeface="B Koodak"/>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1679</TotalTime>
  <Words>5343</Words>
  <Application>Microsoft Office PowerPoint</Application>
  <PresentationFormat>A4 Paper (210x297 mm)</PresentationFormat>
  <Paragraphs>426</Paragraphs>
  <Slides>72</Slides>
  <Notes>11</Notes>
  <HiddenSlides>29</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72</vt:i4>
      </vt:variant>
    </vt:vector>
  </HeadingPairs>
  <TitlesOfParts>
    <vt:vector size="84" baseType="lpstr">
      <vt:lpstr>Arial</vt:lpstr>
      <vt:lpstr>IranNastaliq</vt:lpstr>
      <vt:lpstr>B Titr</vt:lpstr>
      <vt:lpstr>B Nazanin</vt:lpstr>
      <vt:lpstr>Garamond</vt:lpstr>
      <vt:lpstr>B Mitra</vt:lpstr>
      <vt:lpstr>QuranTaha</vt:lpstr>
      <vt:lpstr>Thuluth 1</vt:lpstr>
      <vt:lpstr>Calibri</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سوره حمد </vt:lpstr>
      <vt:lpstr>PowerPoint Presentation</vt:lpstr>
      <vt:lpstr>سوره توحید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Enjavi</dc:creator>
  <cp:lastModifiedBy>Windows User</cp:lastModifiedBy>
  <cp:revision>111</cp:revision>
  <dcterms:created xsi:type="dcterms:W3CDTF">2012-01-30T04:56:41Z</dcterms:created>
  <dcterms:modified xsi:type="dcterms:W3CDTF">2018-06-27T13:58:06Z</dcterms:modified>
</cp:coreProperties>
</file>