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1" r:id="rId2"/>
    <p:sldId id="256" r:id="rId3"/>
    <p:sldId id="276" r:id="rId4"/>
    <p:sldId id="262" r:id="rId5"/>
    <p:sldId id="263" r:id="rId6"/>
    <p:sldId id="264" r:id="rId7"/>
    <p:sldId id="277" r:id="rId8"/>
    <p:sldId id="278" r:id="rId9"/>
    <p:sldId id="281" r:id="rId10"/>
    <p:sldId id="279" r:id="rId11"/>
    <p:sldId id="282" r:id="rId12"/>
    <p:sldId id="257" r:id="rId13"/>
    <p:sldId id="265" r:id="rId14"/>
    <p:sldId id="266" r:id="rId15"/>
    <p:sldId id="269" r:id="rId16"/>
    <p:sldId id="270" r:id="rId17"/>
    <p:sldId id="283" r:id="rId18"/>
    <p:sldId id="271" r:id="rId19"/>
    <p:sldId id="273" r:id="rId20"/>
    <p:sldId id="258" r:id="rId21"/>
    <p:sldId id="267" r:id="rId22"/>
    <p:sldId id="268" r:id="rId23"/>
    <p:sldId id="274" r:id="rId24"/>
    <p:sldId id="275" r:id="rId25"/>
    <p:sldId id="259" r:id="rId26"/>
    <p:sldId id="260" r:id="rId2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43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&#1575;&#1587;&#1578;&#1593;&#1575;&#1606;&#1578;%20&#1602;&#1576;&#1604;%20&#1575;&#1586;%20&#1575;&#1586;&#1583;&#1608;&#1575;&#1580;.pptx" TargetMode="External"/><Relationship Id="rId2" Type="http://schemas.openxmlformats.org/officeDocument/2006/relationships/hyperlink" Target="&#1575;&#1587;&#1578;&#1593;&#1575;&#1606;&#1578;.pptx" TargetMode="External"/><Relationship Id="rId1" Type="http://schemas.openxmlformats.org/officeDocument/2006/relationships/hyperlink" Target="&#1575;&#1606;&#1578;&#1582;&#1575;&#1576;%20&#1582;&#1608;&#1576;.pptx" TargetMode="Externa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image" Target="../media/image28.jpeg"/><Relationship Id="rId5" Type="http://schemas.openxmlformats.org/officeDocument/2006/relationships/image" Target="../media/image8.jpeg"/><Relationship Id="rId4" Type="http://schemas.openxmlformats.org/officeDocument/2006/relationships/image" Target="../media/image31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eg"/><Relationship Id="rId1" Type="http://schemas.openxmlformats.org/officeDocument/2006/relationships/image" Target="../media/image15.jpg"/><Relationship Id="rId6" Type="http://schemas.openxmlformats.org/officeDocument/2006/relationships/image" Target="../media/image8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6" Type="http://schemas.openxmlformats.org/officeDocument/2006/relationships/image" Target="../media/image8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&#1575;&#1587;&#1578;&#1593;&#1575;&#1606;&#1578;.pptx" TargetMode="External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image" Target="../media/image23.jpeg"/><Relationship Id="rId4" Type="http://schemas.openxmlformats.org/officeDocument/2006/relationships/image" Target="../media/image26.jp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eg"/><Relationship Id="rId1" Type="http://schemas.openxmlformats.org/officeDocument/2006/relationships/image" Target="../media/image15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FB8176-D220-49D6-8482-0D383BF427B4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FDACE170-F44F-49E4-98D7-6E01207B0C54}">
      <dgm:prSet phldrT="[Text]" custT="1"/>
      <dgm:spPr/>
      <dgm:t>
        <a:bodyPr/>
        <a:lstStyle/>
        <a:p>
          <a:pPr rtl="1"/>
          <a:r>
            <a:rPr lang="fa-IR" sz="5400" dirty="0" smtClean="0">
              <a:cs typeface="B Kourosh" pitchFamily="2" charset="-78"/>
            </a:rPr>
            <a:t>اصلاح خود </a:t>
          </a:r>
          <a:endParaRPr lang="fa-IR" sz="5400" dirty="0">
            <a:cs typeface="B Kourosh" pitchFamily="2" charset="-78"/>
          </a:endParaRPr>
        </a:p>
      </dgm:t>
    </dgm:pt>
    <dgm:pt modelId="{BB317AD8-64DD-4CEC-BE98-29A7BE6094E4}" type="parTrans" cxnId="{F79FECB7-A7CF-4F11-9A92-937F694E40DD}">
      <dgm:prSet/>
      <dgm:spPr/>
      <dgm:t>
        <a:bodyPr/>
        <a:lstStyle/>
        <a:p>
          <a:pPr rtl="1"/>
          <a:endParaRPr lang="fa-IR"/>
        </a:p>
      </dgm:t>
    </dgm:pt>
    <dgm:pt modelId="{0C48211D-B7DD-4986-8599-2758CD2C8877}" type="sibTrans" cxnId="{F79FECB7-A7CF-4F11-9A92-937F694E40DD}">
      <dgm:prSet/>
      <dgm:spPr/>
      <dgm:t>
        <a:bodyPr/>
        <a:lstStyle/>
        <a:p>
          <a:pPr rtl="1"/>
          <a:endParaRPr lang="fa-IR"/>
        </a:p>
      </dgm:t>
    </dgm:pt>
    <dgm:pt modelId="{D1B6DD51-54E6-4500-B3BC-15F6D521C413}">
      <dgm:prSet phldrT="[Text]" custT="1"/>
      <dgm:spPr/>
      <dgm:t>
        <a:bodyPr/>
        <a:lstStyle/>
        <a:p>
          <a:pPr rtl="1"/>
          <a:r>
            <a:rPr lang="fa-IR" sz="4800" dirty="0" smtClean="0">
              <a:cs typeface="B Kourosh" pitchFamily="2" charset="-78"/>
            </a:rPr>
            <a:t>انتخاب خوب</a:t>
          </a:r>
          <a:endParaRPr lang="fa-IR" sz="4800" dirty="0">
            <a:cs typeface="B Kourosh" pitchFamily="2" charset="-78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pres?slideindex=1&amp;slidetitle="/>
          </dgm14:cNvPr>
        </a:ext>
      </dgm:extLst>
    </dgm:pt>
    <dgm:pt modelId="{30871165-4B7E-47C2-ADEC-AB54DC397231}" type="parTrans" cxnId="{D0678A3A-5A15-4D0C-8C9C-0775C1F8BBEC}">
      <dgm:prSet/>
      <dgm:spPr/>
      <dgm:t>
        <a:bodyPr/>
        <a:lstStyle/>
        <a:p>
          <a:pPr rtl="1"/>
          <a:endParaRPr lang="fa-IR"/>
        </a:p>
      </dgm:t>
    </dgm:pt>
    <dgm:pt modelId="{4BA96E29-2851-4450-A133-CA21F8366F3B}" type="sibTrans" cxnId="{D0678A3A-5A15-4D0C-8C9C-0775C1F8BBEC}">
      <dgm:prSet/>
      <dgm:spPr/>
      <dgm:t>
        <a:bodyPr/>
        <a:lstStyle/>
        <a:p>
          <a:pPr rtl="1"/>
          <a:endParaRPr lang="fa-IR"/>
        </a:p>
      </dgm:t>
    </dgm:pt>
    <dgm:pt modelId="{BDD04E9B-8268-4E4E-87AF-91D2988CDDE1}">
      <dgm:prSet phldrT="[Text]" custT="1"/>
      <dgm:spPr/>
      <dgm:t>
        <a:bodyPr/>
        <a:lstStyle/>
        <a:p>
          <a:pPr rtl="1"/>
          <a:r>
            <a:rPr lang="fa-IR" sz="4400" dirty="0" smtClean="0">
              <a:cs typeface="B Kourosh" pitchFamily="2" charset="-78"/>
            </a:rPr>
            <a:t>استعانت </a:t>
          </a:r>
          <a:r>
            <a:rPr lang="fa-IR" sz="4400" dirty="0" smtClean="0">
              <a:cs typeface="B Kourosh" pitchFamily="2" charset="-78"/>
              <a:hlinkClick xmlns:r="http://schemas.openxmlformats.org/officeDocument/2006/relationships" r:id="rId2" action="ppaction://hlinkpres?slideindex=1&amp;slidetitle="/>
            </a:rPr>
            <a:t>ازخدا</a:t>
          </a:r>
          <a:endParaRPr lang="fa-IR" sz="4400" dirty="0">
            <a:cs typeface="B Kourosh" pitchFamily="2" charset="-78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pres?slideindex=1&amp;slidetitle="/>
          </dgm14:cNvPr>
        </a:ext>
      </dgm:extLst>
    </dgm:pt>
    <dgm:pt modelId="{8FC51F3B-EA47-44F0-A8C7-3C167BA78790}" type="parTrans" cxnId="{2E308EDA-588D-4D34-8838-0240783FE8E5}">
      <dgm:prSet/>
      <dgm:spPr/>
      <dgm:t>
        <a:bodyPr/>
        <a:lstStyle/>
        <a:p>
          <a:pPr rtl="1"/>
          <a:endParaRPr lang="fa-IR"/>
        </a:p>
      </dgm:t>
    </dgm:pt>
    <dgm:pt modelId="{599561E0-6EFD-436C-AE64-D5AC2F3CD4F9}" type="sibTrans" cxnId="{2E308EDA-588D-4D34-8838-0240783FE8E5}">
      <dgm:prSet/>
      <dgm:spPr/>
      <dgm:t>
        <a:bodyPr/>
        <a:lstStyle/>
        <a:p>
          <a:pPr rtl="1"/>
          <a:endParaRPr lang="fa-IR"/>
        </a:p>
      </dgm:t>
    </dgm:pt>
    <dgm:pt modelId="{FADBB1DD-4263-448D-A89A-55B014747FE0}" type="pres">
      <dgm:prSet presAssocID="{B5FB8176-D220-49D6-8482-0D383BF427B4}" presName="CompostProcess" presStyleCnt="0">
        <dgm:presLayoutVars>
          <dgm:dir val="rev"/>
          <dgm:resizeHandles val="exact"/>
        </dgm:presLayoutVars>
      </dgm:prSet>
      <dgm:spPr/>
    </dgm:pt>
    <dgm:pt modelId="{CC30C391-F174-4D21-B0E1-CE16B9F5D0C4}" type="pres">
      <dgm:prSet presAssocID="{B5FB8176-D220-49D6-8482-0D383BF427B4}" presName="arrow" presStyleLbl="bgShp" presStyleIdx="0" presStyleCnt="1"/>
      <dgm:spPr/>
    </dgm:pt>
    <dgm:pt modelId="{5EBC73CB-1DD0-4033-8A94-C38B40A2B4F6}" type="pres">
      <dgm:prSet presAssocID="{B5FB8176-D220-49D6-8482-0D383BF427B4}" presName="linearProcess" presStyleCnt="0"/>
      <dgm:spPr/>
    </dgm:pt>
    <dgm:pt modelId="{15289173-369C-4DE8-9EF6-A708196C82AE}" type="pres">
      <dgm:prSet presAssocID="{FDACE170-F44F-49E4-98D7-6E01207B0C54}" presName="textNode" presStyleLbl="node1" presStyleIdx="0" presStyleCnt="3" custScaleY="1875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BEE3E14-06B4-4D28-BCC8-41EDD3537EF6}" type="pres">
      <dgm:prSet presAssocID="{0C48211D-B7DD-4986-8599-2758CD2C8877}" presName="sibTrans" presStyleCnt="0"/>
      <dgm:spPr/>
    </dgm:pt>
    <dgm:pt modelId="{9AEFBDD4-284E-401B-AFC0-BE9DD0B3CDF9}" type="pres">
      <dgm:prSet presAssocID="{D1B6DD51-54E6-4500-B3BC-15F6D521C413}" presName="textNode" presStyleLbl="node1" presStyleIdx="1" presStyleCnt="3" custScaleY="1875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5523BE6-205C-42A9-985C-9F20363D93EA}" type="pres">
      <dgm:prSet presAssocID="{4BA96E29-2851-4450-A133-CA21F8366F3B}" presName="sibTrans" presStyleCnt="0"/>
      <dgm:spPr/>
    </dgm:pt>
    <dgm:pt modelId="{3AF31931-5179-4B90-B030-13732C24A2BC}" type="pres">
      <dgm:prSet presAssocID="{BDD04E9B-8268-4E4E-87AF-91D2988CDDE1}" presName="textNode" presStyleLbl="node1" presStyleIdx="2" presStyleCnt="3" custScaleY="1875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79FECB7-A7CF-4F11-9A92-937F694E40DD}" srcId="{B5FB8176-D220-49D6-8482-0D383BF427B4}" destId="{FDACE170-F44F-49E4-98D7-6E01207B0C54}" srcOrd="0" destOrd="0" parTransId="{BB317AD8-64DD-4CEC-BE98-29A7BE6094E4}" sibTransId="{0C48211D-B7DD-4986-8599-2758CD2C8877}"/>
    <dgm:cxn modelId="{75A887E5-6CEA-4C93-AC5E-B6579B10D07A}" type="presOf" srcId="{FDACE170-F44F-49E4-98D7-6E01207B0C54}" destId="{15289173-369C-4DE8-9EF6-A708196C82AE}" srcOrd="0" destOrd="0" presId="urn:microsoft.com/office/officeart/2005/8/layout/hProcess9"/>
    <dgm:cxn modelId="{2E308EDA-588D-4D34-8838-0240783FE8E5}" srcId="{B5FB8176-D220-49D6-8482-0D383BF427B4}" destId="{BDD04E9B-8268-4E4E-87AF-91D2988CDDE1}" srcOrd="2" destOrd="0" parTransId="{8FC51F3B-EA47-44F0-A8C7-3C167BA78790}" sibTransId="{599561E0-6EFD-436C-AE64-D5AC2F3CD4F9}"/>
    <dgm:cxn modelId="{1D90EC1C-939E-4EDA-81BF-3152E1964BB8}" type="presOf" srcId="{B5FB8176-D220-49D6-8482-0D383BF427B4}" destId="{FADBB1DD-4263-448D-A89A-55B014747FE0}" srcOrd="0" destOrd="0" presId="urn:microsoft.com/office/officeart/2005/8/layout/hProcess9"/>
    <dgm:cxn modelId="{D0678A3A-5A15-4D0C-8C9C-0775C1F8BBEC}" srcId="{B5FB8176-D220-49D6-8482-0D383BF427B4}" destId="{D1B6DD51-54E6-4500-B3BC-15F6D521C413}" srcOrd="1" destOrd="0" parTransId="{30871165-4B7E-47C2-ADEC-AB54DC397231}" sibTransId="{4BA96E29-2851-4450-A133-CA21F8366F3B}"/>
    <dgm:cxn modelId="{D1E5E75C-3EE9-40DE-A3EB-AB9CE7AB82F5}" type="presOf" srcId="{BDD04E9B-8268-4E4E-87AF-91D2988CDDE1}" destId="{3AF31931-5179-4B90-B030-13732C24A2BC}" srcOrd="0" destOrd="0" presId="urn:microsoft.com/office/officeart/2005/8/layout/hProcess9"/>
    <dgm:cxn modelId="{8B76B013-330F-496A-9D88-B74E9829E1B5}" type="presOf" srcId="{D1B6DD51-54E6-4500-B3BC-15F6D521C413}" destId="{9AEFBDD4-284E-401B-AFC0-BE9DD0B3CDF9}" srcOrd="0" destOrd="0" presId="urn:microsoft.com/office/officeart/2005/8/layout/hProcess9"/>
    <dgm:cxn modelId="{29069DE7-D7E4-472E-B832-7B1F3DBE64F1}" type="presParOf" srcId="{FADBB1DD-4263-448D-A89A-55B014747FE0}" destId="{CC30C391-F174-4D21-B0E1-CE16B9F5D0C4}" srcOrd="0" destOrd="0" presId="urn:microsoft.com/office/officeart/2005/8/layout/hProcess9"/>
    <dgm:cxn modelId="{77AC60DE-D60F-4464-8424-5641D2EFDF42}" type="presParOf" srcId="{FADBB1DD-4263-448D-A89A-55B014747FE0}" destId="{5EBC73CB-1DD0-4033-8A94-C38B40A2B4F6}" srcOrd="1" destOrd="0" presId="urn:microsoft.com/office/officeart/2005/8/layout/hProcess9"/>
    <dgm:cxn modelId="{46BA80AB-058F-487D-AF88-ED00A6F72FC5}" type="presParOf" srcId="{5EBC73CB-1DD0-4033-8A94-C38B40A2B4F6}" destId="{15289173-369C-4DE8-9EF6-A708196C82AE}" srcOrd="0" destOrd="0" presId="urn:microsoft.com/office/officeart/2005/8/layout/hProcess9"/>
    <dgm:cxn modelId="{372DBEED-77DF-4C6F-A368-08C0521EF369}" type="presParOf" srcId="{5EBC73CB-1DD0-4033-8A94-C38B40A2B4F6}" destId="{EBEE3E14-06B4-4D28-BCC8-41EDD3537EF6}" srcOrd="1" destOrd="0" presId="urn:microsoft.com/office/officeart/2005/8/layout/hProcess9"/>
    <dgm:cxn modelId="{657426D2-0F1B-491D-900F-824639BFAAC7}" type="presParOf" srcId="{5EBC73CB-1DD0-4033-8A94-C38B40A2B4F6}" destId="{9AEFBDD4-284E-401B-AFC0-BE9DD0B3CDF9}" srcOrd="2" destOrd="0" presId="urn:microsoft.com/office/officeart/2005/8/layout/hProcess9"/>
    <dgm:cxn modelId="{45AEE56B-9C2F-4478-97F9-D7B92BE98335}" type="presParOf" srcId="{5EBC73CB-1DD0-4033-8A94-C38B40A2B4F6}" destId="{F5523BE6-205C-42A9-985C-9F20363D93EA}" srcOrd="3" destOrd="0" presId="urn:microsoft.com/office/officeart/2005/8/layout/hProcess9"/>
    <dgm:cxn modelId="{668BA7CD-0B4B-4FD1-B494-C649AB0D74F6}" type="presParOf" srcId="{5EBC73CB-1DD0-4033-8A94-C38B40A2B4F6}" destId="{3AF31931-5179-4B90-B030-13732C24A2B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2CBB0F-4677-4E66-8857-B6EEE9584F07}" type="doc">
      <dgm:prSet loTypeId="urn:microsoft.com/office/officeart/2008/layout/PictureAccent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C1B4FE98-D31F-40D0-B39B-B358160FD71A}">
      <dgm:prSet phldrT="[Text]" custT="1"/>
      <dgm:spPr/>
      <dgm:t>
        <a:bodyPr/>
        <a:lstStyle/>
        <a:p>
          <a:pPr rtl="1"/>
          <a:r>
            <a:rPr lang="fa-IR" sz="6000" b="1" cap="none" spc="0" dirty="0" smtClean="0">
              <a:ln w="11430"/>
              <a:solidFill>
                <a:srgbClr val="92D05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ویژگی ها</a:t>
          </a:r>
          <a:endParaRPr lang="fa-IR" sz="6000" b="1" cap="none" spc="0" dirty="0">
            <a:ln w="11430"/>
            <a:solidFill>
              <a:srgbClr val="92D05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gm:t>
    </dgm:pt>
    <dgm:pt modelId="{E7C4AFAD-27D3-4ECA-A342-6874D9F68449}" type="par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91778D0B-CF47-4085-A3F1-02796EC1B5F6}" type="sib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D10496FC-B41B-491A-ADC5-7DAC2D6937BB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آمادگی واستعداداطاعت پذیری/احساس وظیفه کردن</a:t>
          </a:r>
          <a:endParaRPr lang="fa-IR" sz="5400" b="1" cap="none" spc="0" dirty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  <a:cs typeface="B Koodak" pitchFamily="2" charset="-78"/>
          </a:endParaRPr>
        </a:p>
      </dgm:t>
    </dgm:pt>
    <dgm:pt modelId="{53159CAC-C1BA-4053-BDC8-740F070745EF}" type="par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30A08ED7-7846-4E22-B88E-14C80586EA85}" type="sib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478620FE-920D-48D6-A514-DB443535883D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آمادگی برای تأدیب</a:t>
          </a:r>
        </a:p>
      </dgm:t>
    </dgm:pt>
    <dgm:pt modelId="{75DE6367-5FD3-405E-8669-E7F7A639E0FD}" type="par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5FE04FA3-D211-4A7D-8849-542BB4B4D03F}" type="sib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19494406-AD20-4A85-96A8-F334E3EC2D98}" type="pres">
      <dgm:prSet presAssocID="{832CBB0F-4677-4E66-8857-B6EEE9584F07}" presName="layout" presStyleCnt="0">
        <dgm:presLayoutVars>
          <dgm:chMax/>
          <dgm:chPref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3634E61C-1490-4B36-A6C5-A01950307807}" type="pres">
      <dgm:prSet presAssocID="{C1B4FE98-D31F-40D0-B39B-B358160FD71A}" presName="root" presStyleCnt="0">
        <dgm:presLayoutVars>
          <dgm:chMax/>
          <dgm:chPref val="4"/>
        </dgm:presLayoutVars>
      </dgm:prSet>
      <dgm:spPr/>
    </dgm:pt>
    <dgm:pt modelId="{97C9001E-B063-4906-A9A6-5FB374C9EFA6}" type="pres">
      <dgm:prSet presAssocID="{C1B4FE98-D31F-40D0-B39B-B358160FD71A}" presName="rootComposite" presStyleCnt="0">
        <dgm:presLayoutVars/>
      </dgm:prSet>
      <dgm:spPr/>
    </dgm:pt>
    <dgm:pt modelId="{18FDF093-B8B7-41D8-BF1C-0C4DDE3A2549}" type="pres">
      <dgm:prSet presAssocID="{C1B4FE98-D31F-40D0-B39B-B358160FD71A}" presName="rootText" presStyleLbl="node0" presStyleIdx="0" presStyleCnt="1" custScaleX="97096" custLinFactNeighborX="-327" custLinFactNeighborY="-10427">
        <dgm:presLayoutVars>
          <dgm:chMax/>
          <dgm:chPref val="4"/>
        </dgm:presLayoutVars>
      </dgm:prSet>
      <dgm:spPr/>
      <dgm:t>
        <a:bodyPr/>
        <a:lstStyle/>
        <a:p>
          <a:pPr rtl="1"/>
          <a:endParaRPr lang="fa-IR"/>
        </a:p>
      </dgm:t>
    </dgm:pt>
    <dgm:pt modelId="{4329D1AF-F896-48F7-9C31-21351CD570BA}" type="pres">
      <dgm:prSet presAssocID="{C1B4FE98-D31F-40D0-B39B-B358160FD71A}" presName="childShape" presStyleCnt="0">
        <dgm:presLayoutVars>
          <dgm:chMax val="0"/>
          <dgm:chPref val="0"/>
        </dgm:presLayoutVars>
      </dgm:prSet>
      <dgm:spPr/>
    </dgm:pt>
    <dgm:pt modelId="{21EBFE67-ECE8-4EF0-BD20-8314F1189915}" type="pres">
      <dgm:prSet presAssocID="{D10496FC-B41B-491A-ADC5-7DAC2D6937BB}" presName="childComposite" presStyleCnt="0">
        <dgm:presLayoutVars>
          <dgm:chMax val="0"/>
          <dgm:chPref val="0"/>
        </dgm:presLayoutVars>
      </dgm:prSet>
      <dgm:spPr/>
    </dgm:pt>
    <dgm:pt modelId="{F2E25522-EE88-404B-A4C5-9A983DE92C8E}" type="pres">
      <dgm:prSet presAssocID="{D10496FC-B41B-491A-ADC5-7DAC2D6937BB}" presName="Image" presStyleLbl="node1" presStyleIdx="0" presStyleCnt="2" custLinFactX="24344" custLinFactNeighborX="100000" custLinFactNeighborY="-8778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E531AC64-38E5-4AA1-898A-196ED42AA3D0}" type="pres">
      <dgm:prSet presAssocID="{D10496FC-B41B-491A-ADC5-7DAC2D6937BB}" presName="childText" presStyleLbl="lnNode1" presStyleIdx="0" presStyleCnt="2" custScaleX="205137" custScaleY="236307" custLinFactNeighborX="-14375" custLinFactNeighborY="-87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FA84A6D-AF4D-475F-B5D8-A6CE9DCC3D63}" type="pres">
      <dgm:prSet presAssocID="{478620FE-920D-48D6-A514-DB443535883D}" presName="childComposite" presStyleCnt="0">
        <dgm:presLayoutVars>
          <dgm:chMax val="0"/>
          <dgm:chPref val="0"/>
        </dgm:presLayoutVars>
      </dgm:prSet>
      <dgm:spPr/>
    </dgm:pt>
    <dgm:pt modelId="{0BB23AAA-726C-43A9-B01F-2B13B0E79D81}" type="pres">
      <dgm:prSet presAssocID="{478620FE-920D-48D6-A514-DB443535883D}" presName="Image" presStyleLbl="node1" presStyleIdx="1" presStyleCnt="2" custLinFactX="24344" custLinFactNeighborX="100000" custLinFactNeighborY="-8889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95134F1C-F41E-4D92-8C61-14A6A4B4277D}" type="pres">
      <dgm:prSet presAssocID="{478620FE-920D-48D6-A514-DB443535883D}" presName="childText" presStyleLbl="lnNode1" presStyleIdx="1" presStyleCnt="2" custScaleX="205137" custScaleY="230206" custLinFactNeighborX="-608" custLinFactNeighborY="80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49B06EC0-0F87-407F-BE79-298EC52C4461}" type="presOf" srcId="{D10496FC-B41B-491A-ADC5-7DAC2D6937BB}" destId="{E531AC64-38E5-4AA1-898A-196ED42AA3D0}" srcOrd="0" destOrd="0" presId="urn:microsoft.com/office/officeart/2008/layout/PictureAccentList"/>
    <dgm:cxn modelId="{8656B241-AEE0-400B-86D4-26834D97EBC7}" type="presOf" srcId="{832CBB0F-4677-4E66-8857-B6EEE9584F07}" destId="{19494406-AD20-4A85-96A8-F334E3EC2D98}" srcOrd="0" destOrd="0" presId="urn:microsoft.com/office/officeart/2008/layout/PictureAccentList"/>
    <dgm:cxn modelId="{6BF86D8D-51D4-450A-A8E4-8CB8750C003B}" srcId="{C1B4FE98-D31F-40D0-B39B-B358160FD71A}" destId="{478620FE-920D-48D6-A514-DB443535883D}" srcOrd="1" destOrd="0" parTransId="{75DE6367-5FD3-405E-8669-E7F7A639E0FD}" sibTransId="{5FE04FA3-D211-4A7D-8849-542BB4B4D03F}"/>
    <dgm:cxn modelId="{5BDBC282-3FC1-4F0B-BA19-5E9FA047A538}" type="presOf" srcId="{478620FE-920D-48D6-A514-DB443535883D}" destId="{95134F1C-F41E-4D92-8C61-14A6A4B4277D}" srcOrd="0" destOrd="0" presId="urn:microsoft.com/office/officeart/2008/layout/PictureAccentList"/>
    <dgm:cxn modelId="{747D869F-9049-4F4B-8B07-0A1E7CDC5022}" srcId="{C1B4FE98-D31F-40D0-B39B-B358160FD71A}" destId="{D10496FC-B41B-491A-ADC5-7DAC2D6937BB}" srcOrd="0" destOrd="0" parTransId="{53159CAC-C1BA-4053-BDC8-740F070745EF}" sibTransId="{30A08ED7-7846-4E22-B88E-14C80586EA85}"/>
    <dgm:cxn modelId="{E285F87B-6E8B-4361-8B35-1DF9DE96DFAB}" type="presOf" srcId="{C1B4FE98-D31F-40D0-B39B-B358160FD71A}" destId="{18FDF093-B8B7-41D8-BF1C-0C4DDE3A2549}" srcOrd="0" destOrd="0" presId="urn:microsoft.com/office/officeart/2008/layout/PictureAccentList"/>
    <dgm:cxn modelId="{C876CB18-422D-4570-A724-52FD10733246}" srcId="{832CBB0F-4677-4E66-8857-B6EEE9584F07}" destId="{C1B4FE98-D31F-40D0-B39B-B358160FD71A}" srcOrd="0" destOrd="0" parTransId="{E7C4AFAD-27D3-4ECA-A342-6874D9F68449}" sibTransId="{91778D0B-CF47-4085-A3F1-02796EC1B5F6}"/>
    <dgm:cxn modelId="{497CC612-959B-4F19-BD73-B28942D3F129}" type="presParOf" srcId="{19494406-AD20-4A85-96A8-F334E3EC2D98}" destId="{3634E61C-1490-4B36-A6C5-A01950307807}" srcOrd="0" destOrd="0" presId="urn:microsoft.com/office/officeart/2008/layout/PictureAccentList"/>
    <dgm:cxn modelId="{8D1293F3-288D-41D5-9C98-8F2041F700C2}" type="presParOf" srcId="{3634E61C-1490-4B36-A6C5-A01950307807}" destId="{97C9001E-B063-4906-A9A6-5FB374C9EFA6}" srcOrd="0" destOrd="0" presId="urn:microsoft.com/office/officeart/2008/layout/PictureAccentList"/>
    <dgm:cxn modelId="{E5D57427-8282-4B02-9AAF-984E2D09C3B6}" type="presParOf" srcId="{97C9001E-B063-4906-A9A6-5FB374C9EFA6}" destId="{18FDF093-B8B7-41D8-BF1C-0C4DDE3A2549}" srcOrd="0" destOrd="0" presId="urn:microsoft.com/office/officeart/2008/layout/PictureAccentList"/>
    <dgm:cxn modelId="{3BF305D9-FCDE-4D00-B2FB-5B7F4B41419B}" type="presParOf" srcId="{3634E61C-1490-4B36-A6C5-A01950307807}" destId="{4329D1AF-F896-48F7-9C31-21351CD570BA}" srcOrd="1" destOrd="0" presId="urn:microsoft.com/office/officeart/2008/layout/PictureAccentList"/>
    <dgm:cxn modelId="{36C3848B-4866-41AE-A68B-48B68E7CD450}" type="presParOf" srcId="{4329D1AF-F896-48F7-9C31-21351CD570BA}" destId="{21EBFE67-ECE8-4EF0-BD20-8314F1189915}" srcOrd="0" destOrd="0" presId="urn:microsoft.com/office/officeart/2008/layout/PictureAccentList"/>
    <dgm:cxn modelId="{D622A4AA-C3B7-4274-BB96-348B3113F817}" type="presParOf" srcId="{21EBFE67-ECE8-4EF0-BD20-8314F1189915}" destId="{F2E25522-EE88-404B-A4C5-9A983DE92C8E}" srcOrd="0" destOrd="0" presId="urn:microsoft.com/office/officeart/2008/layout/PictureAccentList"/>
    <dgm:cxn modelId="{3BE6F4F2-5062-41FD-B719-70B804E0B100}" type="presParOf" srcId="{21EBFE67-ECE8-4EF0-BD20-8314F1189915}" destId="{E531AC64-38E5-4AA1-898A-196ED42AA3D0}" srcOrd="1" destOrd="0" presId="urn:microsoft.com/office/officeart/2008/layout/PictureAccentList"/>
    <dgm:cxn modelId="{15D71E01-4462-423B-ABAB-5FD92434641F}" type="presParOf" srcId="{4329D1AF-F896-48F7-9C31-21351CD570BA}" destId="{5FA84A6D-AF4D-475F-B5D8-A6CE9DCC3D63}" srcOrd="1" destOrd="0" presId="urn:microsoft.com/office/officeart/2008/layout/PictureAccentList"/>
    <dgm:cxn modelId="{A61B96BD-7CD7-49CE-93FF-A1794BE34033}" type="presParOf" srcId="{5FA84A6D-AF4D-475F-B5D8-A6CE9DCC3D63}" destId="{0BB23AAA-726C-43A9-B01F-2B13B0E79D81}" srcOrd="0" destOrd="0" presId="urn:microsoft.com/office/officeart/2008/layout/PictureAccentList"/>
    <dgm:cxn modelId="{FE2E0DF4-E94D-41DA-B360-2A422D870B58}" type="presParOf" srcId="{5FA84A6D-AF4D-475F-B5D8-A6CE9DCC3D63}" destId="{95134F1C-F41E-4D92-8C61-14A6A4B4277D}" srcOrd="1" destOrd="0" presId="urn:microsoft.com/office/officeart/2008/layout/PictureAccentList"/>
  </dgm:cxnLst>
  <dgm:bg>
    <a:blipFill>
      <a:blip xmlns:r="http://schemas.openxmlformats.org/officeDocument/2006/relationships" r:embed="rId3"/>
      <a:stretch>
        <a:fillRect t="-27000" b="-27000"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06DC4E1-E7AE-4DC6-AFC8-6FE68BE8C5E3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B6B5972E-D146-446B-AB61-85C221E74405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1"/>
          <a:r>
            <a:rPr lang="fa-IR" sz="4400" dirty="0" smtClean="0"/>
            <a:t>فکری</a:t>
          </a:r>
          <a:endParaRPr lang="fa-IR" sz="4400" dirty="0"/>
        </a:p>
      </dgm:t>
    </dgm:pt>
    <dgm:pt modelId="{A25F86E1-D0FA-41C9-A99B-65B5D10E71A8}" type="parTrans" cxnId="{4DE0FB67-DE5E-46C1-9393-C0638A80E29F}">
      <dgm:prSet/>
      <dgm:spPr/>
      <dgm:t>
        <a:bodyPr/>
        <a:lstStyle/>
        <a:p>
          <a:pPr rtl="1"/>
          <a:endParaRPr lang="fa-IR"/>
        </a:p>
      </dgm:t>
    </dgm:pt>
    <dgm:pt modelId="{A973BB6A-7454-4A34-A94A-689650608268}" type="sibTrans" cxnId="{4DE0FB67-DE5E-46C1-9393-C0638A80E29F}">
      <dgm:prSet/>
      <dgm:spPr/>
      <dgm:t>
        <a:bodyPr/>
        <a:lstStyle/>
        <a:p>
          <a:pPr rtl="1"/>
          <a:endParaRPr lang="fa-IR"/>
        </a:p>
      </dgm:t>
    </dgm:pt>
    <dgm:pt modelId="{FB492CF2-9E01-41F7-B87D-4E6B28374335}">
      <dgm:prSet phldrT="[Text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</dgm:spPr>
      <dgm:t>
        <a:bodyPr/>
        <a:lstStyle/>
        <a:p>
          <a:pPr rtl="1"/>
          <a:r>
            <a:rPr lang="fa-IR" sz="4400" dirty="0" smtClean="0"/>
            <a:t>عاطفی</a:t>
          </a:r>
          <a:endParaRPr lang="fa-IR" sz="4400" dirty="0"/>
        </a:p>
      </dgm:t>
    </dgm:pt>
    <dgm:pt modelId="{220710CD-EAB0-4C5B-A370-0D18B3C8A14D}" type="parTrans" cxnId="{BA9902A4-35F4-42D8-9216-975EEFEBA2B8}">
      <dgm:prSet/>
      <dgm:spPr/>
      <dgm:t>
        <a:bodyPr/>
        <a:lstStyle/>
        <a:p>
          <a:pPr rtl="1"/>
          <a:endParaRPr lang="fa-IR"/>
        </a:p>
      </dgm:t>
    </dgm:pt>
    <dgm:pt modelId="{AFB0B5C6-D65A-4862-938E-C1D67F1E45D7}" type="sibTrans" cxnId="{BA9902A4-35F4-42D8-9216-975EEFEBA2B8}">
      <dgm:prSet/>
      <dgm:spPr/>
      <dgm:t>
        <a:bodyPr/>
        <a:lstStyle/>
        <a:p>
          <a:pPr rtl="1"/>
          <a:endParaRPr lang="fa-IR"/>
        </a:p>
      </dgm:t>
    </dgm:pt>
    <dgm:pt modelId="{C526326A-E433-4364-8B52-AEDAD373218B}">
      <dgm:prSet phldrT="[Text]" custT="1"/>
      <dgm:spPr/>
      <dgm:t>
        <a:bodyPr/>
        <a:lstStyle/>
        <a:p>
          <a:pPr rtl="1"/>
          <a:r>
            <a:rPr lang="fa-IR" sz="4400" dirty="0" smtClean="0"/>
            <a:t>آموزشی</a:t>
          </a:r>
          <a:endParaRPr lang="fa-IR" sz="4400" dirty="0"/>
        </a:p>
      </dgm:t>
    </dgm:pt>
    <dgm:pt modelId="{5A311A90-898F-4D12-AA26-64283059C747}" type="parTrans" cxnId="{085EDB52-E284-4093-801F-BF977B2FBCA6}">
      <dgm:prSet/>
      <dgm:spPr/>
      <dgm:t>
        <a:bodyPr/>
        <a:lstStyle/>
        <a:p>
          <a:pPr rtl="1"/>
          <a:endParaRPr lang="fa-IR"/>
        </a:p>
      </dgm:t>
    </dgm:pt>
    <dgm:pt modelId="{D6485551-6507-492E-A0DB-B599AFA43EF7}" type="sibTrans" cxnId="{085EDB52-E284-4093-801F-BF977B2FBCA6}">
      <dgm:prSet/>
      <dgm:spPr/>
      <dgm:t>
        <a:bodyPr/>
        <a:lstStyle/>
        <a:p>
          <a:pPr rtl="1"/>
          <a:endParaRPr lang="fa-IR"/>
        </a:p>
      </dgm:t>
    </dgm:pt>
    <dgm:pt modelId="{A8754DAE-2747-4451-86C2-7D3B5EC94265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pPr rtl="1"/>
          <a:r>
            <a:rPr lang="fa-IR" sz="4400" dirty="0" smtClean="0"/>
            <a:t>احکام</a:t>
          </a:r>
        </a:p>
      </dgm:t>
    </dgm:pt>
    <dgm:pt modelId="{3F99B81B-D0C2-4F1E-9805-9E0498466238}" type="parTrans" cxnId="{CA78B590-68F5-456C-947F-4FE9589699D4}">
      <dgm:prSet/>
      <dgm:spPr/>
      <dgm:t>
        <a:bodyPr/>
        <a:lstStyle/>
        <a:p>
          <a:pPr rtl="1"/>
          <a:endParaRPr lang="fa-IR"/>
        </a:p>
      </dgm:t>
    </dgm:pt>
    <dgm:pt modelId="{7AC93A50-FA99-40CA-873B-C44DFCC637E1}" type="sibTrans" cxnId="{CA78B590-68F5-456C-947F-4FE9589699D4}">
      <dgm:prSet/>
      <dgm:spPr/>
      <dgm:t>
        <a:bodyPr/>
        <a:lstStyle/>
        <a:p>
          <a:pPr rtl="1"/>
          <a:endParaRPr lang="fa-IR"/>
        </a:p>
      </dgm:t>
    </dgm:pt>
    <dgm:pt modelId="{C4E38388-0775-452E-A372-6DCE4F545C1B}">
      <dgm:prSet phldrT="[Text]"/>
      <dgm:spPr/>
      <dgm:t>
        <a:bodyPr/>
        <a:lstStyle/>
        <a:p>
          <a:pPr rtl="1"/>
          <a:r>
            <a:rPr lang="fa-IR" dirty="0" smtClean="0"/>
            <a:t>بایسته ها</a:t>
          </a:r>
          <a:endParaRPr lang="fa-IR" dirty="0"/>
        </a:p>
      </dgm:t>
    </dgm:pt>
    <dgm:pt modelId="{8832A9D0-2643-4C72-9AF8-D931EE9C3E9B}" type="parTrans" cxnId="{7CAF6CFD-CE09-414F-8F99-B372FF44647F}">
      <dgm:prSet/>
      <dgm:spPr/>
      <dgm:t>
        <a:bodyPr/>
        <a:lstStyle/>
        <a:p>
          <a:pPr rtl="1"/>
          <a:endParaRPr lang="fa-IR"/>
        </a:p>
      </dgm:t>
    </dgm:pt>
    <dgm:pt modelId="{BAA0801B-FD9C-4E7B-8E89-531581682BC1}" type="sibTrans" cxnId="{7CAF6CFD-CE09-414F-8F99-B372FF44647F}">
      <dgm:prSet/>
      <dgm:spPr/>
      <dgm:t>
        <a:bodyPr/>
        <a:lstStyle/>
        <a:p>
          <a:pPr rtl="1"/>
          <a:endParaRPr lang="fa-IR"/>
        </a:p>
      </dgm:t>
    </dgm:pt>
    <dgm:pt modelId="{D43AEC8A-93C2-4D78-9F72-9E049E921049}">
      <dgm:prSet phldrT="[Text]"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400" dirty="0" smtClean="0"/>
            <a:t>پرورشی</a:t>
          </a:r>
        </a:p>
      </dgm:t>
    </dgm:pt>
    <dgm:pt modelId="{BF52742D-4381-4579-8359-8F29677532B3}" type="parTrans" cxnId="{769E6495-B4BA-46FC-AC71-F3E62E2508B6}">
      <dgm:prSet/>
      <dgm:spPr/>
      <dgm:t>
        <a:bodyPr/>
        <a:lstStyle/>
        <a:p>
          <a:pPr rtl="1"/>
          <a:endParaRPr lang="fa-IR"/>
        </a:p>
      </dgm:t>
    </dgm:pt>
    <dgm:pt modelId="{F3C2B7DB-A7A5-40CC-9358-40CD7C0A018B}" type="sibTrans" cxnId="{769E6495-B4BA-46FC-AC71-F3E62E2508B6}">
      <dgm:prSet/>
      <dgm:spPr/>
      <dgm:t>
        <a:bodyPr/>
        <a:lstStyle/>
        <a:p>
          <a:pPr rtl="1"/>
          <a:endParaRPr lang="fa-IR"/>
        </a:p>
      </dgm:t>
    </dgm:pt>
    <dgm:pt modelId="{DE4FF7A0-E5E0-409E-B8D9-C481A9F39A75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pPr rtl="1"/>
          <a:r>
            <a:rPr lang="fa-IR" sz="4400" dirty="0" smtClean="0"/>
            <a:t>اخلاقی</a:t>
          </a:r>
          <a:endParaRPr lang="fa-IR" sz="4400" dirty="0"/>
        </a:p>
      </dgm:t>
    </dgm:pt>
    <dgm:pt modelId="{E212BB91-586B-446E-88AF-9FD6705F029D}" type="parTrans" cxnId="{3E3941B1-C2BB-4DBD-BCC4-1A263463C36E}">
      <dgm:prSet/>
      <dgm:spPr/>
      <dgm:t>
        <a:bodyPr/>
        <a:lstStyle/>
        <a:p>
          <a:pPr rtl="1"/>
          <a:endParaRPr lang="fa-IR"/>
        </a:p>
      </dgm:t>
    </dgm:pt>
    <dgm:pt modelId="{67FC9472-1762-4B65-AD88-DB210D3FD680}" type="sibTrans" cxnId="{3E3941B1-C2BB-4DBD-BCC4-1A263463C36E}">
      <dgm:prSet/>
      <dgm:spPr/>
      <dgm:t>
        <a:bodyPr/>
        <a:lstStyle/>
        <a:p>
          <a:pPr rtl="1"/>
          <a:endParaRPr lang="fa-IR"/>
        </a:p>
      </dgm:t>
    </dgm:pt>
    <dgm:pt modelId="{07A7548F-52D2-4E4B-A45A-BCA15ECD2C51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r>
            <a:rPr lang="fa-IR" sz="4400" dirty="0" smtClean="0"/>
            <a:t>صفات خدا</a:t>
          </a:r>
        </a:p>
      </dgm:t>
    </dgm:pt>
    <dgm:pt modelId="{3C184368-29A2-4D84-AE2C-184C65F6756E}" type="parTrans" cxnId="{D6AFD95E-3CB1-469C-A049-BDD67F96EE4B}">
      <dgm:prSet/>
      <dgm:spPr/>
      <dgm:t>
        <a:bodyPr/>
        <a:lstStyle/>
        <a:p>
          <a:pPr rtl="1"/>
          <a:endParaRPr lang="fa-IR"/>
        </a:p>
      </dgm:t>
    </dgm:pt>
    <dgm:pt modelId="{AC06D3DA-5388-404D-8BAD-026FDD932A70}" type="sibTrans" cxnId="{D6AFD95E-3CB1-469C-A049-BDD67F96EE4B}">
      <dgm:prSet/>
      <dgm:spPr/>
      <dgm:t>
        <a:bodyPr/>
        <a:lstStyle/>
        <a:p>
          <a:pPr rtl="1"/>
          <a:endParaRPr lang="fa-IR"/>
        </a:p>
      </dgm:t>
    </dgm:pt>
    <dgm:pt modelId="{D6A40108-1474-4F88-9B23-051544EEB0EA}" type="pres">
      <dgm:prSet presAssocID="{006DC4E1-E7AE-4DC6-AFC8-6FE68BE8C5E3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802A0F3E-E040-4BB7-A8C6-6C1089C71DC6}" type="pres">
      <dgm:prSet presAssocID="{C4E38388-0775-452E-A372-6DCE4F545C1B}" presName="root1" presStyleCnt="0"/>
      <dgm:spPr/>
    </dgm:pt>
    <dgm:pt modelId="{C2C4D494-DF5C-4D24-952C-0E4B677C3976}" type="pres">
      <dgm:prSet presAssocID="{C4E38388-0775-452E-A372-6DCE4F545C1B}" presName="LevelOneTextNode" presStyleLbl="node0" presStyleIdx="0" presStyleCnt="1" custScaleX="113916" custScaleY="33146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1BB3F3A-24E1-463E-A2C5-24ECB786D7DC}" type="pres">
      <dgm:prSet presAssocID="{C4E38388-0775-452E-A372-6DCE4F545C1B}" presName="level2hierChild" presStyleCnt="0"/>
      <dgm:spPr/>
    </dgm:pt>
    <dgm:pt modelId="{337C8A85-6969-4FAA-9DE7-41F36AE00140}" type="pres">
      <dgm:prSet presAssocID="{BF52742D-4381-4579-8359-8F29677532B3}" presName="conn2-1" presStyleLbl="parChTrans1D2" presStyleIdx="0" presStyleCnt="2"/>
      <dgm:spPr/>
    </dgm:pt>
    <dgm:pt modelId="{FC0DF830-0697-4537-8FF2-7C2BB1B34B3F}" type="pres">
      <dgm:prSet presAssocID="{BF52742D-4381-4579-8359-8F29677532B3}" presName="connTx" presStyleLbl="parChTrans1D2" presStyleIdx="0" presStyleCnt="2"/>
      <dgm:spPr/>
    </dgm:pt>
    <dgm:pt modelId="{930D7A33-BDA9-490A-9422-555349750850}" type="pres">
      <dgm:prSet presAssocID="{D43AEC8A-93C2-4D78-9F72-9E049E921049}" presName="root2" presStyleCnt="0"/>
      <dgm:spPr/>
    </dgm:pt>
    <dgm:pt modelId="{21FC762D-9D3A-40B3-8F4D-A3EC15342992}" type="pres">
      <dgm:prSet presAssocID="{D43AEC8A-93C2-4D78-9F72-9E049E921049}" presName="LevelTwoTextNode" presStyleLbl="node2" presStyleIdx="0" presStyleCnt="2" custScaleX="183518" custScaleY="193798" custLinFactNeighborX="119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B76AA50-870F-4681-9DF3-CEEC46ACEFD1}" type="pres">
      <dgm:prSet presAssocID="{D43AEC8A-93C2-4D78-9F72-9E049E921049}" presName="level3hierChild" presStyleCnt="0"/>
      <dgm:spPr/>
    </dgm:pt>
    <dgm:pt modelId="{678A5171-4B0E-4803-97B1-2F1DCCDEB4BD}" type="pres">
      <dgm:prSet presAssocID="{A25F86E1-D0FA-41C9-A99B-65B5D10E71A8}" presName="conn2-1" presStyleLbl="parChTrans1D3" presStyleIdx="0" presStyleCnt="5"/>
      <dgm:spPr/>
    </dgm:pt>
    <dgm:pt modelId="{13EAFAE1-31DB-45E3-B92D-6C3A81126D16}" type="pres">
      <dgm:prSet presAssocID="{A25F86E1-D0FA-41C9-A99B-65B5D10E71A8}" presName="connTx" presStyleLbl="parChTrans1D3" presStyleIdx="0" presStyleCnt="5"/>
      <dgm:spPr/>
    </dgm:pt>
    <dgm:pt modelId="{FC0DA0C5-8943-453D-9FDE-CF6DDEF7FB94}" type="pres">
      <dgm:prSet presAssocID="{B6B5972E-D146-446B-AB61-85C221E74405}" presName="root2" presStyleCnt="0"/>
      <dgm:spPr/>
    </dgm:pt>
    <dgm:pt modelId="{2A762215-96CC-4CD8-B7F9-9E9E39869D97}" type="pres">
      <dgm:prSet presAssocID="{B6B5972E-D146-446B-AB61-85C221E74405}" presName="LevelTwoTextNode" presStyleLbl="node3" presStyleIdx="0" presStyleCnt="5" custScaleX="183518" custScaleY="234989" custLinFactNeighborX="4182">
        <dgm:presLayoutVars>
          <dgm:chPref val="3"/>
        </dgm:presLayoutVars>
      </dgm:prSet>
      <dgm:spPr/>
    </dgm:pt>
    <dgm:pt modelId="{332637B2-2001-43A9-B7F8-FA0E50BCD100}" type="pres">
      <dgm:prSet presAssocID="{B6B5972E-D146-446B-AB61-85C221E74405}" presName="level3hierChild" presStyleCnt="0"/>
      <dgm:spPr/>
    </dgm:pt>
    <dgm:pt modelId="{A0DD26F6-929D-4969-A55C-C95FA8D3FA32}" type="pres">
      <dgm:prSet presAssocID="{E212BB91-586B-446E-88AF-9FD6705F029D}" presName="conn2-1" presStyleLbl="parChTrans1D3" presStyleIdx="1" presStyleCnt="5"/>
      <dgm:spPr/>
    </dgm:pt>
    <dgm:pt modelId="{C2A2E7FA-2139-4AA9-BD18-E75B23E270F1}" type="pres">
      <dgm:prSet presAssocID="{E212BB91-586B-446E-88AF-9FD6705F029D}" presName="connTx" presStyleLbl="parChTrans1D3" presStyleIdx="1" presStyleCnt="5"/>
      <dgm:spPr/>
    </dgm:pt>
    <dgm:pt modelId="{ADB67BA2-72FE-46C6-B10A-869872B06753}" type="pres">
      <dgm:prSet presAssocID="{DE4FF7A0-E5E0-409E-B8D9-C481A9F39A75}" presName="root2" presStyleCnt="0"/>
      <dgm:spPr/>
    </dgm:pt>
    <dgm:pt modelId="{5C792D06-6FE8-47E3-B1A4-E1EAE91DCF03}" type="pres">
      <dgm:prSet presAssocID="{DE4FF7A0-E5E0-409E-B8D9-C481A9F39A75}" presName="LevelTwoTextNode" presStyleLbl="node3" presStyleIdx="1" presStyleCnt="5" custScaleX="183518" custScaleY="234989" custLinFactNeighborX="4182">
        <dgm:presLayoutVars>
          <dgm:chPref val="3"/>
        </dgm:presLayoutVars>
      </dgm:prSet>
      <dgm:spPr/>
    </dgm:pt>
    <dgm:pt modelId="{84A297E7-6EBD-414D-96B2-98E18B6CF1B3}" type="pres">
      <dgm:prSet presAssocID="{DE4FF7A0-E5E0-409E-B8D9-C481A9F39A75}" presName="level3hierChild" presStyleCnt="0"/>
      <dgm:spPr/>
    </dgm:pt>
    <dgm:pt modelId="{23514FFF-7716-41CE-A289-8F3229F0C74E}" type="pres">
      <dgm:prSet presAssocID="{220710CD-EAB0-4C5B-A370-0D18B3C8A14D}" presName="conn2-1" presStyleLbl="parChTrans1D3" presStyleIdx="2" presStyleCnt="5"/>
      <dgm:spPr/>
    </dgm:pt>
    <dgm:pt modelId="{927D7CA4-7C4C-4700-9EE4-CDF823EACE7B}" type="pres">
      <dgm:prSet presAssocID="{220710CD-EAB0-4C5B-A370-0D18B3C8A14D}" presName="connTx" presStyleLbl="parChTrans1D3" presStyleIdx="2" presStyleCnt="5"/>
      <dgm:spPr/>
    </dgm:pt>
    <dgm:pt modelId="{1AE7C86F-1DF4-481B-8002-305CAC7402CF}" type="pres">
      <dgm:prSet presAssocID="{FB492CF2-9E01-41F7-B87D-4E6B28374335}" presName="root2" presStyleCnt="0"/>
      <dgm:spPr/>
    </dgm:pt>
    <dgm:pt modelId="{4A357AC3-E878-4460-8C4A-67E362BB98CC}" type="pres">
      <dgm:prSet presAssocID="{FB492CF2-9E01-41F7-B87D-4E6B28374335}" presName="LevelTwoTextNode" presStyleLbl="node3" presStyleIdx="2" presStyleCnt="5" custScaleX="183518" custScaleY="234989" custLinFactNeighborX="4182">
        <dgm:presLayoutVars>
          <dgm:chPref val="3"/>
        </dgm:presLayoutVars>
      </dgm:prSet>
      <dgm:spPr/>
    </dgm:pt>
    <dgm:pt modelId="{6820E85F-8A21-47E3-A376-97422E3F41F1}" type="pres">
      <dgm:prSet presAssocID="{FB492CF2-9E01-41F7-B87D-4E6B28374335}" presName="level3hierChild" presStyleCnt="0"/>
      <dgm:spPr/>
    </dgm:pt>
    <dgm:pt modelId="{D30085CC-8DC6-40CE-9387-CFB13A9F67B9}" type="pres">
      <dgm:prSet presAssocID="{5A311A90-898F-4D12-AA26-64283059C747}" presName="conn2-1" presStyleLbl="parChTrans1D2" presStyleIdx="1" presStyleCnt="2"/>
      <dgm:spPr/>
    </dgm:pt>
    <dgm:pt modelId="{36C0D33D-1F19-4E15-B422-9A76FC92F2D8}" type="pres">
      <dgm:prSet presAssocID="{5A311A90-898F-4D12-AA26-64283059C747}" presName="connTx" presStyleLbl="parChTrans1D2" presStyleIdx="1" presStyleCnt="2"/>
      <dgm:spPr/>
    </dgm:pt>
    <dgm:pt modelId="{DC2A5A94-7A84-4A84-9DEF-0761EFC4DE95}" type="pres">
      <dgm:prSet presAssocID="{C526326A-E433-4364-8B52-AEDAD373218B}" presName="root2" presStyleCnt="0"/>
      <dgm:spPr/>
    </dgm:pt>
    <dgm:pt modelId="{E3925651-5BE0-4ADC-B4BD-F78F766AF004}" type="pres">
      <dgm:prSet presAssocID="{C526326A-E433-4364-8B52-AEDAD373218B}" presName="LevelTwoTextNode" presStyleLbl="node2" presStyleIdx="1" presStyleCnt="2" custScaleX="183518" custScaleY="193798" custLinFactNeighborX="11954">
        <dgm:presLayoutVars>
          <dgm:chPref val="3"/>
        </dgm:presLayoutVars>
      </dgm:prSet>
      <dgm:spPr/>
    </dgm:pt>
    <dgm:pt modelId="{8997F390-2C17-459F-A7F4-C1BDB8A1EA28}" type="pres">
      <dgm:prSet presAssocID="{C526326A-E433-4364-8B52-AEDAD373218B}" presName="level3hierChild" presStyleCnt="0"/>
      <dgm:spPr/>
    </dgm:pt>
    <dgm:pt modelId="{4470638C-7F9A-4A1D-9EF9-CFAFFB250F2F}" type="pres">
      <dgm:prSet presAssocID="{3F99B81B-D0C2-4F1E-9805-9E0498466238}" presName="conn2-1" presStyleLbl="parChTrans1D3" presStyleIdx="3" presStyleCnt="5"/>
      <dgm:spPr/>
    </dgm:pt>
    <dgm:pt modelId="{CB791551-7CB0-46A0-A33F-970056A4ABEB}" type="pres">
      <dgm:prSet presAssocID="{3F99B81B-D0C2-4F1E-9805-9E0498466238}" presName="connTx" presStyleLbl="parChTrans1D3" presStyleIdx="3" presStyleCnt="5"/>
      <dgm:spPr/>
    </dgm:pt>
    <dgm:pt modelId="{1901C57D-F225-404E-A4B4-950ABBFACC38}" type="pres">
      <dgm:prSet presAssocID="{A8754DAE-2747-4451-86C2-7D3B5EC94265}" presName="root2" presStyleCnt="0"/>
      <dgm:spPr/>
    </dgm:pt>
    <dgm:pt modelId="{4EA9E63B-F4B4-4004-9639-7BD72032920E}" type="pres">
      <dgm:prSet presAssocID="{A8754DAE-2747-4451-86C2-7D3B5EC94265}" presName="LevelTwoTextNode" presStyleLbl="node3" presStyleIdx="3" presStyleCnt="5" custScaleX="183518" custScaleY="234989" custLinFactNeighborX="418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4806611-8972-4AC2-858D-E3EB7FF75817}" type="pres">
      <dgm:prSet presAssocID="{A8754DAE-2747-4451-86C2-7D3B5EC94265}" presName="level3hierChild" presStyleCnt="0"/>
      <dgm:spPr/>
    </dgm:pt>
    <dgm:pt modelId="{C5898863-86FB-4B38-B105-C51721C6281A}" type="pres">
      <dgm:prSet presAssocID="{3C184368-29A2-4D84-AE2C-184C65F6756E}" presName="conn2-1" presStyleLbl="parChTrans1D3" presStyleIdx="4" presStyleCnt="5"/>
      <dgm:spPr/>
    </dgm:pt>
    <dgm:pt modelId="{BD32E51E-F2BE-4709-82B5-B28B48FCC290}" type="pres">
      <dgm:prSet presAssocID="{3C184368-29A2-4D84-AE2C-184C65F6756E}" presName="connTx" presStyleLbl="parChTrans1D3" presStyleIdx="4" presStyleCnt="5"/>
      <dgm:spPr/>
    </dgm:pt>
    <dgm:pt modelId="{B8425456-1BB9-488E-9D48-AA92AF785C7D}" type="pres">
      <dgm:prSet presAssocID="{07A7548F-52D2-4E4B-A45A-BCA15ECD2C51}" presName="root2" presStyleCnt="0"/>
      <dgm:spPr/>
    </dgm:pt>
    <dgm:pt modelId="{68D49D18-8A69-4B1A-8EAD-8A73AEE9A7F5}" type="pres">
      <dgm:prSet presAssocID="{07A7548F-52D2-4E4B-A45A-BCA15ECD2C51}" presName="LevelTwoTextNode" presStyleLbl="node3" presStyleIdx="4" presStyleCnt="5" custScaleX="183518" custScaleY="234989" custLinFactNeighborX="418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5D16E71-C746-4762-B23A-2BE81D87D408}" type="pres">
      <dgm:prSet presAssocID="{07A7548F-52D2-4E4B-A45A-BCA15ECD2C51}" presName="level3hierChild" presStyleCnt="0"/>
      <dgm:spPr/>
    </dgm:pt>
  </dgm:ptLst>
  <dgm:cxnLst>
    <dgm:cxn modelId="{4DE0FB67-DE5E-46C1-9393-C0638A80E29F}" srcId="{D43AEC8A-93C2-4D78-9F72-9E049E921049}" destId="{B6B5972E-D146-446B-AB61-85C221E74405}" srcOrd="0" destOrd="0" parTransId="{A25F86E1-D0FA-41C9-A99B-65B5D10E71A8}" sibTransId="{A973BB6A-7454-4A34-A94A-689650608268}"/>
    <dgm:cxn modelId="{E176A7AD-F35F-4C50-A762-655A40C86975}" type="presOf" srcId="{C4E38388-0775-452E-A372-6DCE4F545C1B}" destId="{C2C4D494-DF5C-4D24-952C-0E4B677C3976}" srcOrd="0" destOrd="0" presId="urn:microsoft.com/office/officeart/2005/8/layout/hierarchy2"/>
    <dgm:cxn modelId="{2F253AD2-C9EE-471B-9634-F55F83CEB59E}" type="presOf" srcId="{3C184368-29A2-4D84-AE2C-184C65F6756E}" destId="{C5898863-86FB-4B38-B105-C51721C6281A}" srcOrd="0" destOrd="0" presId="urn:microsoft.com/office/officeart/2005/8/layout/hierarchy2"/>
    <dgm:cxn modelId="{B21FC59E-A3D7-429B-8318-416B0058A934}" type="presOf" srcId="{3F99B81B-D0C2-4F1E-9805-9E0498466238}" destId="{CB791551-7CB0-46A0-A33F-970056A4ABEB}" srcOrd="1" destOrd="0" presId="urn:microsoft.com/office/officeart/2005/8/layout/hierarchy2"/>
    <dgm:cxn modelId="{D6AFD95E-3CB1-469C-A049-BDD67F96EE4B}" srcId="{C526326A-E433-4364-8B52-AEDAD373218B}" destId="{07A7548F-52D2-4E4B-A45A-BCA15ECD2C51}" srcOrd="1" destOrd="0" parTransId="{3C184368-29A2-4D84-AE2C-184C65F6756E}" sibTransId="{AC06D3DA-5388-404D-8BAD-026FDD932A70}"/>
    <dgm:cxn modelId="{7BF0FD41-7260-4157-82F5-7B45A4FA44FF}" type="presOf" srcId="{B6B5972E-D146-446B-AB61-85C221E74405}" destId="{2A762215-96CC-4CD8-B7F9-9E9E39869D97}" srcOrd="0" destOrd="0" presId="urn:microsoft.com/office/officeart/2005/8/layout/hierarchy2"/>
    <dgm:cxn modelId="{BA9902A4-35F4-42D8-9216-975EEFEBA2B8}" srcId="{D43AEC8A-93C2-4D78-9F72-9E049E921049}" destId="{FB492CF2-9E01-41F7-B87D-4E6B28374335}" srcOrd="2" destOrd="0" parTransId="{220710CD-EAB0-4C5B-A370-0D18B3C8A14D}" sibTransId="{AFB0B5C6-D65A-4862-938E-C1D67F1E45D7}"/>
    <dgm:cxn modelId="{EA908D45-302E-47B9-8F82-D0B55FE8A43B}" type="presOf" srcId="{E212BB91-586B-446E-88AF-9FD6705F029D}" destId="{A0DD26F6-929D-4969-A55C-C95FA8D3FA32}" srcOrd="0" destOrd="0" presId="urn:microsoft.com/office/officeart/2005/8/layout/hierarchy2"/>
    <dgm:cxn modelId="{A98D3F34-4383-4AFC-8DAE-F7F76907129D}" type="presOf" srcId="{A8754DAE-2747-4451-86C2-7D3B5EC94265}" destId="{4EA9E63B-F4B4-4004-9639-7BD72032920E}" srcOrd="0" destOrd="0" presId="urn:microsoft.com/office/officeart/2005/8/layout/hierarchy2"/>
    <dgm:cxn modelId="{FFC15B6A-6A0F-4702-84C5-8F0701929999}" type="presOf" srcId="{5A311A90-898F-4D12-AA26-64283059C747}" destId="{36C0D33D-1F19-4E15-B422-9A76FC92F2D8}" srcOrd="1" destOrd="0" presId="urn:microsoft.com/office/officeart/2005/8/layout/hierarchy2"/>
    <dgm:cxn modelId="{3E3941B1-C2BB-4DBD-BCC4-1A263463C36E}" srcId="{D43AEC8A-93C2-4D78-9F72-9E049E921049}" destId="{DE4FF7A0-E5E0-409E-B8D9-C481A9F39A75}" srcOrd="1" destOrd="0" parTransId="{E212BB91-586B-446E-88AF-9FD6705F029D}" sibTransId="{67FC9472-1762-4B65-AD88-DB210D3FD680}"/>
    <dgm:cxn modelId="{E67FDF3C-D382-461A-9C1B-5B85F9601AA0}" type="presOf" srcId="{E212BB91-586B-446E-88AF-9FD6705F029D}" destId="{C2A2E7FA-2139-4AA9-BD18-E75B23E270F1}" srcOrd="1" destOrd="0" presId="urn:microsoft.com/office/officeart/2005/8/layout/hierarchy2"/>
    <dgm:cxn modelId="{A7B8B6C8-EE18-4751-8BCE-00BB6166BF49}" type="presOf" srcId="{BF52742D-4381-4579-8359-8F29677532B3}" destId="{337C8A85-6969-4FAA-9DE7-41F36AE00140}" srcOrd="0" destOrd="0" presId="urn:microsoft.com/office/officeart/2005/8/layout/hierarchy2"/>
    <dgm:cxn modelId="{B23DC0F0-1354-4BC6-B522-A14B1A3FEE0A}" type="presOf" srcId="{220710CD-EAB0-4C5B-A370-0D18B3C8A14D}" destId="{927D7CA4-7C4C-4700-9EE4-CDF823EACE7B}" srcOrd="1" destOrd="0" presId="urn:microsoft.com/office/officeart/2005/8/layout/hierarchy2"/>
    <dgm:cxn modelId="{A17BF958-D3B6-4CA6-A95B-E65F3C6AB94D}" type="presOf" srcId="{FB492CF2-9E01-41F7-B87D-4E6B28374335}" destId="{4A357AC3-E878-4460-8C4A-67E362BB98CC}" srcOrd="0" destOrd="0" presId="urn:microsoft.com/office/officeart/2005/8/layout/hierarchy2"/>
    <dgm:cxn modelId="{9AC11C30-94ED-4A91-8BA4-66D2E6725A49}" type="presOf" srcId="{3C184368-29A2-4D84-AE2C-184C65F6756E}" destId="{BD32E51E-F2BE-4709-82B5-B28B48FCC290}" srcOrd="1" destOrd="0" presId="urn:microsoft.com/office/officeart/2005/8/layout/hierarchy2"/>
    <dgm:cxn modelId="{2E891B35-5713-4F8F-A00E-1F2386BC0B71}" type="presOf" srcId="{DE4FF7A0-E5E0-409E-B8D9-C481A9F39A75}" destId="{5C792D06-6FE8-47E3-B1A4-E1EAE91DCF03}" srcOrd="0" destOrd="0" presId="urn:microsoft.com/office/officeart/2005/8/layout/hierarchy2"/>
    <dgm:cxn modelId="{E096F2AB-8A12-4612-A8F4-76AEE49E7D9F}" type="presOf" srcId="{07A7548F-52D2-4E4B-A45A-BCA15ECD2C51}" destId="{68D49D18-8A69-4B1A-8EAD-8A73AEE9A7F5}" srcOrd="0" destOrd="0" presId="urn:microsoft.com/office/officeart/2005/8/layout/hierarchy2"/>
    <dgm:cxn modelId="{1B9B8996-B5FC-415E-99C1-A3245DF7D6E4}" type="presOf" srcId="{220710CD-EAB0-4C5B-A370-0D18B3C8A14D}" destId="{23514FFF-7716-41CE-A289-8F3229F0C74E}" srcOrd="0" destOrd="0" presId="urn:microsoft.com/office/officeart/2005/8/layout/hierarchy2"/>
    <dgm:cxn modelId="{085EDB52-E284-4093-801F-BF977B2FBCA6}" srcId="{C4E38388-0775-452E-A372-6DCE4F545C1B}" destId="{C526326A-E433-4364-8B52-AEDAD373218B}" srcOrd="1" destOrd="0" parTransId="{5A311A90-898F-4D12-AA26-64283059C747}" sibTransId="{D6485551-6507-492E-A0DB-B599AFA43EF7}"/>
    <dgm:cxn modelId="{304BD852-94FB-4055-8377-9DF4EF22C3C3}" type="presOf" srcId="{A25F86E1-D0FA-41C9-A99B-65B5D10E71A8}" destId="{13EAFAE1-31DB-45E3-B92D-6C3A81126D16}" srcOrd="1" destOrd="0" presId="urn:microsoft.com/office/officeart/2005/8/layout/hierarchy2"/>
    <dgm:cxn modelId="{10500AFF-867E-42F1-8F23-64CA34F3E520}" type="presOf" srcId="{5A311A90-898F-4D12-AA26-64283059C747}" destId="{D30085CC-8DC6-40CE-9387-CFB13A9F67B9}" srcOrd="0" destOrd="0" presId="urn:microsoft.com/office/officeart/2005/8/layout/hierarchy2"/>
    <dgm:cxn modelId="{CA78B590-68F5-456C-947F-4FE9589699D4}" srcId="{C526326A-E433-4364-8B52-AEDAD373218B}" destId="{A8754DAE-2747-4451-86C2-7D3B5EC94265}" srcOrd="0" destOrd="0" parTransId="{3F99B81B-D0C2-4F1E-9805-9E0498466238}" sibTransId="{7AC93A50-FA99-40CA-873B-C44DFCC637E1}"/>
    <dgm:cxn modelId="{7CAF6CFD-CE09-414F-8F99-B372FF44647F}" srcId="{006DC4E1-E7AE-4DC6-AFC8-6FE68BE8C5E3}" destId="{C4E38388-0775-452E-A372-6DCE4F545C1B}" srcOrd="0" destOrd="0" parTransId="{8832A9D0-2643-4C72-9AF8-D931EE9C3E9B}" sibTransId="{BAA0801B-FD9C-4E7B-8E89-531581682BC1}"/>
    <dgm:cxn modelId="{51AB3327-572A-43B8-92C1-E0977DC98CEB}" type="presOf" srcId="{BF52742D-4381-4579-8359-8F29677532B3}" destId="{FC0DF830-0697-4537-8FF2-7C2BB1B34B3F}" srcOrd="1" destOrd="0" presId="urn:microsoft.com/office/officeart/2005/8/layout/hierarchy2"/>
    <dgm:cxn modelId="{AE49552D-A265-4DF7-A31C-E941CD6024B6}" type="presOf" srcId="{3F99B81B-D0C2-4F1E-9805-9E0498466238}" destId="{4470638C-7F9A-4A1D-9EF9-CFAFFB250F2F}" srcOrd="0" destOrd="0" presId="urn:microsoft.com/office/officeart/2005/8/layout/hierarchy2"/>
    <dgm:cxn modelId="{30A7742D-35FF-480F-B0B7-CD4EDE8BA838}" type="presOf" srcId="{A25F86E1-D0FA-41C9-A99B-65B5D10E71A8}" destId="{678A5171-4B0E-4803-97B1-2F1DCCDEB4BD}" srcOrd="0" destOrd="0" presId="urn:microsoft.com/office/officeart/2005/8/layout/hierarchy2"/>
    <dgm:cxn modelId="{83024641-2487-4F45-81EC-D26593271559}" type="presOf" srcId="{006DC4E1-E7AE-4DC6-AFC8-6FE68BE8C5E3}" destId="{D6A40108-1474-4F88-9B23-051544EEB0EA}" srcOrd="0" destOrd="0" presId="urn:microsoft.com/office/officeart/2005/8/layout/hierarchy2"/>
    <dgm:cxn modelId="{B4B878FF-9895-4FCF-8E04-EE2FD8E47EFD}" type="presOf" srcId="{D43AEC8A-93C2-4D78-9F72-9E049E921049}" destId="{21FC762D-9D3A-40B3-8F4D-A3EC15342992}" srcOrd="0" destOrd="0" presId="urn:microsoft.com/office/officeart/2005/8/layout/hierarchy2"/>
    <dgm:cxn modelId="{769E6495-B4BA-46FC-AC71-F3E62E2508B6}" srcId="{C4E38388-0775-452E-A372-6DCE4F545C1B}" destId="{D43AEC8A-93C2-4D78-9F72-9E049E921049}" srcOrd="0" destOrd="0" parTransId="{BF52742D-4381-4579-8359-8F29677532B3}" sibTransId="{F3C2B7DB-A7A5-40CC-9358-40CD7C0A018B}"/>
    <dgm:cxn modelId="{616ED06A-5CA6-4BED-BB3C-99D5B5BFE4AD}" type="presOf" srcId="{C526326A-E433-4364-8B52-AEDAD373218B}" destId="{E3925651-5BE0-4ADC-B4BD-F78F766AF004}" srcOrd="0" destOrd="0" presId="urn:microsoft.com/office/officeart/2005/8/layout/hierarchy2"/>
    <dgm:cxn modelId="{023F95D6-AEFE-45DD-86F4-F0D2C5D47F96}" type="presParOf" srcId="{D6A40108-1474-4F88-9B23-051544EEB0EA}" destId="{802A0F3E-E040-4BB7-A8C6-6C1089C71DC6}" srcOrd="0" destOrd="0" presId="urn:microsoft.com/office/officeart/2005/8/layout/hierarchy2"/>
    <dgm:cxn modelId="{63CC1219-FA4F-445A-B86D-AAFE76B86FD1}" type="presParOf" srcId="{802A0F3E-E040-4BB7-A8C6-6C1089C71DC6}" destId="{C2C4D494-DF5C-4D24-952C-0E4B677C3976}" srcOrd="0" destOrd="0" presId="urn:microsoft.com/office/officeart/2005/8/layout/hierarchy2"/>
    <dgm:cxn modelId="{FDD1CA73-97B5-426D-861D-2A613F09F4FF}" type="presParOf" srcId="{802A0F3E-E040-4BB7-A8C6-6C1089C71DC6}" destId="{71BB3F3A-24E1-463E-A2C5-24ECB786D7DC}" srcOrd="1" destOrd="0" presId="urn:microsoft.com/office/officeart/2005/8/layout/hierarchy2"/>
    <dgm:cxn modelId="{D9791E20-A6A2-496D-818B-21D535576E05}" type="presParOf" srcId="{71BB3F3A-24E1-463E-A2C5-24ECB786D7DC}" destId="{337C8A85-6969-4FAA-9DE7-41F36AE00140}" srcOrd="0" destOrd="0" presId="urn:microsoft.com/office/officeart/2005/8/layout/hierarchy2"/>
    <dgm:cxn modelId="{42D6316B-5127-4D56-92FC-821CEB4E398D}" type="presParOf" srcId="{337C8A85-6969-4FAA-9DE7-41F36AE00140}" destId="{FC0DF830-0697-4537-8FF2-7C2BB1B34B3F}" srcOrd="0" destOrd="0" presId="urn:microsoft.com/office/officeart/2005/8/layout/hierarchy2"/>
    <dgm:cxn modelId="{CA5A4A83-0825-44B1-8D23-729C79EB114B}" type="presParOf" srcId="{71BB3F3A-24E1-463E-A2C5-24ECB786D7DC}" destId="{930D7A33-BDA9-490A-9422-555349750850}" srcOrd="1" destOrd="0" presId="urn:microsoft.com/office/officeart/2005/8/layout/hierarchy2"/>
    <dgm:cxn modelId="{97BD24F8-743B-4097-BD3A-2AD7CAEA11A2}" type="presParOf" srcId="{930D7A33-BDA9-490A-9422-555349750850}" destId="{21FC762D-9D3A-40B3-8F4D-A3EC15342992}" srcOrd="0" destOrd="0" presId="urn:microsoft.com/office/officeart/2005/8/layout/hierarchy2"/>
    <dgm:cxn modelId="{C4386AEB-3EAA-45E3-9616-15D504883947}" type="presParOf" srcId="{930D7A33-BDA9-490A-9422-555349750850}" destId="{2B76AA50-870F-4681-9DF3-CEEC46ACEFD1}" srcOrd="1" destOrd="0" presId="urn:microsoft.com/office/officeart/2005/8/layout/hierarchy2"/>
    <dgm:cxn modelId="{1F805ED4-D020-44E1-AFF8-558EF4F13E60}" type="presParOf" srcId="{2B76AA50-870F-4681-9DF3-CEEC46ACEFD1}" destId="{678A5171-4B0E-4803-97B1-2F1DCCDEB4BD}" srcOrd="0" destOrd="0" presId="urn:microsoft.com/office/officeart/2005/8/layout/hierarchy2"/>
    <dgm:cxn modelId="{8AD4B72F-911E-4780-BC27-4303B9CBF43A}" type="presParOf" srcId="{678A5171-4B0E-4803-97B1-2F1DCCDEB4BD}" destId="{13EAFAE1-31DB-45E3-B92D-6C3A81126D16}" srcOrd="0" destOrd="0" presId="urn:microsoft.com/office/officeart/2005/8/layout/hierarchy2"/>
    <dgm:cxn modelId="{0DC73830-4FFF-4B44-9EBD-8EFC0AEB55D0}" type="presParOf" srcId="{2B76AA50-870F-4681-9DF3-CEEC46ACEFD1}" destId="{FC0DA0C5-8943-453D-9FDE-CF6DDEF7FB94}" srcOrd="1" destOrd="0" presId="urn:microsoft.com/office/officeart/2005/8/layout/hierarchy2"/>
    <dgm:cxn modelId="{9C260E5E-E21C-4D09-93A1-131D8E7407E3}" type="presParOf" srcId="{FC0DA0C5-8943-453D-9FDE-CF6DDEF7FB94}" destId="{2A762215-96CC-4CD8-B7F9-9E9E39869D97}" srcOrd="0" destOrd="0" presId="urn:microsoft.com/office/officeart/2005/8/layout/hierarchy2"/>
    <dgm:cxn modelId="{CF732604-382F-4D03-8FEA-A65647BF3890}" type="presParOf" srcId="{FC0DA0C5-8943-453D-9FDE-CF6DDEF7FB94}" destId="{332637B2-2001-43A9-B7F8-FA0E50BCD100}" srcOrd="1" destOrd="0" presId="urn:microsoft.com/office/officeart/2005/8/layout/hierarchy2"/>
    <dgm:cxn modelId="{B4E1BD1D-AAD3-4AAF-81EA-26F62ADC6A55}" type="presParOf" srcId="{2B76AA50-870F-4681-9DF3-CEEC46ACEFD1}" destId="{A0DD26F6-929D-4969-A55C-C95FA8D3FA32}" srcOrd="2" destOrd="0" presId="urn:microsoft.com/office/officeart/2005/8/layout/hierarchy2"/>
    <dgm:cxn modelId="{7BB3EF1B-49D9-4C82-BBE7-61A929506456}" type="presParOf" srcId="{A0DD26F6-929D-4969-A55C-C95FA8D3FA32}" destId="{C2A2E7FA-2139-4AA9-BD18-E75B23E270F1}" srcOrd="0" destOrd="0" presId="urn:microsoft.com/office/officeart/2005/8/layout/hierarchy2"/>
    <dgm:cxn modelId="{CDF7C469-49D0-4066-8B5F-001AA23EFB6E}" type="presParOf" srcId="{2B76AA50-870F-4681-9DF3-CEEC46ACEFD1}" destId="{ADB67BA2-72FE-46C6-B10A-869872B06753}" srcOrd="3" destOrd="0" presId="urn:microsoft.com/office/officeart/2005/8/layout/hierarchy2"/>
    <dgm:cxn modelId="{CFB13D0C-54FF-40B3-880F-5C00CCCDFB41}" type="presParOf" srcId="{ADB67BA2-72FE-46C6-B10A-869872B06753}" destId="{5C792D06-6FE8-47E3-B1A4-E1EAE91DCF03}" srcOrd="0" destOrd="0" presId="urn:microsoft.com/office/officeart/2005/8/layout/hierarchy2"/>
    <dgm:cxn modelId="{0543DF1D-1EF7-4351-B6EB-F74A774F5BBB}" type="presParOf" srcId="{ADB67BA2-72FE-46C6-B10A-869872B06753}" destId="{84A297E7-6EBD-414D-96B2-98E18B6CF1B3}" srcOrd="1" destOrd="0" presId="urn:microsoft.com/office/officeart/2005/8/layout/hierarchy2"/>
    <dgm:cxn modelId="{C90C8632-2984-4B9E-8274-A2E7675CB554}" type="presParOf" srcId="{2B76AA50-870F-4681-9DF3-CEEC46ACEFD1}" destId="{23514FFF-7716-41CE-A289-8F3229F0C74E}" srcOrd="4" destOrd="0" presId="urn:microsoft.com/office/officeart/2005/8/layout/hierarchy2"/>
    <dgm:cxn modelId="{07B4FC22-2A36-462D-8C15-91087C7BDABB}" type="presParOf" srcId="{23514FFF-7716-41CE-A289-8F3229F0C74E}" destId="{927D7CA4-7C4C-4700-9EE4-CDF823EACE7B}" srcOrd="0" destOrd="0" presId="urn:microsoft.com/office/officeart/2005/8/layout/hierarchy2"/>
    <dgm:cxn modelId="{621E3554-7825-41F1-A745-D313D0322034}" type="presParOf" srcId="{2B76AA50-870F-4681-9DF3-CEEC46ACEFD1}" destId="{1AE7C86F-1DF4-481B-8002-305CAC7402CF}" srcOrd="5" destOrd="0" presId="urn:microsoft.com/office/officeart/2005/8/layout/hierarchy2"/>
    <dgm:cxn modelId="{7A5B4981-4F1B-443C-80C8-3BBDBA2ECA07}" type="presParOf" srcId="{1AE7C86F-1DF4-481B-8002-305CAC7402CF}" destId="{4A357AC3-E878-4460-8C4A-67E362BB98CC}" srcOrd="0" destOrd="0" presId="urn:microsoft.com/office/officeart/2005/8/layout/hierarchy2"/>
    <dgm:cxn modelId="{FE4909C5-6353-4D53-BAB5-D1BEBC5D0A81}" type="presParOf" srcId="{1AE7C86F-1DF4-481B-8002-305CAC7402CF}" destId="{6820E85F-8A21-47E3-A376-97422E3F41F1}" srcOrd="1" destOrd="0" presId="urn:microsoft.com/office/officeart/2005/8/layout/hierarchy2"/>
    <dgm:cxn modelId="{888DE4BE-EDBF-4762-A005-BB691F05DD48}" type="presParOf" srcId="{71BB3F3A-24E1-463E-A2C5-24ECB786D7DC}" destId="{D30085CC-8DC6-40CE-9387-CFB13A9F67B9}" srcOrd="2" destOrd="0" presId="urn:microsoft.com/office/officeart/2005/8/layout/hierarchy2"/>
    <dgm:cxn modelId="{A77B4454-C2DE-4299-8955-D1BE00C22FB8}" type="presParOf" srcId="{D30085CC-8DC6-40CE-9387-CFB13A9F67B9}" destId="{36C0D33D-1F19-4E15-B422-9A76FC92F2D8}" srcOrd="0" destOrd="0" presId="urn:microsoft.com/office/officeart/2005/8/layout/hierarchy2"/>
    <dgm:cxn modelId="{9BE9DECF-3978-40AE-AAB0-96BB70F33FC2}" type="presParOf" srcId="{71BB3F3A-24E1-463E-A2C5-24ECB786D7DC}" destId="{DC2A5A94-7A84-4A84-9DEF-0761EFC4DE95}" srcOrd="3" destOrd="0" presId="urn:microsoft.com/office/officeart/2005/8/layout/hierarchy2"/>
    <dgm:cxn modelId="{AF5F3AB5-13F5-4D16-9301-264784CC740E}" type="presParOf" srcId="{DC2A5A94-7A84-4A84-9DEF-0761EFC4DE95}" destId="{E3925651-5BE0-4ADC-B4BD-F78F766AF004}" srcOrd="0" destOrd="0" presId="urn:microsoft.com/office/officeart/2005/8/layout/hierarchy2"/>
    <dgm:cxn modelId="{A6E6C405-9400-4EA5-919D-37BC73CA7FD9}" type="presParOf" srcId="{DC2A5A94-7A84-4A84-9DEF-0761EFC4DE95}" destId="{8997F390-2C17-459F-A7F4-C1BDB8A1EA28}" srcOrd="1" destOrd="0" presId="urn:microsoft.com/office/officeart/2005/8/layout/hierarchy2"/>
    <dgm:cxn modelId="{0A4AC13D-7C0F-45E6-89B2-F930812CB02F}" type="presParOf" srcId="{8997F390-2C17-459F-A7F4-C1BDB8A1EA28}" destId="{4470638C-7F9A-4A1D-9EF9-CFAFFB250F2F}" srcOrd="0" destOrd="0" presId="urn:microsoft.com/office/officeart/2005/8/layout/hierarchy2"/>
    <dgm:cxn modelId="{279F8BFC-11EA-43AE-8C87-30E30379395F}" type="presParOf" srcId="{4470638C-7F9A-4A1D-9EF9-CFAFFB250F2F}" destId="{CB791551-7CB0-46A0-A33F-970056A4ABEB}" srcOrd="0" destOrd="0" presId="urn:microsoft.com/office/officeart/2005/8/layout/hierarchy2"/>
    <dgm:cxn modelId="{1BA86E52-7B6F-4383-A1A6-053E779248DF}" type="presParOf" srcId="{8997F390-2C17-459F-A7F4-C1BDB8A1EA28}" destId="{1901C57D-F225-404E-A4B4-950ABBFACC38}" srcOrd="1" destOrd="0" presId="urn:microsoft.com/office/officeart/2005/8/layout/hierarchy2"/>
    <dgm:cxn modelId="{85552F1A-3017-40B3-870B-84E99A6272DF}" type="presParOf" srcId="{1901C57D-F225-404E-A4B4-950ABBFACC38}" destId="{4EA9E63B-F4B4-4004-9639-7BD72032920E}" srcOrd="0" destOrd="0" presId="urn:microsoft.com/office/officeart/2005/8/layout/hierarchy2"/>
    <dgm:cxn modelId="{BFA0EDF9-7F1A-41FA-8A75-C5E69EB113D8}" type="presParOf" srcId="{1901C57D-F225-404E-A4B4-950ABBFACC38}" destId="{44806611-8972-4AC2-858D-E3EB7FF75817}" srcOrd="1" destOrd="0" presId="urn:microsoft.com/office/officeart/2005/8/layout/hierarchy2"/>
    <dgm:cxn modelId="{67689047-9F6F-4AC3-8937-E79AA3DCEA68}" type="presParOf" srcId="{8997F390-2C17-459F-A7F4-C1BDB8A1EA28}" destId="{C5898863-86FB-4B38-B105-C51721C6281A}" srcOrd="2" destOrd="0" presId="urn:microsoft.com/office/officeart/2005/8/layout/hierarchy2"/>
    <dgm:cxn modelId="{0E18134C-2F24-40A9-A846-7049C2421C06}" type="presParOf" srcId="{C5898863-86FB-4B38-B105-C51721C6281A}" destId="{BD32E51E-F2BE-4709-82B5-B28B48FCC290}" srcOrd="0" destOrd="0" presId="urn:microsoft.com/office/officeart/2005/8/layout/hierarchy2"/>
    <dgm:cxn modelId="{D0676313-064E-4E16-80CF-23E64B16BD2B}" type="presParOf" srcId="{8997F390-2C17-459F-A7F4-C1BDB8A1EA28}" destId="{B8425456-1BB9-488E-9D48-AA92AF785C7D}" srcOrd="3" destOrd="0" presId="urn:microsoft.com/office/officeart/2005/8/layout/hierarchy2"/>
    <dgm:cxn modelId="{2BC45E22-4EF9-4778-98A7-E79EFF399CAE}" type="presParOf" srcId="{B8425456-1BB9-488E-9D48-AA92AF785C7D}" destId="{68D49D18-8A69-4B1A-8EAD-8A73AEE9A7F5}" srcOrd="0" destOrd="0" presId="urn:microsoft.com/office/officeart/2005/8/layout/hierarchy2"/>
    <dgm:cxn modelId="{70EBD45A-5D6C-4278-AE86-7F2712FCC3E0}" type="presParOf" srcId="{B8425456-1BB9-488E-9D48-AA92AF785C7D}" destId="{95D16E71-C746-4762-B23A-2BE81D87D40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C4A1560-D570-4134-B693-AA80D3874EFB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4BF4C1A4-1662-41C1-B383-31C98BC4AC5F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1"/>
          <a:r>
            <a:rPr lang="fa-IR" dirty="0" smtClean="0"/>
            <a:t>ایجاد روحیه ی</a:t>
          </a:r>
          <a:endParaRPr lang="fa-IR" dirty="0"/>
        </a:p>
      </dgm:t>
    </dgm:pt>
    <dgm:pt modelId="{AA3F0060-A01E-4500-9D6D-A98E90074620}" type="parTrans" cxnId="{1E1D9FE4-323B-45A3-8277-DE9B3809E098}">
      <dgm:prSet/>
      <dgm:spPr/>
      <dgm:t>
        <a:bodyPr/>
        <a:lstStyle/>
        <a:p>
          <a:pPr rtl="1"/>
          <a:endParaRPr lang="fa-IR"/>
        </a:p>
      </dgm:t>
    </dgm:pt>
    <dgm:pt modelId="{E01AA05A-AE83-4785-88BA-CD4B230D040D}" type="sibTrans" cxnId="{1E1D9FE4-323B-45A3-8277-DE9B3809E098}">
      <dgm:prSet/>
      <dgm:spPr/>
      <dgm:t>
        <a:bodyPr/>
        <a:lstStyle/>
        <a:p>
          <a:pPr rtl="1"/>
          <a:endParaRPr lang="fa-IR"/>
        </a:p>
      </dgm:t>
    </dgm:pt>
    <dgm:pt modelId="{236DCBD0-000A-4535-AD0C-9F298737AF75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1"/>
          <a:r>
            <a:rPr lang="fa-IR" sz="3200" dirty="0" smtClean="0"/>
            <a:t>تمیز حسن و قبح</a:t>
          </a:r>
          <a:endParaRPr lang="fa-IR" sz="3200" dirty="0"/>
        </a:p>
      </dgm:t>
    </dgm:pt>
    <dgm:pt modelId="{209A74DF-F2CF-4417-99DA-1A635089FECC}" type="parTrans" cxnId="{A0E4A9A9-938F-4A4B-B8B5-50D1689115B8}">
      <dgm:prSet/>
      <dgm:spPr/>
      <dgm:t>
        <a:bodyPr/>
        <a:lstStyle/>
        <a:p>
          <a:pPr rtl="1"/>
          <a:endParaRPr lang="fa-IR"/>
        </a:p>
      </dgm:t>
    </dgm:pt>
    <dgm:pt modelId="{A8A7192D-829F-436D-B5E1-C0D74271341F}" type="sibTrans" cxnId="{A0E4A9A9-938F-4A4B-B8B5-50D1689115B8}">
      <dgm:prSet/>
      <dgm:spPr/>
      <dgm:t>
        <a:bodyPr/>
        <a:lstStyle/>
        <a:p>
          <a:pPr rtl="1"/>
          <a:endParaRPr lang="fa-IR"/>
        </a:p>
      </dgm:t>
    </dgm:pt>
    <dgm:pt modelId="{0794D8B2-19D4-422E-B194-2FFA0CD72B3B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1"/>
          <a:r>
            <a:rPr lang="fa-IR" sz="3200" dirty="0" smtClean="0"/>
            <a:t>شکر گذاری</a:t>
          </a:r>
          <a:endParaRPr lang="fa-IR" sz="3200" dirty="0"/>
        </a:p>
      </dgm:t>
    </dgm:pt>
    <dgm:pt modelId="{4913782C-2016-4EC4-9600-4F8F80032713}" type="parTrans" cxnId="{4D5AF0A3-271E-4EBB-B462-97E93F1AB0E9}">
      <dgm:prSet/>
      <dgm:spPr/>
      <dgm:t>
        <a:bodyPr/>
        <a:lstStyle/>
        <a:p>
          <a:pPr rtl="1"/>
          <a:endParaRPr lang="fa-IR"/>
        </a:p>
      </dgm:t>
    </dgm:pt>
    <dgm:pt modelId="{5BE941D7-ACA8-4745-959C-59132D858DB4}" type="sibTrans" cxnId="{4D5AF0A3-271E-4EBB-B462-97E93F1AB0E9}">
      <dgm:prSet/>
      <dgm:spPr/>
      <dgm:t>
        <a:bodyPr/>
        <a:lstStyle/>
        <a:p>
          <a:pPr rtl="1"/>
          <a:endParaRPr lang="fa-IR"/>
        </a:p>
      </dgm:t>
    </dgm:pt>
    <dgm:pt modelId="{AFADA1E4-D554-4E26-BEF2-0AB0C01EC3DA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1"/>
          <a:r>
            <a:rPr lang="fa-IR" sz="3200" dirty="0" smtClean="0"/>
            <a:t>مسؤولیت پذیری</a:t>
          </a:r>
          <a:endParaRPr lang="fa-IR" sz="3200" dirty="0"/>
        </a:p>
      </dgm:t>
    </dgm:pt>
    <dgm:pt modelId="{B7D2A825-6003-441D-8791-F09DDD2D871E}" type="parTrans" cxnId="{4088B921-5B3A-4152-93C6-2CB487C8EF6A}">
      <dgm:prSet/>
      <dgm:spPr/>
      <dgm:t>
        <a:bodyPr/>
        <a:lstStyle/>
        <a:p>
          <a:pPr rtl="1"/>
          <a:endParaRPr lang="fa-IR"/>
        </a:p>
      </dgm:t>
    </dgm:pt>
    <dgm:pt modelId="{40EC842B-34CD-4C98-B2CD-20CC537122FD}" type="sibTrans" cxnId="{4088B921-5B3A-4152-93C6-2CB487C8EF6A}">
      <dgm:prSet/>
      <dgm:spPr/>
      <dgm:t>
        <a:bodyPr/>
        <a:lstStyle/>
        <a:p>
          <a:pPr rtl="1"/>
          <a:endParaRPr lang="fa-IR"/>
        </a:p>
      </dgm:t>
    </dgm:pt>
    <dgm:pt modelId="{F44B3A76-B9A0-474E-ADDF-627FCC796120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1"/>
          <a:r>
            <a:rPr lang="fa-IR" sz="3200" dirty="0" smtClean="0"/>
            <a:t>ادب </a:t>
          </a:r>
          <a:endParaRPr lang="fa-IR" sz="3200" dirty="0"/>
        </a:p>
      </dgm:t>
    </dgm:pt>
    <dgm:pt modelId="{E437BA87-9AD9-4619-B29B-99386ACF288B}" type="parTrans" cxnId="{C37F7B20-EBEC-4830-BA8D-C98749BA1D3C}">
      <dgm:prSet/>
      <dgm:spPr/>
      <dgm:t>
        <a:bodyPr/>
        <a:lstStyle/>
        <a:p>
          <a:pPr rtl="1"/>
          <a:endParaRPr lang="fa-IR"/>
        </a:p>
      </dgm:t>
    </dgm:pt>
    <dgm:pt modelId="{47BCAFEB-2D86-48E7-B7B6-B2FAB3BC0887}" type="sibTrans" cxnId="{C37F7B20-EBEC-4830-BA8D-C98749BA1D3C}">
      <dgm:prSet/>
      <dgm:spPr/>
      <dgm:t>
        <a:bodyPr/>
        <a:lstStyle/>
        <a:p>
          <a:pPr rtl="1"/>
          <a:endParaRPr lang="fa-IR"/>
        </a:p>
      </dgm:t>
    </dgm:pt>
    <dgm:pt modelId="{A25CD5A9-D1A6-4591-A9FA-4D08A3A8FF28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1"/>
          <a:r>
            <a:rPr lang="fa-IR" sz="3200" dirty="0" smtClean="0"/>
            <a:t>حیا</a:t>
          </a:r>
          <a:endParaRPr lang="fa-IR" sz="3200" dirty="0"/>
        </a:p>
      </dgm:t>
    </dgm:pt>
    <dgm:pt modelId="{BE5D9D5B-8F8C-4E17-9213-3293E6F1E1BC}" type="parTrans" cxnId="{AD928E51-ADF9-4D84-B893-9822D7E712F1}">
      <dgm:prSet/>
      <dgm:spPr/>
      <dgm:t>
        <a:bodyPr/>
        <a:lstStyle/>
        <a:p>
          <a:pPr rtl="1"/>
          <a:endParaRPr lang="fa-IR"/>
        </a:p>
      </dgm:t>
    </dgm:pt>
    <dgm:pt modelId="{A8B6311E-D0DD-49A1-8A45-7417FE7F097A}" type="sibTrans" cxnId="{AD928E51-ADF9-4D84-B893-9822D7E712F1}">
      <dgm:prSet/>
      <dgm:spPr/>
      <dgm:t>
        <a:bodyPr/>
        <a:lstStyle/>
        <a:p>
          <a:pPr rtl="1"/>
          <a:endParaRPr lang="fa-IR"/>
        </a:p>
      </dgm:t>
    </dgm:pt>
    <dgm:pt modelId="{5FCA0989-A0D4-40F5-8D11-9D79D3476CD4}" type="pres">
      <dgm:prSet presAssocID="{AC4A1560-D570-4134-B693-AA80D3874EFB}" presName="layout" presStyleCnt="0">
        <dgm:presLayoutVars>
          <dgm:chMax/>
          <dgm:chPref/>
          <dgm:dir val="rev"/>
          <dgm:animOne val="branch"/>
          <dgm:animLvl val="lvl"/>
          <dgm:resizeHandles/>
        </dgm:presLayoutVars>
      </dgm:prSet>
      <dgm:spPr/>
    </dgm:pt>
    <dgm:pt modelId="{DEEA656D-F023-4D7F-9B6C-EDA1F9C731F5}" type="pres">
      <dgm:prSet presAssocID="{4BF4C1A4-1662-41C1-B383-31C98BC4AC5F}" presName="root" presStyleCnt="0">
        <dgm:presLayoutVars>
          <dgm:chMax/>
          <dgm:chPref val="4"/>
        </dgm:presLayoutVars>
      </dgm:prSet>
      <dgm:spPr/>
    </dgm:pt>
    <dgm:pt modelId="{6C27E1C5-22F8-47C2-9CF8-CC58838CA3BC}" type="pres">
      <dgm:prSet presAssocID="{4BF4C1A4-1662-41C1-B383-31C98BC4AC5F}" presName="rootComposite" presStyleCnt="0">
        <dgm:presLayoutVars/>
      </dgm:prSet>
      <dgm:spPr/>
    </dgm:pt>
    <dgm:pt modelId="{CCFE06F8-9FC0-4DF3-AB5B-4D8176D5636E}" type="pres">
      <dgm:prSet presAssocID="{4BF4C1A4-1662-41C1-B383-31C98BC4AC5F}" presName="rootText" presStyleLbl="node0" presStyleIdx="0" presStyleCnt="1" custScaleX="149927">
        <dgm:presLayoutVars>
          <dgm:chMax/>
          <dgm:chPref val="4"/>
        </dgm:presLayoutVars>
      </dgm:prSet>
      <dgm:spPr/>
      <dgm:t>
        <a:bodyPr/>
        <a:lstStyle/>
        <a:p>
          <a:pPr rtl="1"/>
          <a:endParaRPr lang="fa-IR"/>
        </a:p>
      </dgm:t>
    </dgm:pt>
    <dgm:pt modelId="{07F8F121-E40E-40F0-A5C7-91012D642932}" type="pres">
      <dgm:prSet presAssocID="{4BF4C1A4-1662-41C1-B383-31C98BC4AC5F}" presName="childShape" presStyleCnt="0">
        <dgm:presLayoutVars>
          <dgm:chMax val="0"/>
          <dgm:chPref val="0"/>
        </dgm:presLayoutVars>
      </dgm:prSet>
      <dgm:spPr/>
    </dgm:pt>
    <dgm:pt modelId="{AA76186B-3D53-4494-8D93-A9E73BCFA120}" type="pres">
      <dgm:prSet presAssocID="{236DCBD0-000A-4535-AD0C-9F298737AF75}" presName="childComposite" presStyleCnt="0">
        <dgm:presLayoutVars>
          <dgm:chMax val="0"/>
          <dgm:chPref val="0"/>
        </dgm:presLayoutVars>
      </dgm:prSet>
      <dgm:spPr/>
    </dgm:pt>
    <dgm:pt modelId="{BA1DC5A9-DD9B-445B-9639-078332E892A6}" type="pres">
      <dgm:prSet presAssocID="{236DCBD0-000A-4535-AD0C-9F298737AF75}" presName="Image" presStyleLbl="node1" presStyleIdx="0" presStyleCnt="5" custLinFactNeighborX="40502"/>
      <dgm:spPr>
        <a:blipFill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1"/>
          <a:endParaRPr lang="fa-IR"/>
        </a:p>
      </dgm:t>
    </dgm:pt>
    <dgm:pt modelId="{33283E81-8DCA-47B0-B51C-A496EFC82547}" type="pres">
      <dgm:prSet presAssocID="{236DCBD0-000A-4535-AD0C-9F298737AF75}" presName="childText" presStyleLbl="lnNode1" presStyleIdx="0" presStyleCnt="5" custScaleX="187125" custScaleY="111245" custLinFactNeighborX="-463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D1C2B46-D27C-4B59-AA24-1681F9A2E134}" type="pres">
      <dgm:prSet presAssocID="{0794D8B2-19D4-422E-B194-2FFA0CD72B3B}" presName="childComposite" presStyleCnt="0">
        <dgm:presLayoutVars>
          <dgm:chMax val="0"/>
          <dgm:chPref val="0"/>
        </dgm:presLayoutVars>
      </dgm:prSet>
      <dgm:spPr/>
    </dgm:pt>
    <dgm:pt modelId="{0D74C420-DBD8-4BD4-9BDB-59D55C49944E}" type="pres">
      <dgm:prSet presAssocID="{0794D8B2-19D4-422E-B194-2FFA0CD72B3B}" presName="Image" presStyleLbl="node1" presStyleIdx="1" presStyleCnt="5" custLinFactNeighborX="40502"/>
      <dgm:spPr>
        <a:blipFill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1"/>
          <a:endParaRPr lang="fa-IR"/>
        </a:p>
      </dgm:t>
    </dgm:pt>
    <dgm:pt modelId="{04268972-B696-4482-BECA-052ACF7E177C}" type="pres">
      <dgm:prSet presAssocID="{0794D8B2-19D4-422E-B194-2FFA0CD72B3B}" presName="childText" presStyleLbl="lnNode1" presStyleIdx="1" presStyleCnt="5" custScaleX="187125" custScaleY="111245" custLinFactNeighborX="-463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A4A688C-1EE9-4EEE-A849-913CEF9BD676}" type="pres">
      <dgm:prSet presAssocID="{AFADA1E4-D554-4E26-BEF2-0AB0C01EC3DA}" presName="childComposite" presStyleCnt="0">
        <dgm:presLayoutVars>
          <dgm:chMax val="0"/>
          <dgm:chPref val="0"/>
        </dgm:presLayoutVars>
      </dgm:prSet>
      <dgm:spPr/>
    </dgm:pt>
    <dgm:pt modelId="{03C990FD-F57B-4A54-82F5-F1E220212A29}" type="pres">
      <dgm:prSet presAssocID="{AFADA1E4-D554-4E26-BEF2-0AB0C01EC3DA}" presName="Image" presStyleLbl="node1" presStyleIdx="2" presStyleCnt="5" custLinFactNeighborX="40502"/>
      <dgm:spPr>
        <a:blipFill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1"/>
          <a:endParaRPr lang="fa-IR"/>
        </a:p>
      </dgm:t>
    </dgm:pt>
    <dgm:pt modelId="{1F7D3152-4E30-4762-9B67-B50FA0686959}" type="pres">
      <dgm:prSet presAssocID="{AFADA1E4-D554-4E26-BEF2-0AB0C01EC3DA}" presName="childText" presStyleLbl="lnNode1" presStyleIdx="2" presStyleCnt="5" custScaleX="187125" custScaleY="111245" custLinFactNeighborX="-463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08DF456-0272-4660-B882-E32EBD122F8E}" type="pres">
      <dgm:prSet presAssocID="{F44B3A76-B9A0-474E-ADDF-627FCC796120}" presName="childComposite" presStyleCnt="0">
        <dgm:presLayoutVars>
          <dgm:chMax val="0"/>
          <dgm:chPref val="0"/>
        </dgm:presLayoutVars>
      </dgm:prSet>
      <dgm:spPr/>
    </dgm:pt>
    <dgm:pt modelId="{85D8806A-E694-44E7-A13B-57327C569AE1}" type="pres">
      <dgm:prSet presAssocID="{F44B3A76-B9A0-474E-ADDF-627FCC796120}" presName="Image" presStyleLbl="node1" presStyleIdx="3" presStyleCnt="5" custLinFactNeighborX="40502"/>
      <dgm:spPr>
        <a:blipFill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1"/>
          <a:endParaRPr lang="fa-IR"/>
        </a:p>
      </dgm:t>
    </dgm:pt>
    <dgm:pt modelId="{A6EA2CF4-2829-444E-99CE-B26F374F20F3}" type="pres">
      <dgm:prSet presAssocID="{F44B3A76-B9A0-474E-ADDF-627FCC796120}" presName="childText" presStyleLbl="lnNode1" presStyleIdx="3" presStyleCnt="5" custScaleX="187125" custScaleY="111245" custLinFactNeighborX="-463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3D33597-D0BB-4B31-A9E6-19E64B126575}" type="pres">
      <dgm:prSet presAssocID="{A25CD5A9-D1A6-4591-A9FA-4D08A3A8FF28}" presName="childComposite" presStyleCnt="0">
        <dgm:presLayoutVars>
          <dgm:chMax val="0"/>
          <dgm:chPref val="0"/>
        </dgm:presLayoutVars>
      </dgm:prSet>
      <dgm:spPr/>
    </dgm:pt>
    <dgm:pt modelId="{25B88123-C307-4B2B-9FE4-E5AF6D1EC34A}" type="pres">
      <dgm:prSet presAssocID="{A25CD5A9-D1A6-4591-A9FA-4D08A3A8FF28}" presName="Image" presStyleLbl="node1" presStyleIdx="4" presStyleCnt="5" custLinFactNeighborX="48304"/>
      <dgm:spPr>
        <a:blipFill>
          <a:blip xmlns:r="http://schemas.openxmlformats.org/officeDocument/2006/relationships" r:embed="rId1"/>
          <a:tile tx="0" ty="0" sx="100000" sy="100000" flip="none" algn="tl"/>
        </a:blipFill>
      </dgm:spPr>
    </dgm:pt>
    <dgm:pt modelId="{43AFB13E-BB0E-4D9D-97A9-C1819F38ADEB}" type="pres">
      <dgm:prSet presAssocID="{A25CD5A9-D1A6-4591-A9FA-4D08A3A8FF28}" presName="childText" presStyleLbl="lnNode1" presStyleIdx="4" presStyleCnt="5" custScaleX="183558" custLinFactNeighborX="-421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E1D9FE4-323B-45A3-8277-DE9B3809E098}" srcId="{AC4A1560-D570-4134-B693-AA80D3874EFB}" destId="{4BF4C1A4-1662-41C1-B383-31C98BC4AC5F}" srcOrd="0" destOrd="0" parTransId="{AA3F0060-A01E-4500-9D6D-A98E90074620}" sibTransId="{E01AA05A-AE83-4785-88BA-CD4B230D040D}"/>
    <dgm:cxn modelId="{8B59BDC7-CCA9-4963-9BD7-657AA42D2B93}" type="presOf" srcId="{0794D8B2-19D4-422E-B194-2FFA0CD72B3B}" destId="{04268972-B696-4482-BECA-052ACF7E177C}" srcOrd="0" destOrd="0" presId="urn:microsoft.com/office/officeart/2008/layout/PictureAccentList"/>
    <dgm:cxn modelId="{313B3F80-ABA3-42F4-A611-CAD30270FF4C}" type="presOf" srcId="{AFADA1E4-D554-4E26-BEF2-0AB0C01EC3DA}" destId="{1F7D3152-4E30-4762-9B67-B50FA0686959}" srcOrd="0" destOrd="0" presId="urn:microsoft.com/office/officeart/2008/layout/PictureAccentList"/>
    <dgm:cxn modelId="{A0E4A9A9-938F-4A4B-B8B5-50D1689115B8}" srcId="{4BF4C1A4-1662-41C1-B383-31C98BC4AC5F}" destId="{236DCBD0-000A-4535-AD0C-9F298737AF75}" srcOrd="0" destOrd="0" parTransId="{209A74DF-F2CF-4417-99DA-1A635089FECC}" sibTransId="{A8A7192D-829F-436D-B5E1-C0D74271341F}"/>
    <dgm:cxn modelId="{A7EAECA3-9049-4B7A-8891-ABE6E21E1F73}" type="presOf" srcId="{A25CD5A9-D1A6-4591-A9FA-4D08A3A8FF28}" destId="{43AFB13E-BB0E-4D9D-97A9-C1819F38ADEB}" srcOrd="0" destOrd="0" presId="urn:microsoft.com/office/officeart/2008/layout/PictureAccentList"/>
    <dgm:cxn modelId="{C37F7B20-EBEC-4830-BA8D-C98749BA1D3C}" srcId="{4BF4C1A4-1662-41C1-B383-31C98BC4AC5F}" destId="{F44B3A76-B9A0-474E-ADDF-627FCC796120}" srcOrd="3" destOrd="0" parTransId="{E437BA87-9AD9-4619-B29B-99386ACF288B}" sibTransId="{47BCAFEB-2D86-48E7-B7B6-B2FAB3BC0887}"/>
    <dgm:cxn modelId="{004FB547-9986-4C10-9446-414DE2F809EA}" type="presOf" srcId="{236DCBD0-000A-4535-AD0C-9F298737AF75}" destId="{33283E81-8DCA-47B0-B51C-A496EFC82547}" srcOrd="0" destOrd="0" presId="urn:microsoft.com/office/officeart/2008/layout/PictureAccentList"/>
    <dgm:cxn modelId="{AD928E51-ADF9-4D84-B893-9822D7E712F1}" srcId="{4BF4C1A4-1662-41C1-B383-31C98BC4AC5F}" destId="{A25CD5A9-D1A6-4591-A9FA-4D08A3A8FF28}" srcOrd="4" destOrd="0" parTransId="{BE5D9D5B-8F8C-4E17-9213-3293E6F1E1BC}" sibTransId="{A8B6311E-D0DD-49A1-8A45-7417FE7F097A}"/>
    <dgm:cxn modelId="{4D5AF0A3-271E-4EBB-B462-97E93F1AB0E9}" srcId="{4BF4C1A4-1662-41C1-B383-31C98BC4AC5F}" destId="{0794D8B2-19D4-422E-B194-2FFA0CD72B3B}" srcOrd="1" destOrd="0" parTransId="{4913782C-2016-4EC4-9600-4F8F80032713}" sibTransId="{5BE941D7-ACA8-4745-959C-59132D858DB4}"/>
    <dgm:cxn modelId="{21DE16B8-7D13-4D19-A040-77D00112DA01}" type="presOf" srcId="{4BF4C1A4-1662-41C1-B383-31C98BC4AC5F}" destId="{CCFE06F8-9FC0-4DF3-AB5B-4D8176D5636E}" srcOrd="0" destOrd="0" presId="urn:microsoft.com/office/officeart/2008/layout/PictureAccentList"/>
    <dgm:cxn modelId="{F8C51BA8-D5A0-42B7-AC79-8FEEA43D46B5}" type="presOf" srcId="{AC4A1560-D570-4134-B693-AA80D3874EFB}" destId="{5FCA0989-A0D4-40F5-8D11-9D79D3476CD4}" srcOrd="0" destOrd="0" presId="urn:microsoft.com/office/officeart/2008/layout/PictureAccentList"/>
    <dgm:cxn modelId="{E704E835-F305-4AB7-8C22-DB1E1BE4836C}" type="presOf" srcId="{F44B3A76-B9A0-474E-ADDF-627FCC796120}" destId="{A6EA2CF4-2829-444E-99CE-B26F374F20F3}" srcOrd="0" destOrd="0" presId="urn:microsoft.com/office/officeart/2008/layout/PictureAccentList"/>
    <dgm:cxn modelId="{4088B921-5B3A-4152-93C6-2CB487C8EF6A}" srcId="{4BF4C1A4-1662-41C1-B383-31C98BC4AC5F}" destId="{AFADA1E4-D554-4E26-BEF2-0AB0C01EC3DA}" srcOrd="2" destOrd="0" parTransId="{B7D2A825-6003-441D-8791-F09DDD2D871E}" sibTransId="{40EC842B-34CD-4C98-B2CD-20CC537122FD}"/>
    <dgm:cxn modelId="{7E599FBD-3489-4CF7-BFEB-B95CE56778FA}" type="presParOf" srcId="{5FCA0989-A0D4-40F5-8D11-9D79D3476CD4}" destId="{DEEA656D-F023-4D7F-9B6C-EDA1F9C731F5}" srcOrd="0" destOrd="0" presId="urn:microsoft.com/office/officeart/2008/layout/PictureAccentList"/>
    <dgm:cxn modelId="{A03878EE-D500-4A7B-BC31-235E8FAFFA7E}" type="presParOf" srcId="{DEEA656D-F023-4D7F-9B6C-EDA1F9C731F5}" destId="{6C27E1C5-22F8-47C2-9CF8-CC58838CA3BC}" srcOrd="0" destOrd="0" presId="urn:microsoft.com/office/officeart/2008/layout/PictureAccentList"/>
    <dgm:cxn modelId="{C9B9D090-6CDF-4C60-A207-377D955CB69F}" type="presParOf" srcId="{6C27E1C5-22F8-47C2-9CF8-CC58838CA3BC}" destId="{CCFE06F8-9FC0-4DF3-AB5B-4D8176D5636E}" srcOrd="0" destOrd="0" presId="urn:microsoft.com/office/officeart/2008/layout/PictureAccentList"/>
    <dgm:cxn modelId="{20B840A2-7528-473C-8B56-49BD8EA2D6E7}" type="presParOf" srcId="{DEEA656D-F023-4D7F-9B6C-EDA1F9C731F5}" destId="{07F8F121-E40E-40F0-A5C7-91012D642932}" srcOrd="1" destOrd="0" presId="urn:microsoft.com/office/officeart/2008/layout/PictureAccentList"/>
    <dgm:cxn modelId="{E60826F0-4738-4B2E-956C-EFFDE96EC85E}" type="presParOf" srcId="{07F8F121-E40E-40F0-A5C7-91012D642932}" destId="{AA76186B-3D53-4494-8D93-A9E73BCFA120}" srcOrd="0" destOrd="0" presId="urn:microsoft.com/office/officeart/2008/layout/PictureAccentList"/>
    <dgm:cxn modelId="{EC5A9F66-C26D-4C12-A51C-E065BFB1103D}" type="presParOf" srcId="{AA76186B-3D53-4494-8D93-A9E73BCFA120}" destId="{BA1DC5A9-DD9B-445B-9639-078332E892A6}" srcOrd="0" destOrd="0" presId="urn:microsoft.com/office/officeart/2008/layout/PictureAccentList"/>
    <dgm:cxn modelId="{AEAD29A6-8A53-4A45-8E6B-86D902816834}" type="presParOf" srcId="{AA76186B-3D53-4494-8D93-A9E73BCFA120}" destId="{33283E81-8DCA-47B0-B51C-A496EFC82547}" srcOrd="1" destOrd="0" presId="urn:microsoft.com/office/officeart/2008/layout/PictureAccentList"/>
    <dgm:cxn modelId="{58B8432F-F2C2-476D-ACAC-0A4BBBE97F3C}" type="presParOf" srcId="{07F8F121-E40E-40F0-A5C7-91012D642932}" destId="{BD1C2B46-D27C-4B59-AA24-1681F9A2E134}" srcOrd="1" destOrd="0" presId="urn:microsoft.com/office/officeart/2008/layout/PictureAccentList"/>
    <dgm:cxn modelId="{E8F1D709-A7FF-4FFC-88F3-D4062C6DFBDA}" type="presParOf" srcId="{BD1C2B46-D27C-4B59-AA24-1681F9A2E134}" destId="{0D74C420-DBD8-4BD4-9BDB-59D55C49944E}" srcOrd="0" destOrd="0" presId="urn:microsoft.com/office/officeart/2008/layout/PictureAccentList"/>
    <dgm:cxn modelId="{C1ED1020-79A3-484E-99F6-2C8470632E5E}" type="presParOf" srcId="{BD1C2B46-D27C-4B59-AA24-1681F9A2E134}" destId="{04268972-B696-4482-BECA-052ACF7E177C}" srcOrd="1" destOrd="0" presId="urn:microsoft.com/office/officeart/2008/layout/PictureAccentList"/>
    <dgm:cxn modelId="{34CBA5BB-EDB5-4D26-A7F7-78D81F12AE24}" type="presParOf" srcId="{07F8F121-E40E-40F0-A5C7-91012D642932}" destId="{2A4A688C-1EE9-4EEE-A849-913CEF9BD676}" srcOrd="2" destOrd="0" presId="urn:microsoft.com/office/officeart/2008/layout/PictureAccentList"/>
    <dgm:cxn modelId="{06654E80-B257-4F18-B753-EB962B628E26}" type="presParOf" srcId="{2A4A688C-1EE9-4EEE-A849-913CEF9BD676}" destId="{03C990FD-F57B-4A54-82F5-F1E220212A29}" srcOrd="0" destOrd="0" presId="urn:microsoft.com/office/officeart/2008/layout/PictureAccentList"/>
    <dgm:cxn modelId="{5B4D0C5B-3ADE-415D-AA0D-AC4B7E37CD20}" type="presParOf" srcId="{2A4A688C-1EE9-4EEE-A849-913CEF9BD676}" destId="{1F7D3152-4E30-4762-9B67-B50FA0686959}" srcOrd="1" destOrd="0" presId="urn:microsoft.com/office/officeart/2008/layout/PictureAccentList"/>
    <dgm:cxn modelId="{AA0763D9-EEDA-4AA9-9C3E-0D7B1D106C91}" type="presParOf" srcId="{07F8F121-E40E-40F0-A5C7-91012D642932}" destId="{908DF456-0272-4660-B882-E32EBD122F8E}" srcOrd="3" destOrd="0" presId="urn:microsoft.com/office/officeart/2008/layout/PictureAccentList"/>
    <dgm:cxn modelId="{323F0A16-C290-4B3A-94C1-2FA8922019C7}" type="presParOf" srcId="{908DF456-0272-4660-B882-E32EBD122F8E}" destId="{85D8806A-E694-44E7-A13B-57327C569AE1}" srcOrd="0" destOrd="0" presId="urn:microsoft.com/office/officeart/2008/layout/PictureAccentList"/>
    <dgm:cxn modelId="{94A15FAE-0D45-4107-968E-B127F6099785}" type="presParOf" srcId="{908DF456-0272-4660-B882-E32EBD122F8E}" destId="{A6EA2CF4-2829-444E-99CE-B26F374F20F3}" srcOrd="1" destOrd="0" presId="urn:microsoft.com/office/officeart/2008/layout/PictureAccentList"/>
    <dgm:cxn modelId="{E19ADAA8-25DD-46E1-8070-81835A962759}" type="presParOf" srcId="{07F8F121-E40E-40F0-A5C7-91012D642932}" destId="{53D33597-D0BB-4B31-A9E6-19E64B126575}" srcOrd="4" destOrd="0" presId="urn:microsoft.com/office/officeart/2008/layout/PictureAccentList"/>
    <dgm:cxn modelId="{5182AC69-0C9C-4569-994F-AB19F0D5EAEB}" type="presParOf" srcId="{53D33597-D0BB-4B31-A9E6-19E64B126575}" destId="{25B88123-C307-4B2B-9FE4-E5AF6D1EC34A}" srcOrd="0" destOrd="0" presId="urn:microsoft.com/office/officeart/2008/layout/PictureAccentList"/>
    <dgm:cxn modelId="{70B4D739-1BCE-46D9-8581-147D4B7DC048}" type="presParOf" srcId="{53D33597-D0BB-4B31-A9E6-19E64B126575}" destId="{43AFB13E-BB0E-4D9D-97A9-C1819F38ADE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32CBB0F-4677-4E66-8857-B6EEE9584F07}" type="doc">
      <dgm:prSet loTypeId="urn:microsoft.com/office/officeart/2008/layout/PictureAccent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C1B4FE98-D31F-40D0-B39B-B358160FD71A}">
      <dgm:prSet phldrT="[Text]"/>
      <dgm:spPr/>
      <dgm:t>
        <a:bodyPr/>
        <a:lstStyle/>
        <a:p>
          <a:pPr rtl="1"/>
          <a:r>
            <a:rPr lang="fa-IR" dirty="0" smtClean="0"/>
            <a:t>بایسته ها</a:t>
          </a:r>
          <a:endParaRPr lang="fa-IR" dirty="0"/>
        </a:p>
      </dgm:t>
    </dgm:pt>
    <dgm:pt modelId="{E7C4AFAD-27D3-4ECA-A342-6874D9F68449}" type="par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91778D0B-CF47-4085-A3F1-02796EC1B5F6}" type="sib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A227789E-4B63-438C-838D-F9002BD0DDB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روحیه تفکیک خوب وبدبااستفاده ازمصادیق روشن ودرونی</a:t>
          </a:r>
        </a:p>
      </dgm:t>
    </dgm:pt>
    <dgm:pt modelId="{8D7A9FB9-7E2F-4C80-917E-D7EA25A6F7AF}" type="parTrans" cxnId="{5E8DDD52-FA50-4E6D-9DE3-C0C92213274E}">
      <dgm:prSet/>
      <dgm:spPr/>
      <dgm:t>
        <a:bodyPr/>
        <a:lstStyle/>
        <a:p>
          <a:pPr rtl="1"/>
          <a:endParaRPr lang="fa-IR"/>
        </a:p>
      </dgm:t>
    </dgm:pt>
    <dgm:pt modelId="{C99EE5F3-D3F7-49C6-BF4C-EC9B9FF3B8D6}" type="sibTrans" cxnId="{5E8DDD52-FA50-4E6D-9DE3-C0C92213274E}">
      <dgm:prSet/>
      <dgm:spPr/>
      <dgm:t>
        <a:bodyPr/>
        <a:lstStyle/>
        <a:p>
          <a:pPr rtl="1"/>
          <a:endParaRPr lang="fa-IR"/>
        </a:p>
      </dgm:t>
    </dgm:pt>
    <dgm:pt modelId="{B7196847-3605-44B1-A671-5BE6DB37427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ایجاد روحیه ادب</a:t>
          </a:r>
        </a:p>
      </dgm:t>
    </dgm:pt>
    <dgm:pt modelId="{2C03518D-83AF-4439-985E-77F5FCD68B74}" type="sibTrans" cxnId="{163C8653-1BC3-48CE-B270-6AEDF70A3FE8}">
      <dgm:prSet/>
      <dgm:spPr/>
      <dgm:t>
        <a:bodyPr/>
        <a:lstStyle/>
        <a:p>
          <a:pPr rtl="1"/>
          <a:endParaRPr lang="fa-IR"/>
        </a:p>
      </dgm:t>
    </dgm:pt>
    <dgm:pt modelId="{41AB1F73-09F6-44EE-A9FF-9C64E056EF26}" type="parTrans" cxnId="{163C8653-1BC3-48CE-B270-6AEDF70A3FE8}">
      <dgm:prSet/>
      <dgm:spPr/>
      <dgm:t>
        <a:bodyPr/>
        <a:lstStyle/>
        <a:p>
          <a:pPr rtl="1"/>
          <a:endParaRPr lang="fa-IR"/>
        </a:p>
      </dgm:t>
    </dgm:pt>
    <dgm:pt modelId="{BBDE09DE-E60B-4D5B-AEF4-91B02A4BA41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آموزش صفات خداازدریچه های عینی/رزاقیت خداازپدر و....</a:t>
          </a:r>
        </a:p>
      </dgm:t>
    </dgm:pt>
    <dgm:pt modelId="{6E801F8E-263E-44CF-8077-BD0B3A2E2562}" type="sibTrans" cxnId="{294ECE78-7D0D-42BF-AE67-B60684F73B42}">
      <dgm:prSet/>
      <dgm:spPr/>
      <dgm:t>
        <a:bodyPr/>
        <a:lstStyle/>
        <a:p>
          <a:pPr rtl="1"/>
          <a:endParaRPr lang="fa-IR"/>
        </a:p>
      </dgm:t>
    </dgm:pt>
    <dgm:pt modelId="{A985E404-C059-4EE2-AF8A-BEC62DA39399}" type="parTrans" cxnId="{294ECE78-7D0D-42BF-AE67-B60684F73B42}">
      <dgm:prSet/>
      <dgm:spPr/>
      <dgm:t>
        <a:bodyPr/>
        <a:lstStyle/>
        <a:p>
          <a:pPr rtl="1"/>
          <a:endParaRPr lang="fa-IR"/>
        </a:p>
      </dgm:t>
    </dgm:pt>
    <dgm:pt modelId="{478620FE-920D-48D6-A514-DB443535883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آمورش احکام نماز باروشهای جذاب ومتناسب</a:t>
          </a:r>
        </a:p>
      </dgm:t>
    </dgm:pt>
    <dgm:pt modelId="{5FE04FA3-D211-4A7D-8849-542BB4B4D03F}" type="sib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75DE6367-5FD3-405E-8669-E7F7A639E0FD}" type="par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D10496FC-B41B-491A-ADC5-7DAC2D6937B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ایجادفرصت وامکانات لازم(بازی) برای ارضاء نیازبه حرکت وجنب وجوش درراستای دعوت به نماز</a:t>
          </a:r>
          <a:endParaRPr lang="fa-IR" sz="40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Kourosh" pitchFamily="2" charset="-78"/>
          </a:endParaRPr>
        </a:p>
      </dgm:t>
    </dgm:pt>
    <dgm:pt modelId="{30A08ED7-7846-4E22-B88E-14C80586EA85}" type="sib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53159CAC-C1BA-4053-BDC8-740F070745EF}" type="par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19494406-AD20-4A85-96A8-F334E3EC2D98}" type="pres">
      <dgm:prSet presAssocID="{832CBB0F-4677-4E66-8857-B6EEE9584F07}" presName="layout" presStyleCnt="0">
        <dgm:presLayoutVars>
          <dgm:chMax/>
          <dgm:chPref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3634E61C-1490-4B36-A6C5-A01950307807}" type="pres">
      <dgm:prSet presAssocID="{C1B4FE98-D31F-40D0-B39B-B358160FD71A}" presName="root" presStyleCnt="0">
        <dgm:presLayoutVars>
          <dgm:chMax/>
          <dgm:chPref val="4"/>
        </dgm:presLayoutVars>
      </dgm:prSet>
      <dgm:spPr/>
    </dgm:pt>
    <dgm:pt modelId="{97C9001E-B063-4906-A9A6-5FB374C9EFA6}" type="pres">
      <dgm:prSet presAssocID="{C1B4FE98-D31F-40D0-B39B-B358160FD71A}" presName="rootComposite" presStyleCnt="0">
        <dgm:presLayoutVars/>
      </dgm:prSet>
      <dgm:spPr/>
    </dgm:pt>
    <dgm:pt modelId="{18FDF093-B8B7-41D8-BF1C-0C4DDE3A2549}" type="pres">
      <dgm:prSet presAssocID="{C1B4FE98-D31F-40D0-B39B-B358160FD71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pPr rtl="1"/>
          <a:endParaRPr lang="fa-IR"/>
        </a:p>
      </dgm:t>
    </dgm:pt>
    <dgm:pt modelId="{4329D1AF-F896-48F7-9C31-21351CD570BA}" type="pres">
      <dgm:prSet presAssocID="{C1B4FE98-D31F-40D0-B39B-B358160FD71A}" presName="childShape" presStyleCnt="0">
        <dgm:presLayoutVars>
          <dgm:chMax val="0"/>
          <dgm:chPref val="0"/>
        </dgm:presLayoutVars>
      </dgm:prSet>
      <dgm:spPr/>
    </dgm:pt>
    <dgm:pt modelId="{21EBFE67-ECE8-4EF0-BD20-8314F1189915}" type="pres">
      <dgm:prSet presAssocID="{D10496FC-B41B-491A-ADC5-7DAC2D6937BB}" presName="childComposite" presStyleCnt="0">
        <dgm:presLayoutVars>
          <dgm:chMax val="0"/>
          <dgm:chPref val="0"/>
        </dgm:presLayoutVars>
      </dgm:prSet>
      <dgm:spPr/>
    </dgm:pt>
    <dgm:pt modelId="{F2E25522-EE88-404B-A4C5-9A983DE92C8E}" type="pres">
      <dgm:prSet presAssocID="{D10496FC-B41B-491A-ADC5-7DAC2D6937BB}" presName="Image" presStyleLbl="node1" presStyleIdx="0" presStyleCnt="5" custLinFactX="24344" custLinFactNeighborX="100000" custLinFactNeighborY="-8778"/>
      <dgm:spPr/>
    </dgm:pt>
    <dgm:pt modelId="{E531AC64-38E5-4AA1-898A-196ED42AA3D0}" type="pres">
      <dgm:prSet presAssocID="{D10496FC-B41B-491A-ADC5-7DAC2D6937BB}" presName="childText" presStyleLbl="lnNode1" presStyleIdx="0" presStyleCnt="5" custScaleX="241133" custScaleY="121307" custLinFactNeighborX="-14375" custLinFactNeighborY="-87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FA84A6D-AF4D-475F-B5D8-A6CE9DCC3D63}" type="pres">
      <dgm:prSet presAssocID="{478620FE-920D-48D6-A514-DB443535883D}" presName="childComposite" presStyleCnt="0">
        <dgm:presLayoutVars>
          <dgm:chMax val="0"/>
          <dgm:chPref val="0"/>
        </dgm:presLayoutVars>
      </dgm:prSet>
      <dgm:spPr/>
    </dgm:pt>
    <dgm:pt modelId="{0BB23AAA-726C-43A9-B01F-2B13B0E79D81}" type="pres">
      <dgm:prSet presAssocID="{478620FE-920D-48D6-A514-DB443535883D}" presName="Image" presStyleLbl="node1" presStyleIdx="1" presStyleCnt="5" custLinFactX="24344" custLinFactNeighborX="100000" custLinFactNeighborY="-8889"/>
      <dgm:spPr/>
    </dgm:pt>
    <dgm:pt modelId="{95134F1C-F41E-4D92-8C61-14A6A4B4277D}" type="pres">
      <dgm:prSet presAssocID="{478620FE-920D-48D6-A514-DB443535883D}" presName="childText" presStyleLbl="lnNode1" presStyleIdx="1" presStyleCnt="5" custScaleX="241133" custScaleY="121307" custLinFactNeighborX="-14750" custLinFactNeighborY="-88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B24F5EE-C610-43D1-BD1C-36CEC4A08E30}" type="pres">
      <dgm:prSet presAssocID="{BBDE09DE-E60B-4D5B-AEF4-91B02A4BA41D}" presName="childComposite" presStyleCnt="0">
        <dgm:presLayoutVars>
          <dgm:chMax val="0"/>
          <dgm:chPref val="0"/>
        </dgm:presLayoutVars>
      </dgm:prSet>
      <dgm:spPr/>
    </dgm:pt>
    <dgm:pt modelId="{200F0840-4394-40C2-92F9-0B153DAC4D07}" type="pres">
      <dgm:prSet presAssocID="{BBDE09DE-E60B-4D5B-AEF4-91B02A4BA41D}" presName="Image" presStyleLbl="node1" presStyleIdx="2" presStyleCnt="5" custLinFactX="24344" custLinFactNeighborX="100000" custLinFactNeighborY="-9000"/>
      <dgm:spPr/>
    </dgm:pt>
    <dgm:pt modelId="{D51E3A24-A683-49FB-844B-B5079123071F}" type="pres">
      <dgm:prSet presAssocID="{BBDE09DE-E60B-4D5B-AEF4-91B02A4BA41D}" presName="childText" presStyleLbl="lnNode1" presStyleIdx="2" presStyleCnt="5" custScaleX="241133" custScaleY="121307" custLinFactNeighborX="-14375" custLinFactNeighborY="-9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A8E4BD3-6428-4942-B403-523C61015614}" type="pres">
      <dgm:prSet presAssocID="{B7196847-3605-44B1-A671-5BE6DB374276}" presName="childComposite" presStyleCnt="0">
        <dgm:presLayoutVars>
          <dgm:chMax val="0"/>
          <dgm:chPref val="0"/>
        </dgm:presLayoutVars>
      </dgm:prSet>
      <dgm:spPr/>
    </dgm:pt>
    <dgm:pt modelId="{04B50BB2-82DD-4B1A-9F57-DBB355705240}" type="pres">
      <dgm:prSet presAssocID="{B7196847-3605-44B1-A671-5BE6DB374276}" presName="Image" presStyleLbl="node1" presStyleIdx="3" presStyleCnt="5" custLinFactX="24344" custLinFactNeighborX="100000" custLinFactNeighborY="-2118"/>
      <dgm:spPr/>
    </dgm:pt>
    <dgm:pt modelId="{F7ABA6C4-0EF3-49F7-8D0B-BCEF34CFF02F}" type="pres">
      <dgm:prSet presAssocID="{B7196847-3605-44B1-A671-5BE6DB374276}" presName="childText" presStyleLbl="lnNode1" presStyleIdx="3" presStyleCnt="5" custScaleX="241133" custScaleY="121307" custLinFactNeighborX="-14375" custLinFactNeighborY="-21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FC3EA7F-3B11-4F83-BEA2-83F1DB01E6B6}" type="pres">
      <dgm:prSet presAssocID="{A227789E-4B63-438C-838D-F9002BD0DDBB}" presName="childComposite" presStyleCnt="0">
        <dgm:presLayoutVars>
          <dgm:chMax val="0"/>
          <dgm:chPref val="0"/>
        </dgm:presLayoutVars>
      </dgm:prSet>
      <dgm:spPr/>
    </dgm:pt>
    <dgm:pt modelId="{5EC5BE7A-5A91-47B3-A45B-D2F74F6F28BB}" type="pres">
      <dgm:prSet presAssocID="{A227789E-4B63-438C-838D-F9002BD0DDBB}" presName="Image" presStyleLbl="node1" presStyleIdx="4" presStyleCnt="5" custLinFactX="26319" custLinFactNeighborX="100000" custLinFactNeighborY="8"/>
      <dgm:spPr/>
    </dgm:pt>
    <dgm:pt modelId="{0425E0CE-1C0A-43ED-A0B4-0871D06A73DC}" type="pres">
      <dgm:prSet presAssocID="{A227789E-4B63-438C-838D-F9002BD0DDBB}" presName="childText" presStyleLbl="lnNode1" presStyleIdx="4" presStyleCnt="5" custScaleX="240988" custScaleY="121307" custLinFactNeighborX="-29659" custLinFactNeighborY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472A6A0-FF4B-46DD-9DEB-D3889F105E14}" type="presOf" srcId="{A227789E-4B63-438C-838D-F9002BD0DDBB}" destId="{0425E0CE-1C0A-43ED-A0B4-0871D06A73DC}" srcOrd="0" destOrd="0" presId="urn:microsoft.com/office/officeart/2008/layout/PictureAccentList"/>
    <dgm:cxn modelId="{163C8653-1BC3-48CE-B270-6AEDF70A3FE8}" srcId="{C1B4FE98-D31F-40D0-B39B-B358160FD71A}" destId="{B7196847-3605-44B1-A671-5BE6DB374276}" srcOrd="3" destOrd="0" parTransId="{41AB1F73-09F6-44EE-A9FF-9C64E056EF26}" sibTransId="{2C03518D-83AF-4439-985E-77F5FCD68B74}"/>
    <dgm:cxn modelId="{5E8DDD52-FA50-4E6D-9DE3-C0C92213274E}" srcId="{C1B4FE98-D31F-40D0-B39B-B358160FD71A}" destId="{A227789E-4B63-438C-838D-F9002BD0DDBB}" srcOrd="4" destOrd="0" parTransId="{8D7A9FB9-7E2F-4C80-917E-D7EA25A6F7AF}" sibTransId="{C99EE5F3-D3F7-49C6-BF4C-EC9B9FF3B8D6}"/>
    <dgm:cxn modelId="{FDE52E61-6462-4700-954E-21C64BABAAEA}" type="presOf" srcId="{BBDE09DE-E60B-4D5B-AEF4-91B02A4BA41D}" destId="{D51E3A24-A683-49FB-844B-B5079123071F}" srcOrd="0" destOrd="0" presId="urn:microsoft.com/office/officeart/2008/layout/PictureAccentList"/>
    <dgm:cxn modelId="{7BB3F9B3-AD8E-415F-A7EE-CD06CD89360F}" type="presOf" srcId="{832CBB0F-4677-4E66-8857-B6EEE9584F07}" destId="{19494406-AD20-4A85-96A8-F334E3EC2D98}" srcOrd="0" destOrd="0" presId="urn:microsoft.com/office/officeart/2008/layout/PictureAccentList"/>
    <dgm:cxn modelId="{6BF86D8D-51D4-450A-A8E4-8CB8750C003B}" srcId="{C1B4FE98-D31F-40D0-B39B-B358160FD71A}" destId="{478620FE-920D-48D6-A514-DB443535883D}" srcOrd="1" destOrd="0" parTransId="{75DE6367-5FD3-405E-8669-E7F7A639E0FD}" sibTransId="{5FE04FA3-D211-4A7D-8849-542BB4B4D03F}"/>
    <dgm:cxn modelId="{747D869F-9049-4F4B-8B07-0A1E7CDC5022}" srcId="{C1B4FE98-D31F-40D0-B39B-B358160FD71A}" destId="{D10496FC-B41B-491A-ADC5-7DAC2D6937BB}" srcOrd="0" destOrd="0" parTransId="{53159CAC-C1BA-4053-BDC8-740F070745EF}" sibTransId="{30A08ED7-7846-4E22-B88E-14C80586EA85}"/>
    <dgm:cxn modelId="{0D2ED3F1-53CE-43A2-AD30-0BABAC34FE94}" type="presOf" srcId="{C1B4FE98-D31F-40D0-B39B-B358160FD71A}" destId="{18FDF093-B8B7-41D8-BF1C-0C4DDE3A2549}" srcOrd="0" destOrd="0" presId="urn:microsoft.com/office/officeart/2008/layout/PictureAccentList"/>
    <dgm:cxn modelId="{1935ACC1-1B81-4236-B9AB-1575994F9A2C}" type="presOf" srcId="{478620FE-920D-48D6-A514-DB443535883D}" destId="{95134F1C-F41E-4D92-8C61-14A6A4B4277D}" srcOrd="0" destOrd="0" presId="urn:microsoft.com/office/officeart/2008/layout/PictureAccentList"/>
    <dgm:cxn modelId="{ADCAE21F-4018-4F89-9F1D-C45A8FC052C7}" type="presOf" srcId="{D10496FC-B41B-491A-ADC5-7DAC2D6937BB}" destId="{E531AC64-38E5-4AA1-898A-196ED42AA3D0}" srcOrd="0" destOrd="0" presId="urn:microsoft.com/office/officeart/2008/layout/PictureAccentList"/>
    <dgm:cxn modelId="{294ECE78-7D0D-42BF-AE67-B60684F73B42}" srcId="{C1B4FE98-D31F-40D0-B39B-B358160FD71A}" destId="{BBDE09DE-E60B-4D5B-AEF4-91B02A4BA41D}" srcOrd="2" destOrd="0" parTransId="{A985E404-C059-4EE2-AF8A-BEC62DA39399}" sibTransId="{6E801F8E-263E-44CF-8077-BD0B3A2E2562}"/>
    <dgm:cxn modelId="{2042A86B-9A21-40FD-9AC1-4BBF5EC7D735}" type="presOf" srcId="{B7196847-3605-44B1-A671-5BE6DB374276}" destId="{F7ABA6C4-0EF3-49F7-8D0B-BCEF34CFF02F}" srcOrd="0" destOrd="0" presId="urn:microsoft.com/office/officeart/2008/layout/PictureAccentList"/>
    <dgm:cxn modelId="{C876CB18-422D-4570-A724-52FD10733246}" srcId="{832CBB0F-4677-4E66-8857-B6EEE9584F07}" destId="{C1B4FE98-D31F-40D0-B39B-B358160FD71A}" srcOrd="0" destOrd="0" parTransId="{E7C4AFAD-27D3-4ECA-A342-6874D9F68449}" sibTransId="{91778D0B-CF47-4085-A3F1-02796EC1B5F6}"/>
    <dgm:cxn modelId="{9373B7B1-6BCD-4B6C-B575-F21EF079221A}" type="presParOf" srcId="{19494406-AD20-4A85-96A8-F334E3EC2D98}" destId="{3634E61C-1490-4B36-A6C5-A01950307807}" srcOrd="0" destOrd="0" presId="urn:microsoft.com/office/officeart/2008/layout/PictureAccentList"/>
    <dgm:cxn modelId="{BC38D3BF-0529-4EB4-8634-CF53B741332D}" type="presParOf" srcId="{3634E61C-1490-4B36-A6C5-A01950307807}" destId="{97C9001E-B063-4906-A9A6-5FB374C9EFA6}" srcOrd="0" destOrd="0" presId="urn:microsoft.com/office/officeart/2008/layout/PictureAccentList"/>
    <dgm:cxn modelId="{44F96E72-BE5E-4F62-A602-FC66A9742082}" type="presParOf" srcId="{97C9001E-B063-4906-A9A6-5FB374C9EFA6}" destId="{18FDF093-B8B7-41D8-BF1C-0C4DDE3A2549}" srcOrd="0" destOrd="0" presId="urn:microsoft.com/office/officeart/2008/layout/PictureAccentList"/>
    <dgm:cxn modelId="{C1961476-3FD7-475D-B2B1-0EBFF1FBD463}" type="presParOf" srcId="{3634E61C-1490-4B36-A6C5-A01950307807}" destId="{4329D1AF-F896-48F7-9C31-21351CD570BA}" srcOrd="1" destOrd="0" presId="urn:microsoft.com/office/officeart/2008/layout/PictureAccentList"/>
    <dgm:cxn modelId="{E7DD8A9C-CC9F-49F8-948E-627AAD57F7EB}" type="presParOf" srcId="{4329D1AF-F896-48F7-9C31-21351CD570BA}" destId="{21EBFE67-ECE8-4EF0-BD20-8314F1189915}" srcOrd="0" destOrd="0" presId="urn:microsoft.com/office/officeart/2008/layout/PictureAccentList"/>
    <dgm:cxn modelId="{F16B4628-C0B8-4405-B868-B246A9A9874B}" type="presParOf" srcId="{21EBFE67-ECE8-4EF0-BD20-8314F1189915}" destId="{F2E25522-EE88-404B-A4C5-9A983DE92C8E}" srcOrd="0" destOrd="0" presId="urn:microsoft.com/office/officeart/2008/layout/PictureAccentList"/>
    <dgm:cxn modelId="{2787E1F9-EF58-4EE4-94EF-EE06C5F6BFEB}" type="presParOf" srcId="{21EBFE67-ECE8-4EF0-BD20-8314F1189915}" destId="{E531AC64-38E5-4AA1-898A-196ED42AA3D0}" srcOrd="1" destOrd="0" presId="urn:microsoft.com/office/officeart/2008/layout/PictureAccentList"/>
    <dgm:cxn modelId="{2E9F6BB0-F37D-4EDA-A49F-E207270C1A3E}" type="presParOf" srcId="{4329D1AF-F896-48F7-9C31-21351CD570BA}" destId="{5FA84A6D-AF4D-475F-B5D8-A6CE9DCC3D63}" srcOrd="1" destOrd="0" presId="urn:microsoft.com/office/officeart/2008/layout/PictureAccentList"/>
    <dgm:cxn modelId="{4E24326E-5294-4ED2-B54B-DB5550F6A892}" type="presParOf" srcId="{5FA84A6D-AF4D-475F-B5D8-A6CE9DCC3D63}" destId="{0BB23AAA-726C-43A9-B01F-2B13B0E79D81}" srcOrd="0" destOrd="0" presId="urn:microsoft.com/office/officeart/2008/layout/PictureAccentList"/>
    <dgm:cxn modelId="{E1477FAD-4495-48BB-A6C9-6597D356D7B0}" type="presParOf" srcId="{5FA84A6D-AF4D-475F-B5D8-A6CE9DCC3D63}" destId="{95134F1C-F41E-4D92-8C61-14A6A4B4277D}" srcOrd="1" destOrd="0" presId="urn:microsoft.com/office/officeart/2008/layout/PictureAccentList"/>
    <dgm:cxn modelId="{F984E5D2-72C5-40B9-B335-63EA07022EC8}" type="presParOf" srcId="{4329D1AF-F896-48F7-9C31-21351CD570BA}" destId="{0B24F5EE-C610-43D1-BD1C-36CEC4A08E30}" srcOrd="2" destOrd="0" presId="urn:microsoft.com/office/officeart/2008/layout/PictureAccentList"/>
    <dgm:cxn modelId="{3C872783-658A-4CB0-B010-E71FD170B008}" type="presParOf" srcId="{0B24F5EE-C610-43D1-BD1C-36CEC4A08E30}" destId="{200F0840-4394-40C2-92F9-0B153DAC4D07}" srcOrd="0" destOrd="0" presId="urn:microsoft.com/office/officeart/2008/layout/PictureAccentList"/>
    <dgm:cxn modelId="{DBDF3EC6-F965-493B-BCC3-D3597A8B3583}" type="presParOf" srcId="{0B24F5EE-C610-43D1-BD1C-36CEC4A08E30}" destId="{D51E3A24-A683-49FB-844B-B5079123071F}" srcOrd="1" destOrd="0" presId="urn:microsoft.com/office/officeart/2008/layout/PictureAccentList"/>
    <dgm:cxn modelId="{23F99F1E-9535-4BFC-BD37-6FC03B9D2EAC}" type="presParOf" srcId="{4329D1AF-F896-48F7-9C31-21351CD570BA}" destId="{BA8E4BD3-6428-4942-B403-523C61015614}" srcOrd="3" destOrd="0" presId="urn:microsoft.com/office/officeart/2008/layout/PictureAccentList"/>
    <dgm:cxn modelId="{F8B5DA30-7799-4A37-9FFE-071F639BFFEC}" type="presParOf" srcId="{BA8E4BD3-6428-4942-B403-523C61015614}" destId="{04B50BB2-82DD-4B1A-9F57-DBB355705240}" srcOrd="0" destOrd="0" presId="urn:microsoft.com/office/officeart/2008/layout/PictureAccentList"/>
    <dgm:cxn modelId="{E99710D1-F28E-4DDF-B0A1-BFF8D352720A}" type="presParOf" srcId="{BA8E4BD3-6428-4942-B403-523C61015614}" destId="{F7ABA6C4-0EF3-49F7-8D0B-BCEF34CFF02F}" srcOrd="1" destOrd="0" presId="urn:microsoft.com/office/officeart/2008/layout/PictureAccentList"/>
    <dgm:cxn modelId="{490C9561-F4DC-4556-9758-400CC4AB0356}" type="presParOf" srcId="{4329D1AF-F896-48F7-9C31-21351CD570BA}" destId="{7FC3EA7F-3B11-4F83-BEA2-83F1DB01E6B6}" srcOrd="4" destOrd="0" presId="urn:microsoft.com/office/officeart/2008/layout/PictureAccentList"/>
    <dgm:cxn modelId="{B61AE92B-28A2-4846-B74E-73E5EA483DAA}" type="presParOf" srcId="{7FC3EA7F-3B11-4F83-BEA2-83F1DB01E6B6}" destId="{5EC5BE7A-5A91-47B3-A45B-D2F74F6F28BB}" srcOrd="0" destOrd="0" presId="urn:microsoft.com/office/officeart/2008/layout/PictureAccentList"/>
    <dgm:cxn modelId="{4E7C1647-883A-4580-9F2E-A46D6FB6C94A}" type="presParOf" srcId="{7FC3EA7F-3B11-4F83-BEA2-83F1DB01E6B6}" destId="{0425E0CE-1C0A-43ED-A0B4-0871D06A73D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32CBB0F-4677-4E66-8857-B6EEE9584F07}" type="doc">
      <dgm:prSet loTypeId="urn:microsoft.com/office/officeart/2008/layout/PictureAccent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C1B4FE98-D31F-40D0-B39B-B358160FD71A}">
      <dgm:prSet phldrT="[Text]"/>
      <dgm:spPr/>
      <dgm:t>
        <a:bodyPr/>
        <a:lstStyle/>
        <a:p>
          <a:pPr rtl="1"/>
          <a:r>
            <a:rPr lang="fa-IR" dirty="0" smtClean="0"/>
            <a:t>بایسته ها</a:t>
          </a:r>
          <a:endParaRPr lang="fa-IR" dirty="0"/>
        </a:p>
      </dgm:t>
    </dgm:pt>
    <dgm:pt modelId="{E7C4AFAD-27D3-4ECA-A342-6874D9F68449}" type="par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91778D0B-CF47-4085-A3F1-02796EC1B5F6}" type="sib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D10496FC-B41B-491A-ADC5-7DAC2D6937BB}">
      <dgm:prSet phldrT="[Text]" custT="1"/>
      <dgm:spPr/>
      <dgm:t>
        <a:bodyPr/>
        <a:lstStyle/>
        <a:p>
          <a:pPr rtl="1"/>
          <a:r>
            <a:rPr lang="fa-IR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ایجادروحیه اطاعت پذیری ومسیولیت پذیری</a:t>
          </a:r>
          <a:endParaRPr lang="fa-IR" sz="4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Kourosh" pitchFamily="2" charset="-78"/>
          </a:endParaRPr>
        </a:p>
      </dgm:t>
    </dgm:pt>
    <dgm:pt modelId="{53159CAC-C1BA-4053-BDC8-740F070745EF}" type="par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30A08ED7-7846-4E22-B88E-14C80586EA85}" type="sib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478620FE-920D-48D6-A514-DB443535883D}">
      <dgm:prSet phldrT="[Text]" custT="1"/>
      <dgm:spPr/>
      <dgm:t>
        <a:bodyPr/>
        <a:lstStyle/>
        <a:p>
          <a:pPr rtl="1"/>
          <a:r>
            <a:rPr lang="fa-IR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ایجادروحیه شکرگزاری بجای روحیه طلبکارانه</a:t>
          </a:r>
        </a:p>
      </dgm:t>
    </dgm:pt>
    <dgm:pt modelId="{75DE6367-5FD3-405E-8669-E7F7A639E0FD}" type="par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5FE04FA3-D211-4A7D-8849-542BB4B4D03F}" type="sib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BBDE09DE-E60B-4D5B-AEF4-91B02A4BA41D}">
      <dgm:prSet phldrT="[Text]" custT="1"/>
      <dgm:spPr/>
      <dgm:t>
        <a:bodyPr/>
        <a:lstStyle/>
        <a:p>
          <a:pPr rtl="1"/>
          <a:r>
            <a:rPr lang="fa-IR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ایجاد ارتباط عاطفی قوی بین کودک ونماز</a:t>
          </a:r>
        </a:p>
      </dgm:t>
    </dgm:pt>
    <dgm:pt modelId="{A985E404-C059-4EE2-AF8A-BEC62DA39399}" type="parTrans" cxnId="{294ECE78-7D0D-42BF-AE67-B60684F73B42}">
      <dgm:prSet/>
      <dgm:spPr/>
      <dgm:t>
        <a:bodyPr/>
        <a:lstStyle/>
        <a:p>
          <a:pPr rtl="1"/>
          <a:endParaRPr lang="fa-IR"/>
        </a:p>
      </dgm:t>
    </dgm:pt>
    <dgm:pt modelId="{6E801F8E-263E-44CF-8077-BD0B3A2E2562}" type="sibTrans" cxnId="{294ECE78-7D0D-42BF-AE67-B60684F73B42}">
      <dgm:prSet/>
      <dgm:spPr/>
      <dgm:t>
        <a:bodyPr/>
        <a:lstStyle/>
        <a:p>
          <a:pPr rtl="1"/>
          <a:endParaRPr lang="fa-IR"/>
        </a:p>
      </dgm:t>
    </dgm:pt>
    <dgm:pt modelId="{B7196847-3605-44B1-A671-5BE6DB374276}">
      <dgm:prSet phldrT="[Text]" custT="1"/>
      <dgm:spPr/>
      <dgm:t>
        <a:bodyPr/>
        <a:lstStyle/>
        <a:p>
          <a:pPr rtl="1"/>
          <a:r>
            <a:rPr lang="fa-IR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توجه به الگوها</a:t>
          </a:r>
        </a:p>
      </dgm:t>
    </dgm:pt>
    <dgm:pt modelId="{41AB1F73-09F6-44EE-A9FF-9C64E056EF26}" type="parTrans" cxnId="{163C8653-1BC3-48CE-B270-6AEDF70A3FE8}">
      <dgm:prSet/>
      <dgm:spPr/>
      <dgm:t>
        <a:bodyPr/>
        <a:lstStyle/>
        <a:p>
          <a:pPr rtl="1"/>
          <a:endParaRPr lang="fa-IR"/>
        </a:p>
      </dgm:t>
    </dgm:pt>
    <dgm:pt modelId="{2C03518D-83AF-4439-985E-77F5FCD68B74}" type="sibTrans" cxnId="{163C8653-1BC3-48CE-B270-6AEDF70A3FE8}">
      <dgm:prSet/>
      <dgm:spPr/>
      <dgm:t>
        <a:bodyPr/>
        <a:lstStyle/>
        <a:p>
          <a:pPr rtl="1"/>
          <a:endParaRPr lang="fa-IR"/>
        </a:p>
      </dgm:t>
    </dgm:pt>
    <dgm:pt modelId="{19494406-AD20-4A85-96A8-F334E3EC2D98}" type="pres">
      <dgm:prSet presAssocID="{832CBB0F-4677-4E66-8857-B6EEE9584F07}" presName="layout" presStyleCnt="0">
        <dgm:presLayoutVars>
          <dgm:chMax/>
          <dgm:chPref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3634E61C-1490-4B36-A6C5-A01950307807}" type="pres">
      <dgm:prSet presAssocID="{C1B4FE98-D31F-40D0-B39B-B358160FD71A}" presName="root" presStyleCnt="0">
        <dgm:presLayoutVars>
          <dgm:chMax/>
          <dgm:chPref val="4"/>
        </dgm:presLayoutVars>
      </dgm:prSet>
      <dgm:spPr/>
    </dgm:pt>
    <dgm:pt modelId="{97C9001E-B063-4906-A9A6-5FB374C9EFA6}" type="pres">
      <dgm:prSet presAssocID="{C1B4FE98-D31F-40D0-B39B-B358160FD71A}" presName="rootComposite" presStyleCnt="0">
        <dgm:presLayoutVars/>
      </dgm:prSet>
      <dgm:spPr/>
    </dgm:pt>
    <dgm:pt modelId="{18FDF093-B8B7-41D8-BF1C-0C4DDE3A2549}" type="pres">
      <dgm:prSet presAssocID="{C1B4FE98-D31F-40D0-B39B-B358160FD71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pPr rtl="1"/>
          <a:endParaRPr lang="fa-IR"/>
        </a:p>
      </dgm:t>
    </dgm:pt>
    <dgm:pt modelId="{4329D1AF-F896-48F7-9C31-21351CD570BA}" type="pres">
      <dgm:prSet presAssocID="{C1B4FE98-D31F-40D0-B39B-B358160FD71A}" presName="childShape" presStyleCnt="0">
        <dgm:presLayoutVars>
          <dgm:chMax val="0"/>
          <dgm:chPref val="0"/>
        </dgm:presLayoutVars>
      </dgm:prSet>
      <dgm:spPr/>
    </dgm:pt>
    <dgm:pt modelId="{21EBFE67-ECE8-4EF0-BD20-8314F1189915}" type="pres">
      <dgm:prSet presAssocID="{D10496FC-B41B-491A-ADC5-7DAC2D6937BB}" presName="childComposite" presStyleCnt="0">
        <dgm:presLayoutVars>
          <dgm:chMax val="0"/>
          <dgm:chPref val="0"/>
        </dgm:presLayoutVars>
      </dgm:prSet>
      <dgm:spPr/>
    </dgm:pt>
    <dgm:pt modelId="{F2E25522-EE88-404B-A4C5-9A983DE92C8E}" type="pres">
      <dgm:prSet presAssocID="{D10496FC-B41B-491A-ADC5-7DAC2D6937BB}" presName="Image" presStyleLbl="node1" presStyleIdx="0" presStyleCnt="4" custLinFactX="24344" custLinFactNeighborX="100000" custLinFactNeighborY="-8778"/>
      <dgm:spPr/>
    </dgm:pt>
    <dgm:pt modelId="{E531AC64-38E5-4AA1-898A-196ED42AA3D0}" type="pres">
      <dgm:prSet presAssocID="{D10496FC-B41B-491A-ADC5-7DAC2D6937BB}" presName="childText" presStyleLbl="lnNode1" presStyleIdx="0" presStyleCnt="4" custScaleX="179055" custLinFactNeighborX="94" custLinFactNeighborY="-98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FA84A6D-AF4D-475F-B5D8-A6CE9DCC3D63}" type="pres">
      <dgm:prSet presAssocID="{478620FE-920D-48D6-A514-DB443535883D}" presName="childComposite" presStyleCnt="0">
        <dgm:presLayoutVars>
          <dgm:chMax val="0"/>
          <dgm:chPref val="0"/>
        </dgm:presLayoutVars>
      </dgm:prSet>
      <dgm:spPr/>
    </dgm:pt>
    <dgm:pt modelId="{0BB23AAA-726C-43A9-B01F-2B13B0E79D81}" type="pres">
      <dgm:prSet presAssocID="{478620FE-920D-48D6-A514-DB443535883D}" presName="Image" presStyleLbl="node1" presStyleIdx="1" presStyleCnt="4" custLinFactX="24344" custLinFactNeighborX="100000" custLinFactNeighborY="-8889"/>
      <dgm:spPr/>
    </dgm:pt>
    <dgm:pt modelId="{95134F1C-F41E-4D92-8C61-14A6A4B4277D}" type="pres">
      <dgm:prSet presAssocID="{478620FE-920D-48D6-A514-DB443535883D}" presName="childText" presStyleLbl="lnNode1" presStyleIdx="1" presStyleCnt="4" custScaleX="179055" custLinFactNeighborX="-14375" custLinFactNeighborY="-88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B24F5EE-C610-43D1-BD1C-36CEC4A08E30}" type="pres">
      <dgm:prSet presAssocID="{BBDE09DE-E60B-4D5B-AEF4-91B02A4BA41D}" presName="childComposite" presStyleCnt="0">
        <dgm:presLayoutVars>
          <dgm:chMax val="0"/>
          <dgm:chPref val="0"/>
        </dgm:presLayoutVars>
      </dgm:prSet>
      <dgm:spPr/>
    </dgm:pt>
    <dgm:pt modelId="{200F0840-4394-40C2-92F9-0B153DAC4D07}" type="pres">
      <dgm:prSet presAssocID="{BBDE09DE-E60B-4D5B-AEF4-91B02A4BA41D}" presName="Image" presStyleLbl="node1" presStyleIdx="2" presStyleCnt="4" custLinFactX="24344" custLinFactNeighborX="100000" custLinFactNeighborY="-9000"/>
      <dgm:spPr/>
    </dgm:pt>
    <dgm:pt modelId="{D51E3A24-A683-49FB-844B-B5079123071F}" type="pres">
      <dgm:prSet presAssocID="{BBDE09DE-E60B-4D5B-AEF4-91B02A4BA41D}" presName="childText" presStyleLbl="lnNode1" presStyleIdx="2" presStyleCnt="4" custScaleX="179055" custLinFactNeighborX="-14375" custLinFactNeighborY="-9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A8E4BD3-6428-4942-B403-523C61015614}" type="pres">
      <dgm:prSet presAssocID="{B7196847-3605-44B1-A671-5BE6DB374276}" presName="childComposite" presStyleCnt="0">
        <dgm:presLayoutVars>
          <dgm:chMax val="0"/>
          <dgm:chPref val="0"/>
        </dgm:presLayoutVars>
      </dgm:prSet>
      <dgm:spPr/>
    </dgm:pt>
    <dgm:pt modelId="{04B50BB2-82DD-4B1A-9F57-DBB355705240}" type="pres">
      <dgm:prSet presAssocID="{B7196847-3605-44B1-A671-5BE6DB374276}" presName="Image" presStyleLbl="node1" presStyleIdx="3" presStyleCnt="4" custLinFactX="24344" custLinFactNeighborX="100000" custLinFactNeighborY="-2118"/>
      <dgm:spPr/>
    </dgm:pt>
    <dgm:pt modelId="{F7ABA6C4-0EF3-49F7-8D0B-BCEF34CFF02F}" type="pres">
      <dgm:prSet presAssocID="{B7196847-3605-44B1-A671-5BE6DB374276}" presName="childText" presStyleLbl="lnNode1" presStyleIdx="3" presStyleCnt="4" custScaleX="179055" custLinFactNeighborX="-2221" custLinFactNeighborY="-20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FFF3BB8-440A-4A99-9A16-45A6B0CC4EA2}" type="presOf" srcId="{B7196847-3605-44B1-A671-5BE6DB374276}" destId="{F7ABA6C4-0EF3-49F7-8D0B-BCEF34CFF02F}" srcOrd="0" destOrd="0" presId="urn:microsoft.com/office/officeart/2008/layout/PictureAccentList"/>
    <dgm:cxn modelId="{76D4916A-0373-4E7A-83C5-0EB9048AA18D}" type="presOf" srcId="{832CBB0F-4677-4E66-8857-B6EEE9584F07}" destId="{19494406-AD20-4A85-96A8-F334E3EC2D98}" srcOrd="0" destOrd="0" presId="urn:microsoft.com/office/officeart/2008/layout/PictureAccentList"/>
    <dgm:cxn modelId="{C876CB18-422D-4570-A724-52FD10733246}" srcId="{832CBB0F-4677-4E66-8857-B6EEE9584F07}" destId="{C1B4FE98-D31F-40D0-B39B-B358160FD71A}" srcOrd="0" destOrd="0" parTransId="{E7C4AFAD-27D3-4ECA-A342-6874D9F68449}" sibTransId="{91778D0B-CF47-4085-A3F1-02796EC1B5F6}"/>
    <dgm:cxn modelId="{6BF86D8D-51D4-450A-A8E4-8CB8750C003B}" srcId="{C1B4FE98-D31F-40D0-B39B-B358160FD71A}" destId="{478620FE-920D-48D6-A514-DB443535883D}" srcOrd="1" destOrd="0" parTransId="{75DE6367-5FD3-405E-8669-E7F7A639E0FD}" sibTransId="{5FE04FA3-D211-4A7D-8849-542BB4B4D03F}"/>
    <dgm:cxn modelId="{3D2D37DA-B793-4D47-8CE9-DA91A7750B88}" type="presOf" srcId="{D10496FC-B41B-491A-ADC5-7DAC2D6937BB}" destId="{E531AC64-38E5-4AA1-898A-196ED42AA3D0}" srcOrd="0" destOrd="0" presId="urn:microsoft.com/office/officeart/2008/layout/PictureAccentList"/>
    <dgm:cxn modelId="{9F77B830-6D76-4ABE-983B-56B320E77B13}" type="presOf" srcId="{478620FE-920D-48D6-A514-DB443535883D}" destId="{95134F1C-F41E-4D92-8C61-14A6A4B4277D}" srcOrd="0" destOrd="0" presId="urn:microsoft.com/office/officeart/2008/layout/PictureAccentList"/>
    <dgm:cxn modelId="{294ECE78-7D0D-42BF-AE67-B60684F73B42}" srcId="{C1B4FE98-D31F-40D0-B39B-B358160FD71A}" destId="{BBDE09DE-E60B-4D5B-AEF4-91B02A4BA41D}" srcOrd="2" destOrd="0" parTransId="{A985E404-C059-4EE2-AF8A-BEC62DA39399}" sibTransId="{6E801F8E-263E-44CF-8077-BD0B3A2E2562}"/>
    <dgm:cxn modelId="{E9B4FB32-5174-4EED-9694-B3823C27DA21}" type="presOf" srcId="{C1B4FE98-D31F-40D0-B39B-B358160FD71A}" destId="{18FDF093-B8B7-41D8-BF1C-0C4DDE3A2549}" srcOrd="0" destOrd="0" presId="urn:microsoft.com/office/officeart/2008/layout/PictureAccentList"/>
    <dgm:cxn modelId="{747D869F-9049-4F4B-8B07-0A1E7CDC5022}" srcId="{C1B4FE98-D31F-40D0-B39B-B358160FD71A}" destId="{D10496FC-B41B-491A-ADC5-7DAC2D6937BB}" srcOrd="0" destOrd="0" parTransId="{53159CAC-C1BA-4053-BDC8-740F070745EF}" sibTransId="{30A08ED7-7846-4E22-B88E-14C80586EA85}"/>
    <dgm:cxn modelId="{163C8653-1BC3-48CE-B270-6AEDF70A3FE8}" srcId="{C1B4FE98-D31F-40D0-B39B-B358160FD71A}" destId="{B7196847-3605-44B1-A671-5BE6DB374276}" srcOrd="3" destOrd="0" parTransId="{41AB1F73-09F6-44EE-A9FF-9C64E056EF26}" sibTransId="{2C03518D-83AF-4439-985E-77F5FCD68B74}"/>
    <dgm:cxn modelId="{3921E339-8F2D-4850-9FAF-B82A8903022E}" type="presOf" srcId="{BBDE09DE-E60B-4D5B-AEF4-91B02A4BA41D}" destId="{D51E3A24-A683-49FB-844B-B5079123071F}" srcOrd="0" destOrd="0" presId="urn:microsoft.com/office/officeart/2008/layout/PictureAccentList"/>
    <dgm:cxn modelId="{D25CF03B-106D-4106-A180-57369C7F8A6C}" type="presParOf" srcId="{19494406-AD20-4A85-96A8-F334E3EC2D98}" destId="{3634E61C-1490-4B36-A6C5-A01950307807}" srcOrd="0" destOrd="0" presId="urn:microsoft.com/office/officeart/2008/layout/PictureAccentList"/>
    <dgm:cxn modelId="{94CCAB4D-A995-4FC6-96A3-D98BB3277234}" type="presParOf" srcId="{3634E61C-1490-4B36-A6C5-A01950307807}" destId="{97C9001E-B063-4906-A9A6-5FB374C9EFA6}" srcOrd="0" destOrd="0" presId="urn:microsoft.com/office/officeart/2008/layout/PictureAccentList"/>
    <dgm:cxn modelId="{DE431601-E82A-4C84-8E0E-5BA71E268E44}" type="presParOf" srcId="{97C9001E-B063-4906-A9A6-5FB374C9EFA6}" destId="{18FDF093-B8B7-41D8-BF1C-0C4DDE3A2549}" srcOrd="0" destOrd="0" presId="urn:microsoft.com/office/officeart/2008/layout/PictureAccentList"/>
    <dgm:cxn modelId="{1356B7C9-53A0-42AA-8F2F-0F0556F10DCC}" type="presParOf" srcId="{3634E61C-1490-4B36-A6C5-A01950307807}" destId="{4329D1AF-F896-48F7-9C31-21351CD570BA}" srcOrd="1" destOrd="0" presId="urn:microsoft.com/office/officeart/2008/layout/PictureAccentList"/>
    <dgm:cxn modelId="{6AD3AD17-2E42-43DA-AD1E-B84216BABEA9}" type="presParOf" srcId="{4329D1AF-F896-48F7-9C31-21351CD570BA}" destId="{21EBFE67-ECE8-4EF0-BD20-8314F1189915}" srcOrd="0" destOrd="0" presId="urn:microsoft.com/office/officeart/2008/layout/PictureAccentList"/>
    <dgm:cxn modelId="{4ED490C4-1494-4893-8FEB-555B9447581F}" type="presParOf" srcId="{21EBFE67-ECE8-4EF0-BD20-8314F1189915}" destId="{F2E25522-EE88-404B-A4C5-9A983DE92C8E}" srcOrd="0" destOrd="0" presId="urn:microsoft.com/office/officeart/2008/layout/PictureAccentList"/>
    <dgm:cxn modelId="{07FC2290-0E65-465A-A5F2-1FC17D7D2C73}" type="presParOf" srcId="{21EBFE67-ECE8-4EF0-BD20-8314F1189915}" destId="{E531AC64-38E5-4AA1-898A-196ED42AA3D0}" srcOrd="1" destOrd="0" presId="urn:microsoft.com/office/officeart/2008/layout/PictureAccentList"/>
    <dgm:cxn modelId="{1BDDF803-DF36-412E-A9E4-C46F9C6C632E}" type="presParOf" srcId="{4329D1AF-F896-48F7-9C31-21351CD570BA}" destId="{5FA84A6D-AF4D-475F-B5D8-A6CE9DCC3D63}" srcOrd="1" destOrd="0" presId="urn:microsoft.com/office/officeart/2008/layout/PictureAccentList"/>
    <dgm:cxn modelId="{C233D883-98B8-4365-83DC-4C5410B83F30}" type="presParOf" srcId="{5FA84A6D-AF4D-475F-B5D8-A6CE9DCC3D63}" destId="{0BB23AAA-726C-43A9-B01F-2B13B0E79D81}" srcOrd="0" destOrd="0" presId="urn:microsoft.com/office/officeart/2008/layout/PictureAccentList"/>
    <dgm:cxn modelId="{FB8995B1-2053-4DB0-BFA6-BF687919B255}" type="presParOf" srcId="{5FA84A6D-AF4D-475F-B5D8-A6CE9DCC3D63}" destId="{95134F1C-F41E-4D92-8C61-14A6A4B4277D}" srcOrd="1" destOrd="0" presId="urn:microsoft.com/office/officeart/2008/layout/PictureAccentList"/>
    <dgm:cxn modelId="{CD655996-E612-4F27-A4B2-F9216E6B03F7}" type="presParOf" srcId="{4329D1AF-F896-48F7-9C31-21351CD570BA}" destId="{0B24F5EE-C610-43D1-BD1C-36CEC4A08E30}" srcOrd="2" destOrd="0" presId="urn:microsoft.com/office/officeart/2008/layout/PictureAccentList"/>
    <dgm:cxn modelId="{7021E456-7F4B-46C6-B741-6318DAE4C37B}" type="presParOf" srcId="{0B24F5EE-C610-43D1-BD1C-36CEC4A08E30}" destId="{200F0840-4394-40C2-92F9-0B153DAC4D07}" srcOrd="0" destOrd="0" presId="urn:microsoft.com/office/officeart/2008/layout/PictureAccentList"/>
    <dgm:cxn modelId="{A2E6B232-C804-4319-B08C-2EBB455425FA}" type="presParOf" srcId="{0B24F5EE-C610-43D1-BD1C-36CEC4A08E30}" destId="{D51E3A24-A683-49FB-844B-B5079123071F}" srcOrd="1" destOrd="0" presId="urn:microsoft.com/office/officeart/2008/layout/PictureAccentList"/>
    <dgm:cxn modelId="{C95EC225-1420-413E-BEB1-DDBA125E6CA2}" type="presParOf" srcId="{4329D1AF-F896-48F7-9C31-21351CD570BA}" destId="{BA8E4BD3-6428-4942-B403-523C61015614}" srcOrd="3" destOrd="0" presId="urn:microsoft.com/office/officeart/2008/layout/PictureAccentList"/>
    <dgm:cxn modelId="{9E4A86AA-DB83-492A-9F86-562A3637A232}" type="presParOf" srcId="{BA8E4BD3-6428-4942-B403-523C61015614}" destId="{04B50BB2-82DD-4B1A-9F57-DBB355705240}" srcOrd="0" destOrd="0" presId="urn:microsoft.com/office/officeart/2008/layout/PictureAccentList"/>
    <dgm:cxn modelId="{34B17D60-EA4D-450D-8496-EE5AC5EB15CE}" type="presParOf" srcId="{BA8E4BD3-6428-4942-B403-523C61015614}" destId="{F7ABA6C4-0EF3-49F7-8D0B-BCEF34CFF02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344D75F-D84D-4CC2-A88D-5C34C1DC2A36}" type="doc">
      <dgm:prSet loTypeId="urn:microsoft.com/office/officeart/2005/8/layout/hierarchy3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53C4E6F6-FCEA-4ABB-A04F-2858464969EE}">
      <dgm:prSet phldrT="[Text]" custT="1"/>
      <dgm:spPr/>
      <dgm:t>
        <a:bodyPr/>
        <a:lstStyle/>
        <a:p>
          <a:pPr rtl="1"/>
          <a:r>
            <a:rPr lang="fa-IR" sz="4000" dirty="0" smtClean="0">
              <a:cs typeface="B Kourosh" pitchFamily="2" charset="-78"/>
            </a:rPr>
            <a:t>انس والفت</a:t>
          </a:r>
        </a:p>
        <a:p>
          <a:pPr rtl="1"/>
          <a:r>
            <a:rPr lang="fa-IR" sz="2000" dirty="0" smtClean="0">
              <a:cs typeface="B Kourosh" pitchFamily="2" charset="-78"/>
            </a:rPr>
            <a:t>پذیر کریز ستیز </a:t>
          </a:r>
          <a:endParaRPr lang="fa-IR" sz="2000" dirty="0">
            <a:cs typeface="B Kourosh" pitchFamily="2" charset="-78"/>
          </a:endParaRPr>
        </a:p>
      </dgm:t>
    </dgm:pt>
    <dgm:pt modelId="{0B9AFC7F-F5FC-4209-93FF-F06B2FD95FC5}" type="parTrans" cxnId="{1C33AA95-864E-4C67-BE99-BF8DC42B9E0C}">
      <dgm:prSet/>
      <dgm:spPr/>
      <dgm:t>
        <a:bodyPr/>
        <a:lstStyle/>
        <a:p>
          <a:pPr rtl="1"/>
          <a:endParaRPr lang="fa-IR"/>
        </a:p>
      </dgm:t>
    </dgm:pt>
    <dgm:pt modelId="{7E779992-F502-4991-B4A0-0899741B4EC0}" type="sibTrans" cxnId="{1C33AA95-864E-4C67-BE99-BF8DC42B9E0C}">
      <dgm:prSet/>
      <dgm:spPr/>
      <dgm:t>
        <a:bodyPr/>
        <a:lstStyle/>
        <a:p>
          <a:pPr rtl="1"/>
          <a:endParaRPr lang="fa-IR"/>
        </a:p>
      </dgm:t>
    </dgm:pt>
    <dgm:pt modelId="{48322CF2-EB30-4CA2-BA60-12E1703A5E17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تداوم</a:t>
          </a:r>
          <a:endParaRPr lang="fa-IR" sz="3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5BBFA04F-0679-4E9E-9035-59D11295E275}" type="parTrans" cxnId="{82AC2867-25FD-4B1D-9D69-DD51919F43BD}">
      <dgm:prSet/>
      <dgm:spPr/>
      <dgm:t>
        <a:bodyPr/>
        <a:lstStyle/>
        <a:p>
          <a:pPr rtl="1"/>
          <a:endParaRPr lang="fa-IR"/>
        </a:p>
      </dgm:t>
    </dgm:pt>
    <dgm:pt modelId="{AA8B4FA0-AD41-4A7D-B3C7-89EE04FA5786}" type="sibTrans" cxnId="{82AC2867-25FD-4B1D-9D69-DD51919F43BD}">
      <dgm:prSet/>
      <dgm:spPr/>
      <dgm:t>
        <a:bodyPr/>
        <a:lstStyle/>
        <a:p>
          <a:pPr rtl="1"/>
          <a:endParaRPr lang="fa-IR"/>
        </a:p>
      </dgm:t>
    </dgm:pt>
    <dgm:pt modelId="{3A2BBD0E-FD57-41EC-A6AA-CB9886F0C8B4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تعادل</a:t>
          </a:r>
          <a:endParaRPr lang="fa-IR" sz="3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DFD3E715-6B05-4FC2-8D3B-6E47A49CEEBB}" type="parTrans" cxnId="{55FB63DE-D11B-45AD-80E7-E4C647376B6F}">
      <dgm:prSet/>
      <dgm:spPr/>
      <dgm:t>
        <a:bodyPr/>
        <a:lstStyle/>
        <a:p>
          <a:pPr rtl="1"/>
          <a:endParaRPr lang="fa-IR"/>
        </a:p>
      </dgm:t>
    </dgm:pt>
    <dgm:pt modelId="{E4EF3E8C-0E36-4DCB-91B9-8002E663F6ED}" type="sibTrans" cxnId="{55FB63DE-D11B-45AD-80E7-E4C647376B6F}">
      <dgm:prSet/>
      <dgm:spPr/>
      <dgm:t>
        <a:bodyPr/>
        <a:lstStyle/>
        <a:p>
          <a:pPr rtl="1"/>
          <a:endParaRPr lang="fa-IR"/>
        </a:p>
      </dgm:t>
    </dgm:pt>
    <dgm:pt modelId="{CE7372F8-EFD3-4BB0-A945-8F7679FB1E1B}">
      <dgm:prSet phldrT="[Text]" custT="1"/>
      <dgm:spPr/>
      <dgm:t>
        <a:bodyPr/>
        <a:lstStyle/>
        <a:p>
          <a:pPr rtl="1"/>
          <a:r>
            <a:rPr lang="fa-IR" sz="4000" dirty="0" smtClean="0">
              <a:cs typeface="B Kourosh" pitchFamily="2" charset="-78"/>
            </a:rPr>
            <a:t>ادب/آداب </a:t>
          </a:r>
          <a:endParaRPr lang="fa-IR" sz="4000" dirty="0">
            <a:cs typeface="B Kourosh" pitchFamily="2" charset="-78"/>
          </a:endParaRPr>
        </a:p>
      </dgm:t>
    </dgm:pt>
    <dgm:pt modelId="{17E76A92-5115-48B4-A96A-2C92B12BB9BB}" type="parTrans" cxnId="{60144252-C4BC-4D3E-868A-A2582CC17316}">
      <dgm:prSet/>
      <dgm:spPr/>
      <dgm:t>
        <a:bodyPr/>
        <a:lstStyle/>
        <a:p>
          <a:pPr rtl="1"/>
          <a:endParaRPr lang="fa-IR"/>
        </a:p>
      </dgm:t>
    </dgm:pt>
    <dgm:pt modelId="{6CE028A1-D3BB-4BB2-9B23-F2A2FD20D16A}" type="sibTrans" cxnId="{60144252-C4BC-4D3E-868A-A2582CC17316}">
      <dgm:prSet/>
      <dgm:spPr/>
      <dgm:t>
        <a:bodyPr/>
        <a:lstStyle/>
        <a:p>
          <a:pPr rtl="1"/>
          <a:endParaRPr lang="fa-IR"/>
        </a:p>
      </dgm:t>
    </dgm:pt>
    <dgm:pt modelId="{35A7E8AE-4C74-4DA6-AD2A-ACCD334ADD92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حضورمعنوی</a:t>
          </a:r>
          <a:endParaRPr lang="fa-IR" sz="3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60BA06DE-FA38-450D-93E8-0FEBCCD46BCF}" type="parTrans" cxnId="{365FC9D5-2DAF-40F7-86A8-1EB3846A961D}">
      <dgm:prSet/>
      <dgm:spPr/>
      <dgm:t>
        <a:bodyPr/>
        <a:lstStyle/>
        <a:p>
          <a:pPr rtl="1"/>
          <a:endParaRPr lang="fa-IR"/>
        </a:p>
      </dgm:t>
    </dgm:pt>
    <dgm:pt modelId="{C68BAA13-7656-40B4-9B98-7E1CFA3F2A60}" type="sibTrans" cxnId="{365FC9D5-2DAF-40F7-86A8-1EB3846A961D}">
      <dgm:prSet/>
      <dgm:spPr/>
      <dgm:t>
        <a:bodyPr/>
        <a:lstStyle/>
        <a:p>
          <a:pPr rtl="1"/>
          <a:endParaRPr lang="fa-IR"/>
        </a:p>
      </dgm:t>
    </dgm:pt>
    <dgm:pt modelId="{2A32FCF4-C4AE-4115-B45F-6438B1859B44}">
      <dgm:prSet custT="1"/>
      <dgm:spPr/>
      <dgm:t>
        <a:bodyPr/>
        <a:lstStyle/>
        <a:p>
          <a:pPr rtl="1"/>
          <a:r>
            <a:rPr lang="fa-IR" sz="4000" dirty="0" smtClean="0">
              <a:cs typeface="B Kourosh" pitchFamily="2" charset="-78"/>
            </a:rPr>
            <a:t>علاقه ومحبت</a:t>
          </a:r>
          <a:endParaRPr lang="fa-IR" sz="4000" dirty="0">
            <a:cs typeface="B Kourosh" pitchFamily="2" charset="-78"/>
          </a:endParaRPr>
        </a:p>
      </dgm:t>
    </dgm:pt>
    <dgm:pt modelId="{2C08414B-7FF1-48B8-AA11-83361E13C8CB}" type="parTrans" cxnId="{7A7F11F1-FF61-4F13-AD69-D20378FAA8AE}">
      <dgm:prSet/>
      <dgm:spPr/>
      <dgm:t>
        <a:bodyPr/>
        <a:lstStyle/>
        <a:p>
          <a:pPr rtl="1"/>
          <a:endParaRPr lang="fa-IR"/>
        </a:p>
      </dgm:t>
    </dgm:pt>
    <dgm:pt modelId="{82E361D9-9439-4BE3-B368-7A8093AFCCEC}" type="sibTrans" cxnId="{7A7F11F1-FF61-4F13-AD69-D20378FAA8AE}">
      <dgm:prSet/>
      <dgm:spPr/>
      <dgm:t>
        <a:bodyPr/>
        <a:lstStyle/>
        <a:p>
          <a:pPr rtl="1"/>
          <a:endParaRPr lang="fa-IR"/>
        </a:p>
      </dgm:t>
    </dgm:pt>
    <dgm:pt modelId="{F1D62FB2-BB06-415D-AB7A-BF3CB1628636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خاطره</a:t>
          </a:r>
          <a:endParaRPr lang="fa-IR" sz="3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B998CAFF-727E-40F5-86E8-B4C90788C839}" type="parTrans" cxnId="{D1F2047A-0559-4909-8751-42DC8F3520E1}">
      <dgm:prSet/>
      <dgm:spPr/>
      <dgm:t>
        <a:bodyPr/>
        <a:lstStyle/>
        <a:p>
          <a:pPr rtl="1"/>
          <a:endParaRPr lang="fa-IR"/>
        </a:p>
      </dgm:t>
    </dgm:pt>
    <dgm:pt modelId="{77E5C347-48DF-46EB-86BB-39CAD2BC27AD}" type="sibTrans" cxnId="{D1F2047A-0559-4909-8751-42DC8F3520E1}">
      <dgm:prSet/>
      <dgm:spPr/>
      <dgm:t>
        <a:bodyPr/>
        <a:lstStyle/>
        <a:p>
          <a:pPr rtl="1"/>
          <a:endParaRPr lang="fa-IR"/>
        </a:p>
      </dgm:t>
    </dgm:pt>
    <dgm:pt modelId="{9261AD4A-5DD2-48FC-A826-8DCF505E3692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سرچشمه</a:t>
          </a:r>
          <a:endParaRPr lang="fa-IR" sz="3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3523AE4C-2207-4AED-BC82-FD618ADBB7CC}" type="parTrans" cxnId="{69405F52-CC96-46AD-A385-24F9FA093D86}">
      <dgm:prSet/>
      <dgm:spPr/>
      <dgm:t>
        <a:bodyPr/>
        <a:lstStyle/>
        <a:p>
          <a:pPr rtl="1"/>
          <a:endParaRPr lang="fa-IR"/>
        </a:p>
      </dgm:t>
    </dgm:pt>
    <dgm:pt modelId="{62471ED0-E6B5-410F-AA1E-4A887A15A755}" type="sibTrans" cxnId="{69405F52-CC96-46AD-A385-24F9FA093D86}">
      <dgm:prSet/>
      <dgm:spPr/>
      <dgm:t>
        <a:bodyPr/>
        <a:lstStyle/>
        <a:p>
          <a:pPr rtl="1"/>
          <a:endParaRPr lang="fa-IR"/>
        </a:p>
      </dgm:t>
    </dgm:pt>
    <dgm:pt modelId="{9062C47C-3DB2-419D-A17D-AEF1AB95EF6E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تدریج</a:t>
          </a:r>
          <a:r>
            <a:rPr lang="fa-IR" sz="24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(وسع)</a:t>
          </a:r>
          <a:endParaRPr lang="fa-IR" sz="3600" b="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4A135462-5A26-4E42-9F95-005591EB0F5D}" type="parTrans" cxnId="{B5FEB960-9B46-4BC1-B8F6-4C9D56E63561}">
      <dgm:prSet/>
      <dgm:spPr/>
      <dgm:t>
        <a:bodyPr/>
        <a:lstStyle/>
        <a:p>
          <a:pPr rtl="1"/>
          <a:endParaRPr lang="fa-IR"/>
        </a:p>
      </dgm:t>
    </dgm:pt>
    <dgm:pt modelId="{D24A98D6-CE0C-4CA6-A834-4A74644A6D5C}" type="sibTrans" cxnId="{B5FEB960-9B46-4BC1-B8F6-4C9D56E63561}">
      <dgm:prSet/>
      <dgm:spPr/>
      <dgm:t>
        <a:bodyPr/>
        <a:lstStyle/>
        <a:p>
          <a:pPr rtl="1"/>
          <a:endParaRPr lang="fa-IR"/>
        </a:p>
      </dgm:t>
    </dgm:pt>
    <dgm:pt modelId="{88C398F4-C471-423E-B12E-86A8B7B3BC8F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احترام بالا</a:t>
          </a:r>
          <a:endParaRPr lang="fa-IR" sz="3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55832761-10DC-4C9E-B13C-F3737108C9F3}" type="sibTrans" cxnId="{C177B862-70FE-48FA-961E-5AD552BC123C}">
      <dgm:prSet/>
      <dgm:spPr/>
      <dgm:t>
        <a:bodyPr/>
        <a:lstStyle/>
        <a:p>
          <a:pPr rtl="1"/>
          <a:endParaRPr lang="fa-IR"/>
        </a:p>
      </dgm:t>
    </dgm:pt>
    <dgm:pt modelId="{77B5C1B1-63F2-4E79-AE18-1F97A30C82C1}" type="parTrans" cxnId="{C177B862-70FE-48FA-961E-5AD552BC123C}">
      <dgm:prSet/>
      <dgm:spPr/>
      <dgm:t>
        <a:bodyPr/>
        <a:lstStyle/>
        <a:p>
          <a:pPr rtl="1"/>
          <a:endParaRPr lang="fa-IR"/>
        </a:p>
      </dgm:t>
    </dgm:pt>
    <dgm:pt modelId="{3339C755-DE37-4A47-83B6-2BE7E7A238FF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داستان</a:t>
          </a:r>
          <a:endParaRPr lang="fa-IR" sz="3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F7C5086C-49DE-4D60-9C06-8EBD57DAB48E}" type="parTrans" cxnId="{575E22AB-7E78-4678-BF2D-48E190A7D9AC}">
      <dgm:prSet/>
      <dgm:spPr/>
      <dgm:t>
        <a:bodyPr/>
        <a:lstStyle/>
        <a:p>
          <a:pPr rtl="1"/>
          <a:endParaRPr lang="fa-IR"/>
        </a:p>
      </dgm:t>
    </dgm:pt>
    <dgm:pt modelId="{D229D3DF-5AA6-4E8B-980C-817C4029FA35}" type="sibTrans" cxnId="{575E22AB-7E78-4678-BF2D-48E190A7D9AC}">
      <dgm:prSet/>
      <dgm:spPr/>
      <dgm:t>
        <a:bodyPr/>
        <a:lstStyle/>
        <a:p>
          <a:pPr rtl="1"/>
          <a:endParaRPr lang="fa-IR"/>
        </a:p>
      </dgm:t>
    </dgm:pt>
    <dgm:pt modelId="{0EEAEF7F-4290-48D2-88D1-85BE8F2783C7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تسهیل</a:t>
          </a:r>
          <a:endParaRPr lang="fa-IR" sz="3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81D12433-0B4C-4F49-9AAD-B8ABA99E45F4}" type="parTrans" cxnId="{6172A30E-3A0C-4CBC-AEC0-0011512036C1}">
      <dgm:prSet/>
      <dgm:spPr/>
      <dgm:t>
        <a:bodyPr/>
        <a:lstStyle/>
        <a:p>
          <a:pPr rtl="1"/>
          <a:endParaRPr lang="fa-IR"/>
        </a:p>
      </dgm:t>
    </dgm:pt>
    <dgm:pt modelId="{507A0CCB-83A9-44C9-BA4C-A9F45A9BC1D9}" type="sibTrans" cxnId="{6172A30E-3A0C-4CBC-AEC0-0011512036C1}">
      <dgm:prSet/>
      <dgm:spPr/>
      <dgm:t>
        <a:bodyPr/>
        <a:lstStyle/>
        <a:p>
          <a:pPr rtl="1"/>
          <a:endParaRPr lang="fa-IR"/>
        </a:p>
      </dgm:t>
    </dgm:pt>
    <dgm:pt modelId="{F1D9B506-DA49-4C54-A706-6D703700AF1C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توجه</a:t>
          </a:r>
          <a:r>
            <a:rPr lang="fa-IR" sz="11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(بی تفاوت)</a:t>
          </a:r>
          <a:endParaRPr lang="fa-IR" sz="3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250063AD-BF68-4437-9F04-17DDF7C98284}" type="parTrans" cxnId="{50535E60-BF2F-4241-A185-EDDDD94ADC05}">
      <dgm:prSet/>
      <dgm:spPr/>
      <dgm:t>
        <a:bodyPr/>
        <a:lstStyle/>
        <a:p>
          <a:pPr rtl="1"/>
          <a:endParaRPr lang="fa-IR"/>
        </a:p>
      </dgm:t>
    </dgm:pt>
    <dgm:pt modelId="{64642B24-9E72-4CA9-97C5-7A05920A1DB1}" type="sibTrans" cxnId="{50535E60-BF2F-4241-A185-EDDDD94ADC05}">
      <dgm:prSet/>
      <dgm:spPr/>
      <dgm:t>
        <a:bodyPr/>
        <a:lstStyle/>
        <a:p>
          <a:pPr rtl="1"/>
          <a:endParaRPr lang="fa-IR"/>
        </a:p>
      </dgm:t>
    </dgm:pt>
    <dgm:pt modelId="{D2D5019D-ED8F-4D18-AC37-D1C57564CB77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عمل</a:t>
          </a:r>
        </a:p>
      </dgm:t>
    </dgm:pt>
    <dgm:pt modelId="{24276A00-3D77-45D8-9E42-D1BAFE89674E}" type="parTrans" cxnId="{F680D574-6189-4F9A-B6B3-B94D58B2CEC1}">
      <dgm:prSet/>
      <dgm:spPr/>
      <dgm:t>
        <a:bodyPr/>
        <a:lstStyle/>
        <a:p>
          <a:pPr rtl="1"/>
          <a:endParaRPr lang="fa-IR"/>
        </a:p>
      </dgm:t>
    </dgm:pt>
    <dgm:pt modelId="{C4BF1AAB-17D3-48C3-80DE-767C19930C97}" type="sibTrans" cxnId="{F680D574-6189-4F9A-B6B3-B94D58B2CEC1}">
      <dgm:prSet/>
      <dgm:spPr/>
      <dgm:t>
        <a:bodyPr/>
        <a:lstStyle/>
        <a:p>
          <a:pPr rtl="1"/>
          <a:endParaRPr lang="fa-IR"/>
        </a:p>
      </dgm:t>
    </dgm:pt>
    <dgm:pt modelId="{73515AA0-0BA0-4313-B601-4C689810A1EA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ابراز</a:t>
          </a:r>
          <a:endParaRPr lang="fa-IR" sz="3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EF5169D3-F1F0-4045-839E-6A206E62BDA4}" type="parTrans" cxnId="{3D2F8799-BE4E-47C6-A14C-511D47BB52D3}">
      <dgm:prSet/>
      <dgm:spPr/>
      <dgm:t>
        <a:bodyPr/>
        <a:lstStyle/>
        <a:p>
          <a:pPr rtl="1"/>
          <a:endParaRPr lang="fa-IR"/>
        </a:p>
      </dgm:t>
    </dgm:pt>
    <dgm:pt modelId="{333F8FBF-A92D-46EA-A71D-B8C51139A497}" type="sibTrans" cxnId="{3D2F8799-BE4E-47C6-A14C-511D47BB52D3}">
      <dgm:prSet/>
      <dgm:spPr/>
      <dgm:t>
        <a:bodyPr/>
        <a:lstStyle/>
        <a:p>
          <a:pPr rtl="1"/>
          <a:endParaRPr lang="fa-IR"/>
        </a:p>
      </dgm:t>
    </dgm:pt>
    <dgm:pt modelId="{90CA8025-E970-4930-9B77-3B674D32D41F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جلوه آسان</a:t>
          </a:r>
          <a:endParaRPr lang="fa-IR" sz="3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F25C6E18-269A-4A9C-90CA-EDB49DC045EA}" type="parTrans" cxnId="{AFFD0BA5-0596-42CD-9635-FAAADBCED759}">
      <dgm:prSet/>
      <dgm:spPr/>
      <dgm:t>
        <a:bodyPr/>
        <a:lstStyle/>
        <a:p>
          <a:pPr rtl="1"/>
          <a:endParaRPr lang="fa-IR"/>
        </a:p>
      </dgm:t>
    </dgm:pt>
    <dgm:pt modelId="{2711A29F-70AC-48A6-913E-206DC1EDC012}" type="sibTrans" cxnId="{AFFD0BA5-0596-42CD-9635-FAAADBCED759}">
      <dgm:prSet/>
      <dgm:spPr/>
      <dgm:t>
        <a:bodyPr/>
        <a:lstStyle/>
        <a:p>
          <a:pPr rtl="1"/>
          <a:endParaRPr lang="fa-IR"/>
        </a:p>
      </dgm:t>
    </dgm:pt>
    <dgm:pt modelId="{37702616-EA17-414F-905D-9843E812E87E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خلاقیت</a:t>
          </a:r>
          <a:endParaRPr lang="fa-IR" sz="3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C94C867E-1886-4E35-A8E9-F9C267F6E961}" type="parTrans" cxnId="{AD6507A3-E1CA-407F-9728-4C3523692864}">
      <dgm:prSet/>
      <dgm:spPr/>
      <dgm:t>
        <a:bodyPr/>
        <a:lstStyle/>
        <a:p>
          <a:pPr rtl="1"/>
          <a:endParaRPr lang="fa-IR"/>
        </a:p>
      </dgm:t>
    </dgm:pt>
    <dgm:pt modelId="{839E76A8-340D-4117-890A-58D67E172412}" type="sibTrans" cxnId="{AD6507A3-E1CA-407F-9728-4C3523692864}">
      <dgm:prSet/>
      <dgm:spPr/>
      <dgm:t>
        <a:bodyPr/>
        <a:lstStyle/>
        <a:p>
          <a:pPr rtl="1"/>
          <a:endParaRPr lang="fa-IR"/>
        </a:p>
      </dgm:t>
    </dgm:pt>
    <dgm:pt modelId="{67D7640D-A9AA-48BD-B83D-A9B19686FD48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تحرک</a:t>
          </a:r>
          <a:endParaRPr lang="fa-IR" sz="3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F96C6660-7DC9-44A1-8481-A40604E132AD}" type="parTrans" cxnId="{08737769-E0B7-46EC-A903-D73219C7DE05}">
      <dgm:prSet/>
      <dgm:spPr/>
      <dgm:t>
        <a:bodyPr/>
        <a:lstStyle/>
        <a:p>
          <a:pPr rtl="1"/>
          <a:endParaRPr lang="fa-IR"/>
        </a:p>
      </dgm:t>
    </dgm:pt>
    <dgm:pt modelId="{5C345634-4317-4EE8-86F8-E46800784073}" type="sibTrans" cxnId="{08737769-E0B7-46EC-A903-D73219C7DE05}">
      <dgm:prSet/>
      <dgm:spPr/>
      <dgm:t>
        <a:bodyPr/>
        <a:lstStyle/>
        <a:p>
          <a:pPr rtl="1"/>
          <a:endParaRPr lang="fa-IR"/>
        </a:p>
      </dgm:t>
    </dgm:pt>
    <dgm:pt modelId="{136A7EF6-9C6E-4422-8529-DF5136B2399C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1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تکریم</a:t>
          </a:r>
          <a:endParaRPr lang="fa-IR" sz="3600" b="1" cap="all" spc="0" dirty="0" smtClean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626E9C4A-D406-41EB-8066-5D01EC0B8064}" type="parTrans" cxnId="{A990CE20-B204-44BE-BC5D-A5561101E950}">
      <dgm:prSet/>
      <dgm:spPr/>
      <dgm:t>
        <a:bodyPr/>
        <a:lstStyle/>
        <a:p>
          <a:pPr rtl="1"/>
          <a:endParaRPr lang="fa-IR"/>
        </a:p>
      </dgm:t>
    </dgm:pt>
    <dgm:pt modelId="{B1ACA52D-3853-4A05-9D32-7F70FB136BDA}" type="sibTrans" cxnId="{A990CE20-B204-44BE-BC5D-A5561101E950}">
      <dgm:prSet/>
      <dgm:spPr/>
      <dgm:t>
        <a:bodyPr/>
        <a:lstStyle/>
        <a:p>
          <a:pPr rtl="1"/>
          <a:endParaRPr lang="fa-IR"/>
        </a:p>
      </dgm:t>
    </dgm:pt>
    <dgm:pt modelId="{543142E1-5D57-48D9-9860-79D5BCA21373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آداب</a:t>
          </a:r>
          <a:endParaRPr lang="fa-IR" sz="3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37E48D9D-2C44-4A78-9DB1-65C16D557A6D}" type="parTrans" cxnId="{9115BD3E-E90C-4432-9100-5770516F658A}">
      <dgm:prSet/>
      <dgm:spPr/>
      <dgm:t>
        <a:bodyPr/>
        <a:lstStyle/>
        <a:p>
          <a:pPr rtl="1"/>
          <a:endParaRPr lang="fa-IR"/>
        </a:p>
      </dgm:t>
    </dgm:pt>
    <dgm:pt modelId="{2DF78210-EF1E-4052-A47B-9EBD10E225EF}" type="sibTrans" cxnId="{9115BD3E-E90C-4432-9100-5770516F658A}">
      <dgm:prSet/>
      <dgm:spPr/>
      <dgm:t>
        <a:bodyPr/>
        <a:lstStyle/>
        <a:p>
          <a:pPr rtl="1"/>
          <a:endParaRPr lang="fa-IR"/>
        </a:p>
      </dgm:t>
    </dgm:pt>
    <dgm:pt modelId="{60F2099D-75B1-48D9-9A17-17E9FD356652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تداعی</a:t>
          </a:r>
          <a:endParaRPr lang="fa-IR" sz="3600" b="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D204F31D-27F6-4E39-A7C8-D1B227339C23}" type="parTrans" cxnId="{DA6A10EA-7AAA-4B09-B98A-9C6523BA6C28}">
      <dgm:prSet/>
      <dgm:spPr/>
      <dgm:t>
        <a:bodyPr/>
        <a:lstStyle/>
        <a:p>
          <a:pPr rtl="1"/>
          <a:endParaRPr lang="fa-IR"/>
        </a:p>
      </dgm:t>
    </dgm:pt>
    <dgm:pt modelId="{2F5FAE99-5D5A-4298-BC10-221637A8DA78}" type="sibTrans" cxnId="{DA6A10EA-7AAA-4B09-B98A-9C6523BA6C28}">
      <dgm:prSet/>
      <dgm:spPr/>
      <dgm:t>
        <a:bodyPr/>
        <a:lstStyle/>
        <a:p>
          <a:pPr rtl="1"/>
          <a:endParaRPr lang="fa-IR"/>
        </a:p>
      </dgm:t>
    </dgm:pt>
    <dgm:pt modelId="{FB8B9880-B354-4165-8D8B-FA0A7B2CA528}" type="pres">
      <dgm:prSet presAssocID="{1344D75F-D84D-4CC2-A88D-5C34C1DC2A36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5CE0DE88-92D6-4328-9B0E-233FD14189CD}" type="pres">
      <dgm:prSet presAssocID="{53C4E6F6-FCEA-4ABB-A04F-2858464969EE}" presName="root" presStyleCnt="0"/>
      <dgm:spPr/>
      <dgm:t>
        <a:bodyPr/>
        <a:lstStyle/>
        <a:p>
          <a:pPr rtl="1"/>
          <a:endParaRPr lang="fa-IR"/>
        </a:p>
      </dgm:t>
    </dgm:pt>
    <dgm:pt modelId="{41EA1568-C71C-46F0-8B64-12342EA91B1B}" type="pres">
      <dgm:prSet presAssocID="{53C4E6F6-FCEA-4ABB-A04F-2858464969EE}" presName="rootComposite" presStyleCnt="0"/>
      <dgm:spPr/>
      <dgm:t>
        <a:bodyPr/>
        <a:lstStyle/>
        <a:p>
          <a:pPr rtl="1"/>
          <a:endParaRPr lang="fa-IR"/>
        </a:p>
      </dgm:t>
    </dgm:pt>
    <dgm:pt modelId="{9E0B7AB4-44CA-4379-9C76-501B5CCFE623}" type="pres">
      <dgm:prSet presAssocID="{53C4E6F6-FCEA-4ABB-A04F-2858464969EE}" presName="rootText" presStyleLbl="node1" presStyleIdx="0" presStyleCnt="3" custScaleX="176319" custScaleY="192488" custLinFactY="-32480" custLinFactNeighborY="-100000"/>
      <dgm:spPr/>
      <dgm:t>
        <a:bodyPr/>
        <a:lstStyle/>
        <a:p>
          <a:pPr rtl="1"/>
          <a:endParaRPr lang="fa-IR"/>
        </a:p>
      </dgm:t>
    </dgm:pt>
    <dgm:pt modelId="{F496A7F6-EDBF-465A-90B8-340C6A06F321}" type="pres">
      <dgm:prSet presAssocID="{53C4E6F6-FCEA-4ABB-A04F-2858464969EE}" presName="rootConnector" presStyleLbl="node1" presStyleIdx="0" presStyleCnt="3"/>
      <dgm:spPr/>
      <dgm:t>
        <a:bodyPr/>
        <a:lstStyle/>
        <a:p>
          <a:pPr rtl="1"/>
          <a:endParaRPr lang="fa-IR"/>
        </a:p>
      </dgm:t>
    </dgm:pt>
    <dgm:pt modelId="{1EB39E1F-C1B4-4DFE-8091-3E11A4A76F24}" type="pres">
      <dgm:prSet presAssocID="{53C4E6F6-FCEA-4ABB-A04F-2858464969EE}" presName="childShape" presStyleCnt="0"/>
      <dgm:spPr/>
      <dgm:t>
        <a:bodyPr/>
        <a:lstStyle/>
        <a:p>
          <a:pPr rtl="1"/>
          <a:endParaRPr lang="fa-IR"/>
        </a:p>
      </dgm:t>
    </dgm:pt>
    <dgm:pt modelId="{CB9B4C4D-A430-4A9A-9902-E3969A364444}" type="pres">
      <dgm:prSet presAssocID="{5BBFA04F-0679-4E9E-9035-59D11295E275}" presName="Name13" presStyleLbl="parChTrans1D2" presStyleIdx="0" presStyleCnt="18"/>
      <dgm:spPr/>
      <dgm:t>
        <a:bodyPr/>
        <a:lstStyle/>
        <a:p>
          <a:pPr rtl="1"/>
          <a:endParaRPr lang="fa-IR"/>
        </a:p>
      </dgm:t>
    </dgm:pt>
    <dgm:pt modelId="{3426F8C7-6202-4B8E-AB7A-3FA6FE6C434B}" type="pres">
      <dgm:prSet presAssocID="{48322CF2-EB30-4CA2-BA60-12E1703A5E17}" presName="childText" presStyleLbl="bgAcc1" presStyleIdx="0" presStyleCnt="18" custScaleX="1949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2EE9295-44FD-4DA0-AB63-53750325564F}" type="pres">
      <dgm:prSet presAssocID="{DFD3E715-6B05-4FC2-8D3B-6E47A49CEEBB}" presName="Name13" presStyleLbl="parChTrans1D2" presStyleIdx="1" presStyleCnt="18"/>
      <dgm:spPr/>
      <dgm:t>
        <a:bodyPr/>
        <a:lstStyle/>
        <a:p>
          <a:pPr rtl="1"/>
          <a:endParaRPr lang="fa-IR"/>
        </a:p>
      </dgm:t>
    </dgm:pt>
    <dgm:pt modelId="{C344F993-C763-4354-B491-C77131D5DCE3}" type="pres">
      <dgm:prSet presAssocID="{3A2BBD0E-FD57-41EC-A6AA-CB9886F0C8B4}" presName="childText" presStyleLbl="bgAcc1" presStyleIdx="1" presStyleCnt="18" custScaleX="1949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AF7562C-A95E-44A9-810F-E45C0070EE6C}" type="pres">
      <dgm:prSet presAssocID="{4A135462-5A26-4E42-9F95-005591EB0F5D}" presName="Name13" presStyleLbl="parChTrans1D2" presStyleIdx="2" presStyleCnt="18"/>
      <dgm:spPr/>
      <dgm:t>
        <a:bodyPr/>
        <a:lstStyle/>
        <a:p>
          <a:pPr rtl="1"/>
          <a:endParaRPr lang="fa-IR"/>
        </a:p>
      </dgm:t>
    </dgm:pt>
    <dgm:pt modelId="{07E027E7-792E-4CF7-8F64-E915D6E0E4AB}" type="pres">
      <dgm:prSet presAssocID="{9062C47C-3DB2-419D-A17D-AEF1AB95EF6E}" presName="childText" presStyleLbl="bgAcc1" presStyleIdx="2" presStyleCnt="18" custScaleX="1949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6FC8020-FDAE-4E5F-A6AA-49D703E39825}" type="pres">
      <dgm:prSet presAssocID="{D204F31D-27F6-4E39-A7C8-D1B227339C23}" presName="Name13" presStyleLbl="parChTrans1D2" presStyleIdx="3" presStyleCnt="18"/>
      <dgm:spPr/>
      <dgm:t>
        <a:bodyPr/>
        <a:lstStyle/>
        <a:p>
          <a:pPr rtl="1"/>
          <a:endParaRPr lang="fa-IR"/>
        </a:p>
      </dgm:t>
    </dgm:pt>
    <dgm:pt modelId="{015565E1-40E9-47CE-8DD7-98825EDCB685}" type="pres">
      <dgm:prSet presAssocID="{60F2099D-75B1-48D9-9A17-17E9FD356652}" presName="childText" presStyleLbl="bgAcc1" presStyleIdx="3" presStyleCnt="18" custScaleX="19198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66977F4-25FE-4BE2-9414-0EC491ADE731}" type="pres">
      <dgm:prSet presAssocID="{81D12433-0B4C-4F49-9AAD-B8ABA99E45F4}" presName="Name13" presStyleLbl="parChTrans1D2" presStyleIdx="4" presStyleCnt="18"/>
      <dgm:spPr/>
      <dgm:t>
        <a:bodyPr/>
        <a:lstStyle/>
        <a:p>
          <a:pPr rtl="1"/>
          <a:endParaRPr lang="fa-IR"/>
        </a:p>
      </dgm:t>
    </dgm:pt>
    <dgm:pt modelId="{13695737-BF9B-437E-9E6A-CF4E54C612A5}" type="pres">
      <dgm:prSet presAssocID="{0EEAEF7F-4290-48D2-88D1-85BE8F2783C7}" presName="childText" presStyleLbl="bgAcc1" presStyleIdx="4" presStyleCnt="18" custScaleX="1949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BA9FCAC-54EC-4D55-AB80-6372DF13D1C2}" type="pres">
      <dgm:prSet presAssocID="{24276A00-3D77-45D8-9E42-D1BAFE89674E}" presName="Name13" presStyleLbl="parChTrans1D2" presStyleIdx="5" presStyleCnt="18"/>
      <dgm:spPr/>
      <dgm:t>
        <a:bodyPr/>
        <a:lstStyle/>
        <a:p>
          <a:pPr rtl="1"/>
          <a:endParaRPr lang="fa-IR"/>
        </a:p>
      </dgm:t>
    </dgm:pt>
    <dgm:pt modelId="{379A04A9-95B0-4D12-A90B-F60AA3D37968}" type="pres">
      <dgm:prSet presAssocID="{D2D5019D-ED8F-4D18-AC37-D1C57564CB77}" presName="childText" presStyleLbl="bgAcc1" presStyleIdx="5" presStyleCnt="18" custScaleX="19530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11C7786-4F13-414F-B0A1-3ACCB16B2AA0}" type="pres">
      <dgm:prSet presAssocID="{626E9C4A-D406-41EB-8066-5D01EC0B8064}" presName="Name13" presStyleLbl="parChTrans1D2" presStyleIdx="6" presStyleCnt="18"/>
      <dgm:spPr/>
      <dgm:t>
        <a:bodyPr/>
        <a:lstStyle/>
        <a:p>
          <a:pPr rtl="1"/>
          <a:endParaRPr lang="fa-IR"/>
        </a:p>
      </dgm:t>
    </dgm:pt>
    <dgm:pt modelId="{07783114-891E-47D7-BC18-9F11A122D7A5}" type="pres">
      <dgm:prSet presAssocID="{136A7EF6-9C6E-4422-8529-DF5136B2399C}" presName="childText" presStyleLbl="bgAcc1" presStyleIdx="6" presStyleCnt="18" custScaleX="19233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B1416C4-008E-495B-9747-1FF0EFE240F0}" type="pres">
      <dgm:prSet presAssocID="{CE7372F8-EFD3-4BB0-A945-8F7679FB1E1B}" presName="root" presStyleCnt="0"/>
      <dgm:spPr/>
      <dgm:t>
        <a:bodyPr/>
        <a:lstStyle/>
        <a:p>
          <a:pPr rtl="1"/>
          <a:endParaRPr lang="fa-IR"/>
        </a:p>
      </dgm:t>
    </dgm:pt>
    <dgm:pt modelId="{3B695B78-2689-4B36-969E-941EF4D66A8E}" type="pres">
      <dgm:prSet presAssocID="{CE7372F8-EFD3-4BB0-A945-8F7679FB1E1B}" presName="rootComposite" presStyleCnt="0"/>
      <dgm:spPr/>
      <dgm:t>
        <a:bodyPr/>
        <a:lstStyle/>
        <a:p>
          <a:pPr rtl="1"/>
          <a:endParaRPr lang="fa-IR"/>
        </a:p>
      </dgm:t>
    </dgm:pt>
    <dgm:pt modelId="{DE8C7D24-297A-4363-8AFD-F1CCE6F0BF8D}" type="pres">
      <dgm:prSet presAssocID="{CE7372F8-EFD3-4BB0-A945-8F7679FB1E1B}" presName="rootText" presStyleLbl="node1" presStyleIdx="1" presStyleCnt="3" custScaleX="176319" custScaleY="192488" custLinFactY="-32059" custLinFactNeighborX="-270" custLinFactNeighborY="-100000"/>
      <dgm:spPr/>
      <dgm:t>
        <a:bodyPr/>
        <a:lstStyle/>
        <a:p>
          <a:pPr rtl="1"/>
          <a:endParaRPr lang="fa-IR"/>
        </a:p>
      </dgm:t>
    </dgm:pt>
    <dgm:pt modelId="{73E83F1B-93C2-4ABC-920E-FD0E88B79CB2}" type="pres">
      <dgm:prSet presAssocID="{CE7372F8-EFD3-4BB0-A945-8F7679FB1E1B}" presName="rootConnector" presStyleLbl="node1" presStyleIdx="1" presStyleCnt="3"/>
      <dgm:spPr/>
      <dgm:t>
        <a:bodyPr/>
        <a:lstStyle/>
        <a:p>
          <a:pPr rtl="1"/>
          <a:endParaRPr lang="fa-IR"/>
        </a:p>
      </dgm:t>
    </dgm:pt>
    <dgm:pt modelId="{FEC72E6E-9053-44F8-8B5E-CB33C0A53B1E}" type="pres">
      <dgm:prSet presAssocID="{CE7372F8-EFD3-4BB0-A945-8F7679FB1E1B}" presName="childShape" presStyleCnt="0"/>
      <dgm:spPr/>
      <dgm:t>
        <a:bodyPr/>
        <a:lstStyle/>
        <a:p>
          <a:pPr rtl="1"/>
          <a:endParaRPr lang="fa-IR"/>
        </a:p>
      </dgm:t>
    </dgm:pt>
    <dgm:pt modelId="{81C47699-5DE4-46DF-8A25-044B29681700}" type="pres">
      <dgm:prSet presAssocID="{60BA06DE-FA38-450D-93E8-0FEBCCD46BCF}" presName="Name13" presStyleLbl="parChTrans1D2" presStyleIdx="7" presStyleCnt="18"/>
      <dgm:spPr/>
      <dgm:t>
        <a:bodyPr/>
        <a:lstStyle/>
        <a:p>
          <a:pPr rtl="1"/>
          <a:endParaRPr lang="fa-IR"/>
        </a:p>
      </dgm:t>
    </dgm:pt>
    <dgm:pt modelId="{F48D42D1-90F9-427A-8F91-A480233CE5C1}" type="pres">
      <dgm:prSet presAssocID="{35A7E8AE-4C74-4DA6-AD2A-ACCD334ADD92}" presName="childText" presStyleLbl="bgAcc1" presStyleIdx="7" presStyleCnt="18" custScaleX="1949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BBC5604-1308-4ABF-AF9B-1F1289D14F9A}" type="pres">
      <dgm:prSet presAssocID="{77B5C1B1-63F2-4E79-AE18-1F97A30C82C1}" presName="Name13" presStyleLbl="parChTrans1D2" presStyleIdx="8" presStyleCnt="18"/>
      <dgm:spPr/>
      <dgm:t>
        <a:bodyPr/>
        <a:lstStyle/>
        <a:p>
          <a:pPr rtl="1"/>
          <a:endParaRPr lang="fa-IR"/>
        </a:p>
      </dgm:t>
    </dgm:pt>
    <dgm:pt modelId="{231DCD4F-DEA4-4D84-BA8E-D600EAEC752F}" type="pres">
      <dgm:prSet presAssocID="{88C398F4-C471-423E-B12E-86A8B7B3BC8F}" presName="childText" presStyleLbl="bgAcc1" presStyleIdx="8" presStyleCnt="18" custScaleX="1949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51011AA-BDF4-4BC8-9059-9B4504A89CCB}" type="pres">
      <dgm:prSet presAssocID="{250063AD-BF68-4437-9F04-17DDF7C98284}" presName="Name13" presStyleLbl="parChTrans1D2" presStyleIdx="9" presStyleCnt="18"/>
      <dgm:spPr/>
      <dgm:t>
        <a:bodyPr/>
        <a:lstStyle/>
        <a:p>
          <a:pPr rtl="1"/>
          <a:endParaRPr lang="fa-IR"/>
        </a:p>
      </dgm:t>
    </dgm:pt>
    <dgm:pt modelId="{C3B2B853-B3A6-48BD-A28B-1C3A73E203D2}" type="pres">
      <dgm:prSet presAssocID="{F1D9B506-DA49-4C54-A706-6D703700AF1C}" presName="childText" presStyleLbl="bgAcc1" presStyleIdx="9" presStyleCnt="18" custScaleX="19733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2439948-9DDE-4A83-93ED-847882C335D0}" type="pres">
      <dgm:prSet presAssocID="{37E48D9D-2C44-4A78-9DB1-65C16D557A6D}" presName="Name13" presStyleLbl="parChTrans1D2" presStyleIdx="10" presStyleCnt="18"/>
      <dgm:spPr/>
      <dgm:t>
        <a:bodyPr/>
        <a:lstStyle/>
        <a:p>
          <a:pPr rtl="1"/>
          <a:endParaRPr lang="fa-IR"/>
        </a:p>
      </dgm:t>
    </dgm:pt>
    <dgm:pt modelId="{B25BE28E-B1AB-4FEF-A0CB-07F07DA49AA1}" type="pres">
      <dgm:prSet presAssocID="{543142E1-5D57-48D9-9860-79D5BCA21373}" presName="childText" presStyleLbl="bgAcc1" presStyleIdx="10" presStyleCnt="18" custScaleX="19468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A9535D4-96B2-4A3C-866C-D58082481C08}" type="pres">
      <dgm:prSet presAssocID="{2A32FCF4-C4AE-4115-B45F-6438B1859B44}" presName="root" presStyleCnt="0"/>
      <dgm:spPr/>
      <dgm:t>
        <a:bodyPr/>
        <a:lstStyle/>
        <a:p>
          <a:pPr rtl="1"/>
          <a:endParaRPr lang="fa-IR"/>
        </a:p>
      </dgm:t>
    </dgm:pt>
    <dgm:pt modelId="{909546BD-D256-4BBF-ADEF-83D71B1B7ED9}" type="pres">
      <dgm:prSet presAssocID="{2A32FCF4-C4AE-4115-B45F-6438B1859B44}" presName="rootComposite" presStyleCnt="0"/>
      <dgm:spPr/>
      <dgm:t>
        <a:bodyPr/>
        <a:lstStyle/>
        <a:p>
          <a:pPr rtl="1"/>
          <a:endParaRPr lang="fa-IR"/>
        </a:p>
      </dgm:t>
    </dgm:pt>
    <dgm:pt modelId="{866247F8-5F01-4644-8076-6E8C9CDB3FB7}" type="pres">
      <dgm:prSet presAssocID="{2A32FCF4-C4AE-4115-B45F-6438B1859B44}" presName="rootText" presStyleLbl="node1" presStyleIdx="2" presStyleCnt="3" custScaleX="176319" custScaleY="192488" custLinFactY="-32059" custLinFactNeighborX="-196" custLinFactNeighborY="-100000"/>
      <dgm:spPr/>
      <dgm:t>
        <a:bodyPr/>
        <a:lstStyle/>
        <a:p>
          <a:pPr rtl="1"/>
          <a:endParaRPr lang="fa-IR"/>
        </a:p>
      </dgm:t>
    </dgm:pt>
    <dgm:pt modelId="{AEDAD46B-E0F4-4E41-9C87-D6CF00EFE4AC}" type="pres">
      <dgm:prSet presAssocID="{2A32FCF4-C4AE-4115-B45F-6438B1859B44}" presName="rootConnector" presStyleLbl="node1" presStyleIdx="2" presStyleCnt="3"/>
      <dgm:spPr/>
      <dgm:t>
        <a:bodyPr/>
        <a:lstStyle/>
        <a:p>
          <a:pPr rtl="1"/>
          <a:endParaRPr lang="fa-IR"/>
        </a:p>
      </dgm:t>
    </dgm:pt>
    <dgm:pt modelId="{2393A493-D0BB-45EF-9D53-043844656695}" type="pres">
      <dgm:prSet presAssocID="{2A32FCF4-C4AE-4115-B45F-6438B1859B44}" presName="childShape" presStyleCnt="0"/>
      <dgm:spPr/>
      <dgm:t>
        <a:bodyPr/>
        <a:lstStyle/>
        <a:p>
          <a:pPr rtl="1"/>
          <a:endParaRPr lang="fa-IR"/>
        </a:p>
      </dgm:t>
    </dgm:pt>
    <dgm:pt modelId="{A7A66D9B-A2FC-4A94-A006-ED9C2FB0A343}" type="pres">
      <dgm:prSet presAssocID="{3523AE4C-2207-4AED-BC82-FD618ADBB7CC}" presName="Name13" presStyleLbl="parChTrans1D2" presStyleIdx="11" presStyleCnt="18"/>
      <dgm:spPr/>
      <dgm:t>
        <a:bodyPr/>
        <a:lstStyle/>
        <a:p>
          <a:pPr rtl="1"/>
          <a:endParaRPr lang="fa-IR"/>
        </a:p>
      </dgm:t>
    </dgm:pt>
    <dgm:pt modelId="{06C4DD0F-1F84-4838-AD1F-470BA6027A23}" type="pres">
      <dgm:prSet presAssocID="{9261AD4A-5DD2-48FC-A826-8DCF505E3692}" presName="childText" presStyleLbl="bgAcc1" presStyleIdx="11" presStyleCnt="18" custScaleX="1949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13F6B30-C97C-497D-9CD4-74E85F271ECB}" type="pres">
      <dgm:prSet presAssocID="{EF5169D3-F1F0-4045-839E-6A206E62BDA4}" presName="Name13" presStyleLbl="parChTrans1D2" presStyleIdx="12" presStyleCnt="18"/>
      <dgm:spPr/>
      <dgm:t>
        <a:bodyPr/>
        <a:lstStyle/>
        <a:p>
          <a:pPr rtl="1"/>
          <a:endParaRPr lang="fa-IR"/>
        </a:p>
      </dgm:t>
    </dgm:pt>
    <dgm:pt modelId="{418D642A-0BEE-497B-9567-E44F6C6F208C}" type="pres">
      <dgm:prSet presAssocID="{73515AA0-0BA0-4313-B601-4C689810A1EA}" presName="childText" presStyleLbl="bgAcc1" presStyleIdx="12" presStyleCnt="18" custScaleX="19108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5DAFB7B-DA14-42BF-9871-D0031B5431A1}" type="pres">
      <dgm:prSet presAssocID="{B998CAFF-727E-40F5-86E8-B4C90788C839}" presName="Name13" presStyleLbl="parChTrans1D2" presStyleIdx="13" presStyleCnt="18"/>
      <dgm:spPr/>
      <dgm:t>
        <a:bodyPr/>
        <a:lstStyle/>
        <a:p>
          <a:pPr rtl="1"/>
          <a:endParaRPr lang="fa-IR"/>
        </a:p>
      </dgm:t>
    </dgm:pt>
    <dgm:pt modelId="{A98C9042-C428-4D93-857E-E3F66BB453BD}" type="pres">
      <dgm:prSet presAssocID="{F1D62FB2-BB06-415D-AB7A-BF3CB1628636}" presName="childText" presStyleLbl="bgAcc1" presStyleIdx="13" presStyleCnt="18" custScaleX="1949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9A3AF4D-79E3-4558-AAC6-0BD9D668AFF7}" type="pres">
      <dgm:prSet presAssocID="{F25C6E18-269A-4A9C-90CA-EDB49DC045EA}" presName="Name13" presStyleLbl="parChTrans1D2" presStyleIdx="14" presStyleCnt="18"/>
      <dgm:spPr/>
      <dgm:t>
        <a:bodyPr/>
        <a:lstStyle/>
        <a:p>
          <a:pPr rtl="1"/>
          <a:endParaRPr lang="fa-IR"/>
        </a:p>
      </dgm:t>
    </dgm:pt>
    <dgm:pt modelId="{19D33AFD-171F-4402-B5BE-8FA81F871981}" type="pres">
      <dgm:prSet presAssocID="{90CA8025-E970-4930-9B77-3B674D32D41F}" presName="childText" presStyleLbl="bgAcc1" presStyleIdx="14" presStyleCnt="18" custScaleX="18700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509159C-4BE0-4B03-B6EC-A1D8274EC743}" type="pres">
      <dgm:prSet presAssocID="{F7C5086C-49DE-4D60-9C06-8EBD57DAB48E}" presName="Name13" presStyleLbl="parChTrans1D2" presStyleIdx="15" presStyleCnt="18"/>
      <dgm:spPr/>
      <dgm:t>
        <a:bodyPr/>
        <a:lstStyle/>
        <a:p>
          <a:pPr rtl="1"/>
          <a:endParaRPr lang="fa-IR"/>
        </a:p>
      </dgm:t>
    </dgm:pt>
    <dgm:pt modelId="{EB641E0E-1021-4BFB-AF49-E7714243CF5D}" type="pres">
      <dgm:prSet presAssocID="{3339C755-DE37-4A47-83B6-2BE7E7A238FF}" presName="childText" presStyleLbl="bgAcc1" presStyleIdx="15" presStyleCnt="18" custScaleX="1949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C41D501-306A-4F47-AA71-03DF2B105AD1}" type="pres">
      <dgm:prSet presAssocID="{C94C867E-1886-4E35-A8E9-F9C267F6E961}" presName="Name13" presStyleLbl="parChTrans1D2" presStyleIdx="16" presStyleCnt="18"/>
      <dgm:spPr/>
      <dgm:t>
        <a:bodyPr/>
        <a:lstStyle/>
        <a:p>
          <a:pPr rtl="1"/>
          <a:endParaRPr lang="fa-IR"/>
        </a:p>
      </dgm:t>
    </dgm:pt>
    <dgm:pt modelId="{885B3B2F-00D8-445D-842A-2CF8B5C21E57}" type="pres">
      <dgm:prSet presAssocID="{37702616-EA17-414F-905D-9843E812E87E}" presName="childText" presStyleLbl="bgAcc1" presStyleIdx="16" presStyleCnt="18" custScaleX="18811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46B5B25-8BD3-485B-8CAF-CF81985C888D}" type="pres">
      <dgm:prSet presAssocID="{F96C6660-7DC9-44A1-8481-A40604E132AD}" presName="Name13" presStyleLbl="parChTrans1D2" presStyleIdx="17" presStyleCnt="18"/>
      <dgm:spPr/>
      <dgm:t>
        <a:bodyPr/>
        <a:lstStyle/>
        <a:p>
          <a:pPr rtl="1"/>
          <a:endParaRPr lang="fa-IR"/>
        </a:p>
      </dgm:t>
    </dgm:pt>
    <dgm:pt modelId="{EE4DF3F0-195C-49D8-A6E1-E4646AC4AAC2}" type="pres">
      <dgm:prSet presAssocID="{67D7640D-A9AA-48BD-B83D-A9B19686FD48}" presName="childText" presStyleLbl="bgAcc1" presStyleIdx="17" presStyleCnt="18" custScaleX="18427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75E22AB-7E78-4678-BF2D-48E190A7D9AC}" srcId="{2A32FCF4-C4AE-4115-B45F-6438B1859B44}" destId="{3339C755-DE37-4A47-83B6-2BE7E7A238FF}" srcOrd="4" destOrd="0" parTransId="{F7C5086C-49DE-4D60-9C06-8EBD57DAB48E}" sibTransId="{D229D3DF-5AA6-4E8B-980C-817C4029FA35}"/>
    <dgm:cxn modelId="{3D51FAC4-92EB-4EB2-8191-66DE1C816E98}" type="presOf" srcId="{35A7E8AE-4C74-4DA6-AD2A-ACCD334ADD92}" destId="{F48D42D1-90F9-427A-8F91-A480233CE5C1}" srcOrd="0" destOrd="0" presId="urn:microsoft.com/office/officeart/2005/8/layout/hierarchy3"/>
    <dgm:cxn modelId="{6AF5C8C9-040E-47E0-92A9-91BFC74D88A6}" type="presOf" srcId="{F1D9B506-DA49-4C54-A706-6D703700AF1C}" destId="{C3B2B853-B3A6-48BD-A28B-1C3A73E203D2}" srcOrd="0" destOrd="0" presId="urn:microsoft.com/office/officeart/2005/8/layout/hierarchy3"/>
    <dgm:cxn modelId="{79AD99A7-6226-43AE-8D12-D7E7F23E742C}" type="presOf" srcId="{F1D62FB2-BB06-415D-AB7A-BF3CB1628636}" destId="{A98C9042-C428-4D93-857E-E3F66BB453BD}" srcOrd="0" destOrd="0" presId="urn:microsoft.com/office/officeart/2005/8/layout/hierarchy3"/>
    <dgm:cxn modelId="{D75121A0-4E97-47EA-A25F-9384E50E0004}" type="presOf" srcId="{67D7640D-A9AA-48BD-B83D-A9B19686FD48}" destId="{EE4DF3F0-195C-49D8-A6E1-E4646AC4AAC2}" srcOrd="0" destOrd="0" presId="urn:microsoft.com/office/officeart/2005/8/layout/hierarchy3"/>
    <dgm:cxn modelId="{08737769-E0B7-46EC-A903-D73219C7DE05}" srcId="{2A32FCF4-C4AE-4115-B45F-6438B1859B44}" destId="{67D7640D-A9AA-48BD-B83D-A9B19686FD48}" srcOrd="6" destOrd="0" parTransId="{F96C6660-7DC9-44A1-8481-A40604E132AD}" sibTransId="{5C345634-4317-4EE8-86F8-E46800784073}"/>
    <dgm:cxn modelId="{BE8553D1-0B5C-4398-8038-435923212953}" type="presOf" srcId="{1344D75F-D84D-4CC2-A88D-5C34C1DC2A36}" destId="{FB8B9880-B354-4165-8D8B-FA0A7B2CA528}" srcOrd="0" destOrd="0" presId="urn:microsoft.com/office/officeart/2005/8/layout/hierarchy3"/>
    <dgm:cxn modelId="{3160749A-9077-4EE7-9EE8-04BAE77758A1}" type="presOf" srcId="{F96C6660-7DC9-44A1-8481-A40604E132AD}" destId="{446B5B25-8BD3-485B-8CAF-CF81985C888D}" srcOrd="0" destOrd="0" presId="urn:microsoft.com/office/officeart/2005/8/layout/hierarchy3"/>
    <dgm:cxn modelId="{BDBD460E-B3DF-4DFA-8BE7-2E383368DC90}" type="presOf" srcId="{3339C755-DE37-4A47-83B6-2BE7E7A238FF}" destId="{EB641E0E-1021-4BFB-AF49-E7714243CF5D}" srcOrd="0" destOrd="0" presId="urn:microsoft.com/office/officeart/2005/8/layout/hierarchy3"/>
    <dgm:cxn modelId="{2D49EFD4-33F4-4D32-9B01-BD124B4C0EBB}" type="presOf" srcId="{CE7372F8-EFD3-4BB0-A945-8F7679FB1E1B}" destId="{DE8C7D24-297A-4363-8AFD-F1CCE6F0BF8D}" srcOrd="0" destOrd="0" presId="urn:microsoft.com/office/officeart/2005/8/layout/hierarchy3"/>
    <dgm:cxn modelId="{E764583B-AB4D-4D7C-8922-BB9D7776CA12}" type="presOf" srcId="{CE7372F8-EFD3-4BB0-A945-8F7679FB1E1B}" destId="{73E83F1B-93C2-4ABC-920E-FD0E88B79CB2}" srcOrd="1" destOrd="0" presId="urn:microsoft.com/office/officeart/2005/8/layout/hierarchy3"/>
    <dgm:cxn modelId="{D9B922C7-F6EA-49AA-B4B3-37458E92A3B1}" type="presOf" srcId="{81D12433-0B4C-4F49-9AAD-B8ABA99E45F4}" destId="{666977F4-25FE-4BE2-9414-0EC491ADE731}" srcOrd="0" destOrd="0" presId="urn:microsoft.com/office/officeart/2005/8/layout/hierarchy3"/>
    <dgm:cxn modelId="{60144252-C4BC-4D3E-868A-A2582CC17316}" srcId="{1344D75F-D84D-4CC2-A88D-5C34C1DC2A36}" destId="{CE7372F8-EFD3-4BB0-A945-8F7679FB1E1B}" srcOrd="1" destOrd="0" parTransId="{17E76A92-5115-48B4-A96A-2C92B12BB9BB}" sibTransId="{6CE028A1-D3BB-4BB2-9B23-F2A2FD20D16A}"/>
    <dgm:cxn modelId="{AC5EF95F-699A-4D1F-A8CC-212236FC6B42}" type="presOf" srcId="{90CA8025-E970-4930-9B77-3B674D32D41F}" destId="{19D33AFD-171F-4402-B5BE-8FA81F871981}" srcOrd="0" destOrd="0" presId="urn:microsoft.com/office/officeart/2005/8/layout/hierarchy3"/>
    <dgm:cxn modelId="{D81B7933-9974-4BB8-A362-36BF14099106}" type="presOf" srcId="{3523AE4C-2207-4AED-BC82-FD618ADBB7CC}" destId="{A7A66D9B-A2FC-4A94-A006-ED9C2FB0A343}" srcOrd="0" destOrd="0" presId="urn:microsoft.com/office/officeart/2005/8/layout/hierarchy3"/>
    <dgm:cxn modelId="{DA6A10EA-7AAA-4B09-B98A-9C6523BA6C28}" srcId="{53C4E6F6-FCEA-4ABB-A04F-2858464969EE}" destId="{60F2099D-75B1-48D9-9A17-17E9FD356652}" srcOrd="3" destOrd="0" parTransId="{D204F31D-27F6-4E39-A7C8-D1B227339C23}" sibTransId="{2F5FAE99-5D5A-4298-BC10-221637A8DA78}"/>
    <dgm:cxn modelId="{6A6F1A2D-0BF3-4589-8470-E8EDDF4C7640}" type="presOf" srcId="{53C4E6F6-FCEA-4ABB-A04F-2858464969EE}" destId="{9E0B7AB4-44CA-4379-9C76-501B5CCFE623}" srcOrd="0" destOrd="0" presId="urn:microsoft.com/office/officeart/2005/8/layout/hierarchy3"/>
    <dgm:cxn modelId="{9F80E2C4-8242-4734-B895-2FD30D6A765C}" type="presOf" srcId="{60F2099D-75B1-48D9-9A17-17E9FD356652}" destId="{015565E1-40E9-47CE-8DD7-98825EDCB685}" srcOrd="0" destOrd="0" presId="urn:microsoft.com/office/officeart/2005/8/layout/hierarchy3"/>
    <dgm:cxn modelId="{6E2C88AC-3E46-4AC7-BC48-A4A1B056A886}" type="presOf" srcId="{24276A00-3D77-45D8-9E42-D1BAFE89674E}" destId="{DBA9FCAC-54EC-4D55-AB80-6372DF13D1C2}" srcOrd="0" destOrd="0" presId="urn:microsoft.com/office/officeart/2005/8/layout/hierarchy3"/>
    <dgm:cxn modelId="{3067D509-32B1-4835-B110-3C764576AE53}" type="presOf" srcId="{626E9C4A-D406-41EB-8066-5D01EC0B8064}" destId="{C11C7786-4F13-414F-B0A1-3ACCB16B2AA0}" srcOrd="0" destOrd="0" presId="urn:microsoft.com/office/officeart/2005/8/layout/hierarchy3"/>
    <dgm:cxn modelId="{B017827F-9378-4998-9A06-5AAAD0A43193}" type="presOf" srcId="{2A32FCF4-C4AE-4115-B45F-6438B1859B44}" destId="{AEDAD46B-E0F4-4E41-9C87-D6CF00EFE4AC}" srcOrd="1" destOrd="0" presId="urn:microsoft.com/office/officeart/2005/8/layout/hierarchy3"/>
    <dgm:cxn modelId="{00AC07B1-7ED6-4820-8CA3-CE1C737D91A9}" type="presOf" srcId="{D2D5019D-ED8F-4D18-AC37-D1C57564CB77}" destId="{379A04A9-95B0-4D12-A90B-F60AA3D37968}" srcOrd="0" destOrd="0" presId="urn:microsoft.com/office/officeart/2005/8/layout/hierarchy3"/>
    <dgm:cxn modelId="{6D23CF33-5AB8-40D9-94E7-D313678E4F83}" type="presOf" srcId="{9261AD4A-5DD2-48FC-A826-8DCF505E3692}" destId="{06C4DD0F-1F84-4838-AD1F-470BA6027A23}" srcOrd="0" destOrd="0" presId="urn:microsoft.com/office/officeart/2005/8/layout/hierarchy3"/>
    <dgm:cxn modelId="{3D2F8799-BE4E-47C6-A14C-511D47BB52D3}" srcId="{2A32FCF4-C4AE-4115-B45F-6438B1859B44}" destId="{73515AA0-0BA0-4313-B601-4C689810A1EA}" srcOrd="1" destOrd="0" parTransId="{EF5169D3-F1F0-4045-839E-6A206E62BDA4}" sibTransId="{333F8FBF-A92D-46EA-A71D-B8C51139A497}"/>
    <dgm:cxn modelId="{50535E60-BF2F-4241-A185-EDDDD94ADC05}" srcId="{CE7372F8-EFD3-4BB0-A945-8F7679FB1E1B}" destId="{F1D9B506-DA49-4C54-A706-6D703700AF1C}" srcOrd="2" destOrd="0" parTransId="{250063AD-BF68-4437-9F04-17DDF7C98284}" sibTransId="{64642B24-9E72-4CA9-97C5-7A05920A1DB1}"/>
    <dgm:cxn modelId="{B5FEB960-9B46-4BC1-B8F6-4C9D56E63561}" srcId="{53C4E6F6-FCEA-4ABB-A04F-2858464969EE}" destId="{9062C47C-3DB2-419D-A17D-AEF1AB95EF6E}" srcOrd="2" destOrd="0" parTransId="{4A135462-5A26-4E42-9F95-005591EB0F5D}" sibTransId="{D24A98D6-CE0C-4CA6-A834-4A74644A6D5C}"/>
    <dgm:cxn modelId="{0867796F-A34B-4B75-BEF8-69637133D22C}" type="presOf" srcId="{136A7EF6-9C6E-4422-8529-DF5136B2399C}" destId="{07783114-891E-47D7-BC18-9F11A122D7A5}" srcOrd="0" destOrd="0" presId="urn:microsoft.com/office/officeart/2005/8/layout/hierarchy3"/>
    <dgm:cxn modelId="{A990CE20-B204-44BE-BC5D-A5561101E950}" srcId="{53C4E6F6-FCEA-4ABB-A04F-2858464969EE}" destId="{136A7EF6-9C6E-4422-8529-DF5136B2399C}" srcOrd="6" destOrd="0" parTransId="{626E9C4A-D406-41EB-8066-5D01EC0B8064}" sibTransId="{B1ACA52D-3853-4A05-9D32-7F70FB136BDA}"/>
    <dgm:cxn modelId="{DF4CDD5A-4C02-4DC7-8FA3-FA5DF15EB07C}" type="presOf" srcId="{73515AA0-0BA0-4313-B601-4C689810A1EA}" destId="{418D642A-0BEE-497B-9567-E44F6C6F208C}" srcOrd="0" destOrd="0" presId="urn:microsoft.com/office/officeart/2005/8/layout/hierarchy3"/>
    <dgm:cxn modelId="{10383267-3345-4F29-B688-FE0207FE629D}" type="presOf" srcId="{250063AD-BF68-4437-9F04-17DDF7C98284}" destId="{451011AA-BDF4-4BC8-9059-9B4504A89CCB}" srcOrd="0" destOrd="0" presId="urn:microsoft.com/office/officeart/2005/8/layout/hierarchy3"/>
    <dgm:cxn modelId="{D1F2047A-0559-4909-8751-42DC8F3520E1}" srcId="{2A32FCF4-C4AE-4115-B45F-6438B1859B44}" destId="{F1D62FB2-BB06-415D-AB7A-BF3CB1628636}" srcOrd="2" destOrd="0" parTransId="{B998CAFF-727E-40F5-86E8-B4C90788C839}" sibTransId="{77E5C347-48DF-46EB-86BB-39CAD2BC27AD}"/>
    <dgm:cxn modelId="{AFFD0BA5-0596-42CD-9635-FAAADBCED759}" srcId="{2A32FCF4-C4AE-4115-B45F-6438B1859B44}" destId="{90CA8025-E970-4930-9B77-3B674D32D41F}" srcOrd="3" destOrd="0" parTransId="{F25C6E18-269A-4A9C-90CA-EDB49DC045EA}" sibTransId="{2711A29F-70AC-48A6-913E-206DC1EDC012}"/>
    <dgm:cxn modelId="{69405F52-CC96-46AD-A385-24F9FA093D86}" srcId="{2A32FCF4-C4AE-4115-B45F-6438B1859B44}" destId="{9261AD4A-5DD2-48FC-A826-8DCF505E3692}" srcOrd="0" destOrd="0" parTransId="{3523AE4C-2207-4AED-BC82-FD618ADBB7CC}" sibTransId="{62471ED0-E6B5-410F-AA1E-4A887A15A755}"/>
    <dgm:cxn modelId="{4EA8415A-90F5-47E3-8327-AD751EF0C73B}" type="presOf" srcId="{D204F31D-27F6-4E39-A7C8-D1B227339C23}" destId="{C6FC8020-FDAE-4E5F-A6AA-49D703E39825}" srcOrd="0" destOrd="0" presId="urn:microsoft.com/office/officeart/2005/8/layout/hierarchy3"/>
    <dgm:cxn modelId="{6D0FF539-F8FD-4533-8F82-27AC0FD6B581}" type="presOf" srcId="{B998CAFF-727E-40F5-86E8-B4C90788C839}" destId="{75DAFB7B-DA14-42BF-9871-D0031B5431A1}" srcOrd="0" destOrd="0" presId="urn:microsoft.com/office/officeart/2005/8/layout/hierarchy3"/>
    <dgm:cxn modelId="{365FC9D5-2DAF-40F7-86A8-1EB3846A961D}" srcId="{CE7372F8-EFD3-4BB0-A945-8F7679FB1E1B}" destId="{35A7E8AE-4C74-4DA6-AD2A-ACCD334ADD92}" srcOrd="0" destOrd="0" parTransId="{60BA06DE-FA38-450D-93E8-0FEBCCD46BCF}" sibTransId="{C68BAA13-7656-40B4-9B98-7E1CFA3F2A60}"/>
    <dgm:cxn modelId="{668D43BE-0A25-4239-A1B3-36F97D29CA9D}" type="presOf" srcId="{37702616-EA17-414F-905D-9843E812E87E}" destId="{885B3B2F-00D8-445D-842A-2CF8B5C21E57}" srcOrd="0" destOrd="0" presId="urn:microsoft.com/office/officeart/2005/8/layout/hierarchy3"/>
    <dgm:cxn modelId="{EEAB17C7-C8BE-4C40-A1DC-EC650E932531}" type="presOf" srcId="{C94C867E-1886-4E35-A8E9-F9C267F6E961}" destId="{BC41D501-306A-4F47-AA71-03DF2B105AD1}" srcOrd="0" destOrd="0" presId="urn:microsoft.com/office/officeart/2005/8/layout/hierarchy3"/>
    <dgm:cxn modelId="{82AC2867-25FD-4B1D-9D69-DD51919F43BD}" srcId="{53C4E6F6-FCEA-4ABB-A04F-2858464969EE}" destId="{48322CF2-EB30-4CA2-BA60-12E1703A5E17}" srcOrd="0" destOrd="0" parTransId="{5BBFA04F-0679-4E9E-9035-59D11295E275}" sibTransId="{AA8B4FA0-AD41-4A7D-B3C7-89EE04FA5786}"/>
    <dgm:cxn modelId="{E32DC2D1-2506-4315-99E0-3626FBADFF09}" type="presOf" srcId="{3A2BBD0E-FD57-41EC-A6AA-CB9886F0C8B4}" destId="{C344F993-C763-4354-B491-C77131D5DCE3}" srcOrd="0" destOrd="0" presId="urn:microsoft.com/office/officeart/2005/8/layout/hierarchy3"/>
    <dgm:cxn modelId="{C177B862-70FE-48FA-961E-5AD552BC123C}" srcId="{CE7372F8-EFD3-4BB0-A945-8F7679FB1E1B}" destId="{88C398F4-C471-423E-B12E-86A8B7B3BC8F}" srcOrd="1" destOrd="0" parTransId="{77B5C1B1-63F2-4E79-AE18-1F97A30C82C1}" sibTransId="{55832761-10DC-4C9E-B13C-F3737108C9F3}"/>
    <dgm:cxn modelId="{CC7CDDEC-07D9-4AAE-A74D-7108FFF36764}" type="presOf" srcId="{53C4E6F6-FCEA-4ABB-A04F-2858464969EE}" destId="{F496A7F6-EDBF-465A-90B8-340C6A06F321}" srcOrd="1" destOrd="0" presId="urn:microsoft.com/office/officeart/2005/8/layout/hierarchy3"/>
    <dgm:cxn modelId="{7FFED8D4-BC6F-4606-A107-C86D2E443416}" type="presOf" srcId="{DFD3E715-6B05-4FC2-8D3B-6E47A49CEEBB}" destId="{F2EE9295-44FD-4DA0-AB63-53750325564F}" srcOrd="0" destOrd="0" presId="urn:microsoft.com/office/officeart/2005/8/layout/hierarchy3"/>
    <dgm:cxn modelId="{6A5D85DE-1F68-4660-8196-FB59E7E1EB05}" type="presOf" srcId="{77B5C1B1-63F2-4E79-AE18-1F97A30C82C1}" destId="{CBBC5604-1308-4ABF-AF9B-1F1289D14F9A}" srcOrd="0" destOrd="0" presId="urn:microsoft.com/office/officeart/2005/8/layout/hierarchy3"/>
    <dgm:cxn modelId="{D203E6F4-1000-4032-BFB1-B8683BCDCD02}" type="presOf" srcId="{F25C6E18-269A-4A9C-90CA-EDB49DC045EA}" destId="{A9A3AF4D-79E3-4558-AAC6-0BD9D668AFF7}" srcOrd="0" destOrd="0" presId="urn:microsoft.com/office/officeart/2005/8/layout/hierarchy3"/>
    <dgm:cxn modelId="{D37D9CA4-D3ED-4B38-AE74-46B83393DF22}" type="presOf" srcId="{48322CF2-EB30-4CA2-BA60-12E1703A5E17}" destId="{3426F8C7-6202-4B8E-AB7A-3FA6FE6C434B}" srcOrd="0" destOrd="0" presId="urn:microsoft.com/office/officeart/2005/8/layout/hierarchy3"/>
    <dgm:cxn modelId="{F680D574-6189-4F9A-B6B3-B94D58B2CEC1}" srcId="{53C4E6F6-FCEA-4ABB-A04F-2858464969EE}" destId="{D2D5019D-ED8F-4D18-AC37-D1C57564CB77}" srcOrd="5" destOrd="0" parTransId="{24276A00-3D77-45D8-9E42-D1BAFE89674E}" sibTransId="{C4BF1AAB-17D3-48C3-80DE-767C19930C97}"/>
    <dgm:cxn modelId="{F83E995D-8A2C-4F67-8D48-FA60469A617E}" type="presOf" srcId="{60BA06DE-FA38-450D-93E8-0FEBCCD46BCF}" destId="{81C47699-5DE4-46DF-8A25-044B29681700}" srcOrd="0" destOrd="0" presId="urn:microsoft.com/office/officeart/2005/8/layout/hierarchy3"/>
    <dgm:cxn modelId="{9115BD3E-E90C-4432-9100-5770516F658A}" srcId="{CE7372F8-EFD3-4BB0-A945-8F7679FB1E1B}" destId="{543142E1-5D57-48D9-9860-79D5BCA21373}" srcOrd="3" destOrd="0" parTransId="{37E48D9D-2C44-4A78-9DB1-65C16D557A6D}" sibTransId="{2DF78210-EF1E-4052-A47B-9EBD10E225EF}"/>
    <dgm:cxn modelId="{7A7F11F1-FF61-4F13-AD69-D20378FAA8AE}" srcId="{1344D75F-D84D-4CC2-A88D-5C34C1DC2A36}" destId="{2A32FCF4-C4AE-4115-B45F-6438B1859B44}" srcOrd="2" destOrd="0" parTransId="{2C08414B-7FF1-48B8-AA11-83361E13C8CB}" sibTransId="{82E361D9-9439-4BE3-B368-7A8093AFCCEC}"/>
    <dgm:cxn modelId="{7416307A-8D9D-48D1-99ED-D554FA417F80}" type="presOf" srcId="{88C398F4-C471-423E-B12E-86A8B7B3BC8F}" destId="{231DCD4F-DEA4-4D84-BA8E-D600EAEC752F}" srcOrd="0" destOrd="0" presId="urn:microsoft.com/office/officeart/2005/8/layout/hierarchy3"/>
    <dgm:cxn modelId="{1C33AA95-864E-4C67-BE99-BF8DC42B9E0C}" srcId="{1344D75F-D84D-4CC2-A88D-5C34C1DC2A36}" destId="{53C4E6F6-FCEA-4ABB-A04F-2858464969EE}" srcOrd="0" destOrd="0" parTransId="{0B9AFC7F-F5FC-4209-93FF-F06B2FD95FC5}" sibTransId="{7E779992-F502-4991-B4A0-0899741B4EC0}"/>
    <dgm:cxn modelId="{91F78962-CC8C-4668-9493-3C0A73554099}" type="presOf" srcId="{2A32FCF4-C4AE-4115-B45F-6438B1859B44}" destId="{866247F8-5F01-4644-8076-6E8C9CDB3FB7}" srcOrd="0" destOrd="0" presId="urn:microsoft.com/office/officeart/2005/8/layout/hierarchy3"/>
    <dgm:cxn modelId="{26F02898-D935-465C-9B1B-FD6680B14D76}" type="presOf" srcId="{543142E1-5D57-48D9-9860-79D5BCA21373}" destId="{B25BE28E-B1AB-4FEF-A0CB-07F07DA49AA1}" srcOrd="0" destOrd="0" presId="urn:microsoft.com/office/officeart/2005/8/layout/hierarchy3"/>
    <dgm:cxn modelId="{55FB63DE-D11B-45AD-80E7-E4C647376B6F}" srcId="{53C4E6F6-FCEA-4ABB-A04F-2858464969EE}" destId="{3A2BBD0E-FD57-41EC-A6AA-CB9886F0C8B4}" srcOrd="1" destOrd="0" parTransId="{DFD3E715-6B05-4FC2-8D3B-6E47A49CEEBB}" sibTransId="{E4EF3E8C-0E36-4DCB-91B9-8002E663F6ED}"/>
    <dgm:cxn modelId="{6172A30E-3A0C-4CBC-AEC0-0011512036C1}" srcId="{53C4E6F6-FCEA-4ABB-A04F-2858464969EE}" destId="{0EEAEF7F-4290-48D2-88D1-85BE8F2783C7}" srcOrd="4" destOrd="0" parTransId="{81D12433-0B4C-4F49-9AAD-B8ABA99E45F4}" sibTransId="{507A0CCB-83A9-44C9-BA4C-A9F45A9BC1D9}"/>
    <dgm:cxn modelId="{E0AD278D-2CAF-49A2-BCB7-E7DBD4643DAB}" type="presOf" srcId="{EF5169D3-F1F0-4045-839E-6A206E62BDA4}" destId="{613F6B30-C97C-497D-9CD4-74E85F271ECB}" srcOrd="0" destOrd="0" presId="urn:microsoft.com/office/officeart/2005/8/layout/hierarchy3"/>
    <dgm:cxn modelId="{AD6507A3-E1CA-407F-9728-4C3523692864}" srcId="{2A32FCF4-C4AE-4115-B45F-6438B1859B44}" destId="{37702616-EA17-414F-905D-9843E812E87E}" srcOrd="5" destOrd="0" parTransId="{C94C867E-1886-4E35-A8E9-F9C267F6E961}" sibTransId="{839E76A8-340D-4117-890A-58D67E172412}"/>
    <dgm:cxn modelId="{C67CAC30-E1F9-46A5-A49C-F41DCF3A85F1}" type="presOf" srcId="{4A135462-5A26-4E42-9F95-005591EB0F5D}" destId="{BAF7562C-A95E-44A9-810F-E45C0070EE6C}" srcOrd="0" destOrd="0" presId="urn:microsoft.com/office/officeart/2005/8/layout/hierarchy3"/>
    <dgm:cxn modelId="{7B03C9A3-3601-4CD8-BCDB-64C905F44013}" type="presOf" srcId="{37E48D9D-2C44-4A78-9DB1-65C16D557A6D}" destId="{72439948-9DDE-4A83-93ED-847882C335D0}" srcOrd="0" destOrd="0" presId="urn:microsoft.com/office/officeart/2005/8/layout/hierarchy3"/>
    <dgm:cxn modelId="{F59EAB25-AFD8-4A7C-8CFF-4520147AB768}" type="presOf" srcId="{0EEAEF7F-4290-48D2-88D1-85BE8F2783C7}" destId="{13695737-BF9B-437E-9E6A-CF4E54C612A5}" srcOrd="0" destOrd="0" presId="urn:microsoft.com/office/officeart/2005/8/layout/hierarchy3"/>
    <dgm:cxn modelId="{84D797EC-141E-4934-A275-D86963966786}" type="presOf" srcId="{9062C47C-3DB2-419D-A17D-AEF1AB95EF6E}" destId="{07E027E7-792E-4CF7-8F64-E915D6E0E4AB}" srcOrd="0" destOrd="0" presId="urn:microsoft.com/office/officeart/2005/8/layout/hierarchy3"/>
    <dgm:cxn modelId="{72CA8C3F-BAE9-4961-923A-711D4F06620D}" type="presOf" srcId="{5BBFA04F-0679-4E9E-9035-59D11295E275}" destId="{CB9B4C4D-A430-4A9A-9902-E3969A364444}" srcOrd="0" destOrd="0" presId="urn:microsoft.com/office/officeart/2005/8/layout/hierarchy3"/>
    <dgm:cxn modelId="{AF27F4D8-7794-466B-B57D-0DAD68C9278C}" type="presOf" srcId="{F7C5086C-49DE-4D60-9C06-8EBD57DAB48E}" destId="{D509159C-4BE0-4B03-B6EC-A1D8274EC743}" srcOrd="0" destOrd="0" presId="urn:microsoft.com/office/officeart/2005/8/layout/hierarchy3"/>
    <dgm:cxn modelId="{BED73A3B-252F-49F5-B604-5F624874E7B7}" type="presParOf" srcId="{FB8B9880-B354-4165-8D8B-FA0A7B2CA528}" destId="{5CE0DE88-92D6-4328-9B0E-233FD14189CD}" srcOrd="0" destOrd="0" presId="urn:microsoft.com/office/officeart/2005/8/layout/hierarchy3"/>
    <dgm:cxn modelId="{B2A4196E-2689-41F2-91D6-2FF154E2C941}" type="presParOf" srcId="{5CE0DE88-92D6-4328-9B0E-233FD14189CD}" destId="{41EA1568-C71C-46F0-8B64-12342EA91B1B}" srcOrd="0" destOrd="0" presId="urn:microsoft.com/office/officeart/2005/8/layout/hierarchy3"/>
    <dgm:cxn modelId="{2589AC6E-636B-4881-B155-DECBF689103A}" type="presParOf" srcId="{41EA1568-C71C-46F0-8B64-12342EA91B1B}" destId="{9E0B7AB4-44CA-4379-9C76-501B5CCFE623}" srcOrd="0" destOrd="0" presId="urn:microsoft.com/office/officeart/2005/8/layout/hierarchy3"/>
    <dgm:cxn modelId="{1E07DF10-91EB-49DC-B105-9B96EB1CBBED}" type="presParOf" srcId="{41EA1568-C71C-46F0-8B64-12342EA91B1B}" destId="{F496A7F6-EDBF-465A-90B8-340C6A06F321}" srcOrd="1" destOrd="0" presId="urn:microsoft.com/office/officeart/2005/8/layout/hierarchy3"/>
    <dgm:cxn modelId="{293A9882-406C-4D76-ABF8-6A14957F246D}" type="presParOf" srcId="{5CE0DE88-92D6-4328-9B0E-233FD14189CD}" destId="{1EB39E1F-C1B4-4DFE-8091-3E11A4A76F24}" srcOrd="1" destOrd="0" presId="urn:microsoft.com/office/officeart/2005/8/layout/hierarchy3"/>
    <dgm:cxn modelId="{6F4DEAD2-1DEB-4FA9-9801-9F7250E79420}" type="presParOf" srcId="{1EB39E1F-C1B4-4DFE-8091-3E11A4A76F24}" destId="{CB9B4C4D-A430-4A9A-9902-E3969A364444}" srcOrd="0" destOrd="0" presId="urn:microsoft.com/office/officeart/2005/8/layout/hierarchy3"/>
    <dgm:cxn modelId="{512F55C0-5710-4375-946C-30792DD16743}" type="presParOf" srcId="{1EB39E1F-C1B4-4DFE-8091-3E11A4A76F24}" destId="{3426F8C7-6202-4B8E-AB7A-3FA6FE6C434B}" srcOrd="1" destOrd="0" presId="urn:microsoft.com/office/officeart/2005/8/layout/hierarchy3"/>
    <dgm:cxn modelId="{5604D1D1-DF0A-45E9-A649-39224F382633}" type="presParOf" srcId="{1EB39E1F-C1B4-4DFE-8091-3E11A4A76F24}" destId="{F2EE9295-44FD-4DA0-AB63-53750325564F}" srcOrd="2" destOrd="0" presId="urn:microsoft.com/office/officeart/2005/8/layout/hierarchy3"/>
    <dgm:cxn modelId="{F98E4DEC-9B4F-4DAF-8991-79E6E6C0CA70}" type="presParOf" srcId="{1EB39E1F-C1B4-4DFE-8091-3E11A4A76F24}" destId="{C344F993-C763-4354-B491-C77131D5DCE3}" srcOrd="3" destOrd="0" presId="urn:microsoft.com/office/officeart/2005/8/layout/hierarchy3"/>
    <dgm:cxn modelId="{89A625FA-4A31-48E5-861E-0E0C40C3B99C}" type="presParOf" srcId="{1EB39E1F-C1B4-4DFE-8091-3E11A4A76F24}" destId="{BAF7562C-A95E-44A9-810F-E45C0070EE6C}" srcOrd="4" destOrd="0" presId="urn:microsoft.com/office/officeart/2005/8/layout/hierarchy3"/>
    <dgm:cxn modelId="{71922207-848B-4930-A47C-591EDCD3D20F}" type="presParOf" srcId="{1EB39E1F-C1B4-4DFE-8091-3E11A4A76F24}" destId="{07E027E7-792E-4CF7-8F64-E915D6E0E4AB}" srcOrd="5" destOrd="0" presId="urn:microsoft.com/office/officeart/2005/8/layout/hierarchy3"/>
    <dgm:cxn modelId="{9A84DF1D-4973-45FC-9569-87632DE231FA}" type="presParOf" srcId="{1EB39E1F-C1B4-4DFE-8091-3E11A4A76F24}" destId="{C6FC8020-FDAE-4E5F-A6AA-49D703E39825}" srcOrd="6" destOrd="0" presId="urn:microsoft.com/office/officeart/2005/8/layout/hierarchy3"/>
    <dgm:cxn modelId="{97063E58-AF4B-4FD3-BAF0-B5038F1A7552}" type="presParOf" srcId="{1EB39E1F-C1B4-4DFE-8091-3E11A4A76F24}" destId="{015565E1-40E9-47CE-8DD7-98825EDCB685}" srcOrd="7" destOrd="0" presId="urn:microsoft.com/office/officeart/2005/8/layout/hierarchy3"/>
    <dgm:cxn modelId="{9339BE96-F965-4DA8-BE22-70B7A6690948}" type="presParOf" srcId="{1EB39E1F-C1B4-4DFE-8091-3E11A4A76F24}" destId="{666977F4-25FE-4BE2-9414-0EC491ADE731}" srcOrd="8" destOrd="0" presId="urn:microsoft.com/office/officeart/2005/8/layout/hierarchy3"/>
    <dgm:cxn modelId="{1417188A-3EE9-4EFE-9B1D-CCF300FC9C88}" type="presParOf" srcId="{1EB39E1F-C1B4-4DFE-8091-3E11A4A76F24}" destId="{13695737-BF9B-437E-9E6A-CF4E54C612A5}" srcOrd="9" destOrd="0" presId="urn:microsoft.com/office/officeart/2005/8/layout/hierarchy3"/>
    <dgm:cxn modelId="{A8080BF9-65F5-4601-87B8-D9C3D6879929}" type="presParOf" srcId="{1EB39E1F-C1B4-4DFE-8091-3E11A4A76F24}" destId="{DBA9FCAC-54EC-4D55-AB80-6372DF13D1C2}" srcOrd="10" destOrd="0" presId="urn:microsoft.com/office/officeart/2005/8/layout/hierarchy3"/>
    <dgm:cxn modelId="{C72BA459-08A4-45F1-B86D-CA60DD80C1C7}" type="presParOf" srcId="{1EB39E1F-C1B4-4DFE-8091-3E11A4A76F24}" destId="{379A04A9-95B0-4D12-A90B-F60AA3D37968}" srcOrd="11" destOrd="0" presId="urn:microsoft.com/office/officeart/2005/8/layout/hierarchy3"/>
    <dgm:cxn modelId="{A8B93EAE-C74B-4358-8F8B-45F6CA2D0AED}" type="presParOf" srcId="{1EB39E1F-C1B4-4DFE-8091-3E11A4A76F24}" destId="{C11C7786-4F13-414F-B0A1-3ACCB16B2AA0}" srcOrd="12" destOrd="0" presId="urn:microsoft.com/office/officeart/2005/8/layout/hierarchy3"/>
    <dgm:cxn modelId="{3BCF1BC7-2375-46D1-8AFC-36A841004E3F}" type="presParOf" srcId="{1EB39E1F-C1B4-4DFE-8091-3E11A4A76F24}" destId="{07783114-891E-47D7-BC18-9F11A122D7A5}" srcOrd="13" destOrd="0" presId="urn:microsoft.com/office/officeart/2005/8/layout/hierarchy3"/>
    <dgm:cxn modelId="{23A98DD0-69EA-498E-938E-CF63AAC4126F}" type="presParOf" srcId="{FB8B9880-B354-4165-8D8B-FA0A7B2CA528}" destId="{3B1416C4-008E-495B-9747-1FF0EFE240F0}" srcOrd="1" destOrd="0" presId="urn:microsoft.com/office/officeart/2005/8/layout/hierarchy3"/>
    <dgm:cxn modelId="{995CE05E-035B-47FC-847A-1643AE0F6753}" type="presParOf" srcId="{3B1416C4-008E-495B-9747-1FF0EFE240F0}" destId="{3B695B78-2689-4B36-969E-941EF4D66A8E}" srcOrd="0" destOrd="0" presId="urn:microsoft.com/office/officeart/2005/8/layout/hierarchy3"/>
    <dgm:cxn modelId="{57DC2C7B-E2C0-4516-8827-8708CB87A3B0}" type="presParOf" srcId="{3B695B78-2689-4B36-969E-941EF4D66A8E}" destId="{DE8C7D24-297A-4363-8AFD-F1CCE6F0BF8D}" srcOrd="0" destOrd="0" presId="urn:microsoft.com/office/officeart/2005/8/layout/hierarchy3"/>
    <dgm:cxn modelId="{5B218978-C315-451A-95A8-67FE69FA4D73}" type="presParOf" srcId="{3B695B78-2689-4B36-969E-941EF4D66A8E}" destId="{73E83F1B-93C2-4ABC-920E-FD0E88B79CB2}" srcOrd="1" destOrd="0" presId="urn:microsoft.com/office/officeart/2005/8/layout/hierarchy3"/>
    <dgm:cxn modelId="{C349F5EF-6178-42AE-A917-F5E8FCC2406D}" type="presParOf" srcId="{3B1416C4-008E-495B-9747-1FF0EFE240F0}" destId="{FEC72E6E-9053-44F8-8B5E-CB33C0A53B1E}" srcOrd="1" destOrd="0" presId="urn:microsoft.com/office/officeart/2005/8/layout/hierarchy3"/>
    <dgm:cxn modelId="{D2D84BE8-D71C-4810-B3A9-6E12B7F0F6F2}" type="presParOf" srcId="{FEC72E6E-9053-44F8-8B5E-CB33C0A53B1E}" destId="{81C47699-5DE4-46DF-8A25-044B29681700}" srcOrd="0" destOrd="0" presId="urn:microsoft.com/office/officeart/2005/8/layout/hierarchy3"/>
    <dgm:cxn modelId="{DFBBD7DA-672F-4263-9C78-FC214F59EC6A}" type="presParOf" srcId="{FEC72E6E-9053-44F8-8B5E-CB33C0A53B1E}" destId="{F48D42D1-90F9-427A-8F91-A480233CE5C1}" srcOrd="1" destOrd="0" presId="urn:microsoft.com/office/officeart/2005/8/layout/hierarchy3"/>
    <dgm:cxn modelId="{38AAC287-1B4F-45B7-8C1D-CB6C86270374}" type="presParOf" srcId="{FEC72E6E-9053-44F8-8B5E-CB33C0A53B1E}" destId="{CBBC5604-1308-4ABF-AF9B-1F1289D14F9A}" srcOrd="2" destOrd="0" presId="urn:microsoft.com/office/officeart/2005/8/layout/hierarchy3"/>
    <dgm:cxn modelId="{C539E472-5457-4F14-AE99-D4148BE89A30}" type="presParOf" srcId="{FEC72E6E-9053-44F8-8B5E-CB33C0A53B1E}" destId="{231DCD4F-DEA4-4D84-BA8E-D600EAEC752F}" srcOrd="3" destOrd="0" presId="urn:microsoft.com/office/officeart/2005/8/layout/hierarchy3"/>
    <dgm:cxn modelId="{F286B05B-7455-450F-8EDA-291811E7787F}" type="presParOf" srcId="{FEC72E6E-9053-44F8-8B5E-CB33C0A53B1E}" destId="{451011AA-BDF4-4BC8-9059-9B4504A89CCB}" srcOrd="4" destOrd="0" presId="urn:microsoft.com/office/officeart/2005/8/layout/hierarchy3"/>
    <dgm:cxn modelId="{D6E8314E-A8ED-4290-9489-766C52DB2811}" type="presParOf" srcId="{FEC72E6E-9053-44F8-8B5E-CB33C0A53B1E}" destId="{C3B2B853-B3A6-48BD-A28B-1C3A73E203D2}" srcOrd="5" destOrd="0" presId="urn:microsoft.com/office/officeart/2005/8/layout/hierarchy3"/>
    <dgm:cxn modelId="{70EBB658-CB6C-4BF8-8E6E-47309E171B7D}" type="presParOf" srcId="{FEC72E6E-9053-44F8-8B5E-CB33C0A53B1E}" destId="{72439948-9DDE-4A83-93ED-847882C335D0}" srcOrd="6" destOrd="0" presId="urn:microsoft.com/office/officeart/2005/8/layout/hierarchy3"/>
    <dgm:cxn modelId="{2D804DC0-96E8-47E9-A04B-FB6012C8898C}" type="presParOf" srcId="{FEC72E6E-9053-44F8-8B5E-CB33C0A53B1E}" destId="{B25BE28E-B1AB-4FEF-A0CB-07F07DA49AA1}" srcOrd="7" destOrd="0" presId="urn:microsoft.com/office/officeart/2005/8/layout/hierarchy3"/>
    <dgm:cxn modelId="{EC94A2B7-0B59-403E-8F30-B31FCD8F57F7}" type="presParOf" srcId="{FB8B9880-B354-4165-8D8B-FA0A7B2CA528}" destId="{EA9535D4-96B2-4A3C-866C-D58082481C08}" srcOrd="2" destOrd="0" presId="urn:microsoft.com/office/officeart/2005/8/layout/hierarchy3"/>
    <dgm:cxn modelId="{9C5B9288-9D1E-467B-930A-2F79BC260DCB}" type="presParOf" srcId="{EA9535D4-96B2-4A3C-866C-D58082481C08}" destId="{909546BD-D256-4BBF-ADEF-83D71B1B7ED9}" srcOrd="0" destOrd="0" presId="urn:microsoft.com/office/officeart/2005/8/layout/hierarchy3"/>
    <dgm:cxn modelId="{49D0D5C3-C3F0-4B78-962B-F85A3B3669B8}" type="presParOf" srcId="{909546BD-D256-4BBF-ADEF-83D71B1B7ED9}" destId="{866247F8-5F01-4644-8076-6E8C9CDB3FB7}" srcOrd="0" destOrd="0" presId="urn:microsoft.com/office/officeart/2005/8/layout/hierarchy3"/>
    <dgm:cxn modelId="{EEEDBBE6-6154-47FF-861F-490D986F995A}" type="presParOf" srcId="{909546BD-D256-4BBF-ADEF-83D71B1B7ED9}" destId="{AEDAD46B-E0F4-4E41-9C87-D6CF00EFE4AC}" srcOrd="1" destOrd="0" presId="urn:microsoft.com/office/officeart/2005/8/layout/hierarchy3"/>
    <dgm:cxn modelId="{0B7CD599-7036-46D5-89A4-C9FAE9906F63}" type="presParOf" srcId="{EA9535D4-96B2-4A3C-866C-D58082481C08}" destId="{2393A493-D0BB-45EF-9D53-043844656695}" srcOrd="1" destOrd="0" presId="urn:microsoft.com/office/officeart/2005/8/layout/hierarchy3"/>
    <dgm:cxn modelId="{B9568440-29D7-40B1-BBF9-74A6668C11F0}" type="presParOf" srcId="{2393A493-D0BB-45EF-9D53-043844656695}" destId="{A7A66D9B-A2FC-4A94-A006-ED9C2FB0A343}" srcOrd="0" destOrd="0" presId="urn:microsoft.com/office/officeart/2005/8/layout/hierarchy3"/>
    <dgm:cxn modelId="{A24ADF92-5733-4BEB-A38B-67F4399D4A45}" type="presParOf" srcId="{2393A493-D0BB-45EF-9D53-043844656695}" destId="{06C4DD0F-1F84-4838-AD1F-470BA6027A23}" srcOrd="1" destOrd="0" presId="urn:microsoft.com/office/officeart/2005/8/layout/hierarchy3"/>
    <dgm:cxn modelId="{AD425821-52E1-4278-A8A9-3F84DE9D3466}" type="presParOf" srcId="{2393A493-D0BB-45EF-9D53-043844656695}" destId="{613F6B30-C97C-497D-9CD4-74E85F271ECB}" srcOrd="2" destOrd="0" presId="urn:microsoft.com/office/officeart/2005/8/layout/hierarchy3"/>
    <dgm:cxn modelId="{96D33BA0-99A2-433A-A96E-0189C567B127}" type="presParOf" srcId="{2393A493-D0BB-45EF-9D53-043844656695}" destId="{418D642A-0BEE-497B-9567-E44F6C6F208C}" srcOrd="3" destOrd="0" presId="urn:microsoft.com/office/officeart/2005/8/layout/hierarchy3"/>
    <dgm:cxn modelId="{7E6D3301-C8F4-4B1F-BA15-3AB7654117E0}" type="presParOf" srcId="{2393A493-D0BB-45EF-9D53-043844656695}" destId="{75DAFB7B-DA14-42BF-9871-D0031B5431A1}" srcOrd="4" destOrd="0" presId="urn:microsoft.com/office/officeart/2005/8/layout/hierarchy3"/>
    <dgm:cxn modelId="{F8AB14BA-7A71-41D4-A42E-0F6505D34B43}" type="presParOf" srcId="{2393A493-D0BB-45EF-9D53-043844656695}" destId="{A98C9042-C428-4D93-857E-E3F66BB453BD}" srcOrd="5" destOrd="0" presId="urn:microsoft.com/office/officeart/2005/8/layout/hierarchy3"/>
    <dgm:cxn modelId="{3806EC93-B3B7-4B7A-B3DA-08B8D2C143E6}" type="presParOf" srcId="{2393A493-D0BB-45EF-9D53-043844656695}" destId="{A9A3AF4D-79E3-4558-AAC6-0BD9D668AFF7}" srcOrd="6" destOrd="0" presId="urn:microsoft.com/office/officeart/2005/8/layout/hierarchy3"/>
    <dgm:cxn modelId="{6C03723D-3A72-4F64-975D-D9BB2CC8DF83}" type="presParOf" srcId="{2393A493-D0BB-45EF-9D53-043844656695}" destId="{19D33AFD-171F-4402-B5BE-8FA81F871981}" srcOrd="7" destOrd="0" presId="urn:microsoft.com/office/officeart/2005/8/layout/hierarchy3"/>
    <dgm:cxn modelId="{743FFE00-B66B-425A-91EA-7C346193932E}" type="presParOf" srcId="{2393A493-D0BB-45EF-9D53-043844656695}" destId="{D509159C-4BE0-4B03-B6EC-A1D8274EC743}" srcOrd="8" destOrd="0" presId="urn:microsoft.com/office/officeart/2005/8/layout/hierarchy3"/>
    <dgm:cxn modelId="{28FF51C9-677A-4F72-B8D7-1BE84CCD5DC5}" type="presParOf" srcId="{2393A493-D0BB-45EF-9D53-043844656695}" destId="{EB641E0E-1021-4BFB-AF49-E7714243CF5D}" srcOrd="9" destOrd="0" presId="urn:microsoft.com/office/officeart/2005/8/layout/hierarchy3"/>
    <dgm:cxn modelId="{3612670B-A28F-42DB-877C-B12590E0632E}" type="presParOf" srcId="{2393A493-D0BB-45EF-9D53-043844656695}" destId="{BC41D501-306A-4F47-AA71-03DF2B105AD1}" srcOrd="10" destOrd="0" presId="urn:microsoft.com/office/officeart/2005/8/layout/hierarchy3"/>
    <dgm:cxn modelId="{7A9517D6-C6E9-4C06-95BC-C32A85BA0BCB}" type="presParOf" srcId="{2393A493-D0BB-45EF-9D53-043844656695}" destId="{885B3B2F-00D8-445D-842A-2CF8B5C21E57}" srcOrd="11" destOrd="0" presId="urn:microsoft.com/office/officeart/2005/8/layout/hierarchy3"/>
    <dgm:cxn modelId="{E7FC10C1-5697-42FA-8BB7-1111F45C43CB}" type="presParOf" srcId="{2393A493-D0BB-45EF-9D53-043844656695}" destId="{446B5B25-8BD3-485B-8CAF-CF81985C888D}" srcOrd="12" destOrd="0" presId="urn:microsoft.com/office/officeart/2005/8/layout/hierarchy3"/>
    <dgm:cxn modelId="{01862CA4-DDB8-433F-A212-EEB3DBD587E5}" type="presParOf" srcId="{2393A493-D0BB-45EF-9D53-043844656695}" destId="{EE4DF3F0-195C-49D8-A6E1-E4646AC4AAC2}" srcOrd="13" destOrd="0" presId="urn:microsoft.com/office/officeart/2005/8/layout/hierarchy3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32CBB0F-4677-4E66-8857-B6EEE9584F07}" type="doc">
      <dgm:prSet loTypeId="urn:microsoft.com/office/officeart/2008/layout/PictureAccent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C1B4FE98-D31F-40D0-B39B-B358160FD71A}">
      <dgm:prSet phldrT="[Text]"/>
      <dgm:spPr/>
      <dgm:t>
        <a:bodyPr/>
        <a:lstStyle/>
        <a:p>
          <a:pPr rtl="1"/>
          <a:r>
            <a:rPr lang="fa-IR" dirty="0" smtClean="0"/>
            <a:t>دوران نوجوانی</a:t>
          </a:r>
          <a:endParaRPr lang="fa-IR" dirty="0"/>
        </a:p>
      </dgm:t>
    </dgm:pt>
    <dgm:pt modelId="{E7C4AFAD-27D3-4ECA-A342-6874D9F68449}" type="par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91778D0B-CF47-4085-A3F1-02796EC1B5F6}" type="sib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D10496FC-B41B-491A-ADC5-7DAC2D6937BB}">
      <dgm:prSet phldrT="[Text]" custT="1"/>
      <dgm:spPr/>
      <dgm:t>
        <a:bodyPr/>
        <a:lstStyle/>
        <a:p>
          <a:pPr rtl="1"/>
          <a:r>
            <a:rPr lang="fa-IR" sz="5400" b="1" dirty="0" smtClean="0"/>
            <a:t>نوجوانی دوران گزار ماندگار</a:t>
          </a:r>
          <a:endParaRPr lang="fa-IR" sz="5400" b="1" dirty="0">
            <a:cs typeface="B Homa" pitchFamily="2" charset="-78"/>
          </a:endParaRPr>
        </a:p>
      </dgm:t>
    </dgm:pt>
    <dgm:pt modelId="{53159CAC-C1BA-4053-BDC8-740F070745EF}" type="par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30A08ED7-7846-4E22-B88E-14C80586EA85}" type="sib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478620FE-920D-48D6-A514-DB443535883D}">
      <dgm:prSet phldrT="[Text]" custT="1"/>
      <dgm:spPr/>
      <dgm:t>
        <a:bodyPr/>
        <a:lstStyle/>
        <a:p>
          <a:pPr rtl="0"/>
          <a:r>
            <a:rPr lang="fa-IR" sz="4800" b="1" dirty="0" smtClean="0"/>
            <a:t>نوجوانی دوران بحران­ تعیین گر</a:t>
          </a:r>
          <a:endParaRPr lang="fa-IR" sz="3600" dirty="0" smtClean="0"/>
        </a:p>
      </dgm:t>
    </dgm:pt>
    <dgm:pt modelId="{75DE6367-5FD3-405E-8669-E7F7A639E0FD}" type="par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5FE04FA3-D211-4A7D-8849-542BB4B4D03F}" type="sib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BBDE09DE-E60B-4D5B-AEF4-91B02A4BA41D}">
      <dgm:prSet phldrT="[Text]" custT="1"/>
      <dgm:spPr/>
      <dgm:t>
        <a:bodyPr/>
        <a:lstStyle/>
        <a:p>
          <a:pPr rtl="0"/>
          <a:r>
            <a:rPr lang="fa-IR" sz="4800" b="1" dirty="0" smtClean="0"/>
            <a:t>نوجوانی دوران تغییرات تثبیت گر</a:t>
          </a:r>
          <a:endParaRPr lang="fa-IR" sz="4800" dirty="0" smtClean="0"/>
        </a:p>
      </dgm:t>
    </dgm:pt>
    <dgm:pt modelId="{A985E404-C059-4EE2-AF8A-BEC62DA39399}" type="parTrans" cxnId="{294ECE78-7D0D-42BF-AE67-B60684F73B42}">
      <dgm:prSet/>
      <dgm:spPr/>
      <dgm:t>
        <a:bodyPr/>
        <a:lstStyle/>
        <a:p>
          <a:pPr rtl="1"/>
          <a:endParaRPr lang="fa-IR"/>
        </a:p>
      </dgm:t>
    </dgm:pt>
    <dgm:pt modelId="{6E801F8E-263E-44CF-8077-BD0B3A2E2562}" type="sibTrans" cxnId="{294ECE78-7D0D-42BF-AE67-B60684F73B42}">
      <dgm:prSet/>
      <dgm:spPr/>
      <dgm:t>
        <a:bodyPr/>
        <a:lstStyle/>
        <a:p>
          <a:pPr rtl="1"/>
          <a:endParaRPr lang="fa-IR"/>
        </a:p>
      </dgm:t>
    </dgm:pt>
    <dgm:pt modelId="{B7196847-3605-44B1-A671-5BE6DB374276}">
      <dgm:prSet phldrT="[Text]" custT="1"/>
      <dgm:spPr/>
      <dgm:t>
        <a:bodyPr/>
        <a:lstStyle/>
        <a:p>
          <a:pPr rtl="1"/>
          <a:r>
            <a:rPr lang="fa-IR" sz="4800" b="1" dirty="0" smtClean="0"/>
            <a:t>تغییرات جسمی و جنسی</a:t>
          </a:r>
        </a:p>
      </dgm:t>
    </dgm:pt>
    <dgm:pt modelId="{41AB1F73-09F6-44EE-A9FF-9C64E056EF26}" type="parTrans" cxnId="{163C8653-1BC3-48CE-B270-6AEDF70A3FE8}">
      <dgm:prSet/>
      <dgm:spPr/>
      <dgm:t>
        <a:bodyPr/>
        <a:lstStyle/>
        <a:p>
          <a:pPr rtl="1"/>
          <a:endParaRPr lang="fa-IR"/>
        </a:p>
      </dgm:t>
    </dgm:pt>
    <dgm:pt modelId="{2C03518D-83AF-4439-985E-77F5FCD68B74}" type="sibTrans" cxnId="{163C8653-1BC3-48CE-B270-6AEDF70A3FE8}">
      <dgm:prSet/>
      <dgm:spPr/>
      <dgm:t>
        <a:bodyPr/>
        <a:lstStyle/>
        <a:p>
          <a:pPr rtl="1"/>
          <a:endParaRPr lang="fa-IR"/>
        </a:p>
      </dgm:t>
    </dgm:pt>
    <dgm:pt modelId="{A227789E-4B63-438C-838D-F9002BD0DDBB}">
      <dgm:prSet phldrT="[Text]" custT="1"/>
      <dgm:spPr/>
      <dgm:t>
        <a:bodyPr/>
        <a:lstStyle/>
        <a:p>
          <a:pPr rtl="1"/>
          <a:r>
            <a:rPr lang="fa-IR" sz="4800" b="1" dirty="0" smtClean="0"/>
            <a:t>تغییرات روحی و فکری</a:t>
          </a:r>
        </a:p>
      </dgm:t>
    </dgm:pt>
    <dgm:pt modelId="{8D7A9FB9-7E2F-4C80-917E-D7EA25A6F7AF}" type="parTrans" cxnId="{5E8DDD52-FA50-4E6D-9DE3-C0C92213274E}">
      <dgm:prSet/>
      <dgm:spPr/>
      <dgm:t>
        <a:bodyPr/>
        <a:lstStyle/>
        <a:p>
          <a:pPr rtl="1"/>
          <a:endParaRPr lang="fa-IR"/>
        </a:p>
      </dgm:t>
    </dgm:pt>
    <dgm:pt modelId="{C99EE5F3-D3F7-49C6-BF4C-EC9B9FF3B8D6}" type="sibTrans" cxnId="{5E8DDD52-FA50-4E6D-9DE3-C0C92213274E}">
      <dgm:prSet/>
      <dgm:spPr/>
      <dgm:t>
        <a:bodyPr/>
        <a:lstStyle/>
        <a:p>
          <a:pPr rtl="1"/>
          <a:endParaRPr lang="fa-IR"/>
        </a:p>
      </dgm:t>
    </dgm:pt>
    <dgm:pt modelId="{19494406-AD20-4A85-96A8-F334E3EC2D98}" type="pres">
      <dgm:prSet presAssocID="{832CBB0F-4677-4E66-8857-B6EEE9584F07}" presName="layout" presStyleCnt="0">
        <dgm:presLayoutVars>
          <dgm:chMax/>
          <dgm:chPref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3634E61C-1490-4B36-A6C5-A01950307807}" type="pres">
      <dgm:prSet presAssocID="{C1B4FE98-D31F-40D0-B39B-B358160FD71A}" presName="root" presStyleCnt="0">
        <dgm:presLayoutVars>
          <dgm:chMax/>
          <dgm:chPref val="4"/>
        </dgm:presLayoutVars>
      </dgm:prSet>
      <dgm:spPr/>
    </dgm:pt>
    <dgm:pt modelId="{97C9001E-B063-4906-A9A6-5FB374C9EFA6}" type="pres">
      <dgm:prSet presAssocID="{C1B4FE98-D31F-40D0-B39B-B358160FD71A}" presName="rootComposite" presStyleCnt="0">
        <dgm:presLayoutVars/>
      </dgm:prSet>
      <dgm:spPr/>
    </dgm:pt>
    <dgm:pt modelId="{18FDF093-B8B7-41D8-BF1C-0C4DDE3A2549}" type="pres">
      <dgm:prSet presAssocID="{C1B4FE98-D31F-40D0-B39B-B358160FD71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pPr rtl="1"/>
          <a:endParaRPr lang="fa-IR"/>
        </a:p>
      </dgm:t>
    </dgm:pt>
    <dgm:pt modelId="{4329D1AF-F896-48F7-9C31-21351CD570BA}" type="pres">
      <dgm:prSet presAssocID="{C1B4FE98-D31F-40D0-B39B-B358160FD71A}" presName="childShape" presStyleCnt="0">
        <dgm:presLayoutVars>
          <dgm:chMax val="0"/>
          <dgm:chPref val="0"/>
        </dgm:presLayoutVars>
      </dgm:prSet>
      <dgm:spPr/>
    </dgm:pt>
    <dgm:pt modelId="{21EBFE67-ECE8-4EF0-BD20-8314F1189915}" type="pres">
      <dgm:prSet presAssocID="{D10496FC-B41B-491A-ADC5-7DAC2D6937BB}" presName="childComposite" presStyleCnt="0">
        <dgm:presLayoutVars>
          <dgm:chMax val="0"/>
          <dgm:chPref val="0"/>
        </dgm:presLayoutVars>
      </dgm:prSet>
      <dgm:spPr/>
    </dgm:pt>
    <dgm:pt modelId="{F2E25522-EE88-404B-A4C5-9A983DE92C8E}" type="pres">
      <dgm:prSet presAssocID="{D10496FC-B41B-491A-ADC5-7DAC2D6937BB}" presName="Image" presStyleLbl="node1" presStyleIdx="0" presStyleCnt="5" custLinFactX="24344" custLinFactNeighborX="100000" custLinFactNeighborY="-8778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E531AC64-38E5-4AA1-898A-196ED42AA3D0}" type="pres">
      <dgm:prSet presAssocID="{D10496FC-B41B-491A-ADC5-7DAC2D6937BB}" presName="childText" presStyleLbl="lnNode1" presStyleIdx="0" presStyleCnt="5" custScaleX="179055" custLinFactNeighborX="-14375" custLinFactNeighborY="-87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FA84A6D-AF4D-475F-B5D8-A6CE9DCC3D63}" type="pres">
      <dgm:prSet presAssocID="{478620FE-920D-48D6-A514-DB443535883D}" presName="childComposite" presStyleCnt="0">
        <dgm:presLayoutVars>
          <dgm:chMax val="0"/>
          <dgm:chPref val="0"/>
        </dgm:presLayoutVars>
      </dgm:prSet>
      <dgm:spPr/>
    </dgm:pt>
    <dgm:pt modelId="{0BB23AAA-726C-43A9-B01F-2B13B0E79D81}" type="pres">
      <dgm:prSet presAssocID="{478620FE-920D-48D6-A514-DB443535883D}" presName="Image" presStyleLbl="node1" presStyleIdx="1" presStyleCnt="5" custLinFactX="24344" custLinFactNeighborX="100000" custLinFactNeighborY="-8889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95134F1C-F41E-4D92-8C61-14A6A4B4277D}" type="pres">
      <dgm:prSet presAssocID="{478620FE-920D-48D6-A514-DB443535883D}" presName="childText" presStyleLbl="lnNode1" presStyleIdx="1" presStyleCnt="5" custScaleX="179055" custLinFactNeighborX="-14375" custLinFactNeighborY="-88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B24F5EE-C610-43D1-BD1C-36CEC4A08E30}" type="pres">
      <dgm:prSet presAssocID="{BBDE09DE-E60B-4D5B-AEF4-91B02A4BA41D}" presName="childComposite" presStyleCnt="0">
        <dgm:presLayoutVars>
          <dgm:chMax val="0"/>
          <dgm:chPref val="0"/>
        </dgm:presLayoutVars>
      </dgm:prSet>
      <dgm:spPr/>
    </dgm:pt>
    <dgm:pt modelId="{200F0840-4394-40C2-92F9-0B153DAC4D07}" type="pres">
      <dgm:prSet presAssocID="{BBDE09DE-E60B-4D5B-AEF4-91B02A4BA41D}" presName="Image" presStyleLbl="node1" presStyleIdx="2" presStyleCnt="5" custLinFactX="24344" custLinFactNeighborX="100000" custLinFactNeighborY="-9000"/>
      <dgm:spPr>
        <a:blipFill>
          <a:blip xmlns:r="http://schemas.openxmlformats.org/officeDocument/2006/relationships" r:embed="rId2"/>
          <a:srcRect/>
          <a:stretch>
            <a:fillRect t="-27000" b="-27000"/>
          </a:stretch>
        </a:blipFill>
      </dgm:spPr>
      <dgm:t>
        <a:bodyPr/>
        <a:lstStyle/>
        <a:p>
          <a:pPr rtl="1"/>
          <a:endParaRPr lang="fa-IR"/>
        </a:p>
      </dgm:t>
    </dgm:pt>
    <dgm:pt modelId="{D51E3A24-A683-49FB-844B-B5079123071F}" type="pres">
      <dgm:prSet presAssocID="{BBDE09DE-E60B-4D5B-AEF4-91B02A4BA41D}" presName="childText" presStyleLbl="lnNode1" presStyleIdx="2" presStyleCnt="5" custScaleX="179055" custLinFactNeighborX="-14375" custLinFactNeighborY="-9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A8E4BD3-6428-4942-B403-523C61015614}" type="pres">
      <dgm:prSet presAssocID="{B7196847-3605-44B1-A671-5BE6DB374276}" presName="childComposite" presStyleCnt="0">
        <dgm:presLayoutVars>
          <dgm:chMax val="0"/>
          <dgm:chPref val="0"/>
        </dgm:presLayoutVars>
      </dgm:prSet>
      <dgm:spPr/>
    </dgm:pt>
    <dgm:pt modelId="{04B50BB2-82DD-4B1A-9F57-DBB355705240}" type="pres">
      <dgm:prSet presAssocID="{B7196847-3605-44B1-A671-5BE6DB374276}" presName="Image" presStyleLbl="node1" presStyleIdx="3" presStyleCnt="5" custLinFactX="24344" custLinFactNeighborX="100000" custLinFactNeighborY="-2118"/>
      <dgm:spPr>
        <a:blipFill>
          <a:blip xmlns:r="http://schemas.openxmlformats.org/officeDocument/2006/relationships" r:embed="rId3"/>
          <a:srcRect/>
          <a:stretch>
            <a:fillRect l="-13000" r="-13000"/>
          </a:stretch>
        </a:blipFill>
      </dgm:spPr>
      <dgm:t>
        <a:bodyPr/>
        <a:lstStyle/>
        <a:p>
          <a:pPr rtl="1"/>
          <a:endParaRPr lang="fa-IR"/>
        </a:p>
      </dgm:t>
    </dgm:pt>
    <dgm:pt modelId="{F7ABA6C4-0EF3-49F7-8D0B-BCEF34CFF02F}" type="pres">
      <dgm:prSet presAssocID="{B7196847-3605-44B1-A671-5BE6DB374276}" presName="childText" presStyleLbl="lnNode1" presStyleIdx="3" presStyleCnt="5" custScaleX="179055" custLinFactNeighborX="-14375" custLinFactNeighborY="-21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FC3EA7F-3B11-4F83-BEA2-83F1DB01E6B6}" type="pres">
      <dgm:prSet presAssocID="{A227789E-4B63-438C-838D-F9002BD0DDBB}" presName="childComposite" presStyleCnt="0">
        <dgm:presLayoutVars>
          <dgm:chMax val="0"/>
          <dgm:chPref val="0"/>
        </dgm:presLayoutVars>
      </dgm:prSet>
      <dgm:spPr/>
    </dgm:pt>
    <dgm:pt modelId="{5EC5BE7A-5A91-47B3-A45B-D2F74F6F28BB}" type="pres">
      <dgm:prSet presAssocID="{A227789E-4B63-438C-838D-F9002BD0DDBB}" presName="Image" presStyleLbl="node1" presStyleIdx="4" presStyleCnt="5" custLinFactX="26319" custLinFactNeighborX="100000" custLinFactNeighborY="8"/>
      <dgm:spPr>
        <a:blipFill>
          <a:blip xmlns:r="http://schemas.openxmlformats.org/officeDocument/2006/relationships" r:embed="rId4"/>
          <a:srcRect/>
          <a:stretch>
            <a:fillRect t="-27000" b="-27000"/>
          </a:stretch>
        </a:blipFill>
      </dgm:spPr>
      <dgm:t>
        <a:bodyPr/>
        <a:lstStyle/>
        <a:p>
          <a:pPr rtl="1"/>
          <a:endParaRPr lang="fa-IR"/>
        </a:p>
      </dgm:t>
    </dgm:pt>
    <dgm:pt modelId="{0425E0CE-1C0A-43ED-A0B4-0871D06A73DC}" type="pres">
      <dgm:prSet presAssocID="{A227789E-4B63-438C-838D-F9002BD0DDBB}" presName="childText" presStyleLbl="lnNode1" presStyleIdx="4" presStyleCnt="5" custScaleX="178431" custLinFactNeighborX="-14999" custLinFactNeighborY="-4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29116B02-C16A-4442-9AEC-9DBBC12641E3}" type="presOf" srcId="{BBDE09DE-E60B-4D5B-AEF4-91B02A4BA41D}" destId="{D51E3A24-A683-49FB-844B-B5079123071F}" srcOrd="0" destOrd="0" presId="urn:microsoft.com/office/officeart/2008/layout/PictureAccentList"/>
    <dgm:cxn modelId="{8797D3AA-28DC-4BF9-ABA8-861279B80EA4}" type="presOf" srcId="{B7196847-3605-44B1-A671-5BE6DB374276}" destId="{F7ABA6C4-0EF3-49F7-8D0B-BCEF34CFF02F}" srcOrd="0" destOrd="0" presId="urn:microsoft.com/office/officeart/2008/layout/PictureAccentList"/>
    <dgm:cxn modelId="{163C8653-1BC3-48CE-B270-6AEDF70A3FE8}" srcId="{C1B4FE98-D31F-40D0-B39B-B358160FD71A}" destId="{B7196847-3605-44B1-A671-5BE6DB374276}" srcOrd="3" destOrd="0" parTransId="{41AB1F73-09F6-44EE-A9FF-9C64E056EF26}" sibTransId="{2C03518D-83AF-4439-985E-77F5FCD68B74}"/>
    <dgm:cxn modelId="{5E8DDD52-FA50-4E6D-9DE3-C0C92213274E}" srcId="{C1B4FE98-D31F-40D0-B39B-B358160FD71A}" destId="{A227789E-4B63-438C-838D-F9002BD0DDBB}" srcOrd="4" destOrd="0" parTransId="{8D7A9FB9-7E2F-4C80-917E-D7EA25A6F7AF}" sibTransId="{C99EE5F3-D3F7-49C6-BF4C-EC9B9FF3B8D6}"/>
    <dgm:cxn modelId="{18E431A6-3D6D-4781-AE9A-2C24620EF164}" type="presOf" srcId="{832CBB0F-4677-4E66-8857-B6EEE9584F07}" destId="{19494406-AD20-4A85-96A8-F334E3EC2D98}" srcOrd="0" destOrd="0" presId="urn:microsoft.com/office/officeart/2008/layout/PictureAccentList"/>
    <dgm:cxn modelId="{4A1F838F-841A-4298-9494-C1EC30441A45}" type="presOf" srcId="{D10496FC-B41B-491A-ADC5-7DAC2D6937BB}" destId="{E531AC64-38E5-4AA1-898A-196ED42AA3D0}" srcOrd="0" destOrd="0" presId="urn:microsoft.com/office/officeart/2008/layout/PictureAccentList"/>
    <dgm:cxn modelId="{6BF86D8D-51D4-450A-A8E4-8CB8750C003B}" srcId="{C1B4FE98-D31F-40D0-B39B-B358160FD71A}" destId="{478620FE-920D-48D6-A514-DB443535883D}" srcOrd="1" destOrd="0" parTransId="{75DE6367-5FD3-405E-8669-E7F7A639E0FD}" sibTransId="{5FE04FA3-D211-4A7D-8849-542BB4B4D03F}"/>
    <dgm:cxn modelId="{747D869F-9049-4F4B-8B07-0A1E7CDC5022}" srcId="{C1B4FE98-D31F-40D0-B39B-B358160FD71A}" destId="{D10496FC-B41B-491A-ADC5-7DAC2D6937BB}" srcOrd="0" destOrd="0" parTransId="{53159CAC-C1BA-4053-BDC8-740F070745EF}" sibTransId="{30A08ED7-7846-4E22-B88E-14C80586EA85}"/>
    <dgm:cxn modelId="{F0C4AD5F-75A8-4B85-9801-73ECDC87E3AF}" type="presOf" srcId="{478620FE-920D-48D6-A514-DB443535883D}" destId="{95134F1C-F41E-4D92-8C61-14A6A4B4277D}" srcOrd="0" destOrd="0" presId="urn:microsoft.com/office/officeart/2008/layout/PictureAccentList"/>
    <dgm:cxn modelId="{294ECE78-7D0D-42BF-AE67-B60684F73B42}" srcId="{C1B4FE98-D31F-40D0-B39B-B358160FD71A}" destId="{BBDE09DE-E60B-4D5B-AEF4-91B02A4BA41D}" srcOrd="2" destOrd="0" parTransId="{A985E404-C059-4EE2-AF8A-BEC62DA39399}" sibTransId="{6E801F8E-263E-44CF-8077-BD0B3A2E2562}"/>
    <dgm:cxn modelId="{FBECB2FD-19AD-48B3-88C3-27D9D254F31D}" type="presOf" srcId="{C1B4FE98-D31F-40D0-B39B-B358160FD71A}" destId="{18FDF093-B8B7-41D8-BF1C-0C4DDE3A2549}" srcOrd="0" destOrd="0" presId="urn:microsoft.com/office/officeart/2008/layout/PictureAccentList"/>
    <dgm:cxn modelId="{C876CB18-422D-4570-A724-52FD10733246}" srcId="{832CBB0F-4677-4E66-8857-B6EEE9584F07}" destId="{C1B4FE98-D31F-40D0-B39B-B358160FD71A}" srcOrd="0" destOrd="0" parTransId="{E7C4AFAD-27D3-4ECA-A342-6874D9F68449}" sibTransId="{91778D0B-CF47-4085-A3F1-02796EC1B5F6}"/>
    <dgm:cxn modelId="{AC610CBF-9E15-47E3-8ABF-466B9C81C8BA}" type="presOf" srcId="{A227789E-4B63-438C-838D-F9002BD0DDBB}" destId="{0425E0CE-1C0A-43ED-A0B4-0871D06A73DC}" srcOrd="0" destOrd="0" presId="urn:microsoft.com/office/officeart/2008/layout/PictureAccentList"/>
    <dgm:cxn modelId="{B3C3AE84-FDFC-43E4-9CCE-AFBA3F8038A3}" type="presParOf" srcId="{19494406-AD20-4A85-96A8-F334E3EC2D98}" destId="{3634E61C-1490-4B36-A6C5-A01950307807}" srcOrd="0" destOrd="0" presId="urn:microsoft.com/office/officeart/2008/layout/PictureAccentList"/>
    <dgm:cxn modelId="{089925E0-65BB-432A-A119-3BA03B2451A2}" type="presParOf" srcId="{3634E61C-1490-4B36-A6C5-A01950307807}" destId="{97C9001E-B063-4906-A9A6-5FB374C9EFA6}" srcOrd="0" destOrd="0" presId="urn:microsoft.com/office/officeart/2008/layout/PictureAccentList"/>
    <dgm:cxn modelId="{855B369A-BC09-4268-A0C8-3548DBDEA6F4}" type="presParOf" srcId="{97C9001E-B063-4906-A9A6-5FB374C9EFA6}" destId="{18FDF093-B8B7-41D8-BF1C-0C4DDE3A2549}" srcOrd="0" destOrd="0" presId="urn:microsoft.com/office/officeart/2008/layout/PictureAccentList"/>
    <dgm:cxn modelId="{9D6C78FD-6DCE-47D0-9906-1C2212F37EA0}" type="presParOf" srcId="{3634E61C-1490-4B36-A6C5-A01950307807}" destId="{4329D1AF-F896-48F7-9C31-21351CD570BA}" srcOrd="1" destOrd="0" presId="urn:microsoft.com/office/officeart/2008/layout/PictureAccentList"/>
    <dgm:cxn modelId="{30DF06A7-667C-4EE9-812E-603044A29CF2}" type="presParOf" srcId="{4329D1AF-F896-48F7-9C31-21351CD570BA}" destId="{21EBFE67-ECE8-4EF0-BD20-8314F1189915}" srcOrd="0" destOrd="0" presId="urn:microsoft.com/office/officeart/2008/layout/PictureAccentList"/>
    <dgm:cxn modelId="{5DDD2CD6-34D7-4E1F-969E-299C13BA0EDD}" type="presParOf" srcId="{21EBFE67-ECE8-4EF0-BD20-8314F1189915}" destId="{F2E25522-EE88-404B-A4C5-9A983DE92C8E}" srcOrd="0" destOrd="0" presId="urn:microsoft.com/office/officeart/2008/layout/PictureAccentList"/>
    <dgm:cxn modelId="{1B426906-759C-4276-89AF-00D8093B6FBB}" type="presParOf" srcId="{21EBFE67-ECE8-4EF0-BD20-8314F1189915}" destId="{E531AC64-38E5-4AA1-898A-196ED42AA3D0}" srcOrd="1" destOrd="0" presId="urn:microsoft.com/office/officeart/2008/layout/PictureAccentList"/>
    <dgm:cxn modelId="{730871BD-302D-4EBF-A8F7-CB2413876073}" type="presParOf" srcId="{4329D1AF-F896-48F7-9C31-21351CD570BA}" destId="{5FA84A6D-AF4D-475F-B5D8-A6CE9DCC3D63}" srcOrd="1" destOrd="0" presId="urn:microsoft.com/office/officeart/2008/layout/PictureAccentList"/>
    <dgm:cxn modelId="{151D7607-F737-4D3F-AFB1-CF545F9A50C3}" type="presParOf" srcId="{5FA84A6D-AF4D-475F-B5D8-A6CE9DCC3D63}" destId="{0BB23AAA-726C-43A9-B01F-2B13B0E79D81}" srcOrd="0" destOrd="0" presId="urn:microsoft.com/office/officeart/2008/layout/PictureAccentList"/>
    <dgm:cxn modelId="{77980AC9-F1A2-4BF7-B267-69B101481176}" type="presParOf" srcId="{5FA84A6D-AF4D-475F-B5D8-A6CE9DCC3D63}" destId="{95134F1C-F41E-4D92-8C61-14A6A4B4277D}" srcOrd="1" destOrd="0" presId="urn:microsoft.com/office/officeart/2008/layout/PictureAccentList"/>
    <dgm:cxn modelId="{F16BCDA5-8B5A-441A-A720-60ECEF47E3CD}" type="presParOf" srcId="{4329D1AF-F896-48F7-9C31-21351CD570BA}" destId="{0B24F5EE-C610-43D1-BD1C-36CEC4A08E30}" srcOrd="2" destOrd="0" presId="urn:microsoft.com/office/officeart/2008/layout/PictureAccentList"/>
    <dgm:cxn modelId="{4D4989D2-585D-4ED5-8CB2-46CDC0231139}" type="presParOf" srcId="{0B24F5EE-C610-43D1-BD1C-36CEC4A08E30}" destId="{200F0840-4394-40C2-92F9-0B153DAC4D07}" srcOrd="0" destOrd="0" presId="urn:microsoft.com/office/officeart/2008/layout/PictureAccentList"/>
    <dgm:cxn modelId="{18FE9BDF-FFA0-4AD8-8144-F8859D45254F}" type="presParOf" srcId="{0B24F5EE-C610-43D1-BD1C-36CEC4A08E30}" destId="{D51E3A24-A683-49FB-844B-B5079123071F}" srcOrd="1" destOrd="0" presId="urn:microsoft.com/office/officeart/2008/layout/PictureAccentList"/>
    <dgm:cxn modelId="{FF78AB1E-B16E-4BAD-A458-F381F227E454}" type="presParOf" srcId="{4329D1AF-F896-48F7-9C31-21351CD570BA}" destId="{BA8E4BD3-6428-4942-B403-523C61015614}" srcOrd="3" destOrd="0" presId="urn:microsoft.com/office/officeart/2008/layout/PictureAccentList"/>
    <dgm:cxn modelId="{3F205E19-4BE0-4EF2-9759-F2D4175FC7D0}" type="presParOf" srcId="{BA8E4BD3-6428-4942-B403-523C61015614}" destId="{04B50BB2-82DD-4B1A-9F57-DBB355705240}" srcOrd="0" destOrd="0" presId="urn:microsoft.com/office/officeart/2008/layout/PictureAccentList"/>
    <dgm:cxn modelId="{A2DBFB96-F83B-4F7D-AF26-255BDCCB2398}" type="presParOf" srcId="{BA8E4BD3-6428-4942-B403-523C61015614}" destId="{F7ABA6C4-0EF3-49F7-8D0B-BCEF34CFF02F}" srcOrd="1" destOrd="0" presId="urn:microsoft.com/office/officeart/2008/layout/PictureAccentList"/>
    <dgm:cxn modelId="{552EDBBD-4936-41E3-B755-2FC1B3871E84}" type="presParOf" srcId="{4329D1AF-F896-48F7-9C31-21351CD570BA}" destId="{7FC3EA7F-3B11-4F83-BEA2-83F1DB01E6B6}" srcOrd="4" destOrd="0" presId="urn:microsoft.com/office/officeart/2008/layout/PictureAccentList"/>
    <dgm:cxn modelId="{04A45F3E-83E4-4EFD-97DC-E48D099F213E}" type="presParOf" srcId="{7FC3EA7F-3B11-4F83-BEA2-83F1DB01E6B6}" destId="{5EC5BE7A-5A91-47B3-A45B-D2F74F6F28BB}" srcOrd="0" destOrd="0" presId="urn:microsoft.com/office/officeart/2008/layout/PictureAccentList"/>
    <dgm:cxn modelId="{21699A74-9872-4F74-A4E6-B6326B481475}" type="presParOf" srcId="{7FC3EA7F-3B11-4F83-BEA2-83F1DB01E6B6}" destId="{0425E0CE-1C0A-43ED-A0B4-0871D06A73DC}" srcOrd="1" destOrd="0" presId="urn:microsoft.com/office/officeart/2008/layout/PictureAccentList"/>
  </dgm:cxnLst>
  <dgm:bg>
    <a:blipFill>
      <a:blip xmlns:r="http://schemas.openxmlformats.org/officeDocument/2006/relationships" r:embed="rId5"/>
      <a:stretch>
        <a:fillRect t="-27000" b="-27000"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ED861E6-F32D-45F5-81AD-9BE580657DC8}" type="doc">
      <dgm:prSet loTypeId="urn:microsoft.com/office/officeart/2008/layout/PictureAccentLis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pPr rtl="1"/>
          <a:endParaRPr lang="fa-IR"/>
        </a:p>
      </dgm:t>
    </dgm:pt>
    <dgm:pt modelId="{B477D9DF-C6B4-445C-BCD6-475E06E760A0}">
      <dgm:prSet phldrT="[Text]" custT="1"/>
      <dgm:spPr/>
      <dgm:t>
        <a:bodyPr/>
        <a:lstStyle/>
        <a:p>
          <a:pPr rtl="0"/>
          <a:r>
            <a:rPr lang="fa-IR" sz="66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ویژگی ها</a:t>
          </a:r>
          <a:endParaRPr lang="fa-IR" sz="66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gm:t>
    </dgm:pt>
    <dgm:pt modelId="{7B7971B5-75E3-4B87-8A0A-4101B379D8DB}" type="parTrans" cxnId="{7A186053-2FDD-49F0-A467-D1650FDE8751}">
      <dgm:prSet/>
      <dgm:spPr/>
      <dgm:t>
        <a:bodyPr/>
        <a:lstStyle/>
        <a:p>
          <a:pPr rtl="1"/>
          <a:endParaRPr lang="fa-IR"/>
        </a:p>
      </dgm:t>
    </dgm:pt>
    <dgm:pt modelId="{6971E34C-DC95-4E38-BB80-3E54B3008FDD}" type="sibTrans" cxnId="{7A186053-2FDD-49F0-A467-D1650FDE8751}">
      <dgm:prSet/>
      <dgm:spPr/>
      <dgm:t>
        <a:bodyPr/>
        <a:lstStyle/>
        <a:p>
          <a:pPr rtl="1"/>
          <a:endParaRPr lang="fa-IR"/>
        </a:p>
      </dgm:t>
    </dgm:pt>
    <dgm:pt modelId="{399029B7-B7A1-412E-AE2D-302B32FF3DAF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رشد جسم / بلوغ جنسی</a:t>
          </a:r>
          <a:endParaRPr lang="fa-IR" sz="54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gm:t>
    </dgm:pt>
    <dgm:pt modelId="{026AF1A1-227B-4D22-AACF-F81B168F7132}" type="parTrans" cxnId="{3D8CE3B3-7163-41C3-9343-38F963BA2369}">
      <dgm:prSet/>
      <dgm:spPr/>
      <dgm:t>
        <a:bodyPr/>
        <a:lstStyle/>
        <a:p>
          <a:pPr rtl="1"/>
          <a:endParaRPr lang="fa-IR"/>
        </a:p>
      </dgm:t>
    </dgm:pt>
    <dgm:pt modelId="{27B56F34-5868-40CD-B85F-9A03D8F07D6D}" type="sibTrans" cxnId="{3D8CE3B3-7163-41C3-9343-38F963BA2369}">
      <dgm:prSet/>
      <dgm:spPr/>
      <dgm:t>
        <a:bodyPr/>
        <a:lstStyle/>
        <a:p>
          <a:pPr rtl="1"/>
          <a:endParaRPr lang="fa-IR"/>
        </a:p>
      </dgm:t>
    </dgm:pt>
    <dgm:pt modelId="{EB73EF78-611F-4CBE-9D46-1DA447BE199D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پیچیدگی اخلاقی</a:t>
          </a:r>
          <a:endParaRPr lang="fa-IR" sz="54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gm:t>
    </dgm:pt>
    <dgm:pt modelId="{7B54F5C5-75FF-4EFF-98E1-23FB9E21FDF5}" type="parTrans" cxnId="{D66C9930-55E2-4B25-85F9-C96F534A8841}">
      <dgm:prSet/>
      <dgm:spPr/>
      <dgm:t>
        <a:bodyPr/>
        <a:lstStyle/>
        <a:p>
          <a:pPr rtl="1"/>
          <a:endParaRPr lang="fa-IR"/>
        </a:p>
      </dgm:t>
    </dgm:pt>
    <dgm:pt modelId="{4D24BA31-FD96-4254-9AF7-05500064AF50}" type="sibTrans" cxnId="{D66C9930-55E2-4B25-85F9-C96F534A8841}">
      <dgm:prSet/>
      <dgm:spPr/>
      <dgm:t>
        <a:bodyPr/>
        <a:lstStyle/>
        <a:p>
          <a:pPr rtl="1"/>
          <a:endParaRPr lang="fa-IR"/>
        </a:p>
      </dgm:t>
    </dgm:pt>
    <dgm:pt modelId="{1EEAD8B6-AEB6-4796-B3B4-9B9F4E5510A3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رشد فکری</a:t>
          </a:r>
          <a:endParaRPr lang="fa-IR" sz="54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gm:t>
    </dgm:pt>
    <dgm:pt modelId="{04106C94-513C-4468-ABE4-1B0777B27A1C}" type="parTrans" cxnId="{761874BC-99EC-4FD5-8912-81692206781D}">
      <dgm:prSet/>
      <dgm:spPr/>
      <dgm:t>
        <a:bodyPr/>
        <a:lstStyle/>
        <a:p>
          <a:pPr rtl="1"/>
          <a:endParaRPr lang="fa-IR"/>
        </a:p>
      </dgm:t>
    </dgm:pt>
    <dgm:pt modelId="{E639684B-61BC-4773-ADF5-0FCFA293A288}" type="sibTrans" cxnId="{761874BC-99EC-4FD5-8912-81692206781D}">
      <dgm:prSet/>
      <dgm:spPr/>
      <dgm:t>
        <a:bodyPr/>
        <a:lstStyle/>
        <a:p>
          <a:pPr rtl="1"/>
          <a:endParaRPr lang="fa-IR"/>
        </a:p>
      </dgm:t>
    </dgm:pt>
    <dgm:pt modelId="{8EB9661D-E94C-456D-8405-EDA391D0E5E7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گستردگی و پیچیدگی عواطف</a:t>
          </a:r>
          <a:endParaRPr lang="fa-IR" sz="54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gm:t>
    </dgm:pt>
    <dgm:pt modelId="{245CB02D-54B9-4DAE-87C6-35C67D4A0D89}" type="parTrans" cxnId="{322E8C64-0348-4F33-9467-83D0166F2E8A}">
      <dgm:prSet/>
      <dgm:spPr/>
      <dgm:t>
        <a:bodyPr/>
        <a:lstStyle/>
        <a:p>
          <a:pPr rtl="1"/>
          <a:endParaRPr lang="fa-IR"/>
        </a:p>
      </dgm:t>
    </dgm:pt>
    <dgm:pt modelId="{535E4388-CF22-4B57-B6B2-3CED31C8197A}" type="sibTrans" cxnId="{322E8C64-0348-4F33-9467-83D0166F2E8A}">
      <dgm:prSet/>
      <dgm:spPr/>
      <dgm:t>
        <a:bodyPr/>
        <a:lstStyle/>
        <a:p>
          <a:pPr rtl="1"/>
          <a:endParaRPr lang="fa-IR"/>
        </a:p>
      </dgm:t>
    </dgm:pt>
    <dgm:pt modelId="{DFF7E76A-5F01-4631-BFFF-1A8CE322D1DD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هویت جویی/هویت یابی یا هویت سازی</a:t>
          </a:r>
          <a:endParaRPr lang="fa-IR" sz="54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gm:t>
    </dgm:pt>
    <dgm:pt modelId="{0990553F-D0CD-4F56-8820-A9AD64D1A975}" type="parTrans" cxnId="{05780CFA-AF1F-40E6-BE80-F26429698F1F}">
      <dgm:prSet/>
      <dgm:spPr/>
      <dgm:t>
        <a:bodyPr/>
        <a:lstStyle/>
        <a:p>
          <a:pPr rtl="1"/>
          <a:endParaRPr lang="fa-IR"/>
        </a:p>
      </dgm:t>
    </dgm:pt>
    <dgm:pt modelId="{D3B1A04F-6946-48B8-9097-BD052BCC361A}" type="sibTrans" cxnId="{05780CFA-AF1F-40E6-BE80-F26429698F1F}">
      <dgm:prSet/>
      <dgm:spPr/>
      <dgm:t>
        <a:bodyPr/>
        <a:lstStyle/>
        <a:p>
          <a:pPr rtl="1"/>
          <a:endParaRPr lang="fa-IR"/>
        </a:p>
      </dgm:t>
    </dgm:pt>
    <dgm:pt modelId="{7D9F6C25-AAA4-4497-86AE-9896F13B5F03}">
      <dgm:prSet phldrT="[Text]" custT="1"/>
      <dgm:spPr/>
      <dgm:t>
        <a:bodyPr/>
        <a:lstStyle/>
        <a:p>
          <a:pPr rtl="1"/>
          <a:r>
            <a:rPr lang="fa-IR" sz="5400" b="1" cap="none" spc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از دوست گرایی تا گروه گرایی</a:t>
          </a:r>
          <a:endParaRPr lang="fa-IR" sz="54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gm:t>
    </dgm:pt>
    <dgm:pt modelId="{718AA557-11A5-4A13-ADA6-AA77B3E17269}" type="parTrans" cxnId="{7D73A652-7D77-439B-9DF1-FCA59357B52C}">
      <dgm:prSet/>
      <dgm:spPr/>
      <dgm:t>
        <a:bodyPr/>
        <a:lstStyle/>
        <a:p>
          <a:pPr rtl="1"/>
          <a:endParaRPr lang="fa-IR"/>
        </a:p>
      </dgm:t>
    </dgm:pt>
    <dgm:pt modelId="{6EB890FF-AE82-4ABC-BF28-9E50F1046256}" type="sibTrans" cxnId="{7D73A652-7D77-439B-9DF1-FCA59357B52C}">
      <dgm:prSet/>
      <dgm:spPr/>
      <dgm:t>
        <a:bodyPr/>
        <a:lstStyle/>
        <a:p>
          <a:pPr rtl="1"/>
          <a:endParaRPr lang="fa-IR"/>
        </a:p>
      </dgm:t>
    </dgm:pt>
    <dgm:pt modelId="{73C22A4F-F478-4DC1-B18E-865301E65CDF}" type="pres">
      <dgm:prSet presAssocID="{0ED861E6-F32D-45F5-81AD-9BE580657DC8}" presName="layout" presStyleCnt="0">
        <dgm:presLayoutVars>
          <dgm:chMax/>
          <dgm:chPref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DA54BA0D-6326-49D8-8477-71D5E548CE1B}" type="pres">
      <dgm:prSet presAssocID="{B477D9DF-C6B4-445C-BCD6-475E06E760A0}" presName="root" presStyleCnt="0">
        <dgm:presLayoutVars>
          <dgm:chMax/>
          <dgm:chPref val="4"/>
        </dgm:presLayoutVars>
      </dgm:prSet>
      <dgm:spPr/>
    </dgm:pt>
    <dgm:pt modelId="{A283F016-5572-4DCA-8DD9-895173BDC618}" type="pres">
      <dgm:prSet presAssocID="{B477D9DF-C6B4-445C-BCD6-475E06E760A0}" presName="rootComposite" presStyleCnt="0">
        <dgm:presLayoutVars/>
      </dgm:prSet>
      <dgm:spPr/>
    </dgm:pt>
    <dgm:pt modelId="{15B95B06-6469-491A-8873-D345185B6285}" type="pres">
      <dgm:prSet presAssocID="{B477D9DF-C6B4-445C-BCD6-475E06E760A0}" presName="rootText" presStyleLbl="node0" presStyleIdx="0" presStyleCnt="1" custScaleX="98116" custScaleY="105658">
        <dgm:presLayoutVars>
          <dgm:chMax/>
          <dgm:chPref val="4"/>
        </dgm:presLayoutVars>
      </dgm:prSet>
      <dgm:spPr/>
      <dgm:t>
        <a:bodyPr/>
        <a:lstStyle/>
        <a:p>
          <a:pPr rtl="1"/>
          <a:endParaRPr lang="fa-IR"/>
        </a:p>
      </dgm:t>
    </dgm:pt>
    <dgm:pt modelId="{525308A4-E23E-4AF5-9E0C-BB513CAEBD28}" type="pres">
      <dgm:prSet presAssocID="{B477D9DF-C6B4-445C-BCD6-475E06E760A0}" presName="childShape" presStyleCnt="0">
        <dgm:presLayoutVars>
          <dgm:chMax val="0"/>
          <dgm:chPref val="0"/>
        </dgm:presLayoutVars>
      </dgm:prSet>
      <dgm:spPr/>
    </dgm:pt>
    <dgm:pt modelId="{D590ABD9-E32B-4F73-9231-7576B21C72F0}" type="pres">
      <dgm:prSet presAssocID="{399029B7-B7A1-412E-AE2D-302B32FF3DAF}" presName="childComposite" presStyleCnt="0">
        <dgm:presLayoutVars>
          <dgm:chMax val="0"/>
          <dgm:chPref val="0"/>
        </dgm:presLayoutVars>
      </dgm:prSet>
      <dgm:spPr/>
    </dgm:pt>
    <dgm:pt modelId="{70958BC2-88CE-40E6-8180-F081DF948F9D}" type="pres">
      <dgm:prSet presAssocID="{399029B7-B7A1-412E-AE2D-302B32FF3DAF}" presName="Image" presStyleLbl="node1" presStyleIdx="0" presStyleCnt="6" custLinFactX="100000" custLinFactNeighborX="156617"/>
      <dgm:spPr/>
    </dgm:pt>
    <dgm:pt modelId="{FF078AE3-0599-4BAC-A3E4-C420680E450C}" type="pres">
      <dgm:prSet presAssocID="{399029B7-B7A1-412E-AE2D-302B32FF3DAF}" presName="childText" presStyleLbl="lnNode1" presStyleIdx="0" presStyleCnt="6" custScaleX="210467" custLinFactNeighborX="-16250" custLinFactNeighborY="-2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0D60A68-6C17-471F-8D48-4EB9409FBCD1}" type="pres">
      <dgm:prSet presAssocID="{1EEAD8B6-AEB6-4796-B3B4-9B9F4E5510A3}" presName="childComposite" presStyleCnt="0">
        <dgm:presLayoutVars>
          <dgm:chMax val="0"/>
          <dgm:chPref val="0"/>
        </dgm:presLayoutVars>
      </dgm:prSet>
      <dgm:spPr/>
    </dgm:pt>
    <dgm:pt modelId="{59498E52-FF0D-4128-BFDD-92A58A4E2F62}" type="pres">
      <dgm:prSet presAssocID="{1EEAD8B6-AEB6-4796-B3B4-9B9F4E5510A3}" presName="Image" presStyleLbl="node1" presStyleIdx="1" presStyleCnt="6" custLinFactX="100000" custLinFactNeighborX="156617"/>
      <dgm:spPr/>
    </dgm:pt>
    <dgm:pt modelId="{929B8630-725B-49BA-8D77-8C82E08742D7}" type="pres">
      <dgm:prSet presAssocID="{1EEAD8B6-AEB6-4796-B3B4-9B9F4E5510A3}" presName="childText" presStyleLbl="lnNode1" presStyleIdx="1" presStyleCnt="6" custScaleX="210467" custLinFactNeighborX="-16250" custLinFactNeighborY="-2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759BCD2-5F2D-4B30-9760-ED44ED882EE0}" type="pres">
      <dgm:prSet presAssocID="{8EB9661D-E94C-456D-8405-EDA391D0E5E7}" presName="childComposite" presStyleCnt="0">
        <dgm:presLayoutVars>
          <dgm:chMax val="0"/>
          <dgm:chPref val="0"/>
        </dgm:presLayoutVars>
      </dgm:prSet>
      <dgm:spPr/>
    </dgm:pt>
    <dgm:pt modelId="{4A967C11-CA01-4617-9035-CA96157F4764}" type="pres">
      <dgm:prSet presAssocID="{8EB9661D-E94C-456D-8405-EDA391D0E5E7}" presName="Image" presStyleLbl="node1" presStyleIdx="2" presStyleCnt="6" custLinFactX="100000" custLinFactNeighborX="156617"/>
      <dgm:spPr/>
    </dgm:pt>
    <dgm:pt modelId="{BA2DFDBA-6917-46F7-BF83-8E60C9CD2EF8}" type="pres">
      <dgm:prSet presAssocID="{8EB9661D-E94C-456D-8405-EDA391D0E5E7}" presName="childText" presStyleLbl="lnNode1" presStyleIdx="2" presStyleCnt="6" custScaleX="210467" custLinFactNeighborX="-16250" custLinFactNeighborY="-2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077FD51-D7B1-4267-BA74-D1045E1D58E0}" type="pres">
      <dgm:prSet presAssocID="{EB73EF78-611F-4CBE-9D46-1DA447BE199D}" presName="childComposite" presStyleCnt="0">
        <dgm:presLayoutVars>
          <dgm:chMax val="0"/>
          <dgm:chPref val="0"/>
        </dgm:presLayoutVars>
      </dgm:prSet>
      <dgm:spPr/>
    </dgm:pt>
    <dgm:pt modelId="{79E78050-959B-4BD5-96CA-1621CC639B24}" type="pres">
      <dgm:prSet presAssocID="{EB73EF78-611F-4CBE-9D46-1DA447BE199D}" presName="Image" presStyleLbl="node1" presStyleIdx="3" presStyleCnt="6" custLinFactX="100000" custLinFactNeighborX="156617"/>
      <dgm:spPr/>
    </dgm:pt>
    <dgm:pt modelId="{577EF173-76F8-49E7-9020-0A87150E3DD9}" type="pres">
      <dgm:prSet presAssocID="{EB73EF78-611F-4CBE-9D46-1DA447BE199D}" presName="childText" presStyleLbl="lnNode1" presStyleIdx="3" presStyleCnt="6" custScaleX="210467" custLinFactNeighborX="-16250" custLinFactNeighborY="-2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455ADA6-4BF5-4B03-B210-5F9D55095F33}" type="pres">
      <dgm:prSet presAssocID="{DFF7E76A-5F01-4631-BFFF-1A8CE322D1DD}" presName="childComposite" presStyleCnt="0">
        <dgm:presLayoutVars>
          <dgm:chMax val="0"/>
          <dgm:chPref val="0"/>
        </dgm:presLayoutVars>
      </dgm:prSet>
      <dgm:spPr/>
    </dgm:pt>
    <dgm:pt modelId="{31B2A66A-7011-4784-AAC4-E45BF3984480}" type="pres">
      <dgm:prSet presAssocID="{DFF7E76A-5F01-4631-BFFF-1A8CE322D1DD}" presName="Image" presStyleLbl="node1" presStyleIdx="4" presStyleCnt="6" custLinFactX="100000" custLinFactNeighborX="156617"/>
      <dgm:spPr/>
    </dgm:pt>
    <dgm:pt modelId="{D1D1E19D-F0BB-4F4D-AFFC-910406C7F526}" type="pres">
      <dgm:prSet presAssocID="{DFF7E76A-5F01-4631-BFFF-1A8CE322D1DD}" presName="childText" presStyleLbl="lnNode1" presStyleIdx="4" presStyleCnt="6" custScaleX="210467" custLinFactNeighborX="-16250" custLinFactNeighborY="-2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E34B173-F7B5-4304-A9A8-1F5C3D6B7945}" type="pres">
      <dgm:prSet presAssocID="{7D9F6C25-AAA4-4497-86AE-9896F13B5F03}" presName="childComposite" presStyleCnt="0">
        <dgm:presLayoutVars>
          <dgm:chMax val="0"/>
          <dgm:chPref val="0"/>
        </dgm:presLayoutVars>
      </dgm:prSet>
      <dgm:spPr/>
    </dgm:pt>
    <dgm:pt modelId="{522399C3-2363-43F2-9B2B-4CD24CC53B30}" type="pres">
      <dgm:prSet presAssocID="{7D9F6C25-AAA4-4497-86AE-9896F13B5F03}" presName="Image" presStyleLbl="node1" presStyleIdx="5" presStyleCnt="6" custLinFactX="100000" custLinFactNeighborX="156617"/>
      <dgm:spPr/>
    </dgm:pt>
    <dgm:pt modelId="{D4A06317-3A3D-4FBA-AF18-2D633DC71D7C}" type="pres">
      <dgm:prSet presAssocID="{7D9F6C25-AAA4-4497-86AE-9896F13B5F03}" presName="childText" presStyleLbl="lnNode1" presStyleIdx="5" presStyleCnt="6" custScaleX="210467" custLinFactNeighborX="-16250" custLinFactNeighborY="-2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A186053-2FDD-49F0-A467-D1650FDE8751}" srcId="{0ED861E6-F32D-45F5-81AD-9BE580657DC8}" destId="{B477D9DF-C6B4-445C-BCD6-475E06E760A0}" srcOrd="0" destOrd="0" parTransId="{7B7971B5-75E3-4B87-8A0A-4101B379D8DB}" sibTransId="{6971E34C-DC95-4E38-BB80-3E54B3008FDD}"/>
    <dgm:cxn modelId="{D66C9930-55E2-4B25-85F9-C96F534A8841}" srcId="{B477D9DF-C6B4-445C-BCD6-475E06E760A0}" destId="{EB73EF78-611F-4CBE-9D46-1DA447BE199D}" srcOrd="3" destOrd="0" parTransId="{7B54F5C5-75FF-4EFF-98E1-23FB9E21FDF5}" sibTransId="{4D24BA31-FD96-4254-9AF7-05500064AF50}"/>
    <dgm:cxn modelId="{57EF7EAF-5379-479C-B84B-FA5A767F8A66}" type="presOf" srcId="{399029B7-B7A1-412E-AE2D-302B32FF3DAF}" destId="{FF078AE3-0599-4BAC-A3E4-C420680E450C}" srcOrd="0" destOrd="0" presId="urn:microsoft.com/office/officeart/2008/layout/PictureAccentList"/>
    <dgm:cxn modelId="{761874BC-99EC-4FD5-8912-81692206781D}" srcId="{B477D9DF-C6B4-445C-BCD6-475E06E760A0}" destId="{1EEAD8B6-AEB6-4796-B3B4-9B9F4E5510A3}" srcOrd="1" destOrd="0" parTransId="{04106C94-513C-4468-ABE4-1B0777B27A1C}" sibTransId="{E639684B-61BC-4773-ADF5-0FCFA293A288}"/>
    <dgm:cxn modelId="{3D8CE3B3-7163-41C3-9343-38F963BA2369}" srcId="{B477D9DF-C6B4-445C-BCD6-475E06E760A0}" destId="{399029B7-B7A1-412E-AE2D-302B32FF3DAF}" srcOrd="0" destOrd="0" parTransId="{026AF1A1-227B-4D22-AACF-F81B168F7132}" sibTransId="{27B56F34-5868-40CD-B85F-9A03D8F07D6D}"/>
    <dgm:cxn modelId="{9E6247D6-3EE5-4186-A533-8C85CD754A17}" type="presOf" srcId="{8EB9661D-E94C-456D-8405-EDA391D0E5E7}" destId="{BA2DFDBA-6917-46F7-BF83-8E60C9CD2EF8}" srcOrd="0" destOrd="0" presId="urn:microsoft.com/office/officeart/2008/layout/PictureAccentList"/>
    <dgm:cxn modelId="{877EABCE-9DFA-4A90-9C1A-8F8B618FB672}" type="presOf" srcId="{0ED861E6-F32D-45F5-81AD-9BE580657DC8}" destId="{73C22A4F-F478-4DC1-B18E-865301E65CDF}" srcOrd="0" destOrd="0" presId="urn:microsoft.com/office/officeart/2008/layout/PictureAccentList"/>
    <dgm:cxn modelId="{05780CFA-AF1F-40E6-BE80-F26429698F1F}" srcId="{B477D9DF-C6B4-445C-BCD6-475E06E760A0}" destId="{DFF7E76A-5F01-4631-BFFF-1A8CE322D1DD}" srcOrd="4" destOrd="0" parTransId="{0990553F-D0CD-4F56-8820-A9AD64D1A975}" sibTransId="{D3B1A04F-6946-48B8-9097-BD052BCC361A}"/>
    <dgm:cxn modelId="{B6E6C6B3-8410-4E09-98C7-9800D41064A0}" type="presOf" srcId="{DFF7E76A-5F01-4631-BFFF-1A8CE322D1DD}" destId="{D1D1E19D-F0BB-4F4D-AFFC-910406C7F526}" srcOrd="0" destOrd="0" presId="urn:microsoft.com/office/officeart/2008/layout/PictureAccentList"/>
    <dgm:cxn modelId="{4640419C-8434-40F4-B64C-F157E288E815}" type="presOf" srcId="{B477D9DF-C6B4-445C-BCD6-475E06E760A0}" destId="{15B95B06-6469-491A-8873-D345185B6285}" srcOrd="0" destOrd="0" presId="urn:microsoft.com/office/officeart/2008/layout/PictureAccentList"/>
    <dgm:cxn modelId="{7D73A652-7D77-439B-9DF1-FCA59357B52C}" srcId="{B477D9DF-C6B4-445C-BCD6-475E06E760A0}" destId="{7D9F6C25-AAA4-4497-86AE-9896F13B5F03}" srcOrd="5" destOrd="0" parTransId="{718AA557-11A5-4A13-ADA6-AA77B3E17269}" sibTransId="{6EB890FF-AE82-4ABC-BF28-9E50F1046256}"/>
    <dgm:cxn modelId="{09126815-7988-4E9F-8AA5-C3CF8D023219}" type="presOf" srcId="{7D9F6C25-AAA4-4497-86AE-9896F13B5F03}" destId="{D4A06317-3A3D-4FBA-AF18-2D633DC71D7C}" srcOrd="0" destOrd="0" presId="urn:microsoft.com/office/officeart/2008/layout/PictureAccentList"/>
    <dgm:cxn modelId="{5D368A3F-D246-4E1B-BFC3-9AB5AEFE2744}" type="presOf" srcId="{EB73EF78-611F-4CBE-9D46-1DA447BE199D}" destId="{577EF173-76F8-49E7-9020-0A87150E3DD9}" srcOrd="0" destOrd="0" presId="urn:microsoft.com/office/officeart/2008/layout/PictureAccentList"/>
    <dgm:cxn modelId="{322E8C64-0348-4F33-9467-83D0166F2E8A}" srcId="{B477D9DF-C6B4-445C-BCD6-475E06E760A0}" destId="{8EB9661D-E94C-456D-8405-EDA391D0E5E7}" srcOrd="2" destOrd="0" parTransId="{245CB02D-54B9-4DAE-87C6-35C67D4A0D89}" sibTransId="{535E4388-CF22-4B57-B6B2-3CED31C8197A}"/>
    <dgm:cxn modelId="{E974F2CC-A5D8-44D0-8956-BFD5EB9E0B03}" type="presOf" srcId="{1EEAD8B6-AEB6-4796-B3B4-9B9F4E5510A3}" destId="{929B8630-725B-49BA-8D77-8C82E08742D7}" srcOrd="0" destOrd="0" presId="urn:microsoft.com/office/officeart/2008/layout/PictureAccentList"/>
    <dgm:cxn modelId="{BB6F2D5F-DDE7-45A4-A9CB-AA8E74B0F582}" type="presParOf" srcId="{73C22A4F-F478-4DC1-B18E-865301E65CDF}" destId="{DA54BA0D-6326-49D8-8477-71D5E548CE1B}" srcOrd="0" destOrd="0" presId="urn:microsoft.com/office/officeart/2008/layout/PictureAccentList"/>
    <dgm:cxn modelId="{7D26ECA5-5B13-42FF-BF37-390E4550CFB7}" type="presParOf" srcId="{DA54BA0D-6326-49D8-8477-71D5E548CE1B}" destId="{A283F016-5572-4DCA-8DD9-895173BDC618}" srcOrd="0" destOrd="0" presId="urn:microsoft.com/office/officeart/2008/layout/PictureAccentList"/>
    <dgm:cxn modelId="{DB43D98A-B850-4B26-B8AE-DC54DA63F160}" type="presParOf" srcId="{A283F016-5572-4DCA-8DD9-895173BDC618}" destId="{15B95B06-6469-491A-8873-D345185B6285}" srcOrd="0" destOrd="0" presId="urn:microsoft.com/office/officeart/2008/layout/PictureAccentList"/>
    <dgm:cxn modelId="{66A76061-745B-466E-A703-334154C25E8B}" type="presParOf" srcId="{DA54BA0D-6326-49D8-8477-71D5E548CE1B}" destId="{525308A4-E23E-4AF5-9E0C-BB513CAEBD28}" srcOrd="1" destOrd="0" presId="urn:microsoft.com/office/officeart/2008/layout/PictureAccentList"/>
    <dgm:cxn modelId="{090EFC99-9D64-44FE-8A13-19DF1931FC72}" type="presParOf" srcId="{525308A4-E23E-4AF5-9E0C-BB513CAEBD28}" destId="{D590ABD9-E32B-4F73-9231-7576B21C72F0}" srcOrd="0" destOrd="0" presId="urn:microsoft.com/office/officeart/2008/layout/PictureAccentList"/>
    <dgm:cxn modelId="{F248AD2F-5D4F-4073-AA92-1C1F16BC395D}" type="presParOf" srcId="{D590ABD9-E32B-4F73-9231-7576B21C72F0}" destId="{70958BC2-88CE-40E6-8180-F081DF948F9D}" srcOrd="0" destOrd="0" presId="urn:microsoft.com/office/officeart/2008/layout/PictureAccentList"/>
    <dgm:cxn modelId="{B1752318-6ACE-47E8-8B33-E2472AB17506}" type="presParOf" srcId="{D590ABD9-E32B-4F73-9231-7576B21C72F0}" destId="{FF078AE3-0599-4BAC-A3E4-C420680E450C}" srcOrd="1" destOrd="0" presId="urn:microsoft.com/office/officeart/2008/layout/PictureAccentList"/>
    <dgm:cxn modelId="{E43F3006-1DFF-4CDD-AF59-4E67E39234C6}" type="presParOf" srcId="{525308A4-E23E-4AF5-9E0C-BB513CAEBD28}" destId="{D0D60A68-6C17-471F-8D48-4EB9409FBCD1}" srcOrd="1" destOrd="0" presId="urn:microsoft.com/office/officeart/2008/layout/PictureAccentList"/>
    <dgm:cxn modelId="{F7E7BF67-87CA-48CE-AF1B-7CD7EAB30ECD}" type="presParOf" srcId="{D0D60A68-6C17-471F-8D48-4EB9409FBCD1}" destId="{59498E52-FF0D-4128-BFDD-92A58A4E2F62}" srcOrd="0" destOrd="0" presId="urn:microsoft.com/office/officeart/2008/layout/PictureAccentList"/>
    <dgm:cxn modelId="{176C37CB-C708-4825-B6B1-818B49271BE1}" type="presParOf" srcId="{D0D60A68-6C17-471F-8D48-4EB9409FBCD1}" destId="{929B8630-725B-49BA-8D77-8C82E08742D7}" srcOrd="1" destOrd="0" presId="urn:microsoft.com/office/officeart/2008/layout/PictureAccentList"/>
    <dgm:cxn modelId="{C78C4535-D17A-47CB-AD90-E3D2C69DFBC7}" type="presParOf" srcId="{525308A4-E23E-4AF5-9E0C-BB513CAEBD28}" destId="{0759BCD2-5F2D-4B30-9760-ED44ED882EE0}" srcOrd="2" destOrd="0" presId="urn:microsoft.com/office/officeart/2008/layout/PictureAccentList"/>
    <dgm:cxn modelId="{5E407C1D-52D8-4804-B936-8BA7FF2B2423}" type="presParOf" srcId="{0759BCD2-5F2D-4B30-9760-ED44ED882EE0}" destId="{4A967C11-CA01-4617-9035-CA96157F4764}" srcOrd="0" destOrd="0" presId="urn:microsoft.com/office/officeart/2008/layout/PictureAccentList"/>
    <dgm:cxn modelId="{1903597F-E572-43FF-9BA7-EBBEC6624941}" type="presParOf" srcId="{0759BCD2-5F2D-4B30-9760-ED44ED882EE0}" destId="{BA2DFDBA-6917-46F7-BF83-8E60C9CD2EF8}" srcOrd="1" destOrd="0" presId="urn:microsoft.com/office/officeart/2008/layout/PictureAccentList"/>
    <dgm:cxn modelId="{9EDB52B3-2097-443E-8875-27609906BC41}" type="presParOf" srcId="{525308A4-E23E-4AF5-9E0C-BB513CAEBD28}" destId="{6077FD51-D7B1-4267-BA74-D1045E1D58E0}" srcOrd="3" destOrd="0" presId="urn:microsoft.com/office/officeart/2008/layout/PictureAccentList"/>
    <dgm:cxn modelId="{F608349A-31EB-4C2C-A859-B693DAB04C27}" type="presParOf" srcId="{6077FD51-D7B1-4267-BA74-D1045E1D58E0}" destId="{79E78050-959B-4BD5-96CA-1621CC639B24}" srcOrd="0" destOrd="0" presId="urn:microsoft.com/office/officeart/2008/layout/PictureAccentList"/>
    <dgm:cxn modelId="{835AC456-C636-40D1-B99E-BE1F1D4EF0FE}" type="presParOf" srcId="{6077FD51-D7B1-4267-BA74-D1045E1D58E0}" destId="{577EF173-76F8-49E7-9020-0A87150E3DD9}" srcOrd="1" destOrd="0" presId="urn:microsoft.com/office/officeart/2008/layout/PictureAccentList"/>
    <dgm:cxn modelId="{4963B76B-C2D1-4516-8569-34E2C39A202B}" type="presParOf" srcId="{525308A4-E23E-4AF5-9E0C-BB513CAEBD28}" destId="{C455ADA6-4BF5-4B03-B210-5F9D55095F33}" srcOrd="4" destOrd="0" presId="urn:microsoft.com/office/officeart/2008/layout/PictureAccentList"/>
    <dgm:cxn modelId="{B95F6E39-DB0B-4864-B14C-F1C2AD2140F3}" type="presParOf" srcId="{C455ADA6-4BF5-4B03-B210-5F9D55095F33}" destId="{31B2A66A-7011-4784-AAC4-E45BF3984480}" srcOrd="0" destOrd="0" presId="urn:microsoft.com/office/officeart/2008/layout/PictureAccentList"/>
    <dgm:cxn modelId="{56FE07A1-EC1B-4031-A563-BE11FB0685FE}" type="presParOf" srcId="{C455ADA6-4BF5-4B03-B210-5F9D55095F33}" destId="{D1D1E19D-F0BB-4F4D-AFFC-910406C7F526}" srcOrd="1" destOrd="0" presId="urn:microsoft.com/office/officeart/2008/layout/PictureAccentList"/>
    <dgm:cxn modelId="{D8F51623-F3FF-4A91-B123-F8C6283A9C37}" type="presParOf" srcId="{525308A4-E23E-4AF5-9E0C-BB513CAEBD28}" destId="{2E34B173-F7B5-4304-A9A8-1F5C3D6B7945}" srcOrd="5" destOrd="0" presId="urn:microsoft.com/office/officeart/2008/layout/PictureAccentList"/>
    <dgm:cxn modelId="{DF5EBBEB-6CE2-4C91-9C9E-DB9AE851DE7E}" type="presParOf" srcId="{2E34B173-F7B5-4304-A9A8-1F5C3D6B7945}" destId="{522399C3-2363-43F2-9B2B-4CD24CC53B30}" srcOrd="0" destOrd="0" presId="urn:microsoft.com/office/officeart/2008/layout/PictureAccentList"/>
    <dgm:cxn modelId="{041865A9-C0D2-47CA-9864-E1359D841D8A}" type="presParOf" srcId="{2E34B173-F7B5-4304-A9A8-1F5C3D6B7945}" destId="{D4A06317-3A3D-4FBA-AF18-2D633DC71D7C}" srcOrd="1" destOrd="0" presId="urn:microsoft.com/office/officeart/2008/layout/PictureAccentList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ED861E6-F32D-45F5-81AD-9BE580657DC8}" type="doc">
      <dgm:prSet loTypeId="urn:microsoft.com/office/officeart/2008/layout/PictureAccentLis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pPr rtl="1"/>
          <a:endParaRPr lang="fa-IR"/>
        </a:p>
      </dgm:t>
    </dgm:pt>
    <dgm:pt modelId="{B477D9DF-C6B4-445C-BCD6-475E06E760A0}">
      <dgm:prSet phldrT="[Text]" custT="1"/>
      <dgm:spPr/>
      <dgm:t>
        <a:bodyPr/>
        <a:lstStyle/>
        <a:p>
          <a:pPr rtl="0"/>
          <a:r>
            <a:rPr lang="fa-IR" sz="66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ویژگی ها</a:t>
          </a:r>
          <a:endParaRPr lang="fa-IR" sz="66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gm:t>
    </dgm:pt>
    <dgm:pt modelId="{7B7971B5-75E3-4B87-8A0A-4101B379D8DB}" type="parTrans" cxnId="{7A186053-2FDD-49F0-A467-D1650FDE8751}">
      <dgm:prSet/>
      <dgm:spPr/>
      <dgm:t>
        <a:bodyPr/>
        <a:lstStyle/>
        <a:p>
          <a:pPr rtl="1"/>
          <a:endParaRPr lang="fa-IR"/>
        </a:p>
      </dgm:t>
    </dgm:pt>
    <dgm:pt modelId="{6971E34C-DC95-4E38-BB80-3E54B3008FDD}" type="sibTrans" cxnId="{7A186053-2FDD-49F0-A467-D1650FDE8751}">
      <dgm:prSet/>
      <dgm:spPr/>
      <dgm:t>
        <a:bodyPr/>
        <a:lstStyle/>
        <a:p>
          <a:pPr rtl="1"/>
          <a:endParaRPr lang="fa-IR"/>
        </a:p>
      </dgm:t>
    </dgm:pt>
    <dgm:pt modelId="{399029B7-B7A1-412E-AE2D-302B32FF3DAF}">
      <dgm:prSet phldrT="[Text]"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آرمان­جویی و آرمان­گرایی</a:t>
          </a:r>
        </a:p>
      </dgm:t>
    </dgm:pt>
    <dgm:pt modelId="{026AF1A1-227B-4D22-AACF-F81B168F7132}" type="parTrans" cxnId="{3D8CE3B3-7163-41C3-9343-38F963BA2369}">
      <dgm:prSet/>
      <dgm:spPr/>
      <dgm:t>
        <a:bodyPr/>
        <a:lstStyle/>
        <a:p>
          <a:pPr rtl="1"/>
          <a:endParaRPr lang="fa-IR"/>
        </a:p>
      </dgm:t>
    </dgm:pt>
    <dgm:pt modelId="{27B56F34-5868-40CD-B85F-9A03D8F07D6D}" type="sibTrans" cxnId="{3D8CE3B3-7163-41C3-9343-38F963BA2369}">
      <dgm:prSet/>
      <dgm:spPr/>
      <dgm:t>
        <a:bodyPr/>
        <a:lstStyle/>
        <a:p>
          <a:pPr rtl="1"/>
          <a:endParaRPr lang="fa-IR"/>
        </a:p>
      </dgm:t>
    </dgm:pt>
    <dgm:pt modelId="{EB73EF78-611F-4CBE-9D46-1DA447BE199D}">
      <dgm:prSet phldrT="[Text]"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زیبایی گرایی/ عشق به زیبایی</a:t>
          </a:r>
          <a:endParaRPr lang="fa-IR" sz="54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gm:t>
    </dgm:pt>
    <dgm:pt modelId="{7B54F5C5-75FF-4EFF-98E1-23FB9E21FDF5}" type="parTrans" cxnId="{D66C9930-55E2-4B25-85F9-C96F534A8841}">
      <dgm:prSet/>
      <dgm:spPr/>
      <dgm:t>
        <a:bodyPr/>
        <a:lstStyle/>
        <a:p>
          <a:pPr rtl="1"/>
          <a:endParaRPr lang="fa-IR"/>
        </a:p>
      </dgm:t>
    </dgm:pt>
    <dgm:pt modelId="{4D24BA31-FD96-4254-9AF7-05500064AF50}" type="sibTrans" cxnId="{D66C9930-55E2-4B25-85F9-C96F534A8841}">
      <dgm:prSet/>
      <dgm:spPr/>
      <dgm:t>
        <a:bodyPr/>
        <a:lstStyle/>
        <a:p>
          <a:pPr rtl="1"/>
          <a:endParaRPr lang="fa-IR"/>
        </a:p>
      </dgm:t>
    </dgm:pt>
    <dgm:pt modelId="{1EEAD8B6-AEB6-4796-B3B4-9B9F4E5510A3}">
      <dgm:prSet phldrT="[Text]"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مسؤولیت گرایی و مسؤولیت پذیری</a:t>
          </a:r>
          <a:endParaRPr lang="fa-IR" sz="54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gm:t>
    </dgm:pt>
    <dgm:pt modelId="{04106C94-513C-4468-ABE4-1B0777B27A1C}" type="parTrans" cxnId="{761874BC-99EC-4FD5-8912-81692206781D}">
      <dgm:prSet/>
      <dgm:spPr/>
      <dgm:t>
        <a:bodyPr/>
        <a:lstStyle/>
        <a:p>
          <a:pPr rtl="1"/>
          <a:endParaRPr lang="fa-IR"/>
        </a:p>
      </dgm:t>
    </dgm:pt>
    <dgm:pt modelId="{E639684B-61BC-4773-ADF5-0FCFA293A288}" type="sibTrans" cxnId="{761874BC-99EC-4FD5-8912-81692206781D}">
      <dgm:prSet/>
      <dgm:spPr/>
      <dgm:t>
        <a:bodyPr/>
        <a:lstStyle/>
        <a:p>
          <a:pPr rtl="1"/>
          <a:endParaRPr lang="fa-IR"/>
        </a:p>
      </dgm:t>
    </dgm:pt>
    <dgm:pt modelId="{8EB9661D-E94C-456D-8405-EDA391D0E5E7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استقلال طلبی</a:t>
          </a:r>
          <a:endParaRPr lang="fa-IR" sz="54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gm:t>
    </dgm:pt>
    <dgm:pt modelId="{245CB02D-54B9-4DAE-87C6-35C67D4A0D89}" type="parTrans" cxnId="{322E8C64-0348-4F33-9467-83D0166F2E8A}">
      <dgm:prSet/>
      <dgm:spPr/>
      <dgm:t>
        <a:bodyPr/>
        <a:lstStyle/>
        <a:p>
          <a:pPr rtl="1"/>
          <a:endParaRPr lang="fa-IR"/>
        </a:p>
      </dgm:t>
    </dgm:pt>
    <dgm:pt modelId="{535E4388-CF22-4B57-B6B2-3CED31C8197A}" type="sibTrans" cxnId="{322E8C64-0348-4F33-9467-83D0166F2E8A}">
      <dgm:prSet/>
      <dgm:spPr/>
      <dgm:t>
        <a:bodyPr/>
        <a:lstStyle/>
        <a:p>
          <a:pPr rtl="1"/>
          <a:endParaRPr lang="fa-IR"/>
        </a:p>
      </dgm:t>
    </dgm:pt>
    <dgm:pt modelId="{DFF7E76A-5F01-4631-BFFF-1A8CE322D1DD}">
      <dgm:prSet phldrT="[Text]" custT="1"/>
      <dgm:spPr/>
      <dgm:t>
        <a:bodyPr/>
        <a:lstStyle/>
        <a:p>
          <a:pPr rtl="0"/>
          <a:r>
            <a:rPr lang="fa-IR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تخیل</a:t>
          </a:r>
          <a:endParaRPr lang="fa-IR" sz="54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gm:t>
    </dgm:pt>
    <dgm:pt modelId="{0990553F-D0CD-4F56-8820-A9AD64D1A975}" type="parTrans" cxnId="{05780CFA-AF1F-40E6-BE80-F26429698F1F}">
      <dgm:prSet/>
      <dgm:spPr/>
      <dgm:t>
        <a:bodyPr/>
        <a:lstStyle/>
        <a:p>
          <a:pPr rtl="1"/>
          <a:endParaRPr lang="fa-IR"/>
        </a:p>
      </dgm:t>
    </dgm:pt>
    <dgm:pt modelId="{D3B1A04F-6946-48B8-9097-BD052BCC361A}" type="sibTrans" cxnId="{05780CFA-AF1F-40E6-BE80-F26429698F1F}">
      <dgm:prSet/>
      <dgm:spPr/>
      <dgm:t>
        <a:bodyPr/>
        <a:lstStyle/>
        <a:p>
          <a:pPr rtl="1"/>
          <a:endParaRPr lang="fa-IR"/>
        </a:p>
      </dgm:t>
    </dgm:pt>
    <dgm:pt modelId="{7D9F6C25-AAA4-4497-86AE-9896F13B5F03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...</a:t>
          </a:r>
          <a:endParaRPr lang="fa-IR" sz="54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gm:t>
    </dgm:pt>
    <dgm:pt modelId="{718AA557-11A5-4A13-ADA6-AA77B3E17269}" type="parTrans" cxnId="{7D73A652-7D77-439B-9DF1-FCA59357B52C}">
      <dgm:prSet/>
      <dgm:spPr/>
      <dgm:t>
        <a:bodyPr/>
        <a:lstStyle/>
        <a:p>
          <a:pPr rtl="1"/>
          <a:endParaRPr lang="fa-IR"/>
        </a:p>
      </dgm:t>
    </dgm:pt>
    <dgm:pt modelId="{6EB890FF-AE82-4ABC-BF28-9E50F1046256}" type="sibTrans" cxnId="{7D73A652-7D77-439B-9DF1-FCA59357B52C}">
      <dgm:prSet/>
      <dgm:spPr/>
      <dgm:t>
        <a:bodyPr/>
        <a:lstStyle/>
        <a:p>
          <a:pPr rtl="1"/>
          <a:endParaRPr lang="fa-IR"/>
        </a:p>
      </dgm:t>
    </dgm:pt>
    <dgm:pt modelId="{73C22A4F-F478-4DC1-B18E-865301E65CDF}" type="pres">
      <dgm:prSet presAssocID="{0ED861E6-F32D-45F5-81AD-9BE580657DC8}" presName="layout" presStyleCnt="0">
        <dgm:presLayoutVars>
          <dgm:chMax/>
          <dgm:chPref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DA54BA0D-6326-49D8-8477-71D5E548CE1B}" type="pres">
      <dgm:prSet presAssocID="{B477D9DF-C6B4-445C-BCD6-475E06E760A0}" presName="root" presStyleCnt="0">
        <dgm:presLayoutVars>
          <dgm:chMax/>
          <dgm:chPref val="4"/>
        </dgm:presLayoutVars>
      </dgm:prSet>
      <dgm:spPr/>
    </dgm:pt>
    <dgm:pt modelId="{A283F016-5572-4DCA-8DD9-895173BDC618}" type="pres">
      <dgm:prSet presAssocID="{B477D9DF-C6B4-445C-BCD6-475E06E760A0}" presName="rootComposite" presStyleCnt="0">
        <dgm:presLayoutVars/>
      </dgm:prSet>
      <dgm:spPr/>
    </dgm:pt>
    <dgm:pt modelId="{15B95B06-6469-491A-8873-D345185B6285}" type="pres">
      <dgm:prSet presAssocID="{B477D9DF-C6B4-445C-BCD6-475E06E760A0}" presName="rootText" presStyleLbl="node0" presStyleIdx="0" presStyleCnt="1" custScaleX="98116" custScaleY="105658">
        <dgm:presLayoutVars>
          <dgm:chMax/>
          <dgm:chPref val="4"/>
        </dgm:presLayoutVars>
      </dgm:prSet>
      <dgm:spPr/>
      <dgm:t>
        <a:bodyPr/>
        <a:lstStyle/>
        <a:p>
          <a:pPr rtl="1"/>
          <a:endParaRPr lang="fa-IR"/>
        </a:p>
      </dgm:t>
    </dgm:pt>
    <dgm:pt modelId="{525308A4-E23E-4AF5-9E0C-BB513CAEBD28}" type="pres">
      <dgm:prSet presAssocID="{B477D9DF-C6B4-445C-BCD6-475E06E760A0}" presName="childShape" presStyleCnt="0">
        <dgm:presLayoutVars>
          <dgm:chMax val="0"/>
          <dgm:chPref val="0"/>
        </dgm:presLayoutVars>
      </dgm:prSet>
      <dgm:spPr/>
    </dgm:pt>
    <dgm:pt modelId="{D590ABD9-E32B-4F73-9231-7576B21C72F0}" type="pres">
      <dgm:prSet presAssocID="{399029B7-B7A1-412E-AE2D-302B32FF3DAF}" presName="childComposite" presStyleCnt="0">
        <dgm:presLayoutVars>
          <dgm:chMax val="0"/>
          <dgm:chPref val="0"/>
        </dgm:presLayoutVars>
      </dgm:prSet>
      <dgm:spPr/>
    </dgm:pt>
    <dgm:pt modelId="{70958BC2-88CE-40E6-8180-F081DF948F9D}" type="pres">
      <dgm:prSet presAssocID="{399029B7-B7A1-412E-AE2D-302B32FF3DAF}" presName="Image" presStyleLbl="node1" presStyleIdx="0" presStyleCnt="6" custLinFactX="100000" custLinFactNeighborX="156617"/>
      <dgm:spPr/>
    </dgm:pt>
    <dgm:pt modelId="{FF078AE3-0599-4BAC-A3E4-C420680E450C}" type="pres">
      <dgm:prSet presAssocID="{399029B7-B7A1-412E-AE2D-302B32FF3DAF}" presName="childText" presStyleLbl="lnNode1" presStyleIdx="0" presStyleCnt="6" custScaleX="210467" custLinFactNeighborX="-16250" custLinFactNeighborY="-2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0D60A68-6C17-471F-8D48-4EB9409FBCD1}" type="pres">
      <dgm:prSet presAssocID="{1EEAD8B6-AEB6-4796-B3B4-9B9F4E5510A3}" presName="childComposite" presStyleCnt="0">
        <dgm:presLayoutVars>
          <dgm:chMax val="0"/>
          <dgm:chPref val="0"/>
        </dgm:presLayoutVars>
      </dgm:prSet>
      <dgm:spPr/>
    </dgm:pt>
    <dgm:pt modelId="{59498E52-FF0D-4128-BFDD-92A58A4E2F62}" type="pres">
      <dgm:prSet presAssocID="{1EEAD8B6-AEB6-4796-B3B4-9B9F4E5510A3}" presName="Image" presStyleLbl="node1" presStyleIdx="1" presStyleCnt="6" custLinFactX="100000" custLinFactNeighborX="156617"/>
      <dgm:spPr/>
    </dgm:pt>
    <dgm:pt modelId="{929B8630-725B-49BA-8D77-8C82E08742D7}" type="pres">
      <dgm:prSet presAssocID="{1EEAD8B6-AEB6-4796-B3B4-9B9F4E5510A3}" presName="childText" presStyleLbl="lnNode1" presStyleIdx="1" presStyleCnt="6" custScaleX="210467" custLinFactNeighborX="-17181" custLinFactNeighborY="-3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759BCD2-5F2D-4B30-9760-ED44ED882EE0}" type="pres">
      <dgm:prSet presAssocID="{8EB9661D-E94C-456D-8405-EDA391D0E5E7}" presName="childComposite" presStyleCnt="0">
        <dgm:presLayoutVars>
          <dgm:chMax val="0"/>
          <dgm:chPref val="0"/>
        </dgm:presLayoutVars>
      </dgm:prSet>
      <dgm:spPr/>
    </dgm:pt>
    <dgm:pt modelId="{4A967C11-CA01-4617-9035-CA96157F4764}" type="pres">
      <dgm:prSet presAssocID="{8EB9661D-E94C-456D-8405-EDA391D0E5E7}" presName="Image" presStyleLbl="node1" presStyleIdx="2" presStyleCnt="6" custLinFactX="100000" custLinFactNeighborX="156617"/>
      <dgm:spPr/>
    </dgm:pt>
    <dgm:pt modelId="{BA2DFDBA-6917-46F7-BF83-8E60C9CD2EF8}" type="pres">
      <dgm:prSet presAssocID="{8EB9661D-E94C-456D-8405-EDA391D0E5E7}" presName="childText" presStyleLbl="lnNode1" presStyleIdx="2" presStyleCnt="6" custScaleX="210467" custLinFactNeighborX="-16250" custLinFactNeighborY="-2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077FD51-D7B1-4267-BA74-D1045E1D58E0}" type="pres">
      <dgm:prSet presAssocID="{EB73EF78-611F-4CBE-9D46-1DA447BE199D}" presName="childComposite" presStyleCnt="0">
        <dgm:presLayoutVars>
          <dgm:chMax val="0"/>
          <dgm:chPref val="0"/>
        </dgm:presLayoutVars>
      </dgm:prSet>
      <dgm:spPr/>
    </dgm:pt>
    <dgm:pt modelId="{79E78050-959B-4BD5-96CA-1621CC639B24}" type="pres">
      <dgm:prSet presAssocID="{EB73EF78-611F-4CBE-9D46-1DA447BE199D}" presName="Image" presStyleLbl="node1" presStyleIdx="3" presStyleCnt="6" custLinFactX="100000" custLinFactNeighborX="156617"/>
      <dgm:spPr/>
    </dgm:pt>
    <dgm:pt modelId="{577EF173-76F8-49E7-9020-0A87150E3DD9}" type="pres">
      <dgm:prSet presAssocID="{EB73EF78-611F-4CBE-9D46-1DA447BE199D}" presName="childText" presStyleLbl="lnNode1" presStyleIdx="3" presStyleCnt="6" custScaleX="210467" custLinFactNeighborX="-16250" custLinFactNeighborY="-2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455ADA6-4BF5-4B03-B210-5F9D55095F33}" type="pres">
      <dgm:prSet presAssocID="{DFF7E76A-5F01-4631-BFFF-1A8CE322D1DD}" presName="childComposite" presStyleCnt="0">
        <dgm:presLayoutVars>
          <dgm:chMax val="0"/>
          <dgm:chPref val="0"/>
        </dgm:presLayoutVars>
      </dgm:prSet>
      <dgm:spPr/>
    </dgm:pt>
    <dgm:pt modelId="{31B2A66A-7011-4784-AAC4-E45BF3984480}" type="pres">
      <dgm:prSet presAssocID="{DFF7E76A-5F01-4631-BFFF-1A8CE322D1DD}" presName="Image" presStyleLbl="node1" presStyleIdx="4" presStyleCnt="6" custLinFactX="100000" custLinFactNeighborX="156617"/>
      <dgm:spPr/>
    </dgm:pt>
    <dgm:pt modelId="{D1D1E19D-F0BB-4F4D-AFFC-910406C7F526}" type="pres">
      <dgm:prSet presAssocID="{DFF7E76A-5F01-4631-BFFF-1A8CE322D1DD}" presName="childText" presStyleLbl="lnNode1" presStyleIdx="4" presStyleCnt="6" custScaleX="210467" custLinFactNeighborX="-16250" custLinFactNeighborY="-2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E34B173-F7B5-4304-A9A8-1F5C3D6B7945}" type="pres">
      <dgm:prSet presAssocID="{7D9F6C25-AAA4-4497-86AE-9896F13B5F03}" presName="childComposite" presStyleCnt="0">
        <dgm:presLayoutVars>
          <dgm:chMax val="0"/>
          <dgm:chPref val="0"/>
        </dgm:presLayoutVars>
      </dgm:prSet>
      <dgm:spPr/>
    </dgm:pt>
    <dgm:pt modelId="{522399C3-2363-43F2-9B2B-4CD24CC53B30}" type="pres">
      <dgm:prSet presAssocID="{7D9F6C25-AAA4-4497-86AE-9896F13B5F03}" presName="Image" presStyleLbl="node1" presStyleIdx="5" presStyleCnt="6" custLinFactX="100000" custLinFactNeighborX="156617"/>
      <dgm:spPr/>
    </dgm:pt>
    <dgm:pt modelId="{D4A06317-3A3D-4FBA-AF18-2D633DC71D7C}" type="pres">
      <dgm:prSet presAssocID="{7D9F6C25-AAA4-4497-86AE-9896F13B5F03}" presName="childText" presStyleLbl="lnNode1" presStyleIdx="5" presStyleCnt="6" custScaleX="210467" custLinFactNeighborX="-16250" custLinFactNeighborY="-2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E4AD9B0-458F-49BF-AB87-E4BAC7AE6275}" type="presOf" srcId="{0ED861E6-F32D-45F5-81AD-9BE580657DC8}" destId="{73C22A4F-F478-4DC1-B18E-865301E65CDF}" srcOrd="0" destOrd="0" presId="urn:microsoft.com/office/officeart/2008/layout/PictureAccentList"/>
    <dgm:cxn modelId="{9C0DD117-C97C-456F-B656-ECE0B6E4505F}" type="presOf" srcId="{399029B7-B7A1-412E-AE2D-302B32FF3DAF}" destId="{FF078AE3-0599-4BAC-A3E4-C420680E450C}" srcOrd="0" destOrd="0" presId="urn:microsoft.com/office/officeart/2008/layout/PictureAccentList"/>
    <dgm:cxn modelId="{DE0A8148-8F73-4C71-80EC-C136B59C569D}" type="presOf" srcId="{7D9F6C25-AAA4-4497-86AE-9896F13B5F03}" destId="{D4A06317-3A3D-4FBA-AF18-2D633DC71D7C}" srcOrd="0" destOrd="0" presId="urn:microsoft.com/office/officeart/2008/layout/PictureAccentList"/>
    <dgm:cxn modelId="{A4E98583-E0ED-45E2-8DAE-1FB76AB92405}" type="presOf" srcId="{1EEAD8B6-AEB6-4796-B3B4-9B9F4E5510A3}" destId="{929B8630-725B-49BA-8D77-8C82E08742D7}" srcOrd="0" destOrd="0" presId="urn:microsoft.com/office/officeart/2008/layout/PictureAccentList"/>
    <dgm:cxn modelId="{A83E735F-64E0-4103-BAD7-4837E482627C}" type="presOf" srcId="{8EB9661D-E94C-456D-8405-EDA391D0E5E7}" destId="{BA2DFDBA-6917-46F7-BF83-8E60C9CD2EF8}" srcOrd="0" destOrd="0" presId="urn:microsoft.com/office/officeart/2008/layout/PictureAccentList"/>
    <dgm:cxn modelId="{05780CFA-AF1F-40E6-BE80-F26429698F1F}" srcId="{B477D9DF-C6B4-445C-BCD6-475E06E760A0}" destId="{DFF7E76A-5F01-4631-BFFF-1A8CE322D1DD}" srcOrd="4" destOrd="0" parTransId="{0990553F-D0CD-4F56-8820-A9AD64D1A975}" sibTransId="{D3B1A04F-6946-48B8-9097-BD052BCC361A}"/>
    <dgm:cxn modelId="{761874BC-99EC-4FD5-8912-81692206781D}" srcId="{B477D9DF-C6B4-445C-BCD6-475E06E760A0}" destId="{1EEAD8B6-AEB6-4796-B3B4-9B9F4E5510A3}" srcOrd="1" destOrd="0" parTransId="{04106C94-513C-4468-ABE4-1B0777B27A1C}" sibTransId="{E639684B-61BC-4773-ADF5-0FCFA293A288}"/>
    <dgm:cxn modelId="{D66C9930-55E2-4B25-85F9-C96F534A8841}" srcId="{B477D9DF-C6B4-445C-BCD6-475E06E760A0}" destId="{EB73EF78-611F-4CBE-9D46-1DA447BE199D}" srcOrd="3" destOrd="0" parTransId="{7B54F5C5-75FF-4EFF-98E1-23FB9E21FDF5}" sibTransId="{4D24BA31-FD96-4254-9AF7-05500064AF50}"/>
    <dgm:cxn modelId="{322E8C64-0348-4F33-9467-83D0166F2E8A}" srcId="{B477D9DF-C6B4-445C-BCD6-475E06E760A0}" destId="{8EB9661D-E94C-456D-8405-EDA391D0E5E7}" srcOrd="2" destOrd="0" parTransId="{245CB02D-54B9-4DAE-87C6-35C67D4A0D89}" sibTransId="{535E4388-CF22-4B57-B6B2-3CED31C8197A}"/>
    <dgm:cxn modelId="{BD574D4C-ECF1-4F88-B87C-977F5FED3334}" type="presOf" srcId="{B477D9DF-C6B4-445C-BCD6-475E06E760A0}" destId="{15B95B06-6469-491A-8873-D345185B6285}" srcOrd="0" destOrd="0" presId="urn:microsoft.com/office/officeart/2008/layout/PictureAccentList"/>
    <dgm:cxn modelId="{D36650F6-9E3A-437B-BB5F-078AD69A77C6}" type="presOf" srcId="{DFF7E76A-5F01-4631-BFFF-1A8CE322D1DD}" destId="{D1D1E19D-F0BB-4F4D-AFFC-910406C7F526}" srcOrd="0" destOrd="0" presId="urn:microsoft.com/office/officeart/2008/layout/PictureAccentList"/>
    <dgm:cxn modelId="{3D8CE3B3-7163-41C3-9343-38F963BA2369}" srcId="{B477D9DF-C6B4-445C-BCD6-475E06E760A0}" destId="{399029B7-B7A1-412E-AE2D-302B32FF3DAF}" srcOrd="0" destOrd="0" parTransId="{026AF1A1-227B-4D22-AACF-F81B168F7132}" sibTransId="{27B56F34-5868-40CD-B85F-9A03D8F07D6D}"/>
    <dgm:cxn modelId="{3969F3BE-C10F-4880-ADC3-A82BA1EC6B99}" type="presOf" srcId="{EB73EF78-611F-4CBE-9D46-1DA447BE199D}" destId="{577EF173-76F8-49E7-9020-0A87150E3DD9}" srcOrd="0" destOrd="0" presId="urn:microsoft.com/office/officeart/2008/layout/PictureAccentList"/>
    <dgm:cxn modelId="{7D73A652-7D77-439B-9DF1-FCA59357B52C}" srcId="{B477D9DF-C6B4-445C-BCD6-475E06E760A0}" destId="{7D9F6C25-AAA4-4497-86AE-9896F13B5F03}" srcOrd="5" destOrd="0" parTransId="{718AA557-11A5-4A13-ADA6-AA77B3E17269}" sibTransId="{6EB890FF-AE82-4ABC-BF28-9E50F1046256}"/>
    <dgm:cxn modelId="{7A186053-2FDD-49F0-A467-D1650FDE8751}" srcId="{0ED861E6-F32D-45F5-81AD-9BE580657DC8}" destId="{B477D9DF-C6B4-445C-BCD6-475E06E760A0}" srcOrd="0" destOrd="0" parTransId="{7B7971B5-75E3-4B87-8A0A-4101B379D8DB}" sibTransId="{6971E34C-DC95-4E38-BB80-3E54B3008FDD}"/>
    <dgm:cxn modelId="{C44CDEB8-2E61-4A4B-87D5-6DC468A246F9}" type="presParOf" srcId="{73C22A4F-F478-4DC1-B18E-865301E65CDF}" destId="{DA54BA0D-6326-49D8-8477-71D5E548CE1B}" srcOrd="0" destOrd="0" presId="urn:microsoft.com/office/officeart/2008/layout/PictureAccentList"/>
    <dgm:cxn modelId="{7882F56E-5DF4-4803-BF82-601B42DBF549}" type="presParOf" srcId="{DA54BA0D-6326-49D8-8477-71D5E548CE1B}" destId="{A283F016-5572-4DCA-8DD9-895173BDC618}" srcOrd="0" destOrd="0" presId="urn:microsoft.com/office/officeart/2008/layout/PictureAccentList"/>
    <dgm:cxn modelId="{24D07C56-5EE9-4395-8E4D-AE8605EBBE5C}" type="presParOf" srcId="{A283F016-5572-4DCA-8DD9-895173BDC618}" destId="{15B95B06-6469-491A-8873-D345185B6285}" srcOrd="0" destOrd="0" presId="urn:microsoft.com/office/officeart/2008/layout/PictureAccentList"/>
    <dgm:cxn modelId="{13A0BE10-238E-45B0-80A8-356480CFB51A}" type="presParOf" srcId="{DA54BA0D-6326-49D8-8477-71D5E548CE1B}" destId="{525308A4-E23E-4AF5-9E0C-BB513CAEBD28}" srcOrd="1" destOrd="0" presId="urn:microsoft.com/office/officeart/2008/layout/PictureAccentList"/>
    <dgm:cxn modelId="{E7A3E929-AA06-4134-8F1E-5480DE75FBA5}" type="presParOf" srcId="{525308A4-E23E-4AF5-9E0C-BB513CAEBD28}" destId="{D590ABD9-E32B-4F73-9231-7576B21C72F0}" srcOrd="0" destOrd="0" presId="urn:microsoft.com/office/officeart/2008/layout/PictureAccentList"/>
    <dgm:cxn modelId="{A928D1FF-6D00-47FD-A7D0-A45E39662285}" type="presParOf" srcId="{D590ABD9-E32B-4F73-9231-7576B21C72F0}" destId="{70958BC2-88CE-40E6-8180-F081DF948F9D}" srcOrd="0" destOrd="0" presId="urn:microsoft.com/office/officeart/2008/layout/PictureAccentList"/>
    <dgm:cxn modelId="{F3891D65-1842-47F5-A563-F71BDB36D7D3}" type="presParOf" srcId="{D590ABD9-E32B-4F73-9231-7576B21C72F0}" destId="{FF078AE3-0599-4BAC-A3E4-C420680E450C}" srcOrd="1" destOrd="0" presId="urn:microsoft.com/office/officeart/2008/layout/PictureAccentList"/>
    <dgm:cxn modelId="{A0185F40-CE76-4510-A1EF-56FEF807FB39}" type="presParOf" srcId="{525308A4-E23E-4AF5-9E0C-BB513CAEBD28}" destId="{D0D60A68-6C17-471F-8D48-4EB9409FBCD1}" srcOrd="1" destOrd="0" presId="urn:microsoft.com/office/officeart/2008/layout/PictureAccentList"/>
    <dgm:cxn modelId="{9735B4EF-09B9-45FA-9844-1E80CA7EE511}" type="presParOf" srcId="{D0D60A68-6C17-471F-8D48-4EB9409FBCD1}" destId="{59498E52-FF0D-4128-BFDD-92A58A4E2F62}" srcOrd="0" destOrd="0" presId="urn:microsoft.com/office/officeart/2008/layout/PictureAccentList"/>
    <dgm:cxn modelId="{9C2DA85E-41BF-4F5E-BB6A-049E5230D2E6}" type="presParOf" srcId="{D0D60A68-6C17-471F-8D48-4EB9409FBCD1}" destId="{929B8630-725B-49BA-8D77-8C82E08742D7}" srcOrd="1" destOrd="0" presId="urn:microsoft.com/office/officeart/2008/layout/PictureAccentList"/>
    <dgm:cxn modelId="{E209EB1C-721A-4EDD-AF4C-1C2A4638DEEC}" type="presParOf" srcId="{525308A4-E23E-4AF5-9E0C-BB513CAEBD28}" destId="{0759BCD2-5F2D-4B30-9760-ED44ED882EE0}" srcOrd="2" destOrd="0" presId="urn:microsoft.com/office/officeart/2008/layout/PictureAccentList"/>
    <dgm:cxn modelId="{2BFF6214-A815-47E6-983C-041B7FFEF54E}" type="presParOf" srcId="{0759BCD2-5F2D-4B30-9760-ED44ED882EE0}" destId="{4A967C11-CA01-4617-9035-CA96157F4764}" srcOrd="0" destOrd="0" presId="urn:microsoft.com/office/officeart/2008/layout/PictureAccentList"/>
    <dgm:cxn modelId="{C2B14BC7-990D-4157-91EC-71BA950374EB}" type="presParOf" srcId="{0759BCD2-5F2D-4B30-9760-ED44ED882EE0}" destId="{BA2DFDBA-6917-46F7-BF83-8E60C9CD2EF8}" srcOrd="1" destOrd="0" presId="urn:microsoft.com/office/officeart/2008/layout/PictureAccentList"/>
    <dgm:cxn modelId="{520A0A02-8B01-4CEE-A417-987BE6464DE6}" type="presParOf" srcId="{525308A4-E23E-4AF5-9E0C-BB513CAEBD28}" destId="{6077FD51-D7B1-4267-BA74-D1045E1D58E0}" srcOrd="3" destOrd="0" presId="urn:microsoft.com/office/officeart/2008/layout/PictureAccentList"/>
    <dgm:cxn modelId="{04A30E86-7D29-45B2-B2A3-E1439B183FCC}" type="presParOf" srcId="{6077FD51-D7B1-4267-BA74-D1045E1D58E0}" destId="{79E78050-959B-4BD5-96CA-1621CC639B24}" srcOrd="0" destOrd="0" presId="urn:microsoft.com/office/officeart/2008/layout/PictureAccentList"/>
    <dgm:cxn modelId="{68ABA63C-47C1-475A-9426-FCCFFD438D00}" type="presParOf" srcId="{6077FD51-D7B1-4267-BA74-D1045E1D58E0}" destId="{577EF173-76F8-49E7-9020-0A87150E3DD9}" srcOrd="1" destOrd="0" presId="urn:microsoft.com/office/officeart/2008/layout/PictureAccentList"/>
    <dgm:cxn modelId="{99002E46-8B81-4B46-B5E8-D972AF57BE5A}" type="presParOf" srcId="{525308A4-E23E-4AF5-9E0C-BB513CAEBD28}" destId="{C455ADA6-4BF5-4B03-B210-5F9D55095F33}" srcOrd="4" destOrd="0" presId="urn:microsoft.com/office/officeart/2008/layout/PictureAccentList"/>
    <dgm:cxn modelId="{C6C1FA18-FB20-4203-ADD9-2BB1B4357D61}" type="presParOf" srcId="{C455ADA6-4BF5-4B03-B210-5F9D55095F33}" destId="{31B2A66A-7011-4784-AAC4-E45BF3984480}" srcOrd="0" destOrd="0" presId="urn:microsoft.com/office/officeart/2008/layout/PictureAccentList"/>
    <dgm:cxn modelId="{7669F084-62DD-4D93-8CD2-AA6053DBB25E}" type="presParOf" srcId="{C455ADA6-4BF5-4B03-B210-5F9D55095F33}" destId="{D1D1E19D-F0BB-4F4D-AFFC-910406C7F526}" srcOrd="1" destOrd="0" presId="urn:microsoft.com/office/officeart/2008/layout/PictureAccentList"/>
    <dgm:cxn modelId="{565517CA-486A-45FE-AE20-7CEB5B2B215D}" type="presParOf" srcId="{525308A4-E23E-4AF5-9E0C-BB513CAEBD28}" destId="{2E34B173-F7B5-4304-A9A8-1F5C3D6B7945}" srcOrd="5" destOrd="0" presId="urn:microsoft.com/office/officeart/2008/layout/PictureAccentList"/>
    <dgm:cxn modelId="{F55009A6-6C73-477D-9995-11037696389C}" type="presParOf" srcId="{2E34B173-F7B5-4304-A9A8-1F5C3D6B7945}" destId="{522399C3-2363-43F2-9B2B-4CD24CC53B30}" srcOrd="0" destOrd="0" presId="urn:microsoft.com/office/officeart/2008/layout/PictureAccentList"/>
    <dgm:cxn modelId="{87FB57FA-4AD0-4C17-916C-3CB3B116DEBF}" type="presParOf" srcId="{2E34B173-F7B5-4304-A9A8-1F5C3D6B7945}" destId="{D4A06317-3A3D-4FBA-AF18-2D633DC71D7C}" srcOrd="1" destOrd="0" presId="urn:microsoft.com/office/officeart/2008/layout/PictureAccentList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E83B1E7-B801-4C9C-8464-72B0A8EF646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8659290-2A59-4802-AC07-FAF52DD0C321}">
      <dgm:prSet phldrT="[Text]"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3200" b="1" cap="none" spc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مرحله ارتباط استدلالی</a:t>
          </a:r>
          <a:endParaRPr lang="fa-IR" sz="3200" b="1" cap="none" spc="0" dirty="0">
            <a:ln w="11430"/>
            <a:solidFill>
              <a:schemeClr val="accent6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gm:t>
    </dgm:pt>
    <dgm:pt modelId="{CB7F72BD-2DE3-4CF9-848E-B2BE558502F2}" type="parTrans" cxnId="{5C61CCD5-211B-4F02-90EC-7AEC32BEF515}">
      <dgm:prSet/>
      <dgm:spPr/>
      <dgm:t>
        <a:bodyPr/>
        <a:lstStyle/>
        <a:p>
          <a:pPr rtl="1"/>
          <a:endParaRPr lang="fa-IR"/>
        </a:p>
      </dgm:t>
    </dgm:pt>
    <dgm:pt modelId="{AA8F5F42-538A-44A3-AB7E-9DA56A05234C}" type="sibTrans" cxnId="{5C61CCD5-211B-4F02-90EC-7AEC32BEF515}">
      <dgm:prSet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</dgm:spPr>
      <dgm:t>
        <a:bodyPr/>
        <a:lstStyle/>
        <a:p>
          <a:pPr rtl="1"/>
          <a:endParaRPr lang="fa-IR"/>
        </a:p>
      </dgm:t>
    </dgm:pt>
    <dgm:pt modelId="{C0CF4E86-A13F-44A2-AFBE-45955D6860A1}">
      <dgm:prSet phldrT="[Text]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b="1" cap="none" spc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11تا16 سال</a:t>
          </a:r>
          <a:endParaRPr lang="fa-IR" b="1" cap="none" spc="0" dirty="0">
            <a:ln w="11430"/>
            <a:solidFill>
              <a:schemeClr val="accent6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gm:t>
    </dgm:pt>
    <dgm:pt modelId="{023C1B6D-0280-45C1-9043-8E874E252E32}" type="parTrans" cxnId="{504B8C48-DBA3-4C87-8302-951B82FE3823}">
      <dgm:prSet/>
      <dgm:spPr/>
      <dgm:t>
        <a:bodyPr/>
        <a:lstStyle/>
        <a:p>
          <a:pPr rtl="1"/>
          <a:endParaRPr lang="fa-IR"/>
        </a:p>
      </dgm:t>
    </dgm:pt>
    <dgm:pt modelId="{37197FC5-265C-4CF2-B762-557EE0989958}" type="sibTrans" cxnId="{504B8C48-DBA3-4C87-8302-951B82FE3823}">
      <dgm:prSet/>
      <dgm:spPr/>
      <dgm:t>
        <a:bodyPr/>
        <a:lstStyle/>
        <a:p>
          <a:pPr rtl="1"/>
          <a:endParaRPr lang="fa-IR"/>
        </a:p>
      </dgm:t>
    </dgm:pt>
    <dgm:pt modelId="{58FB92A2-A727-490B-A5F3-FFE12BABF252}" type="pres">
      <dgm:prSet presAssocID="{0E83B1E7-B801-4C9C-8464-72B0A8EF6469}" presName="linearFlow" presStyleCnt="0">
        <dgm:presLayoutVars>
          <dgm:resizeHandles val="exact"/>
        </dgm:presLayoutVars>
      </dgm:prSet>
      <dgm:spPr/>
    </dgm:pt>
    <dgm:pt modelId="{2B6A890B-347F-4988-8790-7F4AA44B0E97}" type="pres">
      <dgm:prSet presAssocID="{38659290-2A59-4802-AC07-FAF52DD0C32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9A17C44-C432-4966-80A2-31C51A4F8A81}" type="pres">
      <dgm:prSet presAssocID="{AA8F5F42-538A-44A3-AB7E-9DA56A05234C}" presName="sibTrans" presStyleLbl="sibTrans2D1" presStyleIdx="0" presStyleCnt="1"/>
      <dgm:spPr/>
      <dgm:t>
        <a:bodyPr/>
        <a:lstStyle/>
        <a:p>
          <a:pPr rtl="1"/>
          <a:endParaRPr lang="fa-IR"/>
        </a:p>
      </dgm:t>
    </dgm:pt>
    <dgm:pt modelId="{8B3B3039-89E7-4AEE-B0FC-E36C973AB087}" type="pres">
      <dgm:prSet presAssocID="{AA8F5F42-538A-44A3-AB7E-9DA56A05234C}" presName="connectorText" presStyleLbl="sibTrans2D1" presStyleIdx="0" presStyleCnt="1"/>
      <dgm:spPr/>
      <dgm:t>
        <a:bodyPr/>
        <a:lstStyle/>
        <a:p>
          <a:pPr rtl="1"/>
          <a:endParaRPr lang="fa-IR"/>
        </a:p>
      </dgm:t>
    </dgm:pt>
    <dgm:pt modelId="{6F27EE61-EE36-4D6F-8796-9731B29AFBB4}" type="pres">
      <dgm:prSet presAssocID="{C0CF4E86-A13F-44A2-AFBE-45955D6860A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04B8C48-DBA3-4C87-8302-951B82FE3823}" srcId="{0E83B1E7-B801-4C9C-8464-72B0A8EF6469}" destId="{C0CF4E86-A13F-44A2-AFBE-45955D6860A1}" srcOrd="1" destOrd="0" parTransId="{023C1B6D-0280-45C1-9043-8E874E252E32}" sibTransId="{37197FC5-265C-4CF2-B762-557EE0989958}"/>
    <dgm:cxn modelId="{A7A74D7B-EB26-460E-A84E-C5229926ABC3}" type="presOf" srcId="{38659290-2A59-4802-AC07-FAF52DD0C321}" destId="{2B6A890B-347F-4988-8790-7F4AA44B0E97}" srcOrd="0" destOrd="0" presId="urn:microsoft.com/office/officeart/2005/8/layout/process2"/>
    <dgm:cxn modelId="{4EADF6BE-E7AC-4F80-BB32-CAB249AB00EB}" type="presOf" srcId="{0E83B1E7-B801-4C9C-8464-72B0A8EF6469}" destId="{58FB92A2-A727-490B-A5F3-FFE12BABF252}" srcOrd="0" destOrd="0" presId="urn:microsoft.com/office/officeart/2005/8/layout/process2"/>
    <dgm:cxn modelId="{03F194F8-E4E5-4C68-926E-CFF30CCB8D20}" type="presOf" srcId="{AA8F5F42-538A-44A3-AB7E-9DA56A05234C}" destId="{A9A17C44-C432-4966-80A2-31C51A4F8A81}" srcOrd="0" destOrd="0" presId="urn:microsoft.com/office/officeart/2005/8/layout/process2"/>
    <dgm:cxn modelId="{CA834116-E8C0-4C64-B946-2278D228CB35}" type="presOf" srcId="{C0CF4E86-A13F-44A2-AFBE-45955D6860A1}" destId="{6F27EE61-EE36-4D6F-8796-9731B29AFBB4}" srcOrd="0" destOrd="0" presId="urn:microsoft.com/office/officeart/2005/8/layout/process2"/>
    <dgm:cxn modelId="{4710A9D4-A406-4F49-BA51-FC3FE8A21775}" type="presOf" srcId="{AA8F5F42-538A-44A3-AB7E-9DA56A05234C}" destId="{8B3B3039-89E7-4AEE-B0FC-E36C973AB087}" srcOrd="1" destOrd="0" presId="urn:microsoft.com/office/officeart/2005/8/layout/process2"/>
    <dgm:cxn modelId="{5C61CCD5-211B-4F02-90EC-7AEC32BEF515}" srcId="{0E83B1E7-B801-4C9C-8464-72B0A8EF6469}" destId="{38659290-2A59-4802-AC07-FAF52DD0C321}" srcOrd="0" destOrd="0" parTransId="{CB7F72BD-2DE3-4CF9-848E-B2BE558502F2}" sibTransId="{AA8F5F42-538A-44A3-AB7E-9DA56A05234C}"/>
    <dgm:cxn modelId="{AE3C50E1-F16A-488E-8350-D3244C91B391}" type="presParOf" srcId="{58FB92A2-A727-490B-A5F3-FFE12BABF252}" destId="{2B6A890B-347F-4988-8790-7F4AA44B0E97}" srcOrd="0" destOrd="0" presId="urn:microsoft.com/office/officeart/2005/8/layout/process2"/>
    <dgm:cxn modelId="{1AF34588-8036-404D-9B96-63D0B8A4B752}" type="presParOf" srcId="{58FB92A2-A727-490B-A5F3-FFE12BABF252}" destId="{A9A17C44-C432-4966-80A2-31C51A4F8A81}" srcOrd="1" destOrd="0" presId="urn:microsoft.com/office/officeart/2005/8/layout/process2"/>
    <dgm:cxn modelId="{A5C802A5-1657-4D56-A5CD-BC72A69E6536}" type="presParOf" srcId="{A9A17C44-C432-4966-80A2-31C51A4F8A81}" destId="{8B3B3039-89E7-4AEE-B0FC-E36C973AB087}" srcOrd="0" destOrd="0" presId="urn:microsoft.com/office/officeart/2005/8/layout/process2"/>
    <dgm:cxn modelId="{9012A44D-89E0-4FCD-B582-458919FDA43E}" type="presParOf" srcId="{58FB92A2-A727-490B-A5F3-FFE12BABF252}" destId="{6F27EE61-EE36-4D6F-8796-9731B29AFBB4}" srcOrd="2" destOrd="0" presId="urn:microsoft.com/office/officeart/2005/8/layout/process2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25AAD0-4500-41D0-A979-BA676AA58BF8}" type="doc">
      <dgm:prSet loTypeId="urn:microsoft.com/office/officeart/2005/8/layout/process2" loCatId="process" qsTypeId="urn:microsoft.com/office/officeart/2005/8/quickstyle/3d1" qsCatId="3D" csTypeId="urn:microsoft.com/office/officeart/2005/8/colors/accent0_3" csCatId="mainScheme" phldr="1"/>
      <dgm:spPr/>
    </dgm:pt>
    <dgm:pt modelId="{7C216194-397E-409E-B769-69DFD97C29F3}">
      <dgm:prSet phldrT="[Text]"/>
      <dgm:spPr/>
      <dgm:t>
        <a:bodyPr/>
        <a:lstStyle/>
        <a:p>
          <a:pPr rtl="1"/>
          <a:r>
            <a:rPr lang="fa-IR" dirty="0" smtClean="0"/>
            <a:t>اصالت </a:t>
          </a:r>
          <a:endParaRPr lang="fa-IR" dirty="0"/>
        </a:p>
      </dgm:t>
    </dgm:pt>
    <dgm:pt modelId="{855015C4-84A3-46DE-B534-7C28BDC7F7BE}" type="parTrans" cxnId="{99EEF8D8-DC1F-4C33-812A-D0236F4E5C42}">
      <dgm:prSet/>
      <dgm:spPr/>
      <dgm:t>
        <a:bodyPr/>
        <a:lstStyle/>
        <a:p>
          <a:pPr rtl="1"/>
          <a:endParaRPr lang="fa-IR"/>
        </a:p>
      </dgm:t>
    </dgm:pt>
    <dgm:pt modelId="{B19634EC-A4D6-4EE7-8A82-441FF50C2F18}" type="sibTrans" cxnId="{99EEF8D8-DC1F-4C33-812A-D0236F4E5C42}">
      <dgm:prSet/>
      <dgm:spPr/>
      <dgm:t>
        <a:bodyPr/>
        <a:lstStyle/>
        <a:p>
          <a:pPr rtl="1"/>
          <a:endParaRPr lang="fa-IR"/>
        </a:p>
      </dgm:t>
    </dgm:pt>
    <dgm:pt modelId="{55C56FBC-56F6-4D49-AFC2-F20061048981}">
      <dgm:prSet phldrT="[Text]"/>
      <dgm:spPr/>
      <dgm:t>
        <a:bodyPr/>
        <a:lstStyle/>
        <a:p>
          <a:pPr rtl="1"/>
          <a:r>
            <a:rPr lang="fa-IR" dirty="0" smtClean="0"/>
            <a:t>انسانیت</a:t>
          </a:r>
          <a:endParaRPr lang="fa-IR" dirty="0"/>
        </a:p>
      </dgm:t>
    </dgm:pt>
    <dgm:pt modelId="{4E451F86-E1E1-4082-812B-2E1D884EDA1F}" type="parTrans" cxnId="{F47CADCA-91D0-4AF0-8FC2-B4555A3EA0CB}">
      <dgm:prSet/>
      <dgm:spPr/>
      <dgm:t>
        <a:bodyPr/>
        <a:lstStyle/>
        <a:p>
          <a:pPr rtl="1"/>
          <a:endParaRPr lang="fa-IR"/>
        </a:p>
      </dgm:t>
    </dgm:pt>
    <dgm:pt modelId="{0DFD0F42-361E-494B-8C7C-34FCD3F4E176}" type="sibTrans" cxnId="{F47CADCA-91D0-4AF0-8FC2-B4555A3EA0CB}">
      <dgm:prSet/>
      <dgm:spPr/>
      <dgm:t>
        <a:bodyPr/>
        <a:lstStyle/>
        <a:p>
          <a:pPr rtl="1"/>
          <a:endParaRPr lang="fa-IR"/>
        </a:p>
      </dgm:t>
    </dgm:pt>
    <dgm:pt modelId="{50B8C2D4-179D-4405-B0EE-306D3B32ACEE}">
      <dgm:prSet phldrT="[Text]"/>
      <dgm:spPr/>
      <dgm:t>
        <a:bodyPr/>
        <a:lstStyle/>
        <a:p>
          <a:pPr rtl="1"/>
          <a:r>
            <a:rPr lang="fa-IR" dirty="0" smtClean="0"/>
            <a:t>دیانت</a:t>
          </a:r>
          <a:endParaRPr lang="fa-IR" dirty="0"/>
        </a:p>
      </dgm:t>
    </dgm:pt>
    <dgm:pt modelId="{E8DFE7A9-35AE-4D0E-BE70-6C365B4917DF}" type="parTrans" cxnId="{B9681E78-AC58-4C25-A82A-93600AAA7AAC}">
      <dgm:prSet/>
      <dgm:spPr/>
      <dgm:t>
        <a:bodyPr/>
        <a:lstStyle/>
        <a:p>
          <a:pPr rtl="1"/>
          <a:endParaRPr lang="fa-IR"/>
        </a:p>
      </dgm:t>
    </dgm:pt>
    <dgm:pt modelId="{D4C99361-C0FE-4277-A44B-A0E1D1E4297B}" type="sibTrans" cxnId="{B9681E78-AC58-4C25-A82A-93600AAA7AAC}">
      <dgm:prSet/>
      <dgm:spPr/>
      <dgm:t>
        <a:bodyPr/>
        <a:lstStyle/>
        <a:p>
          <a:pPr rtl="1"/>
          <a:endParaRPr lang="fa-IR"/>
        </a:p>
      </dgm:t>
    </dgm:pt>
    <dgm:pt modelId="{A351F6C4-B775-47D9-AEF1-DDBDF43EAD42}" type="pres">
      <dgm:prSet presAssocID="{D025AAD0-4500-41D0-A979-BA676AA58BF8}" presName="linearFlow" presStyleCnt="0">
        <dgm:presLayoutVars>
          <dgm:resizeHandles val="exact"/>
        </dgm:presLayoutVars>
      </dgm:prSet>
      <dgm:spPr/>
    </dgm:pt>
    <dgm:pt modelId="{54F1CED0-6C00-4ECE-AA6F-0510564216C6}" type="pres">
      <dgm:prSet presAssocID="{7C216194-397E-409E-B769-69DFD97C29F3}" presName="node" presStyleLbl="node1" presStyleIdx="0" presStyleCnt="3" custScaleX="13622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7CBF9DD-EEAD-431D-9F48-79956E447934}" type="pres">
      <dgm:prSet presAssocID="{B19634EC-A4D6-4EE7-8A82-441FF50C2F18}" presName="sibTrans" presStyleLbl="sibTrans2D1" presStyleIdx="0" presStyleCnt="2"/>
      <dgm:spPr/>
      <dgm:t>
        <a:bodyPr/>
        <a:lstStyle/>
        <a:p>
          <a:pPr rtl="1"/>
          <a:endParaRPr lang="fa-IR"/>
        </a:p>
      </dgm:t>
    </dgm:pt>
    <dgm:pt modelId="{9FBE6BCA-1A41-43E9-9D1F-04F654F5B168}" type="pres">
      <dgm:prSet presAssocID="{B19634EC-A4D6-4EE7-8A82-441FF50C2F18}" presName="connectorText" presStyleLbl="sibTrans2D1" presStyleIdx="0" presStyleCnt="2"/>
      <dgm:spPr/>
      <dgm:t>
        <a:bodyPr/>
        <a:lstStyle/>
        <a:p>
          <a:pPr rtl="1"/>
          <a:endParaRPr lang="fa-IR"/>
        </a:p>
      </dgm:t>
    </dgm:pt>
    <dgm:pt modelId="{72843980-2EE4-48F8-BC7B-6E7CDE41D7DF}" type="pres">
      <dgm:prSet presAssocID="{55C56FBC-56F6-4D49-AFC2-F20061048981}" presName="node" presStyleLbl="node1" presStyleIdx="1" presStyleCnt="3" custScaleX="13622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6F9ED45-2F5B-4443-AB77-83D33F5528E6}" type="pres">
      <dgm:prSet presAssocID="{0DFD0F42-361E-494B-8C7C-34FCD3F4E176}" presName="sibTrans" presStyleLbl="sibTrans2D1" presStyleIdx="1" presStyleCnt="2"/>
      <dgm:spPr/>
      <dgm:t>
        <a:bodyPr/>
        <a:lstStyle/>
        <a:p>
          <a:pPr rtl="1"/>
          <a:endParaRPr lang="fa-IR"/>
        </a:p>
      </dgm:t>
    </dgm:pt>
    <dgm:pt modelId="{E13C5049-8907-45BD-8E35-7E5887A07BA8}" type="pres">
      <dgm:prSet presAssocID="{0DFD0F42-361E-494B-8C7C-34FCD3F4E176}" presName="connectorText" presStyleLbl="sibTrans2D1" presStyleIdx="1" presStyleCnt="2"/>
      <dgm:spPr/>
      <dgm:t>
        <a:bodyPr/>
        <a:lstStyle/>
        <a:p>
          <a:pPr rtl="1"/>
          <a:endParaRPr lang="fa-IR"/>
        </a:p>
      </dgm:t>
    </dgm:pt>
    <dgm:pt modelId="{9E34B35B-7F14-4BB0-8553-A89D978C8E5A}" type="pres">
      <dgm:prSet presAssocID="{50B8C2D4-179D-4405-B0EE-306D3B32ACEE}" presName="node" presStyleLbl="node1" presStyleIdx="2" presStyleCnt="3" custScaleX="13622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97990D7-0E1A-4573-BAFF-ED9DA2610F55}" type="presOf" srcId="{D025AAD0-4500-41D0-A979-BA676AA58BF8}" destId="{A351F6C4-B775-47D9-AEF1-DDBDF43EAD42}" srcOrd="0" destOrd="0" presId="urn:microsoft.com/office/officeart/2005/8/layout/process2"/>
    <dgm:cxn modelId="{99EEF8D8-DC1F-4C33-812A-D0236F4E5C42}" srcId="{D025AAD0-4500-41D0-A979-BA676AA58BF8}" destId="{7C216194-397E-409E-B769-69DFD97C29F3}" srcOrd="0" destOrd="0" parTransId="{855015C4-84A3-46DE-B534-7C28BDC7F7BE}" sibTransId="{B19634EC-A4D6-4EE7-8A82-441FF50C2F18}"/>
    <dgm:cxn modelId="{CC464D93-4C80-4E57-ACC7-7A55ACBEFD2E}" type="presOf" srcId="{B19634EC-A4D6-4EE7-8A82-441FF50C2F18}" destId="{9FBE6BCA-1A41-43E9-9D1F-04F654F5B168}" srcOrd="1" destOrd="0" presId="urn:microsoft.com/office/officeart/2005/8/layout/process2"/>
    <dgm:cxn modelId="{8034BB5E-1437-46AD-AB84-CE4042DA911E}" type="presOf" srcId="{7C216194-397E-409E-B769-69DFD97C29F3}" destId="{54F1CED0-6C00-4ECE-AA6F-0510564216C6}" srcOrd="0" destOrd="0" presId="urn:microsoft.com/office/officeart/2005/8/layout/process2"/>
    <dgm:cxn modelId="{B9681E78-AC58-4C25-A82A-93600AAA7AAC}" srcId="{D025AAD0-4500-41D0-A979-BA676AA58BF8}" destId="{50B8C2D4-179D-4405-B0EE-306D3B32ACEE}" srcOrd="2" destOrd="0" parTransId="{E8DFE7A9-35AE-4D0E-BE70-6C365B4917DF}" sibTransId="{D4C99361-C0FE-4277-A44B-A0E1D1E4297B}"/>
    <dgm:cxn modelId="{8B4EAD65-09AC-41C4-AC22-1E8725341F52}" type="presOf" srcId="{B19634EC-A4D6-4EE7-8A82-441FF50C2F18}" destId="{27CBF9DD-EEAD-431D-9F48-79956E447934}" srcOrd="0" destOrd="0" presId="urn:microsoft.com/office/officeart/2005/8/layout/process2"/>
    <dgm:cxn modelId="{F47CADCA-91D0-4AF0-8FC2-B4555A3EA0CB}" srcId="{D025AAD0-4500-41D0-A979-BA676AA58BF8}" destId="{55C56FBC-56F6-4D49-AFC2-F20061048981}" srcOrd="1" destOrd="0" parTransId="{4E451F86-E1E1-4082-812B-2E1D884EDA1F}" sibTransId="{0DFD0F42-361E-494B-8C7C-34FCD3F4E176}"/>
    <dgm:cxn modelId="{82081E9E-FD4B-419D-85FB-41F612D0D9CB}" type="presOf" srcId="{50B8C2D4-179D-4405-B0EE-306D3B32ACEE}" destId="{9E34B35B-7F14-4BB0-8553-A89D978C8E5A}" srcOrd="0" destOrd="0" presId="urn:microsoft.com/office/officeart/2005/8/layout/process2"/>
    <dgm:cxn modelId="{86C2F259-A788-4917-BDB2-8DCD8A36EAF8}" type="presOf" srcId="{0DFD0F42-361E-494B-8C7C-34FCD3F4E176}" destId="{E13C5049-8907-45BD-8E35-7E5887A07BA8}" srcOrd="1" destOrd="0" presId="urn:microsoft.com/office/officeart/2005/8/layout/process2"/>
    <dgm:cxn modelId="{A2686255-BB05-42D0-B7B7-0569ECB92373}" type="presOf" srcId="{55C56FBC-56F6-4D49-AFC2-F20061048981}" destId="{72843980-2EE4-48F8-BC7B-6E7CDE41D7DF}" srcOrd="0" destOrd="0" presId="urn:microsoft.com/office/officeart/2005/8/layout/process2"/>
    <dgm:cxn modelId="{F72A3641-7D29-47E9-811E-7FB08F361B97}" type="presOf" srcId="{0DFD0F42-361E-494B-8C7C-34FCD3F4E176}" destId="{26F9ED45-2F5B-4443-AB77-83D33F5528E6}" srcOrd="0" destOrd="0" presId="urn:microsoft.com/office/officeart/2005/8/layout/process2"/>
    <dgm:cxn modelId="{A423B889-DBA9-4933-89F5-39B30F778834}" type="presParOf" srcId="{A351F6C4-B775-47D9-AEF1-DDBDF43EAD42}" destId="{54F1CED0-6C00-4ECE-AA6F-0510564216C6}" srcOrd="0" destOrd="0" presId="urn:microsoft.com/office/officeart/2005/8/layout/process2"/>
    <dgm:cxn modelId="{B26448F7-5CD4-471E-8826-302AD13202F9}" type="presParOf" srcId="{A351F6C4-B775-47D9-AEF1-DDBDF43EAD42}" destId="{27CBF9DD-EEAD-431D-9F48-79956E447934}" srcOrd="1" destOrd="0" presId="urn:microsoft.com/office/officeart/2005/8/layout/process2"/>
    <dgm:cxn modelId="{08DB9458-D8DC-4311-92A0-2E5F96AC17AF}" type="presParOf" srcId="{27CBF9DD-EEAD-431D-9F48-79956E447934}" destId="{9FBE6BCA-1A41-43E9-9D1F-04F654F5B168}" srcOrd="0" destOrd="0" presId="urn:microsoft.com/office/officeart/2005/8/layout/process2"/>
    <dgm:cxn modelId="{3C0F4B23-9024-426E-AA06-9C0CB10F40D1}" type="presParOf" srcId="{A351F6C4-B775-47D9-AEF1-DDBDF43EAD42}" destId="{72843980-2EE4-48F8-BC7B-6E7CDE41D7DF}" srcOrd="2" destOrd="0" presId="urn:microsoft.com/office/officeart/2005/8/layout/process2"/>
    <dgm:cxn modelId="{914823AE-272D-42F8-9E77-05EF76A7E36D}" type="presParOf" srcId="{A351F6C4-B775-47D9-AEF1-DDBDF43EAD42}" destId="{26F9ED45-2F5B-4443-AB77-83D33F5528E6}" srcOrd="3" destOrd="0" presId="urn:microsoft.com/office/officeart/2005/8/layout/process2"/>
    <dgm:cxn modelId="{3C82C349-3812-4A76-B1B6-7BFB6CAAAC07}" type="presParOf" srcId="{26F9ED45-2F5B-4443-AB77-83D33F5528E6}" destId="{E13C5049-8907-45BD-8E35-7E5887A07BA8}" srcOrd="0" destOrd="0" presId="urn:microsoft.com/office/officeart/2005/8/layout/process2"/>
    <dgm:cxn modelId="{0D4894E4-9DBD-4454-B672-E1C2CC3589DC}" type="presParOf" srcId="{A351F6C4-B775-47D9-AEF1-DDBDF43EAD42}" destId="{9E34B35B-7F14-4BB0-8553-A89D978C8E5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344D75F-D84D-4CC2-A88D-5C34C1DC2A36}" type="doc">
      <dgm:prSet loTypeId="urn:microsoft.com/office/officeart/2005/8/layout/hierarchy3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53C4E6F6-FCEA-4ABB-A04F-2858464969EE}">
      <dgm:prSet phldrT="[Text]" custT="1"/>
      <dgm:spPr/>
      <dgm:t>
        <a:bodyPr/>
        <a:lstStyle/>
        <a:p>
          <a:pPr rtl="1"/>
          <a:r>
            <a:rPr lang="fa-IR" sz="4000" dirty="0" smtClean="0">
              <a:cs typeface="B Kourosh" pitchFamily="2" charset="-78"/>
            </a:rPr>
            <a:t>پذیرش واقناع </a:t>
          </a:r>
          <a:endParaRPr lang="fa-IR" sz="4000" dirty="0">
            <a:cs typeface="B Kourosh" pitchFamily="2" charset="-78"/>
          </a:endParaRPr>
        </a:p>
      </dgm:t>
    </dgm:pt>
    <dgm:pt modelId="{0B9AFC7F-F5FC-4209-93FF-F06B2FD95FC5}" type="parTrans" cxnId="{1C33AA95-864E-4C67-BE99-BF8DC42B9E0C}">
      <dgm:prSet/>
      <dgm:spPr/>
      <dgm:t>
        <a:bodyPr/>
        <a:lstStyle/>
        <a:p>
          <a:pPr rtl="1"/>
          <a:endParaRPr lang="fa-IR"/>
        </a:p>
      </dgm:t>
    </dgm:pt>
    <dgm:pt modelId="{7E779992-F502-4991-B4A0-0899741B4EC0}" type="sibTrans" cxnId="{1C33AA95-864E-4C67-BE99-BF8DC42B9E0C}">
      <dgm:prSet/>
      <dgm:spPr/>
      <dgm:t>
        <a:bodyPr/>
        <a:lstStyle/>
        <a:p>
          <a:pPr rtl="1"/>
          <a:endParaRPr lang="fa-IR"/>
        </a:p>
      </dgm:t>
    </dgm:pt>
    <dgm:pt modelId="{48322CF2-EB30-4CA2-BA60-12E1703A5E17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مفهوم</a:t>
          </a:r>
          <a:endParaRPr lang="fa-IR" sz="4800" dirty="0">
            <a:cs typeface="B Shiraz" pitchFamily="2" charset="-78"/>
          </a:endParaRPr>
        </a:p>
      </dgm:t>
    </dgm:pt>
    <dgm:pt modelId="{5BBFA04F-0679-4E9E-9035-59D11295E275}" type="parTrans" cxnId="{82AC2867-25FD-4B1D-9D69-DD51919F43BD}">
      <dgm:prSet/>
      <dgm:spPr/>
      <dgm:t>
        <a:bodyPr/>
        <a:lstStyle/>
        <a:p>
          <a:pPr rtl="1"/>
          <a:endParaRPr lang="fa-IR" sz="2800"/>
        </a:p>
      </dgm:t>
    </dgm:pt>
    <dgm:pt modelId="{AA8B4FA0-AD41-4A7D-B3C7-89EE04FA5786}" type="sibTrans" cxnId="{82AC2867-25FD-4B1D-9D69-DD51919F43BD}">
      <dgm:prSet/>
      <dgm:spPr/>
      <dgm:t>
        <a:bodyPr/>
        <a:lstStyle/>
        <a:p>
          <a:pPr rtl="1"/>
          <a:endParaRPr lang="fa-IR"/>
        </a:p>
      </dgm:t>
    </dgm:pt>
    <dgm:pt modelId="{3A2BBD0E-FD57-41EC-A6AA-CB9886F0C8B4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خلقت</a:t>
          </a:r>
          <a:endParaRPr lang="fa-IR" sz="4800" dirty="0">
            <a:cs typeface="B Shiraz" pitchFamily="2" charset="-78"/>
          </a:endParaRPr>
        </a:p>
      </dgm:t>
    </dgm:pt>
    <dgm:pt modelId="{DFD3E715-6B05-4FC2-8D3B-6E47A49CEEBB}" type="parTrans" cxnId="{55FB63DE-D11B-45AD-80E7-E4C647376B6F}">
      <dgm:prSet/>
      <dgm:spPr/>
      <dgm:t>
        <a:bodyPr/>
        <a:lstStyle/>
        <a:p>
          <a:pPr rtl="1"/>
          <a:endParaRPr lang="fa-IR" sz="2800"/>
        </a:p>
      </dgm:t>
    </dgm:pt>
    <dgm:pt modelId="{E4EF3E8C-0E36-4DCB-91B9-8002E663F6ED}" type="sibTrans" cxnId="{55FB63DE-D11B-45AD-80E7-E4C647376B6F}">
      <dgm:prSet/>
      <dgm:spPr/>
      <dgm:t>
        <a:bodyPr/>
        <a:lstStyle/>
        <a:p>
          <a:pPr rtl="1"/>
          <a:endParaRPr lang="fa-IR"/>
        </a:p>
      </dgm:t>
    </dgm:pt>
    <dgm:pt modelId="{CE7372F8-EFD3-4BB0-A945-8F7679FB1E1B}">
      <dgm:prSet phldrT="[Text]" custT="1"/>
      <dgm:spPr/>
      <dgm:t>
        <a:bodyPr/>
        <a:lstStyle/>
        <a:p>
          <a:pPr rtl="1"/>
          <a:r>
            <a:rPr lang="fa-IR" sz="4000" dirty="0" smtClean="0">
              <a:cs typeface="B Kourosh" pitchFamily="2" charset="-78"/>
            </a:rPr>
            <a:t> اعتقاداستوار</a:t>
          </a:r>
          <a:endParaRPr lang="fa-IR" sz="4000" dirty="0">
            <a:cs typeface="B Kourosh" pitchFamily="2" charset="-78"/>
          </a:endParaRPr>
        </a:p>
      </dgm:t>
    </dgm:pt>
    <dgm:pt modelId="{17E76A92-5115-48B4-A96A-2C92B12BB9BB}" type="parTrans" cxnId="{60144252-C4BC-4D3E-868A-A2582CC17316}">
      <dgm:prSet/>
      <dgm:spPr/>
      <dgm:t>
        <a:bodyPr/>
        <a:lstStyle/>
        <a:p>
          <a:pPr rtl="1"/>
          <a:endParaRPr lang="fa-IR"/>
        </a:p>
      </dgm:t>
    </dgm:pt>
    <dgm:pt modelId="{6CE028A1-D3BB-4BB2-9B23-F2A2FD20D16A}" type="sibTrans" cxnId="{60144252-C4BC-4D3E-868A-A2582CC17316}">
      <dgm:prSet/>
      <dgm:spPr/>
      <dgm:t>
        <a:bodyPr/>
        <a:lstStyle/>
        <a:p>
          <a:pPr rtl="1"/>
          <a:endParaRPr lang="fa-IR"/>
        </a:p>
      </dgm:t>
    </dgm:pt>
    <dgm:pt modelId="{35A7E8AE-4C74-4DA6-AD2A-ACCD334ADD92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خودیابی</a:t>
          </a:r>
          <a:endParaRPr lang="fa-IR" sz="4800" dirty="0">
            <a:cs typeface="B Shiraz" pitchFamily="2" charset="-78"/>
          </a:endParaRPr>
        </a:p>
      </dgm:t>
    </dgm:pt>
    <dgm:pt modelId="{60BA06DE-FA38-450D-93E8-0FEBCCD46BCF}" type="parTrans" cxnId="{365FC9D5-2DAF-40F7-86A8-1EB3846A961D}">
      <dgm:prSet/>
      <dgm:spPr/>
      <dgm:t>
        <a:bodyPr/>
        <a:lstStyle/>
        <a:p>
          <a:pPr rtl="1"/>
          <a:endParaRPr lang="fa-IR" sz="2800"/>
        </a:p>
      </dgm:t>
    </dgm:pt>
    <dgm:pt modelId="{C68BAA13-7656-40B4-9B98-7E1CFA3F2A60}" type="sibTrans" cxnId="{365FC9D5-2DAF-40F7-86A8-1EB3846A961D}">
      <dgm:prSet/>
      <dgm:spPr/>
      <dgm:t>
        <a:bodyPr/>
        <a:lstStyle/>
        <a:p>
          <a:pPr rtl="1"/>
          <a:endParaRPr lang="fa-IR"/>
        </a:p>
      </dgm:t>
    </dgm:pt>
    <dgm:pt modelId="{2A32FCF4-C4AE-4115-B45F-6438B1859B44}">
      <dgm:prSet custT="1"/>
      <dgm:spPr/>
      <dgm:t>
        <a:bodyPr/>
        <a:lstStyle/>
        <a:p>
          <a:pPr rtl="1"/>
          <a:r>
            <a:rPr lang="fa-IR" sz="4000" dirty="0" smtClean="0">
              <a:cs typeface="B Kourosh" pitchFamily="2" charset="-78"/>
            </a:rPr>
            <a:t>حافظ(غیرت)</a:t>
          </a:r>
          <a:endParaRPr lang="fa-IR" sz="4000" dirty="0">
            <a:cs typeface="B Kourosh" pitchFamily="2" charset="-78"/>
          </a:endParaRPr>
        </a:p>
      </dgm:t>
    </dgm:pt>
    <dgm:pt modelId="{2C08414B-7FF1-48B8-AA11-83361E13C8CB}" type="parTrans" cxnId="{7A7F11F1-FF61-4F13-AD69-D20378FAA8AE}">
      <dgm:prSet/>
      <dgm:spPr/>
      <dgm:t>
        <a:bodyPr/>
        <a:lstStyle/>
        <a:p>
          <a:pPr rtl="1"/>
          <a:endParaRPr lang="fa-IR"/>
        </a:p>
      </dgm:t>
    </dgm:pt>
    <dgm:pt modelId="{82E361D9-9439-4BE3-B368-7A8093AFCCEC}" type="sibTrans" cxnId="{7A7F11F1-FF61-4F13-AD69-D20378FAA8AE}">
      <dgm:prSet/>
      <dgm:spPr/>
      <dgm:t>
        <a:bodyPr/>
        <a:lstStyle/>
        <a:p>
          <a:pPr rtl="1"/>
          <a:endParaRPr lang="fa-IR"/>
        </a:p>
      </dgm:t>
    </dgm:pt>
    <dgm:pt modelId="{F1D62FB2-BB06-415D-AB7A-BF3CB1628636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شاهرگ</a:t>
          </a:r>
          <a:endParaRPr lang="fa-IR" sz="4800" dirty="0">
            <a:cs typeface="B Shiraz" pitchFamily="2" charset="-78"/>
          </a:endParaRPr>
        </a:p>
      </dgm:t>
    </dgm:pt>
    <dgm:pt modelId="{B998CAFF-727E-40F5-86E8-B4C90788C839}" type="parTrans" cxnId="{D1F2047A-0559-4909-8751-42DC8F3520E1}">
      <dgm:prSet/>
      <dgm:spPr/>
      <dgm:t>
        <a:bodyPr/>
        <a:lstStyle/>
        <a:p>
          <a:pPr rtl="1"/>
          <a:endParaRPr lang="fa-IR" sz="2800"/>
        </a:p>
      </dgm:t>
    </dgm:pt>
    <dgm:pt modelId="{77E5C347-48DF-46EB-86BB-39CAD2BC27AD}" type="sibTrans" cxnId="{D1F2047A-0559-4909-8751-42DC8F3520E1}">
      <dgm:prSet/>
      <dgm:spPr/>
      <dgm:t>
        <a:bodyPr/>
        <a:lstStyle/>
        <a:p>
          <a:pPr rtl="1"/>
          <a:endParaRPr lang="fa-IR"/>
        </a:p>
      </dgm:t>
    </dgm:pt>
    <dgm:pt modelId="{9261AD4A-5DD2-48FC-A826-8DCF505E3692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شناخت</a:t>
          </a:r>
          <a:endParaRPr lang="fa-IR" sz="4800" dirty="0">
            <a:cs typeface="B Shiraz" pitchFamily="2" charset="-78"/>
          </a:endParaRPr>
        </a:p>
      </dgm:t>
    </dgm:pt>
    <dgm:pt modelId="{3523AE4C-2207-4AED-BC82-FD618ADBB7CC}" type="parTrans" cxnId="{69405F52-CC96-46AD-A385-24F9FA093D86}">
      <dgm:prSet/>
      <dgm:spPr/>
      <dgm:t>
        <a:bodyPr/>
        <a:lstStyle/>
        <a:p>
          <a:pPr rtl="1"/>
          <a:endParaRPr lang="fa-IR" sz="2800"/>
        </a:p>
      </dgm:t>
    </dgm:pt>
    <dgm:pt modelId="{62471ED0-E6B5-410F-AA1E-4A887A15A755}" type="sibTrans" cxnId="{69405F52-CC96-46AD-A385-24F9FA093D86}">
      <dgm:prSet/>
      <dgm:spPr/>
      <dgm:t>
        <a:bodyPr/>
        <a:lstStyle/>
        <a:p>
          <a:pPr rtl="1"/>
          <a:endParaRPr lang="fa-IR"/>
        </a:p>
      </dgm:t>
    </dgm:pt>
    <dgm:pt modelId="{9062C47C-3DB2-419D-A17D-AEF1AB95EF6E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آثار</a:t>
          </a:r>
          <a:endParaRPr lang="fa-IR" sz="4800" dirty="0">
            <a:cs typeface="B Shiraz" pitchFamily="2" charset="-78"/>
          </a:endParaRPr>
        </a:p>
      </dgm:t>
    </dgm:pt>
    <dgm:pt modelId="{4A135462-5A26-4E42-9F95-005591EB0F5D}" type="parTrans" cxnId="{B5FEB960-9B46-4BC1-B8F6-4C9D56E63561}">
      <dgm:prSet/>
      <dgm:spPr/>
      <dgm:t>
        <a:bodyPr/>
        <a:lstStyle/>
        <a:p>
          <a:pPr rtl="1"/>
          <a:endParaRPr lang="fa-IR" sz="2800"/>
        </a:p>
      </dgm:t>
    </dgm:pt>
    <dgm:pt modelId="{D24A98D6-CE0C-4CA6-A834-4A74644A6D5C}" type="sibTrans" cxnId="{B5FEB960-9B46-4BC1-B8F6-4C9D56E63561}">
      <dgm:prSet/>
      <dgm:spPr/>
      <dgm:t>
        <a:bodyPr/>
        <a:lstStyle/>
        <a:p>
          <a:pPr rtl="1"/>
          <a:endParaRPr lang="fa-IR"/>
        </a:p>
      </dgm:t>
    </dgm:pt>
    <dgm:pt modelId="{88C398F4-C471-423E-B12E-86A8B7B3BC8F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مشارکت</a:t>
          </a:r>
          <a:endParaRPr lang="fa-IR" sz="4800" dirty="0">
            <a:cs typeface="B Shiraz" pitchFamily="2" charset="-78"/>
          </a:endParaRPr>
        </a:p>
      </dgm:t>
    </dgm:pt>
    <dgm:pt modelId="{55832761-10DC-4C9E-B13C-F3737108C9F3}" type="sibTrans" cxnId="{C177B862-70FE-48FA-961E-5AD552BC123C}">
      <dgm:prSet/>
      <dgm:spPr/>
      <dgm:t>
        <a:bodyPr/>
        <a:lstStyle/>
        <a:p>
          <a:pPr rtl="1"/>
          <a:endParaRPr lang="fa-IR"/>
        </a:p>
      </dgm:t>
    </dgm:pt>
    <dgm:pt modelId="{77B5C1B1-63F2-4E79-AE18-1F97A30C82C1}" type="parTrans" cxnId="{C177B862-70FE-48FA-961E-5AD552BC123C}">
      <dgm:prSet/>
      <dgm:spPr/>
      <dgm:t>
        <a:bodyPr/>
        <a:lstStyle/>
        <a:p>
          <a:pPr rtl="1"/>
          <a:endParaRPr lang="fa-IR" sz="2800"/>
        </a:p>
      </dgm:t>
    </dgm:pt>
    <dgm:pt modelId="{3339C755-DE37-4A47-83B6-2BE7E7A238FF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عواقب</a:t>
          </a:r>
          <a:endParaRPr lang="fa-IR" sz="4800" dirty="0">
            <a:cs typeface="B Shiraz" pitchFamily="2" charset="-78"/>
          </a:endParaRPr>
        </a:p>
      </dgm:t>
    </dgm:pt>
    <dgm:pt modelId="{F7C5086C-49DE-4D60-9C06-8EBD57DAB48E}" type="parTrans" cxnId="{575E22AB-7E78-4678-BF2D-48E190A7D9AC}">
      <dgm:prSet/>
      <dgm:spPr/>
      <dgm:t>
        <a:bodyPr/>
        <a:lstStyle/>
        <a:p>
          <a:pPr rtl="1"/>
          <a:endParaRPr lang="fa-IR" sz="2800"/>
        </a:p>
      </dgm:t>
    </dgm:pt>
    <dgm:pt modelId="{D229D3DF-5AA6-4E8B-980C-817C4029FA35}" type="sibTrans" cxnId="{575E22AB-7E78-4678-BF2D-48E190A7D9AC}">
      <dgm:prSet/>
      <dgm:spPr/>
      <dgm:t>
        <a:bodyPr/>
        <a:lstStyle/>
        <a:p>
          <a:pPr rtl="1"/>
          <a:endParaRPr lang="fa-IR"/>
        </a:p>
      </dgm:t>
    </dgm:pt>
    <dgm:pt modelId="{0EEAEF7F-4290-48D2-88D1-85BE8F2783C7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مشاهده</a:t>
          </a:r>
          <a:endParaRPr lang="fa-IR" sz="4800" dirty="0">
            <a:cs typeface="B Shiraz" pitchFamily="2" charset="-78"/>
          </a:endParaRPr>
        </a:p>
      </dgm:t>
    </dgm:pt>
    <dgm:pt modelId="{81D12433-0B4C-4F49-9AAD-B8ABA99E45F4}" type="parTrans" cxnId="{6172A30E-3A0C-4CBC-AEC0-0011512036C1}">
      <dgm:prSet/>
      <dgm:spPr/>
      <dgm:t>
        <a:bodyPr/>
        <a:lstStyle/>
        <a:p>
          <a:pPr rtl="1"/>
          <a:endParaRPr lang="fa-IR" sz="2800"/>
        </a:p>
      </dgm:t>
    </dgm:pt>
    <dgm:pt modelId="{507A0CCB-83A9-44C9-BA4C-A9F45A9BC1D9}" type="sibTrans" cxnId="{6172A30E-3A0C-4CBC-AEC0-0011512036C1}">
      <dgm:prSet/>
      <dgm:spPr/>
      <dgm:t>
        <a:bodyPr/>
        <a:lstStyle/>
        <a:p>
          <a:pPr rtl="1"/>
          <a:endParaRPr lang="fa-IR"/>
        </a:p>
      </dgm:t>
    </dgm:pt>
    <dgm:pt modelId="{330A0080-0694-4DEF-B696-FDB77F0571E9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تمثیل</a:t>
          </a:r>
          <a:endParaRPr lang="fa-IR" sz="4800" dirty="0">
            <a:cs typeface="B Shiraz" pitchFamily="2" charset="-78"/>
          </a:endParaRPr>
        </a:p>
      </dgm:t>
    </dgm:pt>
    <dgm:pt modelId="{7DFC90BE-C376-436B-AF46-A1E89E84AF29}" type="parTrans" cxnId="{4FA83629-69FA-457D-AB6C-4BABE2B461FB}">
      <dgm:prSet/>
      <dgm:spPr/>
      <dgm:t>
        <a:bodyPr/>
        <a:lstStyle/>
        <a:p>
          <a:pPr rtl="1"/>
          <a:endParaRPr lang="fa-IR" sz="2800"/>
        </a:p>
      </dgm:t>
    </dgm:pt>
    <dgm:pt modelId="{8ADA01BA-D546-4F35-B82A-3863E818AB81}" type="sibTrans" cxnId="{4FA83629-69FA-457D-AB6C-4BABE2B461FB}">
      <dgm:prSet/>
      <dgm:spPr/>
      <dgm:t>
        <a:bodyPr/>
        <a:lstStyle/>
        <a:p>
          <a:pPr rtl="1"/>
          <a:endParaRPr lang="fa-IR"/>
        </a:p>
      </dgm:t>
    </dgm:pt>
    <dgm:pt modelId="{F1D9B506-DA49-4C54-A706-6D703700AF1C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برهان</a:t>
          </a:r>
          <a:endParaRPr lang="fa-IR" sz="4800" dirty="0">
            <a:cs typeface="B Shiraz" pitchFamily="2" charset="-78"/>
          </a:endParaRPr>
        </a:p>
      </dgm:t>
    </dgm:pt>
    <dgm:pt modelId="{250063AD-BF68-4437-9F04-17DDF7C98284}" type="parTrans" cxnId="{50535E60-BF2F-4241-A185-EDDDD94ADC05}">
      <dgm:prSet/>
      <dgm:spPr/>
      <dgm:t>
        <a:bodyPr/>
        <a:lstStyle/>
        <a:p>
          <a:pPr rtl="1"/>
          <a:endParaRPr lang="fa-IR" sz="2800"/>
        </a:p>
      </dgm:t>
    </dgm:pt>
    <dgm:pt modelId="{64642B24-9E72-4CA9-97C5-7A05920A1DB1}" type="sibTrans" cxnId="{50535E60-BF2F-4241-A185-EDDDD94ADC05}">
      <dgm:prSet/>
      <dgm:spPr/>
      <dgm:t>
        <a:bodyPr/>
        <a:lstStyle/>
        <a:p>
          <a:pPr rtl="1"/>
          <a:endParaRPr lang="fa-IR"/>
        </a:p>
      </dgm:t>
    </dgm:pt>
    <dgm:pt modelId="{12646B8B-1311-43E5-A58B-E56A8D85C430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تجربه</a:t>
          </a:r>
          <a:endParaRPr lang="fa-IR" sz="4800" dirty="0">
            <a:cs typeface="B Shiraz" pitchFamily="2" charset="-78"/>
          </a:endParaRPr>
        </a:p>
      </dgm:t>
    </dgm:pt>
    <dgm:pt modelId="{ECB576E0-EFD1-4832-8B2F-4D9BA5DEBD45}" type="parTrans" cxnId="{E0B40A5E-B57D-4083-8B16-6270E1FEABCD}">
      <dgm:prSet/>
      <dgm:spPr/>
      <dgm:t>
        <a:bodyPr/>
        <a:lstStyle/>
        <a:p>
          <a:pPr rtl="1"/>
          <a:endParaRPr lang="fa-IR" sz="2800"/>
        </a:p>
      </dgm:t>
    </dgm:pt>
    <dgm:pt modelId="{D64C41E6-2942-4A0B-A329-41BFCED40F98}" type="sibTrans" cxnId="{E0B40A5E-B57D-4083-8B16-6270E1FEABCD}">
      <dgm:prSet/>
      <dgm:spPr/>
      <dgm:t>
        <a:bodyPr/>
        <a:lstStyle/>
        <a:p>
          <a:pPr rtl="1"/>
          <a:endParaRPr lang="fa-IR"/>
        </a:p>
      </dgm:t>
    </dgm:pt>
    <dgm:pt modelId="{431BE983-EAE4-4F54-AED9-46EA0F626774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فلسفه</a:t>
          </a:r>
          <a:endParaRPr lang="fa-IR" sz="4800" dirty="0">
            <a:cs typeface="B Shiraz" pitchFamily="2" charset="-78"/>
          </a:endParaRPr>
        </a:p>
      </dgm:t>
    </dgm:pt>
    <dgm:pt modelId="{3547F325-C882-48C1-AD71-6DCFEBFF4112}" type="parTrans" cxnId="{7BFC030A-389D-4643-BC62-655E04F380FB}">
      <dgm:prSet/>
      <dgm:spPr/>
      <dgm:t>
        <a:bodyPr/>
        <a:lstStyle/>
        <a:p>
          <a:pPr rtl="1"/>
          <a:endParaRPr lang="fa-IR" sz="2800"/>
        </a:p>
      </dgm:t>
    </dgm:pt>
    <dgm:pt modelId="{1EB492DB-DB58-4320-9D95-49AFEC36A638}" type="sibTrans" cxnId="{7BFC030A-389D-4643-BC62-655E04F380FB}">
      <dgm:prSet/>
      <dgm:spPr/>
      <dgm:t>
        <a:bodyPr/>
        <a:lstStyle/>
        <a:p>
          <a:pPr rtl="1"/>
          <a:endParaRPr lang="fa-IR"/>
        </a:p>
      </dgm:t>
    </dgm:pt>
    <dgm:pt modelId="{73C49F10-A3C6-4ACC-9888-AF17E6DE9520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ایمان</a:t>
          </a:r>
          <a:endParaRPr lang="fa-IR" sz="4800" dirty="0">
            <a:cs typeface="B Shiraz" pitchFamily="2" charset="-78"/>
          </a:endParaRPr>
        </a:p>
      </dgm:t>
    </dgm:pt>
    <dgm:pt modelId="{88FC2FE3-A247-40AE-B153-8C33E78068A8}" type="parTrans" cxnId="{B0A16737-4223-4F07-98F0-EAC3C3E69D29}">
      <dgm:prSet/>
      <dgm:spPr/>
      <dgm:t>
        <a:bodyPr/>
        <a:lstStyle/>
        <a:p>
          <a:pPr rtl="1"/>
          <a:endParaRPr lang="fa-IR"/>
        </a:p>
      </dgm:t>
    </dgm:pt>
    <dgm:pt modelId="{A1B51437-71C8-4F30-8169-4A791C7F77A0}" type="sibTrans" cxnId="{B0A16737-4223-4F07-98F0-EAC3C3E69D29}">
      <dgm:prSet/>
      <dgm:spPr/>
      <dgm:t>
        <a:bodyPr/>
        <a:lstStyle/>
        <a:p>
          <a:pPr rtl="1"/>
          <a:endParaRPr lang="fa-IR"/>
        </a:p>
      </dgm:t>
    </dgm:pt>
    <dgm:pt modelId="{CE6FD56F-828B-444F-ACB9-DD46F44C4923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کل شی</a:t>
          </a:r>
          <a:endParaRPr lang="fa-IR" sz="4800" dirty="0">
            <a:cs typeface="B Shiraz" pitchFamily="2" charset="-78"/>
          </a:endParaRPr>
        </a:p>
      </dgm:t>
    </dgm:pt>
    <dgm:pt modelId="{98E9C798-B88C-4F5F-BAF8-4CF70D39E10F}" type="parTrans" cxnId="{616FA8A2-0B20-41B5-8C93-A22D68E5ED20}">
      <dgm:prSet/>
      <dgm:spPr/>
      <dgm:t>
        <a:bodyPr/>
        <a:lstStyle/>
        <a:p>
          <a:pPr rtl="1"/>
          <a:endParaRPr lang="fa-IR"/>
        </a:p>
      </dgm:t>
    </dgm:pt>
    <dgm:pt modelId="{4786A441-44AF-45DD-8D5F-FDDDD03DED9D}" type="sibTrans" cxnId="{616FA8A2-0B20-41B5-8C93-A22D68E5ED20}">
      <dgm:prSet/>
      <dgm:spPr/>
      <dgm:t>
        <a:bodyPr/>
        <a:lstStyle/>
        <a:p>
          <a:pPr rtl="1"/>
          <a:endParaRPr lang="fa-IR"/>
        </a:p>
      </dgm:t>
    </dgm:pt>
    <dgm:pt modelId="{8449753F-3E2E-4AA7-9616-D654F1C1691B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شبهات</a:t>
          </a:r>
          <a:endParaRPr lang="fa-IR" sz="4800" dirty="0">
            <a:cs typeface="B Shiraz" pitchFamily="2" charset="-78"/>
          </a:endParaRPr>
        </a:p>
      </dgm:t>
    </dgm:pt>
    <dgm:pt modelId="{EF85ECCB-AE03-4637-9A1B-F9A8A89086CC}" type="parTrans" cxnId="{DC5979E6-13A9-4591-90C9-AFCB55DB7206}">
      <dgm:prSet/>
      <dgm:spPr/>
    </dgm:pt>
    <dgm:pt modelId="{6801DC65-6894-4331-ACC2-9DAD1DD01421}" type="sibTrans" cxnId="{DC5979E6-13A9-4591-90C9-AFCB55DB7206}">
      <dgm:prSet/>
      <dgm:spPr/>
    </dgm:pt>
    <dgm:pt modelId="{FB8B9880-B354-4165-8D8B-FA0A7B2CA528}" type="pres">
      <dgm:prSet presAssocID="{1344D75F-D84D-4CC2-A88D-5C34C1DC2A36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5CE0DE88-92D6-4328-9B0E-233FD14189CD}" type="pres">
      <dgm:prSet presAssocID="{53C4E6F6-FCEA-4ABB-A04F-2858464969EE}" presName="root" presStyleCnt="0"/>
      <dgm:spPr/>
      <dgm:t>
        <a:bodyPr/>
        <a:lstStyle/>
        <a:p>
          <a:pPr rtl="1"/>
          <a:endParaRPr lang="fa-IR"/>
        </a:p>
      </dgm:t>
    </dgm:pt>
    <dgm:pt modelId="{41EA1568-C71C-46F0-8B64-12342EA91B1B}" type="pres">
      <dgm:prSet presAssocID="{53C4E6F6-FCEA-4ABB-A04F-2858464969EE}" presName="rootComposite" presStyleCnt="0"/>
      <dgm:spPr/>
      <dgm:t>
        <a:bodyPr/>
        <a:lstStyle/>
        <a:p>
          <a:pPr rtl="1"/>
          <a:endParaRPr lang="fa-IR"/>
        </a:p>
      </dgm:t>
    </dgm:pt>
    <dgm:pt modelId="{9E0B7AB4-44CA-4379-9C76-501B5CCFE623}" type="pres">
      <dgm:prSet presAssocID="{53C4E6F6-FCEA-4ABB-A04F-2858464969EE}" presName="rootText" presStyleLbl="node1" presStyleIdx="0" presStyleCnt="3" custScaleX="176319" custScaleY="192488" custLinFactNeighborX="-3555" custLinFactNeighborY="-42936"/>
      <dgm:spPr/>
      <dgm:t>
        <a:bodyPr/>
        <a:lstStyle/>
        <a:p>
          <a:pPr rtl="1"/>
          <a:endParaRPr lang="fa-IR"/>
        </a:p>
      </dgm:t>
    </dgm:pt>
    <dgm:pt modelId="{F496A7F6-EDBF-465A-90B8-340C6A06F321}" type="pres">
      <dgm:prSet presAssocID="{53C4E6F6-FCEA-4ABB-A04F-2858464969EE}" presName="rootConnector" presStyleLbl="node1" presStyleIdx="0" presStyleCnt="3"/>
      <dgm:spPr/>
      <dgm:t>
        <a:bodyPr/>
        <a:lstStyle/>
        <a:p>
          <a:pPr rtl="1"/>
          <a:endParaRPr lang="fa-IR"/>
        </a:p>
      </dgm:t>
    </dgm:pt>
    <dgm:pt modelId="{1EB39E1F-C1B4-4DFE-8091-3E11A4A76F24}" type="pres">
      <dgm:prSet presAssocID="{53C4E6F6-FCEA-4ABB-A04F-2858464969EE}" presName="childShape" presStyleCnt="0"/>
      <dgm:spPr/>
      <dgm:t>
        <a:bodyPr/>
        <a:lstStyle/>
        <a:p>
          <a:pPr rtl="1"/>
          <a:endParaRPr lang="fa-IR"/>
        </a:p>
      </dgm:t>
    </dgm:pt>
    <dgm:pt modelId="{CB9B4C4D-A430-4A9A-9902-E3969A364444}" type="pres">
      <dgm:prSet presAssocID="{5BBFA04F-0679-4E9E-9035-59D11295E275}" presName="Name13" presStyleLbl="parChTrans1D2" presStyleIdx="0" presStyleCnt="16"/>
      <dgm:spPr/>
      <dgm:t>
        <a:bodyPr/>
        <a:lstStyle/>
        <a:p>
          <a:pPr rtl="1"/>
          <a:endParaRPr lang="fa-IR"/>
        </a:p>
      </dgm:t>
    </dgm:pt>
    <dgm:pt modelId="{3426F8C7-6202-4B8E-AB7A-3FA6FE6C434B}" type="pres">
      <dgm:prSet presAssocID="{48322CF2-EB30-4CA2-BA60-12E1703A5E17}" presName="childText" presStyleLbl="bgAcc1" presStyleIdx="0" presStyleCnt="16" custScaleX="22188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2EE9295-44FD-4DA0-AB63-53750325564F}" type="pres">
      <dgm:prSet presAssocID="{DFD3E715-6B05-4FC2-8D3B-6E47A49CEEBB}" presName="Name13" presStyleLbl="parChTrans1D2" presStyleIdx="1" presStyleCnt="16"/>
      <dgm:spPr/>
      <dgm:t>
        <a:bodyPr/>
        <a:lstStyle/>
        <a:p>
          <a:pPr rtl="1"/>
          <a:endParaRPr lang="fa-IR"/>
        </a:p>
      </dgm:t>
    </dgm:pt>
    <dgm:pt modelId="{C344F993-C763-4354-B491-C77131D5DCE3}" type="pres">
      <dgm:prSet presAssocID="{3A2BBD0E-FD57-41EC-A6AA-CB9886F0C8B4}" presName="childText" presStyleLbl="bgAcc1" presStyleIdx="1" presStyleCnt="16" custScaleX="22188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AF7562C-A95E-44A9-810F-E45C0070EE6C}" type="pres">
      <dgm:prSet presAssocID="{4A135462-5A26-4E42-9F95-005591EB0F5D}" presName="Name13" presStyleLbl="parChTrans1D2" presStyleIdx="2" presStyleCnt="16"/>
      <dgm:spPr/>
      <dgm:t>
        <a:bodyPr/>
        <a:lstStyle/>
        <a:p>
          <a:pPr rtl="1"/>
          <a:endParaRPr lang="fa-IR"/>
        </a:p>
      </dgm:t>
    </dgm:pt>
    <dgm:pt modelId="{07E027E7-792E-4CF7-8F64-E915D6E0E4AB}" type="pres">
      <dgm:prSet presAssocID="{9062C47C-3DB2-419D-A17D-AEF1AB95EF6E}" presName="childText" presStyleLbl="bgAcc1" presStyleIdx="2" presStyleCnt="16" custScaleX="22188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C63CE8A-868B-4872-9B81-A8B0AE903529}" type="pres">
      <dgm:prSet presAssocID="{3547F325-C882-48C1-AD71-6DCFEBFF4112}" presName="Name13" presStyleLbl="parChTrans1D2" presStyleIdx="3" presStyleCnt="16"/>
      <dgm:spPr/>
      <dgm:t>
        <a:bodyPr/>
        <a:lstStyle/>
        <a:p>
          <a:pPr rtl="1"/>
          <a:endParaRPr lang="fa-IR"/>
        </a:p>
      </dgm:t>
    </dgm:pt>
    <dgm:pt modelId="{2D4FB3DE-837E-418F-ABFF-6A1B370FA25B}" type="pres">
      <dgm:prSet presAssocID="{431BE983-EAE4-4F54-AED9-46EA0F626774}" presName="childText" presStyleLbl="bgAcc1" presStyleIdx="3" presStyleCnt="16" custScaleX="21377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66977F4-25FE-4BE2-9414-0EC491ADE731}" type="pres">
      <dgm:prSet presAssocID="{81D12433-0B4C-4F49-9AAD-B8ABA99E45F4}" presName="Name13" presStyleLbl="parChTrans1D2" presStyleIdx="4" presStyleCnt="16"/>
      <dgm:spPr/>
      <dgm:t>
        <a:bodyPr/>
        <a:lstStyle/>
        <a:p>
          <a:pPr rtl="1"/>
          <a:endParaRPr lang="fa-IR"/>
        </a:p>
      </dgm:t>
    </dgm:pt>
    <dgm:pt modelId="{13695737-BF9B-437E-9E6A-CF4E54C612A5}" type="pres">
      <dgm:prSet presAssocID="{0EEAEF7F-4290-48D2-88D1-85BE8F2783C7}" presName="childText" presStyleLbl="bgAcc1" presStyleIdx="4" presStyleCnt="16" custScaleX="22188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A51F2D0-2E2B-41CE-B356-97B4260C2F67}" type="pres">
      <dgm:prSet presAssocID="{7DFC90BE-C376-436B-AF46-A1E89E84AF29}" presName="Name13" presStyleLbl="parChTrans1D2" presStyleIdx="5" presStyleCnt="16"/>
      <dgm:spPr/>
      <dgm:t>
        <a:bodyPr/>
        <a:lstStyle/>
        <a:p>
          <a:pPr rtl="1"/>
          <a:endParaRPr lang="fa-IR"/>
        </a:p>
      </dgm:t>
    </dgm:pt>
    <dgm:pt modelId="{0FA75057-DD2C-4CA3-BC1C-C63F41B62AF2}" type="pres">
      <dgm:prSet presAssocID="{330A0080-0694-4DEF-B696-FDB77F0571E9}" presName="childText" presStyleLbl="bgAcc1" presStyleIdx="5" presStyleCnt="16" custScaleX="22188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A3CF52C-E6F7-49D7-A481-64DDBBA3AA51}" type="pres">
      <dgm:prSet presAssocID="{ECB576E0-EFD1-4832-8B2F-4D9BA5DEBD45}" presName="Name13" presStyleLbl="parChTrans1D2" presStyleIdx="6" presStyleCnt="16"/>
      <dgm:spPr/>
      <dgm:t>
        <a:bodyPr/>
        <a:lstStyle/>
        <a:p>
          <a:pPr rtl="1"/>
          <a:endParaRPr lang="fa-IR"/>
        </a:p>
      </dgm:t>
    </dgm:pt>
    <dgm:pt modelId="{9F9AA4DC-6359-41D9-92E9-F8CAA8117E63}" type="pres">
      <dgm:prSet presAssocID="{12646B8B-1311-43E5-A58B-E56A8D85C430}" presName="childText" presStyleLbl="bgAcc1" presStyleIdx="6" presStyleCnt="16" custScaleX="22145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959A586-FDEE-453D-A7A7-7E4108654B96}" type="pres">
      <dgm:prSet presAssocID="{EF85ECCB-AE03-4637-9A1B-F9A8A89086CC}" presName="Name13" presStyleLbl="parChTrans1D2" presStyleIdx="7" presStyleCnt="16"/>
      <dgm:spPr/>
    </dgm:pt>
    <dgm:pt modelId="{02CDD61E-7078-4A2E-9D4C-040B14EBDBC0}" type="pres">
      <dgm:prSet presAssocID="{8449753F-3E2E-4AA7-9616-D654F1C1691B}" presName="childText" presStyleLbl="bgAcc1" presStyleIdx="7" presStyleCnt="16" custScaleX="19528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B1416C4-008E-495B-9747-1FF0EFE240F0}" type="pres">
      <dgm:prSet presAssocID="{CE7372F8-EFD3-4BB0-A945-8F7679FB1E1B}" presName="root" presStyleCnt="0"/>
      <dgm:spPr/>
      <dgm:t>
        <a:bodyPr/>
        <a:lstStyle/>
        <a:p>
          <a:pPr rtl="1"/>
          <a:endParaRPr lang="fa-IR"/>
        </a:p>
      </dgm:t>
    </dgm:pt>
    <dgm:pt modelId="{3B695B78-2689-4B36-969E-941EF4D66A8E}" type="pres">
      <dgm:prSet presAssocID="{CE7372F8-EFD3-4BB0-A945-8F7679FB1E1B}" presName="rootComposite" presStyleCnt="0"/>
      <dgm:spPr/>
      <dgm:t>
        <a:bodyPr/>
        <a:lstStyle/>
        <a:p>
          <a:pPr rtl="1"/>
          <a:endParaRPr lang="fa-IR"/>
        </a:p>
      </dgm:t>
    </dgm:pt>
    <dgm:pt modelId="{DE8C7D24-297A-4363-8AFD-F1CCE6F0BF8D}" type="pres">
      <dgm:prSet presAssocID="{CE7372F8-EFD3-4BB0-A945-8F7679FB1E1B}" presName="rootText" presStyleLbl="node1" presStyleIdx="1" presStyleCnt="3" custScaleX="176319" custScaleY="192488" custLinFactY="-32059" custLinFactNeighborX="-270" custLinFactNeighborY="-100000"/>
      <dgm:spPr/>
      <dgm:t>
        <a:bodyPr/>
        <a:lstStyle/>
        <a:p>
          <a:pPr rtl="1"/>
          <a:endParaRPr lang="fa-IR"/>
        </a:p>
      </dgm:t>
    </dgm:pt>
    <dgm:pt modelId="{73E83F1B-93C2-4ABC-920E-FD0E88B79CB2}" type="pres">
      <dgm:prSet presAssocID="{CE7372F8-EFD3-4BB0-A945-8F7679FB1E1B}" presName="rootConnector" presStyleLbl="node1" presStyleIdx="1" presStyleCnt="3"/>
      <dgm:spPr/>
      <dgm:t>
        <a:bodyPr/>
        <a:lstStyle/>
        <a:p>
          <a:pPr rtl="1"/>
          <a:endParaRPr lang="fa-IR"/>
        </a:p>
      </dgm:t>
    </dgm:pt>
    <dgm:pt modelId="{FEC72E6E-9053-44F8-8B5E-CB33C0A53B1E}" type="pres">
      <dgm:prSet presAssocID="{CE7372F8-EFD3-4BB0-A945-8F7679FB1E1B}" presName="childShape" presStyleCnt="0"/>
      <dgm:spPr/>
      <dgm:t>
        <a:bodyPr/>
        <a:lstStyle/>
        <a:p>
          <a:pPr rtl="1"/>
          <a:endParaRPr lang="fa-IR"/>
        </a:p>
      </dgm:t>
    </dgm:pt>
    <dgm:pt modelId="{81C47699-5DE4-46DF-8A25-044B29681700}" type="pres">
      <dgm:prSet presAssocID="{60BA06DE-FA38-450D-93E8-0FEBCCD46BCF}" presName="Name13" presStyleLbl="parChTrans1D2" presStyleIdx="8" presStyleCnt="16"/>
      <dgm:spPr/>
      <dgm:t>
        <a:bodyPr/>
        <a:lstStyle/>
        <a:p>
          <a:pPr rtl="1"/>
          <a:endParaRPr lang="fa-IR"/>
        </a:p>
      </dgm:t>
    </dgm:pt>
    <dgm:pt modelId="{F48D42D1-90F9-427A-8F91-A480233CE5C1}" type="pres">
      <dgm:prSet presAssocID="{35A7E8AE-4C74-4DA6-AD2A-ACCD334ADD92}" presName="childText" presStyleLbl="bgAcc1" presStyleIdx="8" presStyleCnt="16" custScaleX="22188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BBC5604-1308-4ABF-AF9B-1F1289D14F9A}" type="pres">
      <dgm:prSet presAssocID="{77B5C1B1-63F2-4E79-AE18-1F97A30C82C1}" presName="Name13" presStyleLbl="parChTrans1D2" presStyleIdx="9" presStyleCnt="16"/>
      <dgm:spPr/>
      <dgm:t>
        <a:bodyPr/>
        <a:lstStyle/>
        <a:p>
          <a:pPr rtl="1"/>
          <a:endParaRPr lang="fa-IR"/>
        </a:p>
      </dgm:t>
    </dgm:pt>
    <dgm:pt modelId="{231DCD4F-DEA4-4D84-BA8E-D600EAEC752F}" type="pres">
      <dgm:prSet presAssocID="{88C398F4-C471-423E-B12E-86A8B7B3BC8F}" presName="childText" presStyleLbl="bgAcc1" presStyleIdx="9" presStyleCnt="16" custScaleX="22188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51011AA-BDF4-4BC8-9059-9B4504A89CCB}" type="pres">
      <dgm:prSet presAssocID="{250063AD-BF68-4437-9F04-17DDF7C98284}" presName="Name13" presStyleLbl="parChTrans1D2" presStyleIdx="10" presStyleCnt="16"/>
      <dgm:spPr/>
      <dgm:t>
        <a:bodyPr/>
        <a:lstStyle/>
        <a:p>
          <a:pPr rtl="1"/>
          <a:endParaRPr lang="fa-IR"/>
        </a:p>
      </dgm:t>
    </dgm:pt>
    <dgm:pt modelId="{C3B2B853-B3A6-48BD-A28B-1C3A73E203D2}" type="pres">
      <dgm:prSet presAssocID="{F1D9B506-DA49-4C54-A706-6D703700AF1C}" presName="childText" presStyleLbl="bgAcc1" presStyleIdx="10" presStyleCnt="16" custScaleX="22221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A9535D4-96B2-4A3C-866C-D58082481C08}" type="pres">
      <dgm:prSet presAssocID="{2A32FCF4-C4AE-4115-B45F-6438B1859B44}" presName="root" presStyleCnt="0"/>
      <dgm:spPr/>
      <dgm:t>
        <a:bodyPr/>
        <a:lstStyle/>
        <a:p>
          <a:pPr rtl="1"/>
          <a:endParaRPr lang="fa-IR"/>
        </a:p>
      </dgm:t>
    </dgm:pt>
    <dgm:pt modelId="{909546BD-D256-4BBF-ADEF-83D71B1B7ED9}" type="pres">
      <dgm:prSet presAssocID="{2A32FCF4-C4AE-4115-B45F-6438B1859B44}" presName="rootComposite" presStyleCnt="0"/>
      <dgm:spPr/>
      <dgm:t>
        <a:bodyPr/>
        <a:lstStyle/>
        <a:p>
          <a:pPr rtl="1"/>
          <a:endParaRPr lang="fa-IR"/>
        </a:p>
      </dgm:t>
    </dgm:pt>
    <dgm:pt modelId="{866247F8-5F01-4644-8076-6E8C9CDB3FB7}" type="pres">
      <dgm:prSet presAssocID="{2A32FCF4-C4AE-4115-B45F-6438B1859B44}" presName="rootText" presStyleLbl="node1" presStyleIdx="2" presStyleCnt="3" custScaleX="176319" custScaleY="192488" custLinFactY="-32059" custLinFactNeighborX="-196" custLinFactNeighborY="-100000"/>
      <dgm:spPr/>
      <dgm:t>
        <a:bodyPr/>
        <a:lstStyle/>
        <a:p>
          <a:pPr rtl="1"/>
          <a:endParaRPr lang="fa-IR"/>
        </a:p>
      </dgm:t>
    </dgm:pt>
    <dgm:pt modelId="{AEDAD46B-E0F4-4E41-9C87-D6CF00EFE4AC}" type="pres">
      <dgm:prSet presAssocID="{2A32FCF4-C4AE-4115-B45F-6438B1859B44}" presName="rootConnector" presStyleLbl="node1" presStyleIdx="2" presStyleCnt="3"/>
      <dgm:spPr/>
      <dgm:t>
        <a:bodyPr/>
        <a:lstStyle/>
        <a:p>
          <a:pPr rtl="1"/>
          <a:endParaRPr lang="fa-IR"/>
        </a:p>
      </dgm:t>
    </dgm:pt>
    <dgm:pt modelId="{2393A493-D0BB-45EF-9D53-043844656695}" type="pres">
      <dgm:prSet presAssocID="{2A32FCF4-C4AE-4115-B45F-6438B1859B44}" presName="childShape" presStyleCnt="0"/>
      <dgm:spPr/>
      <dgm:t>
        <a:bodyPr/>
        <a:lstStyle/>
        <a:p>
          <a:pPr rtl="1"/>
          <a:endParaRPr lang="fa-IR"/>
        </a:p>
      </dgm:t>
    </dgm:pt>
    <dgm:pt modelId="{A7A66D9B-A2FC-4A94-A006-ED9C2FB0A343}" type="pres">
      <dgm:prSet presAssocID="{3523AE4C-2207-4AED-BC82-FD618ADBB7CC}" presName="Name13" presStyleLbl="parChTrans1D2" presStyleIdx="11" presStyleCnt="16"/>
      <dgm:spPr/>
      <dgm:t>
        <a:bodyPr/>
        <a:lstStyle/>
        <a:p>
          <a:pPr rtl="1"/>
          <a:endParaRPr lang="fa-IR"/>
        </a:p>
      </dgm:t>
    </dgm:pt>
    <dgm:pt modelId="{06C4DD0F-1F84-4838-AD1F-470BA6027A23}" type="pres">
      <dgm:prSet presAssocID="{9261AD4A-5DD2-48FC-A826-8DCF505E3692}" presName="childText" presStyleLbl="bgAcc1" presStyleIdx="11" presStyleCnt="16" custScaleX="22188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43B1875-3C9D-40D9-A2D3-EB0FA1794BAD}" type="pres">
      <dgm:prSet presAssocID="{88FC2FE3-A247-40AE-B153-8C33E78068A8}" presName="Name13" presStyleLbl="parChTrans1D2" presStyleIdx="12" presStyleCnt="16"/>
      <dgm:spPr/>
      <dgm:t>
        <a:bodyPr/>
        <a:lstStyle/>
        <a:p>
          <a:pPr rtl="1"/>
          <a:endParaRPr lang="fa-IR"/>
        </a:p>
      </dgm:t>
    </dgm:pt>
    <dgm:pt modelId="{F19C0955-EF20-48EB-AD39-3BF39CA18617}" type="pres">
      <dgm:prSet presAssocID="{73C49F10-A3C6-4ACC-9888-AF17E6DE9520}" presName="childText" presStyleLbl="bgAcc1" presStyleIdx="12" presStyleCnt="16" custScaleX="22014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5DAFB7B-DA14-42BF-9871-D0031B5431A1}" type="pres">
      <dgm:prSet presAssocID="{B998CAFF-727E-40F5-86E8-B4C90788C839}" presName="Name13" presStyleLbl="parChTrans1D2" presStyleIdx="13" presStyleCnt="16"/>
      <dgm:spPr/>
      <dgm:t>
        <a:bodyPr/>
        <a:lstStyle/>
        <a:p>
          <a:pPr rtl="1"/>
          <a:endParaRPr lang="fa-IR"/>
        </a:p>
      </dgm:t>
    </dgm:pt>
    <dgm:pt modelId="{A98C9042-C428-4D93-857E-E3F66BB453BD}" type="pres">
      <dgm:prSet presAssocID="{F1D62FB2-BB06-415D-AB7A-BF3CB1628636}" presName="childText" presStyleLbl="bgAcc1" presStyleIdx="13" presStyleCnt="16" custScaleX="22188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773ADA2-8592-48C6-96D5-0542200BBE3D}" type="pres">
      <dgm:prSet presAssocID="{98E9C798-B88C-4F5F-BAF8-4CF70D39E10F}" presName="Name13" presStyleLbl="parChTrans1D2" presStyleIdx="14" presStyleCnt="16"/>
      <dgm:spPr/>
      <dgm:t>
        <a:bodyPr/>
        <a:lstStyle/>
        <a:p>
          <a:pPr rtl="1"/>
          <a:endParaRPr lang="fa-IR"/>
        </a:p>
      </dgm:t>
    </dgm:pt>
    <dgm:pt modelId="{494F3A32-A60E-40FB-B834-0FC99CB2A274}" type="pres">
      <dgm:prSet presAssocID="{CE6FD56F-828B-444F-ACB9-DD46F44C4923}" presName="childText" presStyleLbl="bgAcc1" presStyleIdx="14" presStyleCnt="16" custScaleX="22152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509159C-4BE0-4B03-B6EC-A1D8274EC743}" type="pres">
      <dgm:prSet presAssocID="{F7C5086C-49DE-4D60-9C06-8EBD57DAB48E}" presName="Name13" presStyleLbl="parChTrans1D2" presStyleIdx="15" presStyleCnt="16"/>
      <dgm:spPr/>
      <dgm:t>
        <a:bodyPr/>
        <a:lstStyle/>
        <a:p>
          <a:pPr rtl="1"/>
          <a:endParaRPr lang="fa-IR"/>
        </a:p>
      </dgm:t>
    </dgm:pt>
    <dgm:pt modelId="{EB641E0E-1021-4BFB-AF49-E7714243CF5D}" type="pres">
      <dgm:prSet presAssocID="{3339C755-DE37-4A47-83B6-2BE7E7A238FF}" presName="childText" presStyleLbl="bgAcc1" presStyleIdx="15" presStyleCnt="16" custScaleX="22188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75E22AB-7E78-4678-BF2D-48E190A7D9AC}" srcId="{2A32FCF4-C4AE-4115-B45F-6438B1859B44}" destId="{3339C755-DE37-4A47-83B6-2BE7E7A238FF}" srcOrd="4" destOrd="0" parTransId="{F7C5086C-49DE-4D60-9C06-8EBD57DAB48E}" sibTransId="{D229D3DF-5AA6-4E8B-980C-817C4029FA35}"/>
    <dgm:cxn modelId="{158AC473-CE57-454B-986C-E2F4C1537272}" type="presOf" srcId="{B998CAFF-727E-40F5-86E8-B4C90788C839}" destId="{75DAFB7B-DA14-42BF-9871-D0031B5431A1}" srcOrd="0" destOrd="0" presId="urn:microsoft.com/office/officeart/2005/8/layout/hierarchy3"/>
    <dgm:cxn modelId="{E378DABA-619D-4BB3-86FA-61A8A35D2718}" type="presOf" srcId="{9062C47C-3DB2-419D-A17D-AEF1AB95EF6E}" destId="{07E027E7-792E-4CF7-8F64-E915D6E0E4AB}" srcOrd="0" destOrd="0" presId="urn:microsoft.com/office/officeart/2005/8/layout/hierarchy3"/>
    <dgm:cxn modelId="{D6E83D99-008C-47B9-A702-F2F17BE2DBC1}" type="presOf" srcId="{CE6FD56F-828B-444F-ACB9-DD46F44C4923}" destId="{494F3A32-A60E-40FB-B834-0FC99CB2A274}" srcOrd="0" destOrd="0" presId="urn:microsoft.com/office/officeart/2005/8/layout/hierarchy3"/>
    <dgm:cxn modelId="{83D2F99F-8FDA-4356-8813-1944F264C196}" type="presOf" srcId="{5BBFA04F-0679-4E9E-9035-59D11295E275}" destId="{CB9B4C4D-A430-4A9A-9902-E3969A364444}" srcOrd="0" destOrd="0" presId="urn:microsoft.com/office/officeart/2005/8/layout/hierarchy3"/>
    <dgm:cxn modelId="{993926B7-B3EB-4494-A43A-892E6A9CDE90}" type="presOf" srcId="{53C4E6F6-FCEA-4ABB-A04F-2858464969EE}" destId="{9E0B7AB4-44CA-4379-9C76-501B5CCFE623}" srcOrd="0" destOrd="0" presId="urn:microsoft.com/office/officeart/2005/8/layout/hierarchy3"/>
    <dgm:cxn modelId="{12C7ECD4-B9FF-47E9-A090-10017BB20DBF}" type="presOf" srcId="{3339C755-DE37-4A47-83B6-2BE7E7A238FF}" destId="{EB641E0E-1021-4BFB-AF49-E7714243CF5D}" srcOrd="0" destOrd="0" presId="urn:microsoft.com/office/officeart/2005/8/layout/hierarchy3"/>
    <dgm:cxn modelId="{60144252-C4BC-4D3E-868A-A2582CC17316}" srcId="{1344D75F-D84D-4CC2-A88D-5C34C1DC2A36}" destId="{CE7372F8-EFD3-4BB0-A945-8F7679FB1E1B}" srcOrd="1" destOrd="0" parTransId="{17E76A92-5115-48B4-A96A-2C92B12BB9BB}" sibTransId="{6CE028A1-D3BB-4BB2-9B23-F2A2FD20D16A}"/>
    <dgm:cxn modelId="{D801948B-8A3C-4936-B5A7-E6BF6BF71C46}" type="presOf" srcId="{431BE983-EAE4-4F54-AED9-46EA0F626774}" destId="{2D4FB3DE-837E-418F-ABFF-6A1B370FA25B}" srcOrd="0" destOrd="0" presId="urn:microsoft.com/office/officeart/2005/8/layout/hierarchy3"/>
    <dgm:cxn modelId="{F1AE8789-9388-4038-AC88-1322E8D601D9}" type="presOf" srcId="{3523AE4C-2207-4AED-BC82-FD618ADBB7CC}" destId="{A7A66D9B-A2FC-4A94-A006-ED9C2FB0A343}" srcOrd="0" destOrd="0" presId="urn:microsoft.com/office/officeart/2005/8/layout/hierarchy3"/>
    <dgm:cxn modelId="{616FA8A2-0B20-41B5-8C93-A22D68E5ED20}" srcId="{2A32FCF4-C4AE-4115-B45F-6438B1859B44}" destId="{CE6FD56F-828B-444F-ACB9-DD46F44C4923}" srcOrd="3" destOrd="0" parTransId="{98E9C798-B88C-4F5F-BAF8-4CF70D39E10F}" sibTransId="{4786A441-44AF-45DD-8D5F-FDDDD03DED9D}"/>
    <dgm:cxn modelId="{5C911AC7-3802-486A-AFA8-23A306C9CFC0}" type="presOf" srcId="{81D12433-0B4C-4F49-9AAD-B8ABA99E45F4}" destId="{666977F4-25FE-4BE2-9414-0EC491ADE731}" srcOrd="0" destOrd="0" presId="urn:microsoft.com/office/officeart/2005/8/layout/hierarchy3"/>
    <dgm:cxn modelId="{3E10490C-F639-476C-84C0-9E7D1A176FED}" type="presOf" srcId="{2A32FCF4-C4AE-4115-B45F-6438B1859B44}" destId="{AEDAD46B-E0F4-4E41-9C87-D6CF00EFE4AC}" srcOrd="1" destOrd="0" presId="urn:microsoft.com/office/officeart/2005/8/layout/hierarchy3"/>
    <dgm:cxn modelId="{A864815C-1245-4956-9CE9-FD4D2889E828}" type="presOf" srcId="{1344D75F-D84D-4CC2-A88D-5C34C1DC2A36}" destId="{FB8B9880-B354-4165-8D8B-FA0A7B2CA528}" srcOrd="0" destOrd="0" presId="urn:microsoft.com/office/officeart/2005/8/layout/hierarchy3"/>
    <dgm:cxn modelId="{CA44E947-6B90-4B90-90AD-12E0FC6EC94E}" type="presOf" srcId="{7DFC90BE-C376-436B-AF46-A1E89E84AF29}" destId="{FA51F2D0-2E2B-41CE-B356-97B4260C2F67}" srcOrd="0" destOrd="0" presId="urn:microsoft.com/office/officeart/2005/8/layout/hierarchy3"/>
    <dgm:cxn modelId="{BBE55806-34C2-4A7F-B319-8E69B0571C92}" type="presOf" srcId="{250063AD-BF68-4437-9F04-17DDF7C98284}" destId="{451011AA-BDF4-4BC8-9059-9B4504A89CCB}" srcOrd="0" destOrd="0" presId="urn:microsoft.com/office/officeart/2005/8/layout/hierarchy3"/>
    <dgm:cxn modelId="{C83DD6ED-B647-4230-8C90-D16259878E24}" type="presOf" srcId="{9261AD4A-5DD2-48FC-A826-8DCF505E3692}" destId="{06C4DD0F-1F84-4838-AD1F-470BA6027A23}" srcOrd="0" destOrd="0" presId="urn:microsoft.com/office/officeart/2005/8/layout/hierarchy3"/>
    <dgm:cxn modelId="{50535E60-BF2F-4241-A185-EDDDD94ADC05}" srcId="{CE7372F8-EFD3-4BB0-A945-8F7679FB1E1B}" destId="{F1D9B506-DA49-4C54-A706-6D703700AF1C}" srcOrd="2" destOrd="0" parTransId="{250063AD-BF68-4437-9F04-17DDF7C98284}" sibTransId="{64642B24-9E72-4CA9-97C5-7A05920A1DB1}"/>
    <dgm:cxn modelId="{B5FEB960-9B46-4BC1-B8F6-4C9D56E63561}" srcId="{53C4E6F6-FCEA-4ABB-A04F-2858464969EE}" destId="{9062C47C-3DB2-419D-A17D-AEF1AB95EF6E}" srcOrd="2" destOrd="0" parTransId="{4A135462-5A26-4E42-9F95-005591EB0F5D}" sibTransId="{D24A98D6-CE0C-4CA6-A834-4A74644A6D5C}"/>
    <dgm:cxn modelId="{C05E6583-259C-4664-A81F-1E8D60119311}" type="presOf" srcId="{88C398F4-C471-423E-B12E-86A8B7B3BC8F}" destId="{231DCD4F-DEA4-4D84-BA8E-D600EAEC752F}" srcOrd="0" destOrd="0" presId="urn:microsoft.com/office/officeart/2005/8/layout/hierarchy3"/>
    <dgm:cxn modelId="{83724ABC-D298-4C4F-A600-893077CD059C}" type="presOf" srcId="{35A7E8AE-4C74-4DA6-AD2A-ACCD334ADD92}" destId="{F48D42D1-90F9-427A-8F91-A480233CE5C1}" srcOrd="0" destOrd="0" presId="urn:microsoft.com/office/officeart/2005/8/layout/hierarchy3"/>
    <dgm:cxn modelId="{9BA21FAD-3FE4-44BA-A1C1-A60EA6381D92}" type="presOf" srcId="{53C4E6F6-FCEA-4ABB-A04F-2858464969EE}" destId="{F496A7F6-EDBF-465A-90B8-340C6A06F321}" srcOrd="1" destOrd="0" presId="urn:microsoft.com/office/officeart/2005/8/layout/hierarchy3"/>
    <dgm:cxn modelId="{C980C22D-C222-4194-BC33-D6827D81B605}" type="presOf" srcId="{8449753F-3E2E-4AA7-9616-D654F1C1691B}" destId="{02CDD61E-7078-4A2E-9D4C-040B14EBDBC0}" srcOrd="0" destOrd="0" presId="urn:microsoft.com/office/officeart/2005/8/layout/hierarchy3"/>
    <dgm:cxn modelId="{77CA5518-9434-425B-B177-EC06CF620D73}" type="presOf" srcId="{12646B8B-1311-43E5-A58B-E56A8D85C430}" destId="{9F9AA4DC-6359-41D9-92E9-F8CAA8117E63}" srcOrd="0" destOrd="0" presId="urn:microsoft.com/office/officeart/2005/8/layout/hierarchy3"/>
    <dgm:cxn modelId="{F07E0098-7D95-448C-BAF4-ECE1264ABAA8}" type="presOf" srcId="{330A0080-0694-4DEF-B696-FDB77F0571E9}" destId="{0FA75057-DD2C-4CA3-BC1C-C63F41B62AF2}" srcOrd="0" destOrd="0" presId="urn:microsoft.com/office/officeart/2005/8/layout/hierarchy3"/>
    <dgm:cxn modelId="{E8DDE4CA-900E-4A69-8EBB-4C1394E5D2EF}" type="presOf" srcId="{CE7372F8-EFD3-4BB0-A945-8F7679FB1E1B}" destId="{73E83F1B-93C2-4ABC-920E-FD0E88B79CB2}" srcOrd="1" destOrd="0" presId="urn:microsoft.com/office/officeart/2005/8/layout/hierarchy3"/>
    <dgm:cxn modelId="{D1F2047A-0559-4909-8751-42DC8F3520E1}" srcId="{2A32FCF4-C4AE-4115-B45F-6438B1859B44}" destId="{F1D62FB2-BB06-415D-AB7A-BF3CB1628636}" srcOrd="2" destOrd="0" parTransId="{B998CAFF-727E-40F5-86E8-B4C90788C839}" sibTransId="{77E5C347-48DF-46EB-86BB-39CAD2BC27AD}"/>
    <dgm:cxn modelId="{8054EA60-92B1-43F4-AF9C-40BEC1604D81}" type="presOf" srcId="{CE7372F8-EFD3-4BB0-A945-8F7679FB1E1B}" destId="{DE8C7D24-297A-4363-8AFD-F1CCE6F0BF8D}" srcOrd="0" destOrd="0" presId="urn:microsoft.com/office/officeart/2005/8/layout/hierarchy3"/>
    <dgm:cxn modelId="{EDE86D98-9AF7-4385-8220-5439B7D3B275}" type="presOf" srcId="{DFD3E715-6B05-4FC2-8D3B-6E47A49CEEBB}" destId="{F2EE9295-44FD-4DA0-AB63-53750325564F}" srcOrd="0" destOrd="0" presId="urn:microsoft.com/office/officeart/2005/8/layout/hierarchy3"/>
    <dgm:cxn modelId="{69405F52-CC96-46AD-A385-24F9FA093D86}" srcId="{2A32FCF4-C4AE-4115-B45F-6438B1859B44}" destId="{9261AD4A-5DD2-48FC-A826-8DCF505E3692}" srcOrd="0" destOrd="0" parTransId="{3523AE4C-2207-4AED-BC82-FD618ADBB7CC}" sibTransId="{62471ED0-E6B5-410F-AA1E-4A887A15A755}"/>
    <dgm:cxn modelId="{E0B40A5E-B57D-4083-8B16-6270E1FEABCD}" srcId="{53C4E6F6-FCEA-4ABB-A04F-2858464969EE}" destId="{12646B8B-1311-43E5-A58B-E56A8D85C430}" srcOrd="6" destOrd="0" parTransId="{ECB576E0-EFD1-4832-8B2F-4D9BA5DEBD45}" sibTransId="{D64C41E6-2942-4A0B-A329-41BFCED40F98}"/>
    <dgm:cxn modelId="{D90BB602-C068-40E0-9AB3-F9D36D703787}" type="presOf" srcId="{3547F325-C882-48C1-AD71-6DCFEBFF4112}" destId="{CC63CE8A-868B-4872-9B81-A8B0AE903529}" srcOrd="0" destOrd="0" presId="urn:microsoft.com/office/officeart/2005/8/layout/hierarchy3"/>
    <dgm:cxn modelId="{85F44E0B-670D-4437-9278-296A31DBCF7A}" type="presOf" srcId="{88FC2FE3-A247-40AE-B153-8C33E78068A8}" destId="{843B1875-3C9D-40D9-A2D3-EB0FA1794BAD}" srcOrd="0" destOrd="0" presId="urn:microsoft.com/office/officeart/2005/8/layout/hierarchy3"/>
    <dgm:cxn modelId="{CBD12E45-D369-47CD-8522-6A1BBEACFBDC}" type="presOf" srcId="{ECB576E0-EFD1-4832-8B2F-4D9BA5DEBD45}" destId="{9A3CF52C-E6F7-49D7-A481-64DDBBA3AA51}" srcOrd="0" destOrd="0" presId="urn:microsoft.com/office/officeart/2005/8/layout/hierarchy3"/>
    <dgm:cxn modelId="{365FC9D5-2DAF-40F7-86A8-1EB3846A961D}" srcId="{CE7372F8-EFD3-4BB0-A945-8F7679FB1E1B}" destId="{35A7E8AE-4C74-4DA6-AD2A-ACCD334ADD92}" srcOrd="0" destOrd="0" parTransId="{60BA06DE-FA38-450D-93E8-0FEBCCD46BCF}" sibTransId="{C68BAA13-7656-40B4-9B98-7E1CFA3F2A60}"/>
    <dgm:cxn modelId="{7BFC030A-389D-4643-BC62-655E04F380FB}" srcId="{53C4E6F6-FCEA-4ABB-A04F-2858464969EE}" destId="{431BE983-EAE4-4F54-AED9-46EA0F626774}" srcOrd="3" destOrd="0" parTransId="{3547F325-C882-48C1-AD71-6DCFEBFF4112}" sibTransId="{1EB492DB-DB58-4320-9D95-49AFEC36A638}"/>
    <dgm:cxn modelId="{3025D0FD-E015-4F97-9FFF-10C20A3E4A8E}" type="presOf" srcId="{48322CF2-EB30-4CA2-BA60-12E1703A5E17}" destId="{3426F8C7-6202-4B8E-AB7A-3FA6FE6C434B}" srcOrd="0" destOrd="0" presId="urn:microsoft.com/office/officeart/2005/8/layout/hierarchy3"/>
    <dgm:cxn modelId="{82AC2867-25FD-4B1D-9D69-DD51919F43BD}" srcId="{53C4E6F6-FCEA-4ABB-A04F-2858464969EE}" destId="{48322CF2-EB30-4CA2-BA60-12E1703A5E17}" srcOrd="0" destOrd="0" parTransId="{5BBFA04F-0679-4E9E-9035-59D11295E275}" sibTransId="{AA8B4FA0-AD41-4A7D-B3C7-89EE04FA5786}"/>
    <dgm:cxn modelId="{C177B862-70FE-48FA-961E-5AD552BC123C}" srcId="{CE7372F8-EFD3-4BB0-A945-8F7679FB1E1B}" destId="{88C398F4-C471-423E-B12E-86A8B7B3BC8F}" srcOrd="1" destOrd="0" parTransId="{77B5C1B1-63F2-4E79-AE18-1F97A30C82C1}" sibTransId="{55832761-10DC-4C9E-B13C-F3737108C9F3}"/>
    <dgm:cxn modelId="{1AFCDD44-5B74-442D-86B0-E09E54C748F5}" type="presOf" srcId="{0EEAEF7F-4290-48D2-88D1-85BE8F2783C7}" destId="{13695737-BF9B-437E-9E6A-CF4E54C612A5}" srcOrd="0" destOrd="0" presId="urn:microsoft.com/office/officeart/2005/8/layout/hierarchy3"/>
    <dgm:cxn modelId="{C3E00C12-9CFE-4D71-A460-8F97CCF16EA5}" type="presOf" srcId="{60BA06DE-FA38-450D-93E8-0FEBCCD46BCF}" destId="{81C47699-5DE4-46DF-8A25-044B29681700}" srcOrd="0" destOrd="0" presId="urn:microsoft.com/office/officeart/2005/8/layout/hierarchy3"/>
    <dgm:cxn modelId="{72F5A76E-AD7D-40E9-BE09-419FC3AB6F36}" type="presOf" srcId="{4A135462-5A26-4E42-9F95-005591EB0F5D}" destId="{BAF7562C-A95E-44A9-810F-E45C0070EE6C}" srcOrd="0" destOrd="0" presId="urn:microsoft.com/office/officeart/2005/8/layout/hierarchy3"/>
    <dgm:cxn modelId="{D2F83551-FEDB-4330-A8FC-28E08D90DBA9}" type="presOf" srcId="{77B5C1B1-63F2-4E79-AE18-1F97A30C82C1}" destId="{CBBC5604-1308-4ABF-AF9B-1F1289D14F9A}" srcOrd="0" destOrd="0" presId="urn:microsoft.com/office/officeart/2005/8/layout/hierarchy3"/>
    <dgm:cxn modelId="{481881F1-0F0C-4F88-A4DB-68DE1D1676DD}" type="presOf" srcId="{3A2BBD0E-FD57-41EC-A6AA-CB9886F0C8B4}" destId="{C344F993-C763-4354-B491-C77131D5DCE3}" srcOrd="0" destOrd="0" presId="urn:microsoft.com/office/officeart/2005/8/layout/hierarchy3"/>
    <dgm:cxn modelId="{7A7F11F1-FF61-4F13-AD69-D20378FAA8AE}" srcId="{1344D75F-D84D-4CC2-A88D-5C34C1DC2A36}" destId="{2A32FCF4-C4AE-4115-B45F-6438B1859B44}" srcOrd="2" destOrd="0" parTransId="{2C08414B-7FF1-48B8-AA11-83361E13C8CB}" sibTransId="{82E361D9-9439-4BE3-B368-7A8093AFCCEC}"/>
    <dgm:cxn modelId="{DC5979E6-13A9-4591-90C9-AFCB55DB7206}" srcId="{53C4E6F6-FCEA-4ABB-A04F-2858464969EE}" destId="{8449753F-3E2E-4AA7-9616-D654F1C1691B}" srcOrd="7" destOrd="0" parTransId="{EF85ECCB-AE03-4637-9A1B-F9A8A89086CC}" sibTransId="{6801DC65-6894-4331-ACC2-9DAD1DD01421}"/>
    <dgm:cxn modelId="{E4FD8AD4-8EA5-49FE-BAE3-1EB99E3E3E95}" type="presOf" srcId="{73C49F10-A3C6-4ACC-9888-AF17E6DE9520}" destId="{F19C0955-EF20-48EB-AD39-3BF39CA18617}" srcOrd="0" destOrd="0" presId="urn:microsoft.com/office/officeart/2005/8/layout/hierarchy3"/>
    <dgm:cxn modelId="{1BC9B606-738E-4B0F-8FDA-E7345A88ECE0}" type="presOf" srcId="{98E9C798-B88C-4F5F-BAF8-4CF70D39E10F}" destId="{C773ADA2-8592-48C6-96D5-0542200BBE3D}" srcOrd="0" destOrd="0" presId="urn:microsoft.com/office/officeart/2005/8/layout/hierarchy3"/>
    <dgm:cxn modelId="{1C33AA95-864E-4C67-BE99-BF8DC42B9E0C}" srcId="{1344D75F-D84D-4CC2-A88D-5C34C1DC2A36}" destId="{53C4E6F6-FCEA-4ABB-A04F-2858464969EE}" srcOrd="0" destOrd="0" parTransId="{0B9AFC7F-F5FC-4209-93FF-F06B2FD95FC5}" sibTransId="{7E779992-F502-4991-B4A0-0899741B4EC0}"/>
    <dgm:cxn modelId="{F06ADF56-CEDB-4726-9F96-317AB5A9DCDC}" type="presOf" srcId="{2A32FCF4-C4AE-4115-B45F-6438B1859B44}" destId="{866247F8-5F01-4644-8076-6E8C9CDB3FB7}" srcOrd="0" destOrd="0" presId="urn:microsoft.com/office/officeart/2005/8/layout/hierarchy3"/>
    <dgm:cxn modelId="{6172A30E-3A0C-4CBC-AEC0-0011512036C1}" srcId="{53C4E6F6-FCEA-4ABB-A04F-2858464969EE}" destId="{0EEAEF7F-4290-48D2-88D1-85BE8F2783C7}" srcOrd="4" destOrd="0" parTransId="{81D12433-0B4C-4F49-9AAD-B8ABA99E45F4}" sibTransId="{507A0CCB-83A9-44C9-BA4C-A9F45A9BC1D9}"/>
    <dgm:cxn modelId="{55FB63DE-D11B-45AD-80E7-E4C647376B6F}" srcId="{53C4E6F6-FCEA-4ABB-A04F-2858464969EE}" destId="{3A2BBD0E-FD57-41EC-A6AA-CB9886F0C8B4}" srcOrd="1" destOrd="0" parTransId="{DFD3E715-6B05-4FC2-8D3B-6E47A49CEEBB}" sibTransId="{E4EF3E8C-0E36-4DCB-91B9-8002E663F6ED}"/>
    <dgm:cxn modelId="{4D10B27A-FDE5-4E9F-8456-9F6837C720CC}" type="presOf" srcId="{EF85ECCB-AE03-4637-9A1B-F9A8A89086CC}" destId="{4959A586-FDEE-453D-A7A7-7E4108654B96}" srcOrd="0" destOrd="0" presId="urn:microsoft.com/office/officeart/2005/8/layout/hierarchy3"/>
    <dgm:cxn modelId="{B0A16737-4223-4F07-98F0-EAC3C3E69D29}" srcId="{2A32FCF4-C4AE-4115-B45F-6438B1859B44}" destId="{73C49F10-A3C6-4ACC-9888-AF17E6DE9520}" srcOrd="1" destOrd="0" parTransId="{88FC2FE3-A247-40AE-B153-8C33E78068A8}" sibTransId="{A1B51437-71C8-4F30-8169-4A791C7F77A0}"/>
    <dgm:cxn modelId="{0FCC535D-89D2-465B-8A9E-3630851A69F9}" type="presOf" srcId="{F1D9B506-DA49-4C54-A706-6D703700AF1C}" destId="{C3B2B853-B3A6-48BD-A28B-1C3A73E203D2}" srcOrd="0" destOrd="0" presId="urn:microsoft.com/office/officeart/2005/8/layout/hierarchy3"/>
    <dgm:cxn modelId="{4FA83629-69FA-457D-AB6C-4BABE2B461FB}" srcId="{53C4E6F6-FCEA-4ABB-A04F-2858464969EE}" destId="{330A0080-0694-4DEF-B696-FDB77F0571E9}" srcOrd="5" destOrd="0" parTransId="{7DFC90BE-C376-436B-AF46-A1E89E84AF29}" sibTransId="{8ADA01BA-D546-4F35-B82A-3863E818AB81}"/>
    <dgm:cxn modelId="{AC4B5DA7-37F9-4165-BEBE-F3896A746FFF}" type="presOf" srcId="{F1D62FB2-BB06-415D-AB7A-BF3CB1628636}" destId="{A98C9042-C428-4D93-857E-E3F66BB453BD}" srcOrd="0" destOrd="0" presId="urn:microsoft.com/office/officeart/2005/8/layout/hierarchy3"/>
    <dgm:cxn modelId="{309B74E6-91DD-4669-940C-E8EB7983B419}" type="presOf" srcId="{F7C5086C-49DE-4D60-9C06-8EBD57DAB48E}" destId="{D509159C-4BE0-4B03-B6EC-A1D8274EC743}" srcOrd="0" destOrd="0" presId="urn:microsoft.com/office/officeart/2005/8/layout/hierarchy3"/>
    <dgm:cxn modelId="{DBA6EB5A-36F6-4049-B984-CA4C78E6C0AC}" type="presParOf" srcId="{FB8B9880-B354-4165-8D8B-FA0A7B2CA528}" destId="{5CE0DE88-92D6-4328-9B0E-233FD14189CD}" srcOrd="0" destOrd="0" presId="urn:microsoft.com/office/officeart/2005/8/layout/hierarchy3"/>
    <dgm:cxn modelId="{60BEF448-4D99-4BAD-A8F3-3896EDBE8166}" type="presParOf" srcId="{5CE0DE88-92D6-4328-9B0E-233FD14189CD}" destId="{41EA1568-C71C-46F0-8B64-12342EA91B1B}" srcOrd="0" destOrd="0" presId="urn:microsoft.com/office/officeart/2005/8/layout/hierarchy3"/>
    <dgm:cxn modelId="{2F2AEA3C-F9C3-4D3D-9E5D-C746C7269246}" type="presParOf" srcId="{41EA1568-C71C-46F0-8B64-12342EA91B1B}" destId="{9E0B7AB4-44CA-4379-9C76-501B5CCFE623}" srcOrd="0" destOrd="0" presId="urn:microsoft.com/office/officeart/2005/8/layout/hierarchy3"/>
    <dgm:cxn modelId="{0A4CF660-8CDE-462F-9615-2E4E728839B8}" type="presParOf" srcId="{41EA1568-C71C-46F0-8B64-12342EA91B1B}" destId="{F496A7F6-EDBF-465A-90B8-340C6A06F321}" srcOrd="1" destOrd="0" presId="urn:microsoft.com/office/officeart/2005/8/layout/hierarchy3"/>
    <dgm:cxn modelId="{39A22730-3259-46C9-8DF9-3066C35559FE}" type="presParOf" srcId="{5CE0DE88-92D6-4328-9B0E-233FD14189CD}" destId="{1EB39E1F-C1B4-4DFE-8091-3E11A4A76F24}" srcOrd="1" destOrd="0" presId="urn:microsoft.com/office/officeart/2005/8/layout/hierarchy3"/>
    <dgm:cxn modelId="{9E10105C-5365-4348-BD18-7DF452B2EA54}" type="presParOf" srcId="{1EB39E1F-C1B4-4DFE-8091-3E11A4A76F24}" destId="{CB9B4C4D-A430-4A9A-9902-E3969A364444}" srcOrd="0" destOrd="0" presId="urn:microsoft.com/office/officeart/2005/8/layout/hierarchy3"/>
    <dgm:cxn modelId="{8A0D52A2-8694-422C-92D9-DFF6BC20C64F}" type="presParOf" srcId="{1EB39E1F-C1B4-4DFE-8091-3E11A4A76F24}" destId="{3426F8C7-6202-4B8E-AB7A-3FA6FE6C434B}" srcOrd="1" destOrd="0" presId="urn:microsoft.com/office/officeart/2005/8/layout/hierarchy3"/>
    <dgm:cxn modelId="{530A0DAC-0299-4368-A64D-B255CAB7D065}" type="presParOf" srcId="{1EB39E1F-C1B4-4DFE-8091-3E11A4A76F24}" destId="{F2EE9295-44FD-4DA0-AB63-53750325564F}" srcOrd="2" destOrd="0" presId="urn:microsoft.com/office/officeart/2005/8/layout/hierarchy3"/>
    <dgm:cxn modelId="{753799BD-3E4F-48C2-9F3F-2FC3C5B181E4}" type="presParOf" srcId="{1EB39E1F-C1B4-4DFE-8091-3E11A4A76F24}" destId="{C344F993-C763-4354-B491-C77131D5DCE3}" srcOrd="3" destOrd="0" presId="urn:microsoft.com/office/officeart/2005/8/layout/hierarchy3"/>
    <dgm:cxn modelId="{C8279477-C0B4-4A44-AEB4-6FCB6F2697AB}" type="presParOf" srcId="{1EB39E1F-C1B4-4DFE-8091-3E11A4A76F24}" destId="{BAF7562C-A95E-44A9-810F-E45C0070EE6C}" srcOrd="4" destOrd="0" presId="urn:microsoft.com/office/officeart/2005/8/layout/hierarchy3"/>
    <dgm:cxn modelId="{5B5D1B8C-ED21-495A-A37C-ABFF4DE71BCA}" type="presParOf" srcId="{1EB39E1F-C1B4-4DFE-8091-3E11A4A76F24}" destId="{07E027E7-792E-4CF7-8F64-E915D6E0E4AB}" srcOrd="5" destOrd="0" presId="urn:microsoft.com/office/officeart/2005/8/layout/hierarchy3"/>
    <dgm:cxn modelId="{CE663F26-15F1-4F41-8DEF-F4EF63A92920}" type="presParOf" srcId="{1EB39E1F-C1B4-4DFE-8091-3E11A4A76F24}" destId="{CC63CE8A-868B-4872-9B81-A8B0AE903529}" srcOrd="6" destOrd="0" presId="urn:microsoft.com/office/officeart/2005/8/layout/hierarchy3"/>
    <dgm:cxn modelId="{C25CCF57-F187-4182-8FB3-5F5AAA5C95A9}" type="presParOf" srcId="{1EB39E1F-C1B4-4DFE-8091-3E11A4A76F24}" destId="{2D4FB3DE-837E-418F-ABFF-6A1B370FA25B}" srcOrd="7" destOrd="0" presId="urn:microsoft.com/office/officeart/2005/8/layout/hierarchy3"/>
    <dgm:cxn modelId="{E124AA1D-FC82-4379-82E5-1FCDBC8FC12E}" type="presParOf" srcId="{1EB39E1F-C1B4-4DFE-8091-3E11A4A76F24}" destId="{666977F4-25FE-4BE2-9414-0EC491ADE731}" srcOrd="8" destOrd="0" presId="urn:microsoft.com/office/officeart/2005/8/layout/hierarchy3"/>
    <dgm:cxn modelId="{E15784B7-AF73-4C65-9EDD-D20B5D87DF3E}" type="presParOf" srcId="{1EB39E1F-C1B4-4DFE-8091-3E11A4A76F24}" destId="{13695737-BF9B-437E-9E6A-CF4E54C612A5}" srcOrd="9" destOrd="0" presId="urn:microsoft.com/office/officeart/2005/8/layout/hierarchy3"/>
    <dgm:cxn modelId="{9F5CA4F0-F7E2-46E7-BA4D-65D85723EA06}" type="presParOf" srcId="{1EB39E1F-C1B4-4DFE-8091-3E11A4A76F24}" destId="{FA51F2D0-2E2B-41CE-B356-97B4260C2F67}" srcOrd="10" destOrd="0" presId="urn:microsoft.com/office/officeart/2005/8/layout/hierarchy3"/>
    <dgm:cxn modelId="{B152BDCC-3E7F-4248-863F-90AF658CD197}" type="presParOf" srcId="{1EB39E1F-C1B4-4DFE-8091-3E11A4A76F24}" destId="{0FA75057-DD2C-4CA3-BC1C-C63F41B62AF2}" srcOrd="11" destOrd="0" presId="urn:microsoft.com/office/officeart/2005/8/layout/hierarchy3"/>
    <dgm:cxn modelId="{C40A5F43-6BA1-4775-B73D-88C2302143DC}" type="presParOf" srcId="{1EB39E1F-C1B4-4DFE-8091-3E11A4A76F24}" destId="{9A3CF52C-E6F7-49D7-A481-64DDBBA3AA51}" srcOrd="12" destOrd="0" presId="urn:microsoft.com/office/officeart/2005/8/layout/hierarchy3"/>
    <dgm:cxn modelId="{B0912427-9658-4283-8F7B-37F748B250BA}" type="presParOf" srcId="{1EB39E1F-C1B4-4DFE-8091-3E11A4A76F24}" destId="{9F9AA4DC-6359-41D9-92E9-F8CAA8117E63}" srcOrd="13" destOrd="0" presId="urn:microsoft.com/office/officeart/2005/8/layout/hierarchy3"/>
    <dgm:cxn modelId="{379AEB39-9F38-44A2-A326-E1D28BE33429}" type="presParOf" srcId="{1EB39E1F-C1B4-4DFE-8091-3E11A4A76F24}" destId="{4959A586-FDEE-453D-A7A7-7E4108654B96}" srcOrd="14" destOrd="0" presId="urn:microsoft.com/office/officeart/2005/8/layout/hierarchy3"/>
    <dgm:cxn modelId="{EE1F125A-3F7C-4FE3-ADE7-F7644E2B53C1}" type="presParOf" srcId="{1EB39E1F-C1B4-4DFE-8091-3E11A4A76F24}" destId="{02CDD61E-7078-4A2E-9D4C-040B14EBDBC0}" srcOrd="15" destOrd="0" presId="urn:microsoft.com/office/officeart/2005/8/layout/hierarchy3"/>
    <dgm:cxn modelId="{CDCB04C3-CB7D-4B1F-9B48-6265A01152E0}" type="presParOf" srcId="{FB8B9880-B354-4165-8D8B-FA0A7B2CA528}" destId="{3B1416C4-008E-495B-9747-1FF0EFE240F0}" srcOrd="1" destOrd="0" presId="urn:microsoft.com/office/officeart/2005/8/layout/hierarchy3"/>
    <dgm:cxn modelId="{B0AB5DAD-00E2-4AC9-931E-4CFEFC499B21}" type="presParOf" srcId="{3B1416C4-008E-495B-9747-1FF0EFE240F0}" destId="{3B695B78-2689-4B36-969E-941EF4D66A8E}" srcOrd="0" destOrd="0" presId="urn:microsoft.com/office/officeart/2005/8/layout/hierarchy3"/>
    <dgm:cxn modelId="{AA8BDF4F-280F-4229-818C-49BE4B6FFA00}" type="presParOf" srcId="{3B695B78-2689-4B36-969E-941EF4D66A8E}" destId="{DE8C7D24-297A-4363-8AFD-F1CCE6F0BF8D}" srcOrd="0" destOrd="0" presId="urn:microsoft.com/office/officeart/2005/8/layout/hierarchy3"/>
    <dgm:cxn modelId="{B2528C40-A77E-41A7-96AF-EB52FF47D4E5}" type="presParOf" srcId="{3B695B78-2689-4B36-969E-941EF4D66A8E}" destId="{73E83F1B-93C2-4ABC-920E-FD0E88B79CB2}" srcOrd="1" destOrd="0" presId="urn:microsoft.com/office/officeart/2005/8/layout/hierarchy3"/>
    <dgm:cxn modelId="{9A2395D0-30F4-4D17-BA17-18AF16A413D1}" type="presParOf" srcId="{3B1416C4-008E-495B-9747-1FF0EFE240F0}" destId="{FEC72E6E-9053-44F8-8B5E-CB33C0A53B1E}" srcOrd="1" destOrd="0" presId="urn:microsoft.com/office/officeart/2005/8/layout/hierarchy3"/>
    <dgm:cxn modelId="{5356B02E-22AD-4301-B0C9-97677E854300}" type="presParOf" srcId="{FEC72E6E-9053-44F8-8B5E-CB33C0A53B1E}" destId="{81C47699-5DE4-46DF-8A25-044B29681700}" srcOrd="0" destOrd="0" presId="urn:microsoft.com/office/officeart/2005/8/layout/hierarchy3"/>
    <dgm:cxn modelId="{8D5EE8FA-4473-4823-987A-678BA24DA10D}" type="presParOf" srcId="{FEC72E6E-9053-44F8-8B5E-CB33C0A53B1E}" destId="{F48D42D1-90F9-427A-8F91-A480233CE5C1}" srcOrd="1" destOrd="0" presId="urn:microsoft.com/office/officeart/2005/8/layout/hierarchy3"/>
    <dgm:cxn modelId="{C878ED42-7DE1-41AC-9FE2-55B1FEC5BD46}" type="presParOf" srcId="{FEC72E6E-9053-44F8-8B5E-CB33C0A53B1E}" destId="{CBBC5604-1308-4ABF-AF9B-1F1289D14F9A}" srcOrd="2" destOrd="0" presId="urn:microsoft.com/office/officeart/2005/8/layout/hierarchy3"/>
    <dgm:cxn modelId="{380FFFDD-8B33-4175-83B5-593F03EC29F0}" type="presParOf" srcId="{FEC72E6E-9053-44F8-8B5E-CB33C0A53B1E}" destId="{231DCD4F-DEA4-4D84-BA8E-D600EAEC752F}" srcOrd="3" destOrd="0" presId="urn:microsoft.com/office/officeart/2005/8/layout/hierarchy3"/>
    <dgm:cxn modelId="{EBF79F95-2A96-4598-A3E9-8B30C762E94F}" type="presParOf" srcId="{FEC72E6E-9053-44F8-8B5E-CB33C0A53B1E}" destId="{451011AA-BDF4-4BC8-9059-9B4504A89CCB}" srcOrd="4" destOrd="0" presId="urn:microsoft.com/office/officeart/2005/8/layout/hierarchy3"/>
    <dgm:cxn modelId="{2757AD5F-72F2-4B16-8340-EEEC65C76ACD}" type="presParOf" srcId="{FEC72E6E-9053-44F8-8B5E-CB33C0A53B1E}" destId="{C3B2B853-B3A6-48BD-A28B-1C3A73E203D2}" srcOrd="5" destOrd="0" presId="urn:microsoft.com/office/officeart/2005/8/layout/hierarchy3"/>
    <dgm:cxn modelId="{2B5E5E46-0841-4E65-BA2E-8FBECB331018}" type="presParOf" srcId="{FB8B9880-B354-4165-8D8B-FA0A7B2CA528}" destId="{EA9535D4-96B2-4A3C-866C-D58082481C08}" srcOrd="2" destOrd="0" presId="urn:microsoft.com/office/officeart/2005/8/layout/hierarchy3"/>
    <dgm:cxn modelId="{0E6A56B0-F1B6-40F9-A9D3-9AFD05D68BA1}" type="presParOf" srcId="{EA9535D4-96B2-4A3C-866C-D58082481C08}" destId="{909546BD-D256-4BBF-ADEF-83D71B1B7ED9}" srcOrd="0" destOrd="0" presId="urn:microsoft.com/office/officeart/2005/8/layout/hierarchy3"/>
    <dgm:cxn modelId="{9CC3412F-2BF9-4418-B7DB-F09E002C1703}" type="presParOf" srcId="{909546BD-D256-4BBF-ADEF-83D71B1B7ED9}" destId="{866247F8-5F01-4644-8076-6E8C9CDB3FB7}" srcOrd="0" destOrd="0" presId="urn:microsoft.com/office/officeart/2005/8/layout/hierarchy3"/>
    <dgm:cxn modelId="{95A38463-ADF1-4F11-997A-15903370A6E6}" type="presParOf" srcId="{909546BD-D256-4BBF-ADEF-83D71B1B7ED9}" destId="{AEDAD46B-E0F4-4E41-9C87-D6CF00EFE4AC}" srcOrd="1" destOrd="0" presId="urn:microsoft.com/office/officeart/2005/8/layout/hierarchy3"/>
    <dgm:cxn modelId="{63172D07-9781-41D4-8180-9329F149D475}" type="presParOf" srcId="{EA9535D4-96B2-4A3C-866C-D58082481C08}" destId="{2393A493-D0BB-45EF-9D53-043844656695}" srcOrd="1" destOrd="0" presId="urn:microsoft.com/office/officeart/2005/8/layout/hierarchy3"/>
    <dgm:cxn modelId="{82431623-6693-4097-8EB1-3BAECF23F21D}" type="presParOf" srcId="{2393A493-D0BB-45EF-9D53-043844656695}" destId="{A7A66D9B-A2FC-4A94-A006-ED9C2FB0A343}" srcOrd="0" destOrd="0" presId="urn:microsoft.com/office/officeart/2005/8/layout/hierarchy3"/>
    <dgm:cxn modelId="{5B237D3B-3EE2-4032-B0C4-8A73D5385276}" type="presParOf" srcId="{2393A493-D0BB-45EF-9D53-043844656695}" destId="{06C4DD0F-1F84-4838-AD1F-470BA6027A23}" srcOrd="1" destOrd="0" presId="urn:microsoft.com/office/officeart/2005/8/layout/hierarchy3"/>
    <dgm:cxn modelId="{AA883F98-BAA6-46D0-97D2-831F65BFED05}" type="presParOf" srcId="{2393A493-D0BB-45EF-9D53-043844656695}" destId="{843B1875-3C9D-40D9-A2D3-EB0FA1794BAD}" srcOrd="2" destOrd="0" presId="urn:microsoft.com/office/officeart/2005/8/layout/hierarchy3"/>
    <dgm:cxn modelId="{D0018118-C56A-4FA8-9D54-A3C5D3B2B5B1}" type="presParOf" srcId="{2393A493-D0BB-45EF-9D53-043844656695}" destId="{F19C0955-EF20-48EB-AD39-3BF39CA18617}" srcOrd="3" destOrd="0" presId="urn:microsoft.com/office/officeart/2005/8/layout/hierarchy3"/>
    <dgm:cxn modelId="{80D2F71E-658B-495E-A3A4-1DAD9487621C}" type="presParOf" srcId="{2393A493-D0BB-45EF-9D53-043844656695}" destId="{75DAFB7B-DA14-42BF-9871-D0031B5431A1}" srcOrd="4" destOrd="0" presId="urn:microsoft.com/office/officeart/2005/8/layout/hierarchy3"/>
    <dgm:cxn modelId="{33DD436D-A55F-4F62-A594-FAB1A132B296}" type="presParOf" srcId="{2393A493-D0BB-45EF-9D53-043844656695}" destId="{A98C9042-C428-4D93-857E-E3F66BB453BD}" srcOrd="5" destOrd="0" presId="urn:microsoft.com/office/officeart/2005/8/layout/hierarchy3"/>
    <dgm:cxn modelId="{B8C031B2-D676-46E9-910D-7F0944CE3901}" type="presParOf" srcId="{2393A493-D0BB-45EF-9D53-043844656695}" destId="{C773ADA2-8592-48C6-96D5-0542200BBE3D}" srcOrd="6" destOrd="0" presId="urn:microsoft.com/office/officeart/2005/8/layout/hierarchy3"/>
    <dgm:cxn modelId="{7DE14B7B-E82F-4982-94EC-96FE1CA6F24D}" type="presParOf" srcId="{2393A493-D0BB-45EF-9D53-043844656695}" destId="{494F3A32-A60E-40FB-B834-0FC99CB2A274}" srcOrd="7" destOrd="0" presId="urn:microsoft.com/office/officeart/2005/8/layout/hierarchy3"/>
    <dgm:cxn modelId="{53DC1BD0-18BE-459A-B222-C8D0B1DF5C42}" type="presParOf" srcId="{2393A493-D0BB-45EF-9D53-043844656695}" destId="{D509159C-4BE0-4B03-B6EC-A1D8274EC743}" srcOrd="8" destOrd="0" presId="urn:microsoft.com/office/officeart/2005/8/layout/hierarchy3"/>
    <dgm:cxn modelId="{4875C6BC-817A-42D5-8A76-89B1FC58C13D}" type="presParOf" srcId="{2393A493-D0BB-45EF-9D53-043844656695}" destId="{EB641E0E-1021-4BFB-AF49-E7714243CF5D}" srcOrd="9" destOrd="0" presId="urn:microsoft.com/office/officeart/2005/8/layout/hierarchy3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344D75F-D84D-4CC2-A88D-5C34C1DC2A36}" type="doc">
      <dgm:prSet loTypeId="urn:microsoft.com/office/officeart/2005/8/layout/hierarchy3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53C4E6F6-FCEA-4ABB-A04F-2858464969EE}">
      <dgm:prSet phldrT="[Text]" custT="1"/>
      <dgm:spPr/>
      <dgm:t>
        <a:bodyPr/>
        <a:lstStyle/>
        <a:p>
          <a:pPr rtl="1"/>
          <a:r>
            <a:rPr lang="fa-IR" sz="4000" dirty="0" smtClean="0">
              <a:cs typeface="B Kourosh" pitchFamily="2" charset="-78"/>
            </a:rPr>
            <a:t> دل و حس</a:t>
          </a:r>
          <a:endParaRPr lang="fa-IR" sz="4000" dirty="0">
            <a:cs typeface="B Kourosh" pitchFamily="2" charset="-78"/>
          </a:endParaRPr>
        </a:p>
      </dgm:t>
    </dgm:pt>
    <dgm:pt modelId="{0B9AFC7F-F5FC-4209-93FF-F06B2FD95FC5}" type="parTrans" cxnId="{1C33AA95-864E-4C67-BE99-BF8DC42B9E0C}">
      <dgm:prSet/>
      <dgm:spPr/>
      <dgm:t>
        <a:bodyPr/>
        <a:lstStyle/>
        <a:p>
          <a:pPr rtl="1"/>
          <a:endParaRPr lang="fa-IR"/>
        </a:p>
      </dgm:t>
    </dgm:pt>
    <dgm:pt modelId="{7E779992-F502-4991-B4A0-0899741B4EC0}" type="sibTrans" cxnId="{1C33AA95-864E-4C67-BE99-BF8DC42B9E0C}">
      <dgm:prSet/>
      <dgm:spPr/>
      <dgm:t>
        <a:bodyPr/>
        <a:lstStyle/>
        <a:p>
          <a:pPr rtl="1"/>
          <a:endParaRPr lang="fa-IR"/>
        </a:p>
      </dgm:t>
    </dgm:pt>
    <dgm:pt modelId="{48322CF2-EB30-4CA2-BA60-12E1703A5E17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ستایشگری</a:t>
          </a:r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5BBFA04F-0679-4E9E-9035-59D11295E275}" type="parTrans" cxnId="{82AC2867-25FD-4B1D-9D69-DD51919F43BD}">
      <dgm:prSet/>
      <dgm:spPr/>
      <dgm:t>
        <a:bodyPr/>
        <a:lstStyle/>
        <a:p>
          <a:pPr rtl="1"/>
          <a:endParaRPr lang="fa-IR"/>
        </a:p>
      </dgm:t>
    </dgm:pt>
    <dgm:pt modelId="{AA8B4FA0-AD41-4A7D-B3C7-89EE04FA5786}" type="sibTrans" cxnId="{82AC2867-25FD-4B1D-9D69-DD51919F43BD}">
      <dgm:prSet/>
      <dgm:spPr/>
      <dgm:t>
        <a:bodyPr/>
        <a:lstStyle/>
        <a:p>
          <a:pPr rtl="1"/>
          <a:endParaRPr lang="fa-IR"/>
        </a:p>
      </dgm:t>
    </dgm:pt>
    <dgm:pt modelId="{3A2BBD0E-FD57-41EC-A6AA-CB9886F0C8B4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سپاسگزاری</a:t>
          </a:r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DFD3E715-6B05-4FC2-8D3B-6E47A49CEEBB}" type="parTrans" cxnId="{55FB63DE-D11B-45AD-80E7-E4C647376B6F}">
      <dgm:prSet/>
      <dgm:spPr/>
      <dgm:t>
        <a:bodyPr/>
        <a:lstStyle/>
        <a:p>
          <a:pPr rtl="1"/>
          <a:endParaRPr lang="fa-IR"/>
        </a:p>
      </dgm:t>
    </dgm:pt>
    <dgm:pt modelId="{E4EF3E8C-0E36-4DCB-91B9-8002E663F6ED}" type="sibTrans" cxnId="{55FB63DE-D11B-45AD-80E7-E4C647376B6F}">
      <dgm:prSet/>
      <dgm:spPr/>
      <dgm:t>
        <a:bodyPr/>
        <a:lstStyle/>
        <a:p>
          <a:pPr rtl="1"/>
          <a:endParaRPr lang="fa-IR"/>
        </a:p>
      </dgm:t>
    </dgm:pt>
    <dgm:pt modelId="{CE7372F8-EFD3-4BB0-A945-8F7679FB1E1B}">
      <dgm:prSet phldrT="[Text]" custT="1"/>
      <dgm:spPr/>
      <dgm:t>
        <a:bodyPr/>
        <a:lstStyle/>
        <a:p>
          <a:pPr rtl="1"/>
          <a:r>
            <a:rPr lang="fa-IR" sz="4000" dirty="0" smtClean="0">
              <a:cs typeface="B Kourosh" pitchFamily="2" charset="-78"/>
            </a:rPr>
            <a:t> تأثیر درون</a:t>
          </a:r>
          <a:endParaRPr lang="fa-IR" sz="4000" dirty="0">
            <a:cs typeface="B Kourosh" pitchFamily="2" charset="-78"/>
          </a:endParaRPr>
        </a:p>
      </dgm:t>
    </dgm:pt>
    <dgm:pt modelId="{17E76A92-5115-48B4-A96A-2C92B12BB9BB}" type="parTrans" cxnId="{60144252-C4BC-4D3E-868A-A2582CC17316}">
      <dgm:prSet/>
      <dgm:spPr/>
      <dgm:t>
        <a:bodyPr/>
        <a:lstStyle/>
        <a:p>
          <a:pPr rtl="1"/>
          <a:endParaRPr lang="fa-IR"/>
        </a:p>
      </dgm:t>
    </dgm:pt>
    <dgm:pt modelId="{6CE028A1-D3BB-4BB2-9B23-F2A2FD20D16A}" type="sibTrans" cxnId="{60144252-C4BC-4D3E-868A-A2582CC17316}">
      <dgm:prSet/>
      <dgm:spPr/>
      <dgm:t>
        <a:bodyPr/>
        <a:lstStyle/>
        <a:p>
          <a:pPr rtl="1"/>
          <a:endParaRPr lang="fa-IR"/>
        </a:p>
      </dgm:t>
    </dgm:pt>
    <dgm:pt modelId="{35A7E8AE-4C74-4DA6-AD2A-ACCD334ADD92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آرامش</a:t>
          </a:r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60BA06DE-FA38-450D-93E8-0FEBCCD46BCF}" type="parTrans" cxnId="{365FC9D5-2DAF-40F7-86A8-1EB3846A961D}">
      <dgm:prSet/>
      <dgm:spPr/>
      <dgm:t>
        <a:bodyPr/>
        <a:lstStyle/>
        <a:p>
          <a:pPr rtl="1"/>
          <a:endParaRPr lang="fa-IR"/>
        </a:p>
      </dgm:t>
    </dgm:pt>
    <dgm:pt modelId="{C68BAA13-7656-40B4-9B98-7E1CFA3F2A60}" type="sibTrans" cxnId="{365FC9D5-2DAF-40F7-86A8-1EB3846A961D}">
      <dgm:prSet/>
      <dgm:spPr/>
      <dgm:t>
        <a:bodyPr/>
        <a:lstStyle/>
        <a:p>
          <a:pPr rtl="1"/>
          <a:endParaRPr lang="fa-IR"/>
        </a:p>
      </dgm:t>
    </dgm:pt>
    <dgm:pt modelId="{2A32FCF4-C4AE-4115-B45F-6438B1859B44}">
      <dgm:prSet custT="1"/>
      <dgm:spPr/>
      <dgm:t>
        <a:bodyPr/>
        <a:lstStyle/>
        <a:p>
          <a:pPr rtl="1"/>
          <a:r>
            <a:rPr lang="fa-IR" sz="4000" dirty="0" smtClean="0">
              <a:cs typeface="B Kourosh" pitchFamily="2" charset="-78"/>
            </a:rPr>
            <a:t>تأثیر برون</a:t>
          </a:r>
          <a:endParaRPr lang="fa-IR" sz="4000" dirty="0">
            <a:cs typeface="B Kourosh" pitchFamily="2" charset="-78"/>
          </a:endParaRPr>
        </a:p>
      </dgm:t>
    </dgm:pt>
    <dgm:pt modelId="{2C08414B-7FF1-48B8-AA11-83361E13C8CB}" type="parTrans" cxnId="{7A7F11F1-FF61-4F13-AD69-D20378FAA8AE}">
      <dgm:prSet/>
      <dgm:spPr/>
      <dgm:t>
        <a:bodyPr/>
        <a:lstStyle/>
        <a:p>
          <a:pPr rtl="1"/>
          <a:endParaRPr lang="fa-IR"/>
        </a:p>
      </dgm:t>
    </dgm:pt>
    <dgm:pt modelId="{82E361D9-9439-4BE3-B368-7A8093AFCCEC}" type="sibTrans" cxnId="{7A7F11F1-FF61-4F13-AD69-D20378FAA8AE}">
      <dgm:prSet/>
      <dgm:spPr/>
      <dgm:t>
        <a:bodyPr/>
        <a:lstStyle/>
        <a:p>
          <a:pPr rtl="1"/>
          <a:endParaRPr lang="fa-IR"/>
        </a:p>
      </dgm:t>
    </dgm:pt>
    <dgm:pt modelId="{F1D62FB2-BB06-415D-AB7A-BF3CB1628636}">
      <dgm:prSet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جرم و گناه</a:t>
          </a:r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B998CAFF-727E-40F5-86E8-B4C90788C839}" type="parTrans" cxnId="{D1F2047A-0559-4909-8751-42DC8F3520E1}">
      <dgm:prSet/>
      <dgm:spPr/>
      <dgm:t>
        <a:bodyPr/>
        <a:lstStyle/>
        <a:p>
          <a:pPr rtl="1"/>
          <a:endParaRPr lang="fa-IR"/>
        </a:p>
      </dgm:t>
    </dgm:pt>
    <dgm:pt modelId="{77E5C347-48DF-46EB-86BB-39CAD2BC27AD}" type="sibTrans" cxnId="{D1F2047A-0559-4909-8751-42DC8F3520E1}">
      <dgm:prSet/>
      <dgm:spPr/>
      <dgm:t>
        <a:bodyPr/>
        <a:lstStyle/>
        <a:p>
          <a:pPr rtl="1"/>
          <a:endParaRPr lang="fa-IR"/>
        </a:p>
      </dgm:t>
    </dgm:pt>
    <dgm:pt modelId="{9261AD4A-5DD2-48FC-A826-8DCF505E3692}">
      <dgm:prSet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نظم</a:t>
          </a:r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3523AE4C-2207-4AED-BC82-FD618ADBB7CC}" type="parTrans" cxnId="{69405F52-CC96-46AD-A385-24F9FA093D86}">
      <dgm:prSet/>
      <dgm:spPr/>
      <dgm:t>
        <a:bodyPr/>
        <a:lstStyle/>
        <a:p>
          <a:pPr rtl="1"/>
          <a:endParaRPr lang="fa-IR"/>
        </a:p>
      </dgm:t>
    </dgm:pt>
    <dgm:pt modelId="{62471ED0-E6B5-410F-AA1E-4A887A15A755}" type="sibTrans" cxnId="{69405F52-CC96-46AD-A385-24F9FA093D86}">
      <dgm:prSet/>
      <dgm:spPr/>
      <dgm:t>
        <a:bodyPr/>
        <a:lstStyle/>
        <a:p>
          <a:pPr rtl="1"/>
          <a:endParaRPr lang="fa-IR"/>
        </a:p>
      </dgm:t>
    </dgm:pt>
    <dgm:pt modelId="{9062C47C-3DB2-419D-A17D-AEF1AB95EF6E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پناه جویی</a:t>
          </a:r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4A135462-5A26-4E42-9F95-005591EB0F5D}" type="parTrans" cxnId="{B5FEB960-9B46-4BC1-B8F6-4C9D56E63561}">
      <dgm:prSet/>
      <dgm:spPr/>
      <dgm:t>
        <a:bodyPr/>
        <a:lstStyle/>
        <a:p>
          <a:pPr rtl="1"/>
          <a:endParaRPr lang="fa-IR"/>
        </a:p>
      </dgm:t>
    </dgm:pt>
    <dgm:pt modelId="{D24A98D6-CE0C-4CA6-A834-4A74644A6D5C}" type="sibTrans" cxnId="{B5FEB960-9B46-4BC1-B8F6-4C9D56E63561}">
      <dgm:prSet/>
      <dgm:spPr/>
      <dgm:t>
        <a:bodyPr/>
        <a:lstStyle/>
        <a:p>
          <a:pPr rtl="1"/>
          <a:endParaRPr lang="fa-IR"/>
        </a:p>
      </dgm:t>
    </dgm:pt>
    <dgm:pt modelId="{88C398F4-C471-423E-B12E-86A8B7B3BC8F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محورذائل</a:t>
          </a:r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55832761-10DC-4C9E-B13C-F3737108C9F3}" type="sibTrans" cxnId="{C177B862-70FE-48FA-961E-5AD552BC123C}">
      <dgm:prSet/>
      <dgm:spPr/>
      <dgm:t>
        <a:bodyPr/>
        <a:lstStyle/>
        <a:p>
          <a:pPr rtl="1"/>
          <a:endParaRPr lang="fa-IR"/>
        </a:p>
      </dgm:t>
    </dgm:pt>
    <dgm:pt modelId="{77B5C1B1-63F2-4E79-AE18-1F97A30C82C1}" type="parTrans" cxnId="{C177B862-70FE-48FA-961E-5AD552BC123C}">
      <dgm:prSet/>
      <dgm:spPr/>
      <dgm:t>
        <a:bodyPr/>
        <a:lstStyle/>
        <a:p>
          <a:pPr rtl="1"/>
          <a:endParaRPr lang="fa-IR"/>
        </a:p>
      </dgm:t>
    </dgm:pt>
    <dgm:pt modelId="{3339C755-DE37-4A47-83B6-2BE7E7A238FF}">
      <dgm:prSet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F7C5086C-49DE-4D60-9C06-8EBD57DAB48E}" type="parTrans" cxnId="{575E22AB-7E78-4678-BF2D-48E190A7D9AC}">
      <dgm:prSet/>
      <dgm:spPr/>
      <dgm:t>
        <a:bodyPr/>
        <a:lstStyle/>
        <a:p>
          <a:pPr rtl="1"/>
          <a:endParaRPr lang="fa-IR"/>
        </a:p>
      </dgm:t>
    </dgm:pt>
    <dgm:pt modelId="{D229D3DF-5AA6-4E8B-980C-817C4029FA35}" type="sibTrans" cxnId="{575E22AB-7E78-4678-BF2D-48E190A7D9AC}">
      <dgm:prSet/>
      <dgm:spPr/>
      <dgm:t>
        <a:bodyPr/>
        <a:lstStyle/>
        <a:p>
          <a:pPr rtl="1"/>
          <a:endParaRPr lang="fa-IR"/>
        </a:p>
      </dgm:t>
    </dgm:pt>
    <dgm:pt modelId="{0EEAEF7F-4290-48D2-88D1-85BE8F2783C7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رازگویی</a:t>
          </a:r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81D12433-0B4C-4F49-9AAD-B8ABA99E45F4}" type="parTrans" cxnId="{6172A30E-3A0C-4CBC-AEC0-0011512036C1}">
      <dgm:prSet/>
      <dgm:spPr/>
      <dgm:t>
        <a:bodyPr/>
        <a:lstStyle/>
        <a:p>
          <a:pPr rtl="1"/>
          <a:endParaRPr lang="fa-IR"/>
        </a:p>
      </dgm:t>
    </dgm:pt>
    <dgm:pt modelId="{507A0CCB-83A9-44C9-BA4C-A9F45A9BC1D9}" type="sibTrans" cxnId="{6172A30E-3A0C-4CBC-AEC0-0011512036C1}">
      <dgm:prSet/>
      <dgm:spPr/>
      <dgm:t>
        <a:bodyPr/>
        <a:lstStyle/>
        <a:p>
          <a:pPr rtl="1"/>
          <a:endParaRPr lang="fa-IR"/>
        </a:p>
      </dgm:t>
    </dgm:pt>
    <dgm:pt modelId="{330A0080-0694-4DEF-B696-FDB77F0571E9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خشوع</a:t>
          </a:r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7DFC90BE-C376-436B-AF46-A1E89E84AF29}" type="parTrans" cxnId="{4FA83629-69FA-457D-AB6C-4BABE2B461FB}">
      <dgm:prSet/>
      <dgm:spPr/>
      <dgm:t>
        <a:bodyPr/>
        <a:lstStyle/>
        <a:p>
          <a:pPr rtl="1"/>
          <a:endParaRPr lang="fa-IR"/>
        </a:p>
      </dgm:t>
    </dgm:pt>
    <dgm:pt modelId="{8ADA01BA-D546-4F35-B82A-3863E818AB81}" type="sibTrans" cxnId="{4FA83629-69FA-457D-AB6C-4BABE2B461FB}">
      <dgm:prSet/>
      <dgm:spPr/>
      <dgm:t>
        <a:bodyPr/>
        <a:lstStyle/>
        <a:p>
          <a:pPr rtl="1"/>
          <a:endParaRPr lang="fa-IR"/>
        </a:p>
      </dgm:t>
    </dgm:pt>
    <dgm:pt modelId="{F1D9B506-DA49-4C54-A706-6D703700AF1C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اراده</a:t>
          </a:r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250063AD-BF68-4437-9F04-17DDF7C98284}" type="parTrans" cxnId="{50535E60-BF2F-4241-A185-EDDDD94ADC05}">
      <dgm:prSet/>
      <dgm:spPr/>
      <dgm:t>
        <a:bodyPr/>
        <a:lstStyle/>
        <a:p>
          <a:pPr rtl="1"/>
          <a:endParaRPr lang="fa-IR"/>
        </a:p>
      </dgm:t>
    </dgm:pt>
    <dgm:pt modelId="{64642B24-9E72-4CA9-97C5-7A05920A1DB1}" type="sibTrans" cxnId="{50535E60-BF2F-4241-A185-EDDDD94ADC05}">
      <dgm:prSet/>
      <dgm:spPr/>
      <dgm:t>
        <a:bodyPr/>
        <a:lstStyle/>
        <a:p>
          <a:pPr rtl="1"/>
          <a:endParaRPr lang="fa-IR"/>
        </a:p>
      </dgm:t>
    </dgm:pt>
    <dgm:pt modelId="{EEEF550B-D12F-4AD8-8CB4-AF67B9F29819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پاکی</a:t>
          </a:r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C850091A-A356-4D44-88CD-205C68E3D345}" type="parTrans" cxnId="{8075F709-BA71-4C9F-AF5C-C658405C6734}">
      <dgm:prSet/>
      <dgm:spPr/>
      <dgm:t>
        <a:bodyPr/>
        <a:lstStyle/>
        <a:p>
          <a:pPr rtl="1"/>
          <a:endParaRPr lang="fa-IR"/>
        </a:p>
      </dgm:t>
    </dgm:pt>
    <dgm:pt modelId="{44B02D03-6E90-483F-B5D8-9499F24ECE8D}" type="sibTrans" cxnId="{8075F709-BA71-4C9F-AF5C-C658405C6734}">
      <dgm:prSet/>
      <dgm:spPr/>
      <dgm:t>
        <a:bodyPr/>
        <a:lstStyle/>
        <a:p>
          <a:pPr rtl="1"/>
          <a:endParaRPr lang="fa-IR"/>
        </a:p>
      </dgm:t>
    </dgm:pt>
    <dgm:pt modelId="{FB8B9880-B354-4165-8D8B-FA0A7B2CA528}" type="pres">
      <dgm:prSet presAssocID="{1344D75F-D84D-4CC2-A88D-5C34C1DC2A36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5CE0DE88-92D6-4328-9B0E-233FD14189CD}" type="pres">
      <dgm:prSet presAssocID="{53C4E6F6-FCEA-4ABB-A04F-2858464969EE}" presName="root" presStyleCnt="0"/>
      <dgm:spPr/>
      <dgm:t>
        <a:bodyPr/>
        <a:lstStyle/>
        <a:p>
          <a:pPr rtl="1"/>
          <a:endParaRPr lang="fa-IR"/>
        </a:p>
      </dgm:t>
    </dgm:pt>
    <dgm:pt modelId="{41EA1568-C71C-46F0-8B64-12342EA91B1B}" type="pres">
      <dgm:prSet presAssocID="{53C4E6F6-FCEA-4ABB-A04F-2858464969EE}" presName="rootComposite" presStyleCnt="0"/>
      <dgm:spPr/>
      <dgm:t>
        <a:bodyPr/>
        <a:lstStyle/>
        <a:p>
          <a:pPr rtl="1"/>
          <a:endParaRPr lang="fa-IR"/>
        </a:p>
      </dgm:t>
    </dgm:pt>
    <dgm:pt modelId="{9E0B7AB4-44CA-4379-9C76-501B5CCFE623}" type="pres">
      <dgm:prSet presAssocID="{53C4E6F6-FCEA-4ABB-A04F-2858464969EE}" presName="rootText" presStyleLbl="node1" presStyleIdx="0" presStyleCnt="3" custScaleX="176319" custScaleY="192488" custLinFactY="-32480" custLinFactNeighborY="-100000"/>
      <dgm:spPr/>
      <dgm:t>
        <a:bodyPr/>
        <a:lstStyle/>
        <a:p>
          <a:pPr rtl="1"/>
          <a:endParaRPr lang="fa-IR"/>
        </a:p>
      </dgm:t>
    </dgm:pt>
    <dgm:pt modelId="{F496A7F6-EDBF-465A-90B8-340C6A06F321}" type="pres">
      <dgm:prSet presAssocID="{53C4E6F6-FCEA-4ABB-A04F-2858464969EE}" presName="rootConnector" presStyleLbl="node1" presStyleIdx="0" presStyleCnt="3"/>
      <dgm:spPr/>
      <dgm:t>
        <a:bodyPr/>
        <a:lstStyle/>
        <a:p>
          <a:pPr rtl="1"/>
          <a:endParaRPr lang="fa-IR"/>
        </a:p>
      </dgm:t>
    </dgm:pt>
    <dgm:pt modelId="{1EB39E1F-C1B4-4DFE-8091-3E11A4A76F24}" type="pres">
      <dgm:prSet presAssocID="{53C4E6F6-FCEA-4ABB-A04F-2858464969EE}" presName="childShape" presStyleCnt="0"/>
      <dgm:spPr/>
      <dgm:t>
        <a:bodyPr/>
        <a:lstStyle/>
        <a:p>
          <a:pPr rtl="1"/>
          <a:endParaRPr lang="fa-IR"/>
        </a:p>
      </dgm:t>
    </dgm:pt>
    <dgm:pt modelId="{CB9B4C4D-A430-4A9A-9902-E3969A364444}" type="pres">
      <dgm:prSet presAssocID="{5BBFA04F-0679-4E9E-9035-59D11295E275}" presName="Name13" presStyleLbl="parChTrans1D2" presStyleIdx="0" presStyleCnt="12"/>
      <dgm:spPr/>
      <dgm:t>
        <a:bodyPr/>
        <a:lstStyle/>
        <a:p>
          <a:pPr rtl="1"/>
          <a:endParaRPr lang="fa-IR"/>
        </a:p>
      </dgm:t>
    </dgm:pt>
    <dgm:pt modelId="{3426F8C7-6202-4B8E-AB7A-3FA6FE6C434B}" type="pres">
      <dgm:prSet presAssocID="{48322CF2-EB30-4CA2-BA60-12E1703A5E17}" presName="childText" presStyleLbl="bgAcc1" presStyleIdx="0" presStyleCnt="12" custScaleX="216135" custScaleY="1214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2EE9295-44FD-4DA0-AB63-53750325564F}" type="pres">
      <dgm:prSet presAssocID="{DFD3E715-6B05-4FC2-8D3B-6E47A49CEEBB}" presName="Name13" presStyleLbl="parChTrans1D2" presStyleIdx="1" presStyleCnt="12"/>
      <dgm:spPr/>
      <dgm:t>
        <a:bodyPr/>
        <a:lstStyle/>
        <a:p>
          <a:pPr rtl="1"/>
          <a:endParaRPr lang="fa-IR"/>
        </a:p>
      </dgm:t>
    </dgm:pt>
    <dgm:pt modelId="{C344F993-C763-4354-B491-C77131D5DCE3}" type="pres">
      <dgm:prSet presAssocID="{3A2BBD0E-FD57-41EC-A6AA-CB9886F0C8B4}" presName="childText" presStyleLbl="bgAcc1" presStyleIdx="1" presStyleCnt="12" custScaleX="216135" custScaleY="1214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AF7562C-A95E-44A9-810F-E45C0070EE6C}" type="pres">
      <dgm:prSet presAssocID="{4A135462-5A26-4E42-9F95-005591EB0F5D}" presName="Name13" presStyleLbl="parChTrans1D2" presStyleIdx="2" presStyleCnt="12"/>
      <dgm:spPr/>
      <dgm:t>
        <a:bodyPr/>
        <a:lstStyle/>
        <a:p>
          <a:pPr rtl="1"/>
          <a:endParaRPr lang="fa-IR"/>
        </a:p>
      </dgm:t>
    </dgm:pt>
    <dgm:pt modelId="{07E027E7-792E-4CF7-8F64-E915D6E0E4AB}" type="pres">
      <dgm:prSet presAssocID="{9062C47C-3DB2-419D-A17D-AEF1AB95EF6E}" presName="childText" presStyleLbl="bgAcc1" presStyleIdx="2" presStyleCnt="12" custScaleX="216135" custScaleY="1214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66977F4-25FE-4BE2-9414-0EC491ADE731}" type="pres">
      <dgm:prSet presAssocID="{81D12433-0B4C-4F49-9AAD-B8ABA99E45F4}" presName="Name13" presStyleLbl="parChTrans1D2" presStyleIdx="3" presStyleCnt="12"/>
      <dgm:spPr/>
      <dgm:t>
        <a:bodyPr/>
        <a:lstStyle/>
        <a:p>
          <a:pPr rtl="1"/>
          <a:endParaRPr lang="fa-IR"/>
        </a:p>
      </dgm:t>
    </dgm:pt>
    <dgm:pt modelId="{13695737-BF9B-437E-9E6A-CF4E54C612A5}" type="pres">
      <dgm:prSet presAssocID="{0EEAEF7F-4290-48D2-88D1-85BE8F2783C7}" presName="childText" presStyleLbl="bgAcc1" presStyleIdx="3" presStyleCnt="12" custScaleX="216135" custScaleY="1214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A51F2D0-2E2B-41CE-B356-97B4260C2F67}" type="pres">
      <dgm:prSet presAssocID="{7DFC90BE-C376-436B-AF46-A1E89E84AF29}" presName="Name13" presStyleLbl="parChTrans1D2" presStyleIdx="4" presStyleCnt="12"/>
      <dgm:spPr/>
      <dgm:t>
        <a:bodyPr/>
        <a:lstStyle/>
        <a:p>
          <a:pPr rtl="1"/>
          <a:endParaRPr lang="fa-IR"/>
        </a:p>
      </dgm:t>
    </dgm:pt>
    <dgm:pt modelId="{0FA75057-DD2C-4CA3-BC1C-C63F41B62AF2}" type="pres">
      <dgm:prSet presAssocID="{330A0080-0694-4DEF-B696-FDB77F0571E9}" presName="childText" presStyleLbl="bgAcc1" presStyleIdx="4" presStyleCnt="12" custScaleX="216135" custScaleY="1214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B1416C4-008E-495B-9747-1FF0EFE240F0}" type="pres">
      <dgm:prSet presAssocID="{CE7372F8-EFD3-4BB0-A945-8F7679FB1E1B}" presName="root" presStyleCnt="0"/>
      <dgm:spPr/>
      <dgm:t>
        <a:bodyPr/>
        <a:lstStyle/>
        <a:p>
          <a:pPr rtl="1"/>
          <a:endParaRPr lang="fa-IR"/>
        </a:p>
      </dgm:t>
    </dgm:pt>
    <dgm:pt modelId="{3B695B78-2689-4B36-969E-941EF4D66A8E}" type="pres">
      <dgm:prSet presAssocID="{CE7372F8-EFD3-4BB0-A945-8F7679FB1E1B}" presName="rootComposite" presStyleCnt="0"/>
      <dgm:spPr/>
      <dgm:t>
        <a:bodyPr/>
        <a:lstStyle/>
        <a:p>
          <a:pPr rtl="1"/>
          <a:endParaRPr lang="fa-IR"/>
        </a:p>
      </dgm:t>
    </dgm:pt>
    <dgm:pt modelId="{DE8C7D24-297A-4363-8AFD-F1CCE6F0BF8D}" type="pres">
      <dgm:prSet presAssocID="{CE7372F8-EFD3-4BB0-A945-8F7679FB1E1B}" presName="rootText" presStyleLbl="node1" presStyleIdx="1" presStyleCnt="3" custScaleX="176319" custScaleY="192488" custLinFactY="-32059" custLinFactNeighborX="-270" custLinFactNeighborY="-100000"/>
      <dgm:spPr/>
      <dgm:t>
        <a:bodyPr/>
        <a:lstStyle/>
        <a:p>
          <a:pPr rtl="1"/>
          <a:endParaRPr lang="fa-IR"/>
        </a:p>
      </dgm:t>
    </dgm:pt>
    <dgm:pt modelId="{73E83F1B-93C2-4ABC-920E-FD0E88B79CB2}" type="pres">
      <dgm:prSet presAssocID="{CE7372F8-EFD3-4BB0-A945-8F7679FB1E1B}" presName="rootConnector" presStyleLbl="node1" presStyleIdx="1" presStyleCnt="3"/>
      <dgm:spPr/>
      <dgm:t>
        <a:bodyPr/>
        <a:lstStyle/>
        <a:p>
          <a:pPr rtl="1"/>
          <a:endParaRPr lang="fa-IR"/>
        </a:p>
      </dgm:t>
    </dgm:pt>
    <dgm:pt modelId="{FEC72E6E-9053-44F8-8B5E-CB33C0A53B1E}" type="pres">
      <dgm:prSet presAssocID="{CE7372F8-EFD3-4BB0-A945-8F7679FB1E1B}" presName="childShape" presStyleCnt="0"/>
      <dgm:spPr/>
      <dgm:t>
        <a:bodyPr/>
        <a:lstStyle/>
        <a:p>
          <a:pPr rtl="1"/>
          <a:endParaRPr lang="fa-IR"/>
        </a:p>
      </dgm:t>
    </dgm:pt>
    <dgm:pt modelId="{81C47699-5DE4-46DF-8A25-044B29681700}" type="pres">
      <dgm:prSet presAssocID="{60BA06DE-FA38-450D-93E8-0FEBCCD46BCF}" presName="Name13" presStyleLbl="parChTrans1D2" presStyleIdx="5" presStyleCnt="12"/>
      <dgm:spPr/>
      <dgm:t>
        <a:bodyPr/>
        <a:lstStyle/>
        <a:p>
          <a:pPr rtl="1"/>
          <a:endParaRPr lang="fa-IR"/>
        </a:p>
      </dgm:t>
    </dgm:pt>
    <dgm:pt modelId="{F48D42D1-90F9-427A-8F91-A480233CE5C1}" type="pres">
      <dgm:prSet presAssocID="{35A7E8AE-4C74-4DA6-AD2A-ACCD334ADD92}" presName="childText" presStyleLbl="bgAcc1" presStyleIdx="5" presStyleCnt="12" custScaleX="216135" custScaleY="1214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8F6DA0F-A8F6-4EB5-88D5-FF9E14B58F0C}" type="pres">
      <dgm:prSet presAssocID="{C850091A-A356-4D44-88CD-205C68E3D345}" presName="Name13" presStyleLbl="parChTrans1D2" presStyleIdx="6" presStyleCnt="12"/>
      <dgm:spPr/>
      <dgm:t>
        <a:bodyPr/>
        <a:lstStyle/>
        <a:p>
          <a:pPr rtl="1"/>
          <a:endParaRPr lang="fa-IR"/>
        </a:p>
      </dgm:t>
    </dgm:pt>
    <dgm:pt modelId="{A6D08877-BA07-4284-816A-8CB7551923D3}" type="pres">
      <dgm:prSet presAssocID="{EEEF550B-D12F-4AD8-8CB4-AF67B9F29819}" presName="childText" presStyleLbl="bgAcc1" presStyleIdx="6" presStyleCnt="12" custScaleX="220734" custScaleY="1214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BBC5604-1308-4ABF-AF9B-1F1289D14F9A}" type="pres">
      <dgm:prSet presAssocID="{77B5C1B1-63F2-4E79-AE18-1F97A30C82C1}" presName="Name13" presStyleLbl="parChTrans1D2" presStyleIdx="7" presStyleCnt="12"/>
      <dgm:spPr/>
      <dgm:t>
        <a:bodyPr/>
        <a:lstStyle/>
        <a:p>
          <a:pPr rtl="1"/>
          <a:endParaRPr lang="fa-IR"/>
        </a:p>
      </dgm:t>
    </dgm:pt>
    <dgm:pt modelId="{231DCD4F-DEA4-4D84-BA8E-D600EAEC752F}" type="pres">
      <dgm:prSet presAssocID="{88C398F4-C471-423E-B12E-86A8B7B3BC8F}" presName="childText" presStyleLbl="bgAcc1" presStyleIdx="7" presStyleCnt="12" custScaleX="216135" custScaleY="1214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51011AA-BDF4-4BC8-9059-9B4504A89CCB}" type="pres">
      <dgm:prSet presAssocID="{250063AD-BF68-4437-9F04-17DDF7C98284}" presName="Name13" presStyleLbl="parChTrans1D2" presStyleIdx="8" presStyleCnt="12"/>
      <dgm:spPr/>
      <dgm:t>
        <a:bodyPr/>
        <a:lstStyle/>
        <a:p>
          <a:pPr rtl="1"/>
          <a:endParaRPr lang="fa-IR"/>
        </a:p>
      </dgm:t>
    </dgm:pt>
    <dgm:pt modelId="{C3B2B853-B3A6-48BD-A28B-1C3A73E203D2}" type="pres">
      <dgm:prSet presAssocID="{F1D9B506-DA49-4C54-A706-6D703700AF1C}" presName="childText" presStyleLbl="bgAcc1" presStyleIdx="8" presStyleCnt="12" custScaleX="213454" custScaleY="1214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A9535D4-96B2-4A3C-866C-D58082481C08}" type="pres">
      <dgm:prSet presAssocID="{2A32FCF4-C4AE-4115-B45F-6438B1859B44}" presName="root" presStyleCnt="0"/>
      <dgm:spPr/>
      <dgm:t>
        <a:bodyPr/>
        <a:lstStyle/>
        <a:p>
          <a:pPr rtl="1"/>
          <a:endParaRPr lang="fa-IR"/>
        </a:p>
      </dgm:t>
    </dgm:pt>
    <dgm:pt modelId="{909546BD-D256-4BBF-ADEF-83D71B1B7ED9}" type="pres">
      <dgm:prSet presAssocID="{2A32FCF4-C4AE-4115-B45F-6438B1859B44}" presName="rootComposite" presStyleCnt="0"/>
      <dgm:spPr/>
      <dgm:t>
        <a:bodyPr/>
        <a:lstStyle/>
        <a:p>
          <a:pPr rtl="1"/>
          <a:endParaRPr lang="fa-IR"/>
        </a:p>
      </dgm:t>
    </dgm:pt>
    <dgm:pt modelId="{866247F8-5F01-4644-8076-6E8C9CDB3FB7}" type="pres">
      <dgm:prSet presAssocID="{2A32FCF4-C4AE-4115-B45F-6438B1859B44}" presName="rootText" presStyleLbl="node1" presStyleIdx="2" presStyleCnt="3" custScaleX="176319" custScaleY="192488" custLinFactY="-19981" custLinFactNeighborX="-196" custLinFactNeighborY="-100000"/>
      <dgm:spPr/>
      <dgm:t>
        <a:bodyPr/>
        <a:lstStyle/>
        <a:p>
          <a:pPr rtl="1"/>
          <a:endParaRPr lang="fa-IR"/>
        </a:p>
      </dgm:t>
    </dgm:pt>
    <dgm:pt modelId="{AEDAD46B-E0F4-4E41-9C87-D6CF00EFE4AC}" type="pres">
      <dgm:prSet presAssocID="{2A32FCF4-C4AE-4115-B45F-6438B1859B44}" presName="rootConnector" presStyleLbl="node1" presStyleIdx="2" presStyleCnt="3"/>
      <dgm:spPr/>
      <dgm:t>
        <a:bodyPr/>
        <a:lstStyle/>
        <a:p>
          <a:pPr rtl="1"/>
          <a:endParaRPr lang="fa-IR"/>
        </a:p>
      </dgm:t>
    </dgm:pt>
    <dgm:pt modelId="{2393A493-D0BB-45EF-9D53-043844656695}" type="pres">
      <dgm:prSet presAssocID="{2A32FCF4-C4AE-4115-B45F-6438B1859B44}" presName="childShape" presStyleCnt="0"/>
      <dgm:spPr/>
      <dgm:t>
        <a:bodyPr/>
        <a:lstStyle/>
        <a:p>
          <a:pPr rtl="1"/>
          <a:endParaRPr lang="fa-IR"/>
        </a:p>
      </dgm:t>
    </dgm:pt>
    <dgm:pt modelId="{A7A66D9B-A2FC-4A94-A006-ED9C2FB0A343}" type="pres">
      <dgm:prSet presAssocID="{3523AE4C-2207-4AED-BC82-FD618ADBB7CC}" presName="Name13" presStyleLbl="parChTrans1D2" presStyleIdx="9" presStyleCnt="12"/>
      <dgm:spPr/>
      <dgm:t>
        <a:bodyPr/>
        <a:lstStyle/>
        <a:p>
          <a:pPr rtl="1"/>
          <a:endParaRPr lang="fa-IR"/>
        </a:p>
      </dgm:t>
    </dgm:pt>
    <dgm:pt modelId="{06C4DD0F-1F84-4838-AD1F-470BA6027A23}" type="pres">
      <dgm:prSet presAssocID="{9261AD4A-5DD2-48FC-A826-8DCF505E3692}" presName="childText" presStyleLbl="bgAcc1" presStyleIdx="9" presStyleCnt="12" custScaleX="216135" custScaleY="1214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5DAFB7B-DA14-42BF-9871-D0031B5431A1}" type="pres">
      <dgm:prSet presAssocID="{B998CAFF-727E-40F5-86E8-B4C90788C839}" presName="Name13" presStyleLbl="parChTrans1D2" presStyleIdx="10" presStyleCnt="12"/>
      <dgm:spPr/>
      <dgm:t>
        <a:bodyPr/>
        <a:lstStyle/>
        <a:p>
          <a:pPr rtl="1"/>
          <a:endParaRPr lang="fa-IR"/>
        </a:p>
      </dgm:t>
    </dgm:pt>
    <dgm:pt modelId="{A98C9042-C428-4D93-857E-E3F66BB453BD}" type="pres">
      <dgm:prSet presAssocID="{F1D62FB2-BB06-415D-AB7A-BF3CB1628636}" presName="childText" presStyleLbl="bgAcc1" presStyleIdx="10" presStyleCnt="12" custScaleX="216135" custScaleY="1214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509159C-4BE0-4B03-B6EC-A1D8274EC743}" type="pres">
      <dgm:prSet presAssocID="{F7C5086C-49DE-4D60-9C06-8EBD57DAB48E}" presName="Name13" presStyleLbl="parChTrans1D2" presStyleIdx="11" presStyleCnt="12"/>
      <dgm:spPr/>
      <dgm:t>
        <a:bodyPr/>
        <a:lstStyle/>
        <a:p>
          <a:pPr rtl="1"/>
          <a:endParaRPr lang="fa-IR"/>
        </a:p>
      </dgm:t>
    </dgm:pt>
    <dgm:pt modelId="{EB641E0E-1021-4BFB-AF49-E7714243CF5D}" type="pres">
      <dgm:prSet presAssocID="{3339C755-DE37-4A47-83B6-2BE7E7A238FF}" presName="childText" presStyleLbl="bgAcc1" presStyleIdx="11" presStyleCnt="12" custScaleX="216135" custScaleY="1214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D91C548-CEDE-46DC-84DE-2A6C364B230D}" type="presOf" srcId="{77B5C1B1-63F2-4E79-AE18-1F97A30C82C1}" destId="{CBBC5604-1308-4ABF-AF9B-1F1289D14F9A}" srcOrd="0" destOrd="0" presId="urn:microsoft.com/office/officeart/2005/8/layout/hierarchy3"/>
    <dgm:cxn modelId="{C00BE144-E6F8-46A3-B0F8-F1C58D71F529}" type="presOf" srcId="{3339C755-DE37-4A47-83B6-2BE7E7A238FF}" destId="{EB641E0E-1021-4BFB-AF49-E7714243CF5D}" srcOrd="0" destOrd="0" presId="urn:microsoft.com/office/officeart/2005/8/layout/hierarchy3"/>
    <dgm:cxn modelId="{24A2F4FD-995F-4CD5-8D12-8AA3F310AB67}" type="presOf" srcId="{88C398F4-C471-423E-B12E-86A8B7B3BC8F}" destId="{231DCD4F-DEA4-4D84-BA8E-D600EAEC752F}" srcOrd="0" destOrd="0" presId="urn:microsoft.com/office/officeart/2005/8/layout/hierarchy3"/>
    <dgm:cxn modelId="{55FB63DE-D11B-45AD-80E7-E4C647376B6F}" srcId="{53C4E6F6-FCEA-4ABB-A04F-2858464969EE}" destId="{3A2BBD0E-FD57-41EC-A6AA-CB9886F0C8B4}" srcOrd="1" destOrd="0" parTransId="{DFD3E715-6B05-4FC2-8D3B-6E47A49CEEBB}" sibTransId="{E4EF3E8C-0E36-4DCB-91B9-8002E663F6ED}"/>
    <dgm:cxn modelId="{1CA68999-887E-4B61-82D9-BCEC048EC8FE}" type="presOf" srcId="{3A2BBD0E-FD57-41EC-A6AA-CB9886F0C8B4}" destId="{C344F993-C763-4354-B491-C77131D5DCE3}" srcOrd="0" destOrd="0" presId="urn:microsoft.com/office/officeart/2005/8/layout/hierarchy3"/>
    <dgm:cxn modelId="{5C7F7207-8EAF-47D6-9DC3-2E37C17368CF}" type="presOf" srcId="{0EEAEF7F-4290-48D2-88D1-85BE8F2783C7}" destId="{13695737-BF9B-437E-9E6A-CF4E54C612A5}" srcOrd="0" destOrd="0" presId="urn:microsoft.com/office/officeart/2005/8/layout/hierarchy3"/>
    <dgm:cxn modelId="{8E213F2B-1C1B-4AFD-812E-766ED2E53452}" type="presOf" srcId="{48322CF2-EB30-4CA2-BA60-12E1703A5E17}" destId="{3426F8C7-6202-4B8E-AB7A-3FA6FE6C434B}" srcOrd="0" destOrd="0" presId="urn:microsoft.com/office/officeart/2005/8/layout/hierarchy3"/>
    <dgm:cxn modelId="{9C748464-6976-453E-8263-1612C4B851B2}" type="presOf" srcId="{60BA06DE-FA38-450D-93E8-0FEBCCD46BCF}" destId="{81C47699-5DE4-46DF-8A25-044B29681700}" srcOrd="0" destOrd="0" presId="urn:microsoft.com/office/officeart/2005/8/layout/hierarchy3"/>
    <dgm:cxn modelId="{69405F52-CC96-46AD-A385-24F9FA093D86}" srcId="{2A32FCF4-C4AE-4115-B45F-6438B1859B44}" destId="{9261AD4A-5DD2-48FC-A826-8DCF505E3692}" srcOrd="0" destOrd="0" parTransId="{3523AE4C-2207-4AED-BC82-FD618ADBB7CC}" sibTransId="{62471ED0-E6B5-410F-AA1E-4A887A15A755}"/>
    <dgm:cxn modelId="{B26926D5-D97E-4E7B-AD29-F44A4F8B0811}" type="presOf" srcId="{F1D62FB2-BB06-415D-AB7A-BF3CB1628636}" destId="{A98C9042-C428-4D93-857E-E3F66BB453BD}" srcOrd="0" destOrd="0" presId="urn:microsoft.com/office/officeart/2005/8/layout/hierarchy3"/>
    <dgm:cxn modelId="{EEDB61E0-C42F-4BFC-90B2-3C17EC501AE2}" type="presOf" srcId="{EEEF550B-D12F-4AD8-8CB4-AF67B9F29819}" destId="{A6D08877-BA07-4284-816A-8CB7551923D3}" srcOrd="0" destOrd="0" presId="urn:microsoft.com/office/officeart/2005/8/layout/hierarchy3"/>
    <dgm:cxn modelId="{C2DE11B6-BEDC-4003-AD42-A0C967F3D3CE}" type="presOf" srcId="{5BBFA04F-0679-4E9E-9035-59D11295E275}" destId="{CB9B4C4D-A430-4A9A-9902-E3969A364444}" srcOrd="0" destOrd="0" presId="urn:microsoft.com/office/officeart/2005/8/layout/hierarchy3"/>
    <dgm:cxn modelId="{FCD05318-A1A6-4966-8A8C-2FC26DB85C8C}" type="presOf" srcId="{CE7372F8-EFD3-4BB0-A945-8F7679FB1E1B}" destId="{DE8C7D24-297A-4363-8AFD-F1CCE6F0BF8D}" srcOrd="0" destOrd="0" presId="urn:microsoft.com/office/officeart/2005/8/layout/hierarchy3"/>
    <dgm:cxn modelId="{F9B180E7-B268-49E0-A224-272349EABB0D}" type="presOf" srcId="{2A32FCF4-C4AE-4115-B45F-6438B1859B44}" destId="{866247F8-5F01-4644-8076-6E8C9CDB3FB7}" srcOrd="0" destOrd="0" presId="urn:microsoft.com/office/officeart/2005/8/layout/hierarchy3"/>
    <dgm:cxn modelId="{6172A30E-3A0C-4CBC-AEC0-0011512036C1}" srcId="{53C4E6F6-FCEA-4ABB-A04F-2858464969EE}" destId="{0EEAEF7F-4290-48D2-88D1-85BE8F2783C7}" srcOrd="3" destOrd="0" parTransId="{81D12433-0B4C-4F49-9AAD-B8ABA99E45F4}" sibTransId="{507A0CCB-83A9-44C9-BA4C-A9F45A9BC1D9}"/>
    <dgm:cxn modelId="{82AC2867-25FD-4B1D-9D69-DD51919F43BD}" srcId="{53C4E6F6-FCEA-4ABB-A04F-2858464969EE}" destId="{48322CF2-EB30-4CA2-BA60-12E1703A5E17}" srcOrd="0" destOrd="0" parTransId="{5BBFA04F-0679-4E9E-9035-59D11295E275}" sibTransId="{AA8B4FA0-AD41-4A7D-B3C7-89EE04FA5786}"/>
    <dgm:cxn modelId="{C5B74C69-4196-4142-888E-944C8C991756}" type="presOf" srcId="{330A0080-0694-4DEF-B696-FDB77F0571E9}" destId="{0FA75057-DD2C-4CA3-BC1C-C63F41B62AF2}" srcOrd="0" destOrd="0" presId="urn:microsoft.com/office/officeart/2005/8/layout/hierarchy3"/>
    <dgm:cxn modelId="{8355A9C1-C01D-4F0F-A908-C92BC611844B}" type="presOf" srcId="{1344D75F-D84D-4CC2-A88D-5C34C1DC2A36}" destId="{FB8B9880-B354-4165-8D8B-FA0A7B2CA528}" srcOrd="0" destOrd="0" presId="urn:microsoft.com/office/officeart/2005/8/layout/hierarchy3"/>
    <dgm:cxn modelId="{D68E3C5C-051C-4623-82C5-5E0A9928FEF6}" type="presOf" srcId="{53C4E6F6-FCEA-4ABB-A04F-2858464969EE}" destId="{F496A7F6-EDBF-465A-90B8-340C6A06F321}" srcOrd="1" destOrd="0" presId="urn:microsoft.com/office/officeart/2005/8/layout/hierarchy3"/>
    <dgm:cxn modelId="{49FA0855-2554-4D31-8FE7-B2AFF1ADA3EB}" type="presOf" srcId="{C850091A-A356-4D44-88CD-205C68E3D345}" destId="{B8F6DA0F-A8F6-4EB5-88D5-FF9E14B58F0C}" srcOrd="0" destOrd="0" presId="urn:microsoft.com/office/officeart/2005/8/layout/hierarchy3"/>
    <dgm:cxn modelId="{C1FAB4AC-7E80-434C-B38E-2CA045D97CF9}" type="presOf" srcId="{4A135462-5A26-4E42-9F95-005591EB0F5D}" destId="{BAF7562C-A95E-44A9-810F-E45C0070EE6C}" srcOrd="0" destOrd="0" presId="urn:microsoft.com/office/officeart/2005/8/layout/hierarchy3"/>
    <dgm:cxn modelId="{F5ED10D0-FA72-4546-AFA4-068C2A2D1E76}" type="presOf" srcId="{2A32FCF4-C4AE-4115-B45F-6438B1859B44}" destId="{AEDAD46B-E0F4-4E41-9C87-D6CF00EFE4AC}" srcOrd="1" destOrd="0" presId="urn:microsoft.com/office/officeart/2005/8/layout/hierarchy3"/>
    <dgm:cxn modelId="{365FC9D5-2DAF-40F7-86A8-1EB3846A961D}" srcId="{CE7372F8-EFD3-4BB0-A945-8F7679FB1E1B}" destId="{35A7E8AE-4C74-4DA6-AD2A-ACCD334ADD92}" srcOrd="0" destOrd="0" parTransId="{60BA06DE-FA38-450D-93E8-0FEBCCD46BCF}" sibTransId="{C68BAA13-7656-40B4-9B98-7E1CFA3F2A60}"/>
    <dgm:cxn modelId="{C177B862-70FE-48FA-961E-5AD552BC123C}" srcId="{CE7372F8-EFD3-4BB0-A945-8F7679FB1E1B}" destId="{88C398F4-C471-423E-B12E-86A8B7B3BC8F}" srcOrd="2" destOrd="0" parTransId="{77B5C1B1-63F2-4E79-AE18-1F97A30C82C1}" sibTransId="{55832761-10DC-4C9E-B13C-F3737108C9F3}"/>
    <dgm:cxn modelId="{949A5CC5-ACF3-4E3E-AEB2-8BD6862A2FBD}" type="presOf" srcId="{81D12433-0B4C-4F49-9AAD-B8ABA99E45F4}" destId="{666977F4-25FE-4BE2-9414-0EC491ADE731}" srcOrd="0" destOrd="0" presId="urn:microsoft.com/office/officeart/2005/8/layout/hierarchy3"/>
    <dgm:cxn modelId="{8075F709-BA71-4C9F-AF5C-C658405C6734}" srcId="{CE7372F8-EFD3-4BB0-A945-8F7679FB1E1B}" destId="{EEEF550B-D12F-4AD8-8CB4-AF67B9F29819}" srcOrd="1" destOrd="0" parTransId="{C850091A-A356-4D44-88CD-205C68E3D345}" sibTransId="{44B02D03-6E90-483F-B5D8-9499F24ECE8D}"/>
    <dgm:cxn modelId="{60144252-C4BC-4D3E-868A-A2582CC17316}" srcId="{1344D75F-D84D-4CC2-A88D-5C34C1DC2A36}" destId="{CE7372F8-EFD3-4BB0-A945-8F7679FB1E1B}" srcOrd="1" destOrd="0" parTransId="{17E76A92-5115-48B4-A96A-2C92B12BB9BB}" sibTransId="{6CE028A1-D3BB-4BB2-9B23-F2A2FD20D16A}"/>
    <dgm:cxn modelId="{7A7F11F1-FF61-4F13-AD69-D20378FAA8AE}" srcId="{1344D75F-D84D-4CC2-A88D-5C34C1DC2A36}" destId="{2A32FCF4-C4AE-4115-B45F-6438B1859B44}" srcOrd="2" destOrd="0" parTransId="{2C08414B-7FF1-48B8-AA11-83361E13C8CB}" sibTransId="{82E361D9-9439-4BE3-B368-7A8093AFCCEC}"/>
    <dgm:cxn modelId="{21AAC213-6537-4656-96C0-D8DDF5A7C462}" type="presOf" srcId="{F7C5086C-49DE-4D60-9C06-8EBD57DAB48E}" destId="{D509159C-4BE0-4B03-B6EC-A1D8274EC743}" srcOrd="0" destOrd="0" presId="urn:microsoft.com/office/officeart/2005/8/layout/hierarchy3"/>
    <dgm:cxn modelId="{D1F2047A-0559-4909-8751-42DC8F3520E1}" srcId="{2A32FCF4-C4AE-4115-B45F-6438B1859B44}" destId="{F1D62FB2-BB06-415D-AB7A-BF3CB1628636}" srcOrd="1" destOrd="0" parTransId="{B998CAFF-727E-40F5-86E8-B4C90788C839}" sibTransId="{77E5C347-48DF-46EB-86BB-39CAD2BC27AD}"/>
    <dgm:cxn modelId="{7428408C-AAD3-4F4C-A92D-896E195E4333}" type="presOf" srcId="{250063AD-BF68-4437-9F04-17DDF7C98284}" destId="{451011AA-BDF4-4BC8-9059-9B4504A89CCB}" srcOrd="0" destOrd="0" presId="urn:microsoft.com/office/officeart/2005/8/layout/hierarchy3"/>
    <dgm:cxn modelId="{F44D2A97-DD42-4534-A162-334367BC66B3}" type="presOf" srcId="{F1D9B506-DA49-4C54-A706-6D703700AF1C}" destId="{C3B2B853-B3A6-48BD-A28B-1C3A73E203D2}" srcOrd="0" destOrd="0" presId="urn:microsoft.com/office/officeart/2005/8/layout/hierarchy3"/>
    <dgm:cxn modelId="{D535F6A0-ACC8-4481-A2C8-D4BDEB7B6E01}" type="presOf" srcId="{9062C47C-3DB2-419D-A17D-AEF1AB95EF6E}" destId="{07E027E7-792E-4CF7-8F64-E915D6E0E4AB}" srcOrd="0" destOrd="0" presId="urn:microsoft.com/office/officeart/2005/8/layout/hierarchy3"/>
    <dgm:cxn modelId="{09AD5D4C-50E9-4CD5-A371-2853CBEF9C39}" type="presOf" srcId="{DFD3E715-6B05-4FC2-8D3B-6E47A49CEEBB}" destId="{F2EE9295-44FD-4DA0-AB63-53750325564F}" srcOrd="0" destOrd="0" presId="urn:microsoft.com/office/officeart/2005/8/layout/hierarchy3"/>
    <dgm:cxn modelId="{D5E984EB-D0B6-4F38-A4FB-5EC5C9F4AE69}" type="presOf" srcId="{3523AE4C-2207-4AED-BC82-FD618ADBB7CC}" destId="{A7A66D9B-A2FC-4A94-A006-ED9C2FB0A343}" srcOrd="0" destOrd="0" presId="urn:microsoft.com/office/officeart/2005/8/layout/hierarchy3"/>
    <dgm:cxn modelId="{8AC332D3-20D3-4684-B643-093E5747B836}" type="presOf" srcId="{35A7E8AE-4C74-4DA6-AD2A-ACCD334ADD92}" destId="{F48D42D1-90F9-427A-8F91-A480233CE5C1}" srcOrd="0" destOrd="0" presId="urn:microsoft.com/office/officeart/2005/8/layout/hierarchy3"/>
    <dgm:cxn modelId="{994A6B2E-8225-480B-884F-1E4DDE7BB0D3}" type="presOf" srcId="{7DFC90BE-C376-436B-AF46-A1E89E84AF29}" destId="{FA51F2D0-2E2B-41CE-B356-97B4260C2F67}" srcOrd="0" destOrd="0" presId="urn:microsoft.com/office/officeart/2005/8/layout/hierarchy3"/>
    <dgm:cxn modelId="{B5FEB960-9B46-4BC1-B8F6-4C9D56E63561}" srcId="{53C4E6F6-FCEA-4ABB-A04F-2858464969EE}" destId="{9062C47C-3DB2-419D-A17D-AEF1AB95EF6E}" srcOrd="2" destOrd="0" parTransId="{4A135462-5A26-4E42-9F95-005591EB0F5D}" sibTransId="{D24A98D6-CE0C-4CA6-A834-4A74644A6D5C}"/>
    <dgm:cxn modelId="{575E22AB-7E78-4678-BF2D-48E190A7D9AC}" srcId="{2A32FCF4-C4AE-4115-B45F-6438B1859B44}" destId="{3339C755-DE37-4A47-83B6-2BE7E7A238FF}" srcOrd="2" destOrd="0" parTransId="{F7C5086C-49DE-4D60-9C06-8EBD57DAB48E}" sibTransId="{D229D3DF-5AA6-4E8B-980C-817C4029FA35}"/>
    <dgm:cxn modelId="{E67DF76A-C533-4421-A173-C0F316D1A4BB}" type="presOf" srcId="{53C4E6F6-FCEA-4ABB-A04F-2858464969EE}" destId="{9E0B7AB4-44CA-4379-9C76-501B5CCFE623}" srcOrd="0" destOrd="0" presId="urn:microsoft.com/office/officeart/2005/8/layout/hierarchy3"/>
    <dgm:cxn modelId="{ACE50ED6-9FC0-4D0D-A0D9-91658AE4E573}" type="presOf" srcId="{CE7372F8-EFD3-4BB0-A945-8F7679FB1E1B}" destId="{73E83F1B-93C2-4ABC-920E-FD0E88B79CB2}" srcOrd="1" destOrd="0" presId="urn:microsoft.com/office/officeart/2005/8/layout/hierarchy3"/>
    <dgm:cxn modelId="{4FA83629-69FA-457D-AB6C-4BABE2B461FB}" srcId="{53C4E6F6-FCEA-4ABB-A04F-2858464969EE}" destId="{330A0080-0694-4DEF-B696-FDB77F0571E9}" srcOrd="4" destOrd="0" parTransId="{7DFC90BE-C376-436B-AF46-A1E89E84AF29}" sibTransId="{8ADA01BA-D546-4F35-B82A-3863E818AB81}"/>
    <dgm:cxn modelId="{C97925CA-E7FD-40CA-BB46-EDBB45E6EF4D}" type="presOf" srcId="{9261AD4A-5DD2-48FC-A826-8DCF505E3692}" destId="{06C4DD0F-1F84-4838-AD1F-470BA6027A23}" srcOrd="0" destOrd="0" presId="urn:microsoft.com/office/officeart/2005/8/layout/hierarchy3"/>
    <dgm:cxn modelId="{1C33AA95-864E-4C67-BE99-BF8DC42B9E0C}" srcId="{1344D75F-D84D-4CC2-A88D-5C34C1DC2A36}" destId="{53C4E6F6-FCEA-4ABB-A04F-2858464969EE}" srcOrd="0" destOrd="0" parTransId="{0B9AFC7F-F5FC-4209-93FF-F06B2FD95FC5}" sibTransId="{7E779992-F502-4991-B4A0-0899741B4EC0}"/>
    <dgm:cxn modelId="{50535E60-BF2F-4241-A185-EDDDD94ADC05}" srcId="{CE7372F8-EFD3-4BB0-A945-8F7679FB1E1B}" destId="{F1D9B506-DA49-4C54-A706-6D703700AF1C}" srcOrd="3" destOrd="0" parTransId="{250063AD-BF68-4437-9F04-17DDF7C98284}" sibTransId="{64642B24-9E72-4CA9-97C5-7A05920A1DB1}"/>
    <dgm:cxn modelId="{118EC8DA-8C1A-4977-B44A-8C722AC61C44}" type="presOf" srcId="{B998CAFF-727E-40F5-86E8-B4C90788C839}" destId="{75DAFB7B-DA14-42BF-9871-D0031B5431A1}" srcOrd="0" destOrd="0" presId="urn:microsoft.com/office/officeart/2005/8/layout/hierarchy3"/>
    <dgm:cxn modelId="{AE89961D-FE33-4A20-BDA4-397DE10D2620}" type="presParOf" srcId="{FB8B9880-B354-4165-8D8B-FA0A7B2CA528}" destId="{5CE0DE88-92D6-4328-9B0E-233FD14189CD}" srcOrd="0" destOrd="0" presId="urn:microsoft.com/office/officeart/2005/8/layout/hierarchy3"/>
    <dgm:cxn modelId="{AB2CB661-5FAF-461A-BEE8-E1D6EAC8803C}" type="presParOf" srcId="{5CE0DE88-92D6-4328-9B0E-233FD14189CD}" destId="{41EA1568-C71C-46F0-8B64-12342EA91B1B}" srcOrd="0" destOrd="0" presId="urn:microsoft.com/office/officeart/2005/8/layout/hierarchy3"/>
    <dgm:cxn modelId="{F4B8B8DD-E09B-4878-9499-E6D704A45CF7}" type="presParOf" srcId="{41EA1568-C71C-46F0-8B64-12342EA91B1B}" destId="{9E0B7AB4-44CA-4379-9C76-501B5CCFE623}" srcOrd="0" destOrd="0" presId="urn:microsoft.com/office/officeart/2005/8/layout/hierarchy3"/>
    <dgm:cxn modelId="{66F50F8C-219A-40BC-AD4B-5A829C9BC24F}" type="presParOf" srcId="{41EA1568-C71C-46F0-8B64-12342EA91B1B}" destId="{F496A7F6-EDBF-465A-90B8-340C6A06F321}" srcOrd="1" destOrd="0" presId="urn:microsoft.com/office/officeart/2005/8/layout/hierarchy3"/>
    <dgm:cxn modelId="{483A4012-E89E-49D8-9292-DC5D217ED643}" type="presParOf" srcId="{5CE0DE88-92D6-4328-9B0E-233FD14189CD}" destId="{1EB39E1F-C1B4-4DFE-8091-3E11A4A76F24}" srcOrd="1" destOrd="0" presId="urn:microsoft.com/office/officeart/2005/8/layout/hierarchy3"/>
    <dgm:cxn modelId="{CFF624DC-8B6B-46F0-9810-4669319400F7}" type="presParOf" srcId="{1EB39E1F-C1B4-4DFE-8091-3E11A4A76F24}" destId="{CB9B4C4D-A430-4A9A-9902-E3969A364444}" srcOrd="0" destOrd="0" presId="urn:microsoft.com/office/officeart/2005/8/layout/hierarchy3"/>
    <dgm:cxn modelId="{2B39C4A6-15EB-48ED-84A5-714BE5AAAAD3}" type="presParOf" srcId="{1EB39E1F-C1B4-4DFE-8091-3E11A4A76F24}" destId="{3426F8C7-6202-4B8E-AB7A-3FA6FE6C434B}" srcOrd="1" destOrd="0" presId="urn:microsoft.com/office/officeart/2005/8/layout/hierarchy3"/>
    <dgm:cxn modelId="{F4936C20-116C-42F3-8D61-229ABBAB2222}" type="presParOf" srcId="{1EB39E1F-C1B4-4DFE-8091-3E11A4A76F24}" destId="{F2EE9295-44FD-4DA0-AB63-53750325564F}" srcOrd="2" destOrd="0" presId="urn:microsoft.com/office/officeart/2005/8/layout/hierarchy3"/>
    <dgm:cxn modelId="{DAFA9DD6-396F-45A7-8160-ACF644A20F56}" type="presParOf" srcId="{1EB39E1F-C1B4-4DFE-8091-3E11A4A76F24}" destId="{C344F993-C763-4354-B491-C77131D5DCE3}" srcOrd="3" destOrd="0" presId="urn:microsoft.com/office/officeart/2005/8/layout/hierarchy3"/>
    <dgm:cxn modelId="{8392523A-FEB8-4963-8315-879C3C6FE728}" type="presParOf" srcId="{1EB39E1F-C1B4-4DFE-8091-3E11A4A76F24}" destId="{BAF7562C-A95E-44A9-810F-E45C0070EE6C}" srcOrd="4" destOrd="0" presId="urn:microsoft.com/office/officeart/2005/8/layout/hierarchy3"/>
    <dgm:cxn modelId="{30A804B1-D9CF-433E-9803-B5D07A5E56DB}" type="presParOf" srcId="{1EB39E1F-C1B4-4DFE-8091-3E11A4A76F24}" destId="{07E027E7-792E-4CF7-8F64-E915D6E0E4AB}" srcOrd="5" destOrd="0" presId="urn:microsoft.com/office/officeart/2005/8/layout/hierarchy3"/>
    <dgm:cxn modelId="{CD6485D3-3422-47D9-B37E-A701F5CF05D8}" type="presParOf" srcId="{1EB39E1F-C1B4-4DFE-8091-3E11A4A76F24}" destId="{666977F4-25FE-4BE2-9414-0EC491ADE731}" srcOrd="6" destOrd="0" presId="urn:microsoft.com/office/officeart/2005/8/layout/hierarchy3"/>
    <dgm:cxn modelId="{9B10E54C-B0FD-49C4-81A2-88418F8DD2F6}" type="presParOf" srcId="{1EB39E1F-C1B4-4DFE-8091-3E11A4A76F24}" destId="{13695737-BF9B-437E-9E6A-CF4E54C612A5}" srcOrd="7" destOrd="0" presId="urn:microsoft.com/office/officeart/2005/8/layout/hierarchy3"/>
    <dgm:cxn modelId="{029C9EA5-ACA5-4D13-82B3-32FDF701410F}" type="presParOf" srcId="{1EB39E1F-C1B4-4DFE-8091-3E11A4A76F24}" destId="{FA51F2D0-2E2B-41CE-B356-97B4260C2F67}" srcOrd="8" destOrd="0" presId="urn:microsoft.com/office/officeart/2005/8/layout/hierarchy3"/>
    <dgm:cxn modelId="{B3BA7614-D2A2-4DF3-8493-996C994CD4A3}" type="presParOf" srcId="{1EB39E1F-C1B4-4DFE-8091-3E11A4A76F24}" destId="{0FA75057-DD2C-4CA3-BC1C-C63F41B62AF2}" srcOrd="9" destOrd="0" presId="urn:microsoft.com/office/officeart/2005/8/layout/hierarchy3"/>
    <dgm:cxn modelId="{AA208334-6429-42CC-8DBE-817374E11D3D}" type="presParOf" srcId="{FB8B9880-B354-4165-8D8B-FA0A7B2CA528}" destId="{3B1416C4-008E-495B-9747-1FF0EFE240F0}" srcOrd="1" destOrd="0" presId="urn:microsoft.com/office/officeart/2005/8/layout/hierarchy3"/>
    <dgm:cxn modelId="{6E7DDCBB-7161-4BE4-B18C-B6EB31FD942F}" type="presParOf" srcId="{3B1416C4-008E-495B-9747-1FF0EFE240F0}" destId="{3B695B78-2689-4B36-969E-941EF4D66A8E}" srcOrd="0" destOrd="0" presId="urn:microsoft.com/office/officeart/2005/8/layout/hierarchy3"/>
    <dgm:cxn modelId="{C3EC8C6A-73AE-4A94-A917-D488CA764122}" type="presParOf" srcId="{3B695B78-2689-4B36-969E-941EF4D66A8E}" destId="{DE8C7D24-297A-4363-8AFD-F1CCE6F0BF8D}" srcOrd="0" destOrd="0" presId="urn:microsoft.com/office/officeart/2005/8/layout/hierarchy3"/>
    <dgm:cxn modelId="{73BC1B4E-4D15-45A3-9F3E-753FCF70A4A9}" type="presParOf" srcId="{3B695B78-2689-4B36-969E-941EF4D66A8E}" destId="{73E83F1B-93C2-4ABC-920E-FD0E88B79CB2}" srcOrd="1" destOrd="0" presId="urn:microsoft.com/office/officeart/2005/8/layout/hierarchy3"/>
    <dgm:cxn modelId="{64C07536-6A8B-4464-8B26-D5E2A126BC0E}" type="presParOf" srcId="{3B1416C4-008E-495B-9747-1FF0EFE240F0}" destId="{FEC72E6E-9053-44F8-8B5E-CB33C0A53B1E}" srcOrd="1" destOrd="0" presId="urn:microsoft.com/office/officeart/2005/8/layout/hierarchy3"/>
    <dgm:cxn modelId="{9C99ED60-B11D-44AE-8C1E-F2B021360FEA}" type="presParOf" srcId="{FEC72E6E-9053-44F8-8B5E-CB33C0A53B1E}" destId="{81C47699-5DE4-46DF-8A25-044B29681700}" srcOrd="0" destOrd="0" presId="urn:microsoft.com/office/officeart/2005/8/layout/hierarchy3"/>
    <dgm:cxn modelId="{18530FF5-C336-41D3-BDB0-B947AAE45AF8}" type="presParOf" srcId="{FEC72E6E-9053-44F8-8B5E-CB33C0A53B1E}" destId="{F48D42D1-90F9-427A-8F91-A480233CE5C1}" srcOrd="1" destOrd="0" presId="urn:microsoft.com/office/officeart/2005/8/layout/hierarchy3"/>
    <dgm:cxn modelId="{F9DACEB7-EA57-4EFA-8E80-47A60D85DD82}" type="presParOf" srcId="{FEC72E6E-9053-44F8-8B5E-CB33C0A53B1E}" destId="{B8F6DA0F-A8F6-4EB5-88D5-FF9E14B58F0C}" srcOrd="2" destOrd="0" presId="urn:microsoft.com/office/officeart/2005/8/layout/hierarchy3"/>
    <dgm:cxn modelId="{867151BD-43F8-40AD-87EF-3E4CB6044CE8}" type="presParOf" srcId="{FEC72E6E-9053-44F8-8B5E-CB33C0A53B1E}" destId="{A6D08877-BA07-4284-816A-8CB7551923D3}" srcOrd="3" destOrd="0" presId="urn:microsoft.com/office/officeart/2005/8/layout/hierarchy3"/>
    <dgm:cxn modelId="{C7411397-D5C3-41E5-9C37-C4ED16881F70}" type="presParOf" srcId="{FEC72E6E-9053-44F8-8B5E-CB33C0A53B1E}" destId="{CBBC5604-1308-4ABF-AF9B-1F1289D14F9A}" srcOrd="4" destOrd="0" presId="urn:microsoft.com/office/officeart/2005/8/layout/hierarchy3"/>
    <dgm:cxn modelId="{ED6F001C-FFFE-409F-9D7D-1DCCD224BAFF}" type="presParOf" srcId="{FEC72E6E-9053-44F8-8B5E-CB33C0A53B1E}" destId="{231DCD4F-DEA4-4D84-BA8E-D600EAEC752F}" srcOrd="5" destOrd="0" presId="urn:microsoft.com/office/officeart/2005/8/layout/hierarchy3"/>
    <dgm:cxn modelId="{F2C3F33B-65B7-423E-A27F-FAC5E26A371E}" type="presParOf" srcId="{FEC72E6E-9053-44F8-8B5E-CB33C0A53B1E}" destId="{451011AA-BDF4-4BC8-9059-9B4504A89CCB}" srcOrd="6" destOrd="0" presId="urn:microsoft.com/office/officeart/2005/8/layout/hierarchy3"/>
    <dgm:cxn modelId="{7F5B80C4-1814-4AD8-8D02-CBB3529BBC5D}" type="presParOf" srcId="{FEC72E6E-9053-44F8-8B5E-CB33C0A53B1E}" destId="{C3B2B853-B3A6-48BD-A28B-1C3A73E203D2}" srcOrd="7" destOrd="0" presId="urn:microsoft.com/office/officeart/2005/8/layout/hierarchy3"/>
    <dgm:cxn modelId="{2090860C-39ED-482E-9225-65A312307375}" type="presParOf" srcId="{FB8B9880-B354-4165-8D8B-FA0A7B2CA528}" destId="{EA9535D4-96B2-4A3C-866C-D58082481C08}" srcOrd="2" destOrd="0" presId="urn:microsoft.com/office/officeart/2005/8/layout/hierarchy3"/>
    <dgm:cxn modelId="{CAD91423-64B2-46E7-BECD-4A90CB037A2B}" type="presParOf" srcId="{EA9535D4-96B2-4A3C-866C-D58082481C08}" destId="{909546BD-D256-4BBF-ADEF-83D71B1B7ED9}" srcOrd="0" destOrd="0" presId="urn:microsoft.com/office/officeart/2005/8/layout/hierarchy3"/>
    <dgm:cxn modelId="{747C5702-2E91-4EB4-A7CD-B822F6F7C605}" type="presParOf" srcId="{909546BD-D256-4BBF-ADEF-83D71B1B7ED9}" destId="{866247F8-5F01-4644-8076-6E8C9CDB3FB7}" srcOrd="0" destOrd="0" presId="urn:microsoft.com/office/officeart/2005/8/layout/hierarchy3"/>
    <dgm:cxn modelId="{EB973443-9BB5-4AA7-BE10-6FD978646210}" type="presParOf" srcId="{909546BD-D256-4BBF-ADEF-83D71B1B7ED9}" destId="{AEDAD46B-E0F4-4E41-9C87-D6CF00EFE4AC}" srcOrd="1" destOrd="0" presId="urn:microsoft.com/office/officeart/2005/8/layout/hierarchy3"/>
    <dgm:cxn modelId="{2ED02111-1E9C-4834-8C93-FB0DBD2319BF}" type="presParOf" srcId="{EA9535D4-96B2-4A3C-866C-D58082481C08}" destId="{2393A493-D0BB-45EF-9D53-043844656695}" srcOrd="1" destOrd="0" presId="urn:microsoft.com/office/officeart/2005/8/layout/hierarchy3"/>
    <dgm:cxn modelId="{2CEFC2BD-6A06-478F-8105-6FF38DDE96BA}" type="presParOf" srcId="{2393A493-D0BB-45EF-9D53-043844656695}" destId="{A7A66D9B-A2FC-4A94-A006-ED9C2FB0A343}" srcOrd="0" destOrd="0" presId="urn:microsoft.com/office/officeart/2005/8/layout/hierarchy3"/>
    <dgm:cxn modelId="{02B02D54-2C79-4954-8870-A6377A0E3A43}" type="presParOf" srcId="{2393A493-D0BB-45EF-9D53-043844656695}" destId="{06C4DD0F-1F84-4838-AD1F-470BA6027A23}" srcOrd="1" destOrd="0" presId="urn:microsoft.com/office/officeart/2005/8/layout/hierarchy3"/>
    <dgm:cxn modelId="{2548B9A4-6980-4630-83A6-4F64D15080A5}" type="presParOf" srcId="{2393A493-D0BB-45EF-9D53-043844656695}" destId="{75DAFB7B-DA14-42BF-9871-D0031B5431A1}" srcOrd="2" destOrd="0" presId="urn:microsoft.com/office/officeart/2005/8/layout/hierarchy3"/>
    <dgm:cxn modelId="{B44C0416-580F-4DC5-AF59-D3CFB8492188}" type="presParOf" srcId="{2393A493-D0BB-45EF-9D53-043844656695}" destId="{A98C9042-C428-4D93-857E-E3F66BB453BD}" srcOrd="3" destOrd="0" presId="urn:microsoft.com/office/officeart/2005/8/layout/hierarchy3"/>
    <dgm:cxn modelId="{4DE33A62-F31D-4986-B9E9-B308765453D9}" type="presParOf" srcId="{2393A493-D0BB-45EF-9D53-043844656695}" destId="{D509159C-4BE0-4B03-B6EC-A1D8274EC743}" srcOrd="4" destOrd="0" presId="urn:microsoft.com/office/officeart/2005/8/layout/hierarchy3"/>
    <dgm:cxn modelId="{65463281-F289-4C4F-948D-716627EABE1E}" type="presParOf" srcId="{2393A493-D0BB-45EF-9D53-043844656695}" destId="{EB641E0E-1021-4BFB-AF49-E7714243CF5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E83B1E7-B801-4C9C-8464-72B0A8EF646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8659290-2A59-4802-AC07-FAF52DD0C321}">
      <dgm:prSet phldrT="[Text]"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3200" b="1" cap="none" spc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مرحله ارتباط شهودی و عرفانی</a:t>
          </a:r>
          <a:endParaRPr lang="fa-IR" sz="3200" b="1" cap="none" spc="0" dirty="0">
            <a:ln w="11430"/>
            <a:solidFill>
              <a:schemeClr val="accent6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gm:t>
    </dgm:pt>
    <dgm:pt modelId="{CB7F72BD-2DE3-4CF9-848E-B2BE558502F2}" type="parTrans" cxnId="{5C61CCD5-211B-4F02-90EC-7AEC32BEF515}">
      <dgm:prSet/>
      <dgm:spPr/>
      <dgm:t>
        <a:bodyPr/>
        <a:lstStyle/>
        <a:p>
          <a:pPr rtl="1"/>
          <a:endParaRPr lang="fa-IR"/>
        </a:p>
      </dgm:t>
    </dgm:pt>
    <dgm:pt modelId="{AA8F5F42-538A-44A3-AB7E-9DA56A05234C}" type="sibTrans" cxnId="{5C61CCD5-211B-4F02-90EC-7AEC32BEF515}">
      <dgm:prSet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</dgm:spPr>
      <dgm:t>
        <a:bodyPr/>
        <a:lstStyle/>
        <a:p>
          <a:pPr rtl="1"/>
          <a:endParaRPr lang="fa-IR"/>
        </a:p>
      </dgm:t>
    </dgm:pt>
    <dgm:pt modelId="{C0CF4E86-A13F-44A2-AFBE-45955D6860A1}">
      <dgm:prSet phldrT="[Text]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b="1" cap="none" spc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16 </a:t>
          </a:r>
        </a:p>
        <a:p>
          <a:pPr rtl="1"/>
          <a:r>
            <a:rPr lang="fa-IR" b="1" cap="none" spc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به بالا</a:t>
          </a:r>
          <a:endParaRPr lang="fa-IR" b="1" cap="none" spc="0" dirty="0">
            <a:ln w="11430"/>
            <a:solidFill>
              <a:schemeClr val="accent6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gm:t>
    </dgm:pt>
    <dgm:pt modelId="{023C1B6D-0280-45C1-9043-8E874E252E32}" type="parTrans" cxnId="{504B8C48-DBA3-4C87-8302-951B82FE3823}">
      <dgm:prSet/>
      <dgm:spPr/>
      <dgm:t>
        <a:bodyPr/>
        <a:lstStyle/>
        <a:p>
          <a:pPr rtl="1"/>
          <a:endParaRPr lang="fa-IR"/>
        </a:p>
      </dgm:t>
    </dgm:pt>
    <dgm:pt modelId="{37197FC5-265C-4CF2-B762-557EE0989958}" type="sibTrans" cxnId="{504B8C48-DBA3-4C87-8302-951B82FE3823}">
      <dgm:prSet/>
      <dgm:spPr/>
      <dgm:t>
        <a:bodyPr/>
        <a:lstStyle/>
        <a:p>
          <a:pPr rtl="1"/>
          <a:endParaRPr lang="fa-IR"/>
        </a:p>
      </dgm:t>
    </dgm:pt>
    <dgm:pt modelId="{58FB92A2-A727-490B-A5F3-FFE12BABF252}" type="pres">
      <dgm:prSet presAssocID="{0E83B1E7-B801-4C9C-8464-72B0A8EF6469}" presName="linearFlow" presStyleCnt="0">
        <dgm:presLayoutVars>
          <dgm:resizeHandles val="exact"/>
        </dgm:presLayoutVars>
      </dgm:prSet>
      <dgm:spPr/>
    </dgm:pt>
    <dgm:pt modelId="{2B6A890B-347F-4988-8790-7F4AA44B0E97}" type="pres">
      <dgm:prSet presAssocID="{38659290-2A59-4802-AC07-FAF52DD0C32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9A17C44-C432-4966-80A2-31C51A4F8A81}" type="pres">
      <dgm:prSet presAssocID="{AA8F5F42-538A-44A3-AB7E-9DA56A05234C}" presName="sibTrans" presStyleLbl="sibTrans2D1" presStyleIdx="0" presStyleCnt="1"/>
      <dgm:spPr/>
      <dgm:t>
        <a:bodyPr/>
        <a:lstStyle/>
        <a:p>
          <a:pPr rtl="1"/>
          <a:endParaRPr lang="fa-IR"/>
        </a:p>
      </dgm:t>
    </dgm:pt>
    <dgm:pt modelId="{8B3B3039-89E7-4AEE-B0FC-E36C973AB087}" type="pres">
      <dgm:prSet presAssocID="{AA8F5F42-538A-44A3-AB7E-9DA56A05234C}" presName="connectorText" presStyleLbl="sibTrans2D1" presStyleIdx="0" presStyleCnt="1"/>
      <dgm:spPr/>
      <dgm:t>
        <a:bodyPr/>
        <a:lstStyle/>
        <a:p>
          <a:pPr rtl="1"/>
          <a:endParaRPr lang="fa-IR"/>
        </a:p>
      </dgm:t>
    </dgm:pt>
    <dgm:pt modelId="{6F27EE61-EE36-4D6F-8796-9731B29AFBB4}" type="pres">
      <dgm:prSet presAssocID="{C0CF4E86-A13F-44A2-AFBE-45955D6860A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A36FE42-971D-45D1-BE80-F78A20A852AD}" type="presOf" srcId="{0E83B1E7-B801-4C9C-8464-72B0A8EF6469}" destId="{58FB92A2-A727-490B-A5F3-FFE12BABF252}" srcOrd="0" destOrd="0" presId="urn:microsoft.com/office/officeart/2005/8/layout/process2"/>
    <dgm:cxn modelId="{504B8C48-DBA3-4C87-8302-951B82FE3823}" srcId="{0E83B1E7-B801-4C9C-8464-72B0A8EF6469}" destId="{C0CF4E86-A13F-44A2-AFBE-45955D6860A1}" srcOrd="1" destOrd="0" parTransId="{023C1B6D-0280-45C1-9043-8E874E252E32}" sibTransId="{37197FC5-265C-4CF2-B762-557EE0989958}"/>
    <dgm:cxn modelId="{5C61CCD5-211B-4F02-90EC-7AEC32BEF515}" srcId="{0E83B1E7-B801-4C9C-8464-72B0A8EF6469}" destId="{38659290-2A59-4802-AC07-FAF52DD0C321}" srcOrd="0" destOrd="0" parTransId="{CB7F72BD-2DE3-4CF9-848E-B2BE558502F2}" sibTransId="{AA8F5F42-538A-44A3-AB7E-9DA56A05234C}"/>
    <dgm:cxn modelId="{1DD30E1D-124E-4718-9781-4EFDAA2CF18A}" type="presOf" srcId="{38659290-2A59-4802-AC07-FAF52DD0C321}" destId="{2B6A890B-347F-4988-8790-7F4AA44B0E97}" srcOrd="0" destOrd="0" presId="urn:microsoft.com/office/officeart/2005/8/layout/process2"/>
    <dgm:cxn modelId="{65CB26A0-2915-4E5C-B871-CA60E7F9D921}" type="presOf" srcId="{AA8F5F42-538A-44A3-AB7E-9DA56A05234C}" destId="{A9A17C44-C432-4966-80A2-31C51A4F8A81}" srcOrd="0" destOrd="0" presId="urn:microsoft.com/office/officeart/2005/8/layout/process2"/>
    <dgm:cxn modelId="{CAAA2213-AEA2-4E93-9C2C-88363608451B}" type="presOf" srcId="{AA8F5F42-538A-44A3-AB7E-9DA56A05234C}" destId="{8B3B3039-89E7-4AEE-B0FC-E36C973AB087}" srcOrd="1" destOrd="0" presId="urn:microsoft.com/office/officeart/2005/8/layout/process2"/>
    <dgm:cxn modelId="{1CBB9267-2079-4835-B1FD-DB3369511FFA}" type="presOf" srcId="{C0CF4E86-A13F-44A2-AFBE-45955D6860A1}" destId="{6F27EE61-EE36-4D6F-8796-9731B29AFBB4}" srcOrd="0" destOrd="0" presId="urn:microsoft.com/office/officeart/2005/8/layout/process2"/>
    <dgm:cxn modelId="{FB879A6A-EE1A-4966-90B8-E8B76DB6298C}" type="presParOf" srcId="{58FB92A2-A727-490B-A5F3-FFE12BABF252}" destId="{2B6A890B-347F-4988-8790-7F4AA44B0E97}" srcOrd="0" destOrd="0" presId="urn:microsoft.com/office/officeart/2005/8/layout/process2"/>
    <dgm:cxn modelId="{6230D2BC-52BE-4DA8-A905-97526A9AD3BA}" type="presParOf" srcId="{58FB92A2-A727-490B-A5F3-FFE12BABF252}" destId="{A9A17C44-C432-4966-80A2-31C51A4F8A81}" srcOrd="1" destOrd="0" presId="urn:microsoft.com/office/officeart/2005/8/layout/process2"/>
    <dgm:cxn modelId="{07071F84-7366-4915-A181-C62C2707C920}" type="presParOf" srcId="{A9A17C44-C432-4966-80A2-31C51A4F8A81}" destId="{8B3B3039-89E7-4AEE-B0FC-E36C973AB087}" srcOrd="0" destOrd="0" presId="urn:microsoft.com/office/officeart/2005/8/layout/process2"/>
    <dgm:cxn modelId="{8C620D66-207B-4B48-8082-09EEA0A97C28}" type="presParOf" srcId="{58FB92A2-A727-490B-A5F3-FFE12BABF252}" destId="{6F27EE61-EE36-4D6F-8796-9731B29AFBB4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2CBB0F-4677-4E66-8857-B6EEE9584F07}" type="doc">
      <dgm:prSet loTypeId="urn:microsoft.com/office/officeart/2008/layout/PictureAccent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C1B4FE98-D31F-40D0-B39B-B358160FD71A}">
      <dgm:prSet phldrT="[Text]" custT="1"/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0"/>
        </a:gra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6000" b="1" cap="none" spc="0" dirty="0" smtClean="0">
              <a:ln w="11430"/>
              <a:solidFill>
                <a:srgbClr val="92D05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ویژگی ها</a:t>
          </a:r>
          <a:endParaRPr lang="fa-IR" sz="6000" b="1" cap="none" spc="0" dirty="0">
            <a:ln w="11430"/>
            <a:solidFill>
              <a:srgbClr val="92D05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gm:t>
    </dgm:pt>
    <dgm:pt modelId="{E7C4AFAD-27D3-4ECA-A342-6874D9F68449}" type="par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91778D0B-CF47-4085-A3F1-02796EC1B5F6}" type="sib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D10496FC-B41B-491A-ADC5-7DAC2D6937BB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B Homa" pitchFamily="2" charset="-78"/>
            </a:rPr>
            <a:t>عدم درک مفاهیم انتزاعی/درک حسی(نحل/78)</a:t>
          </a:r>
          <a:endParaRPr lang="fa-IR" sz="3200" b="1" dirty="0">
            <a:cs typeface="B Homa" pitchFamily="2" charset="-78"/>
          </a:endParaRPr>
        </a:p>
      </dgm:t>
    </dgm:pt>
    <dgm:pt modelId="{53159CAC-C1BA-4053-BDC8-740F070745EF}" type="par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30A08ED7-7846-4E22-B88E-14C80586EA85}" type="sib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478620FE-920D-48D6-A514-DB443535883D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B Homa" pitchFamily="2" charset="-78"/>
            </a:rPr>
            <a:t>وابستگی شدید </a:t>
          </a:r>
          <a:r>
            <a:rPr lang="fa-IR" sz="2200" dirty="0" smtClean="0"/>
            <a:t>/ ولدك ريحانتك‏ سبعا ...‏/سید...</a:t>
          </a:r>
        </a:p>
      </dgm:t>
    </dgm:pt>
    <dgm:pt modelId="{75DE6367-5FD3-405E-8669-E7F7A639E0FD}" type="par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5FE04FA3-D211-4A7D-8849-542BB4B4D03F}" type="sib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BBDE09DE-E60B-4D5B-AEF4-91B02A4BA41D}">
      <dgm:prSet phldrT="[Text]" custT="1"/>
      <dgm:spPr/>
      <dgm:t>
        <a:bodyPr/>
        <a:lstStyle/>
        <a:p>
          <a:pPr rtl="1"/>
          <a:r>
            <a:rPr lang="fa-IR" sz="4000" b="1" dirty="0" smtClean="0">
              <a:cs typeface="B Homa" pitchFamily="2" charset="-78"/>
            </a:rPr>
            <a:t>بازی محور زندگی</a:t>
          </a:r>
          <a:r>
            <a:rPr lang="fa-IR" sz="3300" dirty="0" smtClean="0"/>
            <a:t>/</a:t>
          </a:r>
          <a:r>
            <a:rPr lang="fa-IR" sz="2800" dirty="0" smtClean="0"/>
            <a:t>الْغُلَامُ يَلْعَبُ‏ سَبْعَ سِنِينَ.../دَعِ‏ ابْنَكَ‏ يَلْعَبُ‏ سَبْعَ سِنِين</a:t>
          </a:r>
          <a:r>
            <a:rPr lang="fa-IR" sz="3300" dirty="0" smtClean="0"/>
            <a:t>‏</a:t>
          </a:r>
        </a:p>
      </dgm:t>
    </dgm:pt>
    <dgm:pt modelId="{A985E404-C059-4EE2-AF8A-BEC62DA39399}" type="parTrans" cxnId="{294ECE78-7D0D-42BF-AE67-B60684F73B42}">
      <dgm:prSet/>
      <dgm:spPr/>
      <dgm:t>
        <a:bodyPr/>
        <a:lstStyle/>
        <a:p>
          <a:pPr rtl="1"/>
          <a:endParaRPr lang="fa-IR"/>
        </a:p>
      </dgm:t>
    </dgm:pt>
    <dgm:pt modelId="{6E801F8E-263E-44CF-8077-BD0B3A2E2562}" type="sibTrans" cxnId="{294ECE78-7D0D-42BF-AE67-B60684F73B42}">
      <dgm:prSet/>
      <dgm:spPr/>
      <dgm:t>
        <a:bodyPr/>
        <a:lstStyle/>
        <a:p>
          <a:pPr rtl="1"/>
          <a:endParaRPr lang="fa-IR"/>
        </a:p>
      </dgm:t>
    </dgm:pt>
    <dgm:pt modelId="{B7196847-3605-44B1-A671-5BE6DB374276}">
      <dgm:prSet phldrT="[Text]" custT="1"/>
      <dgm:sp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0"/>
        </a:gradFill>
      </dgm:spPr>
      <dgm:t>
        <a:bodyPr/>
        <a:lstStyle/>
        <a:p>
          <a:pPr rtl="1"/>
          <a:r>
            <a:rPr lang="fa-IR" sz="4000" b="1" dirty="0" smtClean="0">
              <a:cs typeface="B Homa" pitchFamily="2" charset="-78"/>
            </a:rPr>
            <a:t>تخیل (جاندارپنداری)/ درک رابطه اشیا</a:t>
          </a:r>
        </a:p>
      </dgm:t>
    </dgm:pt>
    <dgm:pt modelId="{41AB1F73-09F6-44EE-A9FF-9C64E056EF26}" type="parTrans" cxnId="{163C8653-1BC3-48CE-B270-6AEDF70A3FE8}">
      <dgm:prSet/>
      <dgm:spPr/>
      <dgm:t>
        <a:bodyPr/>
        <a:lstStyle/>
        <a:p>
          <a:pPr rtl="1"/>
          <a:endParaRPr lang="fa-IR"/>
        </a:p>
      </dgm:t>
    </dgm:pt>
    <dgm:pt modelId="{2C03518D-83AF-4439-985E-77F5FCD68B74}" type="sibTrans" cxnId="{163C8653-1BC3-48CE-B270-6AEDF70A3FE8}">
      <dgm:prSet/>
      <dgm:spPr/>
      <dgm:t>
        <a:bodyPr/>
        <a:lstStyle/>
        <a:p>
          <a:pPr rtl="1"/>
          <a:endParaRPr lang="fa-IR"/>
        </a:p>
      </dgm:t>
    </dgm:pt>
    <dgm:pt modelId="{A227789E-4B63-438C-838D-F9002BD0DDBB}">
      <dgm:prSet phldrT="[Text]" custT="1"/>
      <dgm:spPr/>
      <dgm:t>
        <a:bodyPr/>
        <a:lstStyle/>
        <a:p>
          <a:pPr rtl="1"/>
          <a:r>
            <a:rPr lang="fa-IR" sz="4000" b="1" dirty="0" smtClean="0">
              <a:cs typeface="B Homa" pitchFamily="2" charset="-78"/>
            </a:rPr>
            <a:t>تشخص طلبی/حس خونمایی وتقلید شدید</a:t>
          </a:r>
        </a:p>
      </dgm:t>
    </dgm:pt>
    <dgm:pt modelId="{8D7A9FB9-7E2F-4C80-917E-D7EA25A6F7AF}" type="parTrans" cxnId="{5E8DDD52-FA50-4E6D-9DE3-C0C92213274E}">
      <dgm:prSet/>
      <dgm:spPr/>
      <dgm:t>
        <a:bodyPr/>
        <a:lstStyle/>
        <a:p>
          <a:pPr rtl="1"/>
          <a:endParaRPr lang="fa-IR"/>
        </a:p>
      </dgm:t>
    </dgm:pt>
    <dgm:pt modelId="{C99EE5F3-D3F7-49C6-BF4C-EC9B9FF3B8D6}" type="sibTrans" cxnId="{5E8DDD52-FA50-4E6D-9DE3-C0C92213274E}">
      <dgm:prSet/>
      <dgm:spPr/>
      <dgm:t>
        <a:bodyPr/>
        <a:lstStyle/>
        <a:p>
          <a:pPr rtl="1"/>
          <a:endParaRPr lang="fa-IR"/>
        </a:p>
      </dgm:t>
    </dgm:pt>
    <dgm:pt modelId="{19494406-AD20-4A85-96A8-F334E3EC2D98}" type="pres">
      <dgm:prSet presAssocID="{832CBB0F-4677-4E66-8857-B6EEE9584F07}" presName="layout" presStyleCnt="0">
        <dgm:presLayoutVars>
          <dgm:chMax/>
          <dgm:chPref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3634E61C-1490-4B36-A6C5-A01950307807}" type="pres">
      <dgm:prSet presAssocID="{C1B4FE98-D31F-40D0-B39B-B358160FD71A}" presName="root" presStyleCnt="0">
        <dgm:presLayoutVars>
          <dgm:chMax/>
          <dgm:chPref val="4"/>
        </dgm:presLayoutVars>
      </dgm:prSet>
      <dgm:spPr/>
    </dgm:pt>
    <dgm:pt modelId="{97C9001E-B063-4906-A9A6-5FB374C9EFA6}" type="pres">
      <dgm:prSet presAssocID="{C1B4FE98-D31F-40D0-B39B-B358160FD71A}" presName="rootComposite" presStyleCnt="0">
        <dgm:presLayoutVars/>
      </dgm:prSet>
      <dgm:spPr/>
    </dgm:pt>
    <dgm:pt modelId="{18FDF093-B8B7-41D8-BF1C-0C4DDE3A2549}" type="pres">
      <dgm:prSet presAssocID="{C1B4FE98-D31F-40D0-B39B-B358160FD71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pPr rtl="1"/>
          <a:endParaRPr lang="fa-IR"/>
        </a:p>
      </dgm:t>
    </dgm:pt>
    <dgm:pt modelId="{4329D1AF-F896-48F7-9C31-21351CD570BA}" type="pres">
      <dgm:prSet presAssocID="{C1B4FE98-D31F-40D0-B39B-B358160FD71A}" presName="childShape" presStyleCnt="0">
        <dgm:presLayoutVars>
          <dgm:chMax val="0"/>
          <dgm:chPref val="0"/>
        </dgm:presLayoutVars>
      </dgm:prSet>
      <dgm:spPr/>
    </dgm:pt>
    <dgm:pt modelId="{21EBFE67-ECE8-4EF0-BD20-8314F1189915}" type="pres">
      <dgm:prSet presAssocID="{D10496FC-B41B-491A-ADC5-7DAC2D6937BB}" presName="childComposite" presStyleCnt="0">
        <dgm:presLayoutVars>
          <dgm:chMax val="0"/>
          <dgm:chPref val="0"/>
        </dgm:presLayoutVars>
      </dgm:prSet>
      <dgm:spPr/>
    </dgm:pt>
    <dgm:pt modelId="{F2E25522-EE88-404B-A4C5-9A983DE92C8E}" type="pres">
      <dgm:prSet presAssocID="{D10496FC-B41B-491A-ADC5-7DAC2D6937BB}" presName="Image" presStyleLbl="node1" presStyleIdx="0" presStyleCnt="5" custLinFactX="24344" custLinFactNeighborX="100000" custLinFactNeighborY="-8778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E531AC64-38E5-4AA1-898A-196ED42AA3D0}" type="pres">
      <dgm:prSet presAssocID="{D10496FC-B41B-491A-ADC5-7DAC2D6937BB}" presName="childText" presStyleLbl="lnNode1" presStyleIdx="0" presStyleCnt="5" custScaleX="179055" custLinFactNeighborX="-14375" custLinFactNeighborY="-87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FA84A6D-AF4D-475F-B5D8-A6CE9DCC3D63}" type="pres">
      <dgm:prSet presAssocID="{478620FE-920D-48D6-A514-DB443535883D}" presName="childComposite" presStyleCnt="0">
        <dgm:presLayoutVars>
          <dgm:chMax val="0"/>
          <dgm:chPref val="0"/>
        </dgm:presLayoutVars>
      </dgm:prSet>
      <dgm:spPr/>
    </dgm:pt>
    <dgm:pt modelId="{0BB23AAA-726C-43A9-B01F-2B13B0E79D81}" type="pres">
      <dgm:prSet presAssocID="{478620FE-920D-48D6-A514-DB443535883D}" presName="Image" presStyleLbl="node1" presStyleIdx="1" presStyleCnt="5" custLinFactX="24344" custLinFactNeighborX="100000" custLinFactNeighborY="-8889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95134F1C-F41E-4D92-8C61-14A6A4B4277D}" type="pres">
      <dgm:prSet presAssocID="{478620FE-920D-48D6-A514-DB443535883D}" presName="childText" presStyleLbl="lnNode1" presStyleIdx="1" presStyleCnt="5" custScaleX="179055" custLinFactNeighborX="-14375" custLinFactNeighborY="-88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B24F5EE-C610-43D1-BD1C-36CEC4A08E30}" type="pres">
      <dgm:prSet presAssocID="{BBDE09DE-E60B-4D5B-AEF4-91B02A4BA41D}" presName="childComposite" presStyleCnt="0">
        <dgm:presLayoutVars>
          <dgm:chMax val="0"/>
          <dgm:chPref val="0"/>
        </dgm:presLayoutVars>
      </dgm:prSet>
      <dgm:spPr/>
    </dgm:pt>
    <dgm:pt modelId="{200F0840-4394-40C2-92F9-0B153DAC4D07}" type="pres">
      <dgm:prSet presAssocID="{BBDE09DE-E60B-4D5B-AEF4-91B02A4BA41D}" presName="Image" presStyleLbl="node1" presStyleIdx="2" presStyleCnt="5" custLinFactX="24344" custLinFactNeighborX="100000" custLinFactNeighborY="-9000"/>
      <dgm:spPr>
        <a:blipFill>
          <a:blip xmlns:r="http://schemas.openxmlformats.org/officeDocument/2006/relationships" r:embed="rId3"/>
          <a:srcRect/>
          <a:stretch>
            <a:fillRect t="-27000" b="-27000"/>
          </a:stretch>
        </a:blipFill>
      </dgm:spPr>
      <dgm:t>
        <a:bodyPr/>
        <a:lstStyle/>
        <a:p>
          <a:pPr rtl="1"/>
          <a:endParaRPr lang="fa-IR"/>
        </a:p>
      </dgm:t>
    </dgm:pt>
    <dgm:pt modelId="{D51E3A24-A683-49FB-844B-B5079123071F}" type="pres">
      <dgm:prSet presAssocID="{BBDE09DE-E60B-4D5B-AEF4-91B02A4BA41D}" presName="childText" presStyleLbl="lnNode1" presStyleIdx="2" presStyleCnt="5" custScaleX="179055" custLinFactNeighborX="-14375" custLinFactNeighborY="-9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A8E4BD3-6428-4942-B403-523C61015614}" type="pres">
      <dgm:prSet presAssocID="{B7196847-3605-44B1-A671-5BE6DB374276}" presName="childComposite" presStyleCnt="0">
        <dgm:presLayoutVars>
          <dgm:chMax val="0"/>
          <dgm:chPref val="0"/>
        </dgm:presLayoutVars>
      </dgm:prSet>
      <dgm:spPr/>
    </dgm:pt>
    <dgm:pt modelId="{04B50BB2-82DD-4B1A-9F57-DBB355705240}" type="pres">
      <dgm:prSet presAssocID="{B7196847-3605-44B1-A671-5BE6DB374276}" presName="Image" presStyleLbl="node1" presStyleIdx="3" presStyleCnt="5" custLinFactX="24344" custLinFactNeighborX="100000" custLinFactNeighborY="-211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pPr rtl="1"/>
          <a:endParaRPr lang="fa-IR"/>
        </a:p>
      </dgm:t>
    </dgm:pt>
    <dgm:pt modelId="{F7ABA6C4-0EF3-49F7-8D0B-BCEF34CFF02F}" type="pres">
      <dgm:prSet presAssocID="{B7196847-3605-44B1-A671-5BE6DB374276}" presName="childText" presStyleLbl="lnNode1" presStyleIdx="3" presStyleCnt="5" custScaleX="179055" custLinFactNeighborX="-14375" custLinFactNeighborY="-21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FC3EA7F-3B11-4F83-BEA2-83F1DB01E6B6}" type="pres">
      <dgm:prSet presAssocID="{A227789E-4B63-438C-838D-F9002BD0DDBB}" presName="childComposite" presStyleCnt="0">
        <dgm:presLayoutVars>
          <dgm:chMax val="0"/>
          <dgm:chPref val="0"/>
        </dgm:presLayoutVars>
      </dgm:prSet>
      <dgm:spPr/>
    </dgm:pt>
    <dgm:pt modelId="{5EC5BE7A-5A91-47B3-A45B-D2F74F6F28BB}" type="pres">
      <dgm:prSet presAssocID="{A227789E-4B63-438C-838D-F9002BD0DDBB}" presName="Image" presStyleLbl="node1" presStyleIdx="4" presStyleCnt="5" custLinFactX="26319" custLinFactNeighborX="100000" custLinFactNeighborY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pPr rtl="1"/>
          <a:endParaRPr lang="fa-IR"/>
        </a:p>
      </dgm:t>
    </dgm:pt>
    <dgm:pt modelId="{0425E0CE-1C0A-43ED-A0B4-0871D06A73DC}" type="pres">
      <dgm:prSet presAssocID="{A227789E-4B63-438C-838D-F9002BD0DDBB}" presName="childText" presStyleLbl="lnNode1" presStyleIdx="4" presStyleCnt="5" custScaleX="178431" custLinFactNeighborX="-14999" custLinFactNeighborY="-4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63C8653-1BC3-48CE-B270-6AEDF70A3FE8}" srcId="{C1B4FE98-D31F-40D0-B39B-B358160FD71A}" destId="{B7196847-3605-44B1-A671-5BE6DB374276}" srcOrd="3" destOrd="0" parTransId="{41AB1F73-09F6-44EE-A9FF-9C64E056EF26}" sibTransId="{2C03518D-83AF-4439-985E-77F5FCD68B74}"/>
    <dgm:cxn modelId="{5E8DDD52-FA50-4E6D-9DE3-C0C92213274E}" srcId="{C1B4FE98-D31F-40D0-B39B-B358160FD71A}" destId="{A227789E-4B63-438C-838D-F9002BD0DDBB}" srcOrd="4" destOrd="0" parTransId="{8D7A9FB9-7E2F-4C80-917E-D7EA25A6F7AF}" sibTransId="{C99EE5F3-D3F7-49C6-BF4C-EC9B9FF3B8D6}"/>
    <dgm:cxn modelId="{8EC4CB51-799C-45D0-9EF8-74C235C0A098}" type="presOf" srcId="{832CBB0F-4677-4E66-8857-B6EEE9584F07}" destId="{19494406-AD20-4A85-96A8-F334E3EC2D98}" srcOrd="0" destOrd="0" presId="urn:microsoft.com/office/officeart/2008/layout/PictureAccentList"/>
    <dgm:cxn modelId="{7A66E42E-59C6-42AF-8F32-3A155BA2013D}" type="presOf" srcId="{BBDE09DE-E60B-4D5B-AEF4-91B02A4BA41D}" destId="{D51E3A24-A683-49FB-844B-B5079123071F}" srcOrd="0" destOrd="0" presId="urn:microsoft.com/office/officeart/2008/layout/PictureAccentList"/>
    <dgm:cxn modelId="{DE2F4C77-D8C5-4B38-919B-9D255A02EBEE}" type="presOf" srcId="{478620FE-920D-48D6-A514-DB443535883D}" destId="{95134F1C-F41E-4D92-8C61-14A6A4B4277D}" srcOrd="0" destOrd="0" presId="urn:microsoft.com/office/officeart/2008/layout/PictureAccentList"/>
    <dgm:cxn modelId="{D630C4CF-B8A9-43B9-B1AD-30FAAEF53349}" type="presOf" srcId="{B7196847-3605-44B1-A671-5BE6DB374276}" destId="{F7ABA6C4-0EF3-49F7-8D0B-BCEF34CFF02F}" srcOrd="0" destOrd="0" presId="urn:microsoft.com/office/officeart/2008/layout/PictureAccentList"/>
    <dgm:cxn modelId="{6BF86D8D-51D4-450A-A8E4-8CB8750C003B}" srcId="{C1B4FE98-D31F-40D0-B39B-B358160FD71A}" destId="{478620FE-920D-48D6-A514-DB443535883D}" srcOrd="1" destOrd="0" parTransId="{75DE6367-5FD3-405E-8669-E7F7A639E0FD}" sibTransId="{5FE04FA3-D211-4A7D-8849-542BB4B4D03F}"/>
    <dgm:cxn modelId="{BCFA50D4-8724-4E7C-8022-28313F5106B4}" type="presOf" srcId="{C1B4FE98-D31F-40D0-B39B-B358160FD71A}" destId="{18FDF093-B8B7-41D8-BF1C-0C4DDE3A2549}" srcOrd="0" destOrd="0" presId="urn:microsoft.com/office/officeart/2008/layout/PictureAccentList"/>
    <dgm:cxn modelId="{747D869F-9049-4F4B-8B07-0A1E7CDC5022}" srcId="{C1B4FE98-D31F-40D0-B39B-B358160FD71A}" destId="{D10496FC-B41B-491A-ADC5-7DAC2D6937BB}" srcOrd="0" destOrd="0" parTransId="{53159CAC-C1BA-4053-BDC8-740F070745EF}" sibTransId="{30A08ED7-7846-4E22-B88E-14C80586EA85}"/>
    <dgm:cxn modelId="{58F23780-A58D-485F-A4A5-DD74188A64C5}" type="presOf" srcId="{D10496FC-B41B-491A-ADC5-7DAC2D6937BB}" destId="{E531AC64-38E5-4AA1-898A-196ED42AA3D0}" srcOrd="0" destOrd="0" presId="urn:microsoft.com/office/officeart/2008/layout/PictureAccentList"/>
    <dgm:cxn modelId="{040EBCCE-FF90-4269-8621-574AB8915C16}" type="presOf" srcId="{A227789E-4B63-438C-838D-F9002BD0DDBB}" destId="{0425E0CE-1C0A-43ED-A0B4-0871D06A73DC}" srcOrd="0" destOrd="0" presId="urn:microsoft.com/office/officeart/2008/layout/PictureAccentList"/>
    <dgm:cxn modelId="{294ECE78-7D0D-42BF-AE67-B60684F73B42}" srcId="{C1B4FE98-D31F-40D0-B39B-B358160FD71A}" destId="{BBDE09DE-E60B-4D5B-AEF4-91B02A4BA41D}" srcOrd="2" destOrd="0" parTransId="{A985E404-C059-4EE2-AF8A-BEC62DA39399}" sibTransId="{6E801F8E-263E-44CF-8077-BD0B3A2E2562}"/>
    <dgm:cxn modelId="{C876CB18-422D-4570-A724-52FD10733246}" srcId="{832CBB0F-4677-4E66-8857-B6EEE9584F07}" destId="{C1B4FE98-D31F-40D0-B39B-B358160FD71A}" srcOrd="0" destOrd="0" parTransId="{E7C4AFAD-27D3-4ECA-A342-6874D9F68449}" sibTransId="{91778D0B-CF47-4085-A3F1-02796EC1B5F6}"/>
    <dgm:cxn modelId="{498EC8C3-41EF-4AF6-89BD-A60EDC46559F}" type="presParOf" srcId="{19494406-AD20-4A85-96A8-F334E3EC2D98}" destId="{3634E61C-1490-4B36-A6C5-A01950307807}" srcOrd="0" destOrd="0" presId="urn:microsoft.com/office/officeart/2008/layout/PictureAccentList"/>
    <dgm:cxn modelId="{881A7EDC-3086-465D-B0E5-CB451BFF8A8F}" type="presParOf" srcId="{3634E61C-1490-4B36-A6C5-A01950307807}" destId="{97C9001E-B063-4906-A9A6-5FB374C9EFA6}" srcOrd="0" destOrd="0" presId="urn:microsoft.com/office/officeart/2008/layout/PictureAccentList"/>
    <dgm:cxn modelId="{A6D1196A-BF20-4AF2-98EC-78317F27E6F0}" type="presParOf" srcId="{97C9001E-B063-4906-A9A6-5FB374C9EFA6}" destId="{18FDF093-B8B7-41D8-BF1C-0C4DDE3A2549}" srcOrd="0" destOrd="0" presId="urn:microsoft.com/office/officeart/2008/layout/PictureAccentList"/>
    <dgm:cxn modelId="{93AB73DD-6FA9-481F-B0FB-2C8A8CD57402}" type="presParOf" srcId="{3634E61C-1490-4B36-A6C5-A01950307807}" destId="{4329D1AF-F896-48F7-9C31-21351CD570BA}" srcOrd="1" destOrd="0" presId="urn:microsoft.com/office/officeart/2008/layout/PictureAccentList"/>
    <dgm:cxn modelId="{3F9B8A64-AE65-4B95-9913-EC31B5EDC253}" type="presParOf" srcId="{4329D1AF-F896-48F7-9C31-21351CD570BA}" destId="{21EBFE67-ECE8-4EF0-BD20-8314F1189915}" srcOrd="0" destOrd="0" presId="urn:microsoft.com/office/officeart/2008/layout/PictureAccentList"/>
    <dgm:cxn modelId="{4CFBD2F3-5CA1-496C-8250-F3166465AFAD}" type="presParOf" srcId="{21EBFE67-ECE8-4EF0-BD20-8314F1189915}" destId="{F2E25522-EE88-404B-A4C5-9A983DE92C8E}" srcOrd="0" destOrd="0" presId="urn:microsoft.com/office/officeart/2008/layout/PictureAccentList"/>
    <dgm:cxn modelId="{65DC7102-39BF-47EB-9CC9-A8CB406D9F94}" type="presParOf" srcId="{21EBFE67-ECE8-4EF0-BD20-8314F1189915}" destId="{E531AC64-38E5-4AA1-898A-196ED42AA3D0}" srcOrd="1" destOrd="0" presId="urn:microsoft.com/office/officeart/2008/layout/PictureAccentList"/>
    <dgm:cxn modelId="{8C620AAA-25FF-4967-9256-74BABB730FAB}" type="presParOf" srcId="{4329D1AF-F896-48F7-9C31-21351CD570BA}" destId="{5FA84A6D-AF4D-475F-B5D8-A6CE9DCC3D63}" srcOrd="1" destOrd="0" presId="urn:microsoft.com/office/officeart/2008/layout/PictureAccentList"/>
    <dgm:cxn modelId="{2883D14C-F5C6-4EE9-8CEA-5D346D9EF237}" type="presParOf" srcId="{5FA84A6D-AF4D-475F-B5D8-A6CE9DCC3D63}" destId="{0BB23AAA-726C-43A9-B01F-2B13B0E79D81}" srcOrd="0" destOrd="0" presId="urn:microsoft.com/office/officeart/2008/layout/PictureAccentList"/>
    <dgm:cxn modelId="{FE5B64DA-1405-4A5D-86B0-A19A57543BCC}" type="presParOf" srcId="{5FA84A6D-AF4D-475F-B5D8-A6CE9DCC3D63}" destId="{95134F1C-F41E-4D92-8C61-14A6A4B4277D}" srcOrd="1" destOrd="0" presId="urn:microsoft.com/office/officeart/2008/layout/PictureAccentList"/>
    <dgm:cxn modelId="{D9F0AA24-0710-481B-8445-49F3ABCF5D55}" type="presParOf" srcId="{4329D1AF-F896-48F7-9C31-21351CD570BA}" destId="{0B24F5EE-C610-43D1-BD1C-36CEC4A08E30}" srcOrd="2" destOrd="0" presId="urn:microsoft.com/office/officeart/2008/layout/PictureAccentList"/>
    <dgm:cxn modelId="{76E91C64-A400-4C74-B9E4-79FB28CDE497}" type="presParOf" srcId="{0B24F5EE-C610-43D1-BD1C-36CEC4A08E30}" destId="{200F0840-4394-40C2-92F9-0B153DAC4D07}" srcOrd="0" destOrd="0" presId="urn:microsoft.com/office/officeart/2008/layout/PictureAccentList"/>
    <dgm:cxn modelId="{D87316AE-38E0-4E19-AF9C-C54D891524EB}" type="presParOf" srcId="{0B24F5EE-C610-43D1-BD1C-36CEC4A08E30}" destId="{D51E3A24-A683-49FB-844B-B5079123071F}" srcOrd="1" destOrd="0" presId="urn:microsoft.com/office/officeart/2008/layout/PictureAccentList"/>
    <dgm:cxn modelId="{AC9A946D-A00F-4C48-846E-CF57C79780B9}" type="presParOf" srcId="{4329D1AF-F896-48F7-9C31-21351CD570BA}" destId="{BA8E4BD3-6428-4942-B403-523C61015614}" srcOrd="3" destOrd="0" presId="urn:microsoft.com/office/officeart/2008/layout/PictureAccentList"/>
    <dgm:cxn modelId="{0250674A-8E21-452E-8774-DE2681E21170}" type="presParOf" srcId="{BA8E4BD3-6428-4942-B403-523C61015614}" destId="{04B50BB2-82DD-4B1A-9F57-DBB355705240}" srcOrd="0" destOrd="0" presId="urn:microsoft.com/office/officeart/2008/layout/PictureAccentList"/>
    <dgm:cxn modelId="{7021E41C-4786-4B5F-95AC-FADB15719734}" type="presParOf" srcId="{BA8E4BD3-6428-4942-B403-523C61015614}" destId="{F7ABA6C4-0EF3-49F7-8D0B-BCEF34CFF02F}" srcOrd="1" destOrd="0" presId="urn:microsoft.com/office/officeart/2008/layout/PictureAccentList"/>
    <dgm:cxn modelId="{3CEDD22A-0FEB-443A-BB36-AF5C0CBD3253}" type="presParOf" srcId="{4329D1AF-F896-48F7-9C31-21351CD570BA}" destId="{7FC3EA7F-3B11-4F83-BEA2-83F1DB01E6B6}" srcOrd="4" destOrd="0" presId="urn:microsoft.com/office/officeart/2008/layout/PictureAccentList"/>
    <dgm:cxn modelId="{A062DA1A-9803-46E8-9C4F-E2DB522871A2}" type="presParOf" srcId="{7FC3EA7F-3B11-4F83-BEA2-83F1DB01E6B6}" destId="{5EC5BE7A-5A91-47B3-A45B-D2F74F6F28BB}" srcOrd="0" destOrd="0" presId="urn:microsoft.com/office/officeart/2008/layout/PictureAccentList"/>
    <dgm:cxn modelId="{623C99EB-33D3-489A-B996-820BAEB772E3}" type="presParOf" srcId="{7FC3EA7F-3B11-4F83-BEA2-83F1DB01E6B6}" destId="{0425E0CE-1C0A-43ED-A0B4-0871D06A73DC}" srcOrd="1" destOrd="0" presId="urn:microsoft.com/office/officeart/2008/layout/PictureAccentList"/>
  </dgm:cxnLst>
  <dgm:bg>
    <a:blipFill>
      <a:blip xmlns:r="http://schemas.openxmlformats.org/officeDocument/2006/relationships" r:embed="rId6"/>
      <a:stretch>
        <a:fillRect t="-27000" b="-27000"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2CBB0F-4677-4E66-8857-B6EEE9584F07}" type="doc">
      <dgm:prSet loTypeId="urn:microsoft.com/office/officeart/2008/layout/PictureAccent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C1B4FE98-D31F-40D0-B39B-B358160FD71A}">
      <dgm:prSet phldrT="[Text]"/>
      <dgm:spPr/>
      <dgm:t>
        <a:bodyPr/>
        <a:lstStyle/>
        <a:p>
          <a:pPr rtl="1"/>
          <a:r>
            <a:rPr lang="fa-IR" b="1" dirty="0" smtClean="0"/>
            <a:t>بایسته ها</a:t>
          </a:r>
          <a:endParaRPr lang="fa-IR" b="1" dirty="0"/>
        </a:p>
      </dgm:t>
    </dgm:pt>
    <dgm:pt modelId="{E7C4AFAD-27D3-4ECA-A342-6874D9F68449}" type="par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91778D0B-CF47-4085-A3F1-02796EC1B5F6}" type="sib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D10496FC-B41B-491A-ADC5-7DAC2D6937BB}">
      <dgm:prSet phldrT="[Text]" custT="1"/>
      <dgm:spPr/>
      <dgm:t>
        <a:bodyPr/>
        <a:lstStyle/>
        <a:p>
          <a:pPr rtl="1"/>
          <a:r>
            <a:rPr lang="fa-IR" sz="4800" b="0" dirty="0" smtClean="0">
              <a:solidFill>
                <a:schemeClr val="tx2">
                  <a:lumMod val="50000"/>
                </a:schemeClr>
              </a:solidFill>
              <a:cs typeface="B Koodak" pitchFamily="2" charset="-78"/>
            </a:rPr>
            <a:t>تربیت بازی – تربیت از راه بازی</a:t>
          </a:r>
          <a:endParaRPr lang="fa-IR" sz="4800" b="0" dirty="0">
            <a:solidFill>
              <a:schemeClr val="tx2">
                <a:lumMod val="50000"/>
              </a:schemeClr>
            </a:solidFill>
            <a:cs typeface="B Koodak" pitchFamily="2" charset="-78"/>
          </a:endParaRPr>
        </a:p>
      </dgm:t>
    </dgm:pt>
    <dgm:pt modelId="{53159CAC-C1BA-4053-BDC8-740F070745EF}" type="par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30A08ED7-7846-4E22-B88E-14C80586EA85}" type="sib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478620FE-920D-48D6-A514-DB443535883D}">
      <dgm:prSet phldrT="[Text]" custT="1"/>
      <dgm:spPr/>
      <dgm:t>
        <a:bodyPr/>
        <a:lstStyle/>
        <a:p>
          <a:pPr rtl="1"/>
          <a:r>
            <a:rPr lang="fa-IR" sz="4000" b="1" dirty="0" smtClean="0">
              <a:solidFill>
                <a:schemeClr val="tx2">
                  <a:lumMod val="50000"/>
                </a:schemeClr>
              </a:solidFill>
              <a:cs typeface="B Koodak" pitchFamily="2" charset="-78"/>
            </a:rPr>
            <a:t>تربیت حواس وتخیل – تربیت از راه حواس و تخیل</a:t>
          </a:r>
        </a:p>
      </dgm:t>
    </dgm:pt>
    <dgm:pt modelId="{75DE6367-5FD3-405E-8669-E7F7A639E0FD}" type="par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5FE04FA3-D211-4A7D-8849-542BB4B4D03F}" type="sib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BBDE09DE-E60B-4D5B-AEF4-91B02A4BA41D}">
      <dgm:prSet phldrT="[Text]" custT="1"/>
      <dgm:spPr/>
      <dgm:t>
        <a:bodyPr/>
        <a:lstStyle/>
        <a:p>
          <a:pPr rtl="1"/>
          <a:r>
            <a:rPr lang="fa-IR" sz="4400" b="1" dirty="0" smtClean="0">
              <a:solidFill>
                <a:schemeClr val="tx2">
                  <a:lumMod val="50000"/>
                </a:schemeClr>
              </a:solidFill>
              <a:cs typeface="B Koodak" pitchFamily="2" charset="-78"/>
            </a:rPr>
            <a:t>تربیت شخصیت – ایجاد سیتم ارزش گذاری</a:t>
          </a:r>
        </a:p>
      </dgm:t>
    </dgm:pt>
    <dgm:pt modelId="{A985E404-C059-4EE2-AF8A-BEC62DA39399}" type="parTrans" cxnId="{294ECE78-7D0D-42BF-AE67-B60684F73B42}">
      <dgm:prSet/>
      <dgm:spPr/>
      <dgm:t>
        <a:bodyPr/>
        <a:lstStyle/>
        <a:p>
          <a:pPr rtl="1"/>
          <a:endParaRPr lang="fa-IR"/>
        </a:p>
      </dgm:t>
    </dgm:pt>
    <dgm:pt modelId="{6E801F8E-263E-44CF-8077-BD0B3A2E2562}" type="sibTrans" cxnId="{294ECE78-7D0D-42BF-AE67-B60684F73B42}">
      <dgm:prSet/>
      <dgm:spPr/>
      <dgm:t>
        <a:bodyPr/>
        <a:lstStyle/>
        <a:p>
          <a:pPr rtl="1"/>
          <a:endParaRPr lang="fa-IR"/>
        </a:p>
      </dgm:t>
    </dgm:pt>
    <dgm:pt modelId="{B7196847-3605-44B1-A671-5BE6DB374276}">
      <dgm:prSet phldrT="[Text]" custT="1"/>
      <dgm:spPr/>
      <dgm:t>
        <a:bodyPr/>
        <a:lstStyle/>
        <a:p>
          <a:pPr rtl="1"/>
          <a:r>
            <a:rPr lang="fa-IR" sz="4000" b="1" dirty="0" smtClean="0">
              <a:solidFill>
                <a:schemeClr val="tx2">
                  <a:lumMod val="50000"/>
                </a:schemeClr>
              </a:solidFill>
              <a:cs typeface="B Koodak" pitchFamily="2" charset="-78"/>
            </a:rPr>
            <a:t>استفاده و مراقبت از حس تقلید و حس خودنمایی</a:t>
          </a:r>
        </a:p>
      </dgm:t>
    </dgm:pt>
    <dgm:pt modelId="{41AB1F73-09F6-44EE-A9FF-9C64E056EF26}" type="parTrans" cxnId="{163C8653-1BC3-48CE-B270-6AEDF70A3FE8}">
      <dgm:prSet/>
      <dgm:spPr/>
      <dgm:t>
        <a:bodyPr/>
        <a:lstStyle/>
        <a:p>
          <a:pPr rtl="1"/>
          <a:endParaRPr lang="fa-IR"/>
        </a:p>
      </dgm:t>
    </dgm:pt>
    <dgm:pt modelId="{2C03518D-83AF-4439-985E-77F5FCD68B74}" type="sibTrans" cxnId="{163C8653-1BC3-48CE-B270-6AEDF70A3FE8}">
      <dgm:prSet/>
      <dgm:spPr/>
      <dgm:t>
        <a:bodyPr/>
        <a:lstStyle/>
        <a:p>
          <a:pPr rtl="1"/>
          <a:endParaRPr lang="fa-IR"/>
        </a:p>
      </dgm:t>
    </dgm:pt>
    <dgm:pt modelId="{A227789E-4B63-438C-838D-F9002BD0DDBB}">
      <dgm:prSet phldrT="[Text]" custT="1"/>
      <dgm:spPr/>
      <dgm:t>
        <a:bodyPr/>
        <a:lstStyle/>
        <a:p>
          <a:pPr rtl="1"/>
          <a:r>
            <a:rPr lang="fa-IR" sz="4400" b="1" dirty="0" smtClean="0">
              <a:solidFill>
                <a:schemeClr val="tx2">
                  <a:lumMod val="50000"/>
                </a:schemeClr>
              </a:solidFill>
              <a:cs typeface="B Koodak" pitchFamily="2" charset="-78"/>
            </a:rPr>
            <a:t>ایجاد عادات مطلوب رفتاری و مراقبت از...</a:t>
          </a:r>
        </a:p>
      </dgm:t>
    </dgm:pt>
    <dgm:pt modelId="{8D7A9FB9-7E2F-4C80-917E-D7EA25A6F7AF}" type="parTrans" cxnId="{5E8DDD52-FA50-4E6D-9DE3-C0C92213274E}">
      <dgm:prSet/>
      <dgm:spPr/>
      <dgm:t>
        <a:bodyPr/>
        <a:lstStyle/>
        <a:p>
          <a:pPr rtl="1"/>
          <a:endParaRPr lang="fa-IR"/>
        </a:p>
      </dgm:t>
    </dgm:pt>
    <dgm:pt modelId="{C99EE5F3-D3F7-49C6-BF4C-EC9B9FF3B8D6}" type="sibTrans" cxnId="{5E8DDD52-FA50-4E6D-9DE3-C0C92213274E}">
      <dgm:prSet/>
      <dgm:spPr/>
      <dgm:t>
        <a:bodyPr/>
        <a:lstStyle/>
        <a:p>
          <a:pPr rtl="1"/>
          <a:endParaRPr lang="fa-IR"/>
        </a:p>
      </dgm:t>
    </dgm:pt>
    <dgm:pt modelId="{19494406-AD20-4A85-96A8-F334E3EC2D98}" type="pres">
      <dgm:prSet presAssocID="{832CBB0F-4677-4E66-8857-B6EEE9584F07}" presName="layout" presStyleCnt="0">
        <dgm:presLayoutVars>
          <dgm:chMax/>
          <dgm:chPref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3634E61C-1490-4B36-A6C5-A01950307807}" type="pres">
      <dgm:prSet presAssocID="{C1B4FE98-D31F-40D0-B39B-B358160FD71A}" presName="root" presStyleCnt="0">
        <dgm:presLayoutVars>
          <dgm:chMax/>
          <dgm:chPref val="4"/>
        </dgm:presLayoutVars>
      </dgm:prSet>
      <dgm:spPr/>
    </dgm:pt>
    <dgm:pt modelId="{97C9001E-B063-4906-A9A6-5FB374C9EFA6}" type="pres">
      <dgm:prSet presAssocID="{C1B4FE98-D31F-40D0-B39B-B358160FD71A}" presName="rootComposite" presStyleCnt="0">
        <dgm:presLayoutVars/>
      </dgm:prSet>
      <dgm:spPr/>
    </dgm:pt>
    <dgm:pt modelId="{18FDF093-B8B7-41D8-BF1C-0C4DDE3A2549}" type="pres">
      <dgm:prSet presAssocID="{C1B4FE98-D31F-40D0-B39B-B358160FD71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pPr rtl="1"/>
          <a:endParaRPr lang="fa-IR"/>
        </a:p>
      </dgm:t>
    </dgm:pt>
    <dgm:pt modelId="{4329D1AF-F896-48F7-9C31-21351CD570BA}" type="pres">
      <dgm:prSet presAssocID="{C1B4FE98-D31F-40D0-B39B-B358160FD71A}" presName="childShape" presStyleCnt="0">
        <dgm:presLayoutVars>
          <dgm:chMax val="0"/>
          <dgm:chPref val="0"/>
        </dgm:presLayoutVars>
      </dgm:prSet>
      <dgm:spPr/>
    </dgm:pt>
    <dgm:pt modelId="{21EBFE67-ECE8-4EF0-BD20-8314F1189915}" type="pres">
      <dgm:prSet presAssocID="{D10496FC-B41B-491A-ADC5-7DAC2D6937BB}" presName="childComposite" presStyleCnt="0">
        <dgm:presLayoutVars>
          <dgm:chMax val="0"/>
          <dgm:chPref val="0"/>
        </dgm:presLayoutVars>
      </dgm:prSet>
      <dgm:spPr/>
    </dgm:pt>
    <dgm:pt modelId="{F2E25522-EE88-404B-A4C5-9A983DE92C8E}" type="pres">
      <dgm:prSet presAssocID="{D10496FC-B41B-491A-ADC5-7DAC2D6937BB}" presName="Image" presStyleLbl="node1" presStyleIdx="0" presStyleCnt="5" custLinFactX="24344" custLinFactNeighborX="100000" custLinFactNeighborY="-8778"/>
      <dgm:spPr/>
    </dgm:pt>
    <dgm:pt modelId="{E531AC64-38E5-4AA1-898A-196ED42AA3D0}" type="pres">
      <dgm:prSet presAssocID="{D10496FC-B41B-491A-ADC5-7DAC2D6937BB}" presName="childText" presStyleLbl="lnNode1" presStyleIdx="0" presStyleCnt="5" custScaleX="207805" custLinFactNeighborX="-14375" custLinFactNeighborY="-87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FA84A6D-AF4D-475F-B5D8-A6CE9DCC3D63}" type="pres">
      <dgm:prSet presAssocID="{478620FE-920D-48D6-A514-DB443535883D}" presName="childComposite" presStyleCnt="0">
        <dgm:presLayoutVars>
          <dgm:chMax val="0"/>
          <dgm:chPref val="0"/>
        </dgm:presLayoutVars>
      </dgm:prSet>
      <dgm:spPr/>
    </dgm:pt>
    <dgm:pt modelId="{0BB23AAA-726C-43A9-B01F-2B13B0E79D81}" type="pres">
      <dgm:prSet presAssocID="{478620FE-920D-48D6-A514-DB443535883D}" presName="Image" presStyleLbl="node1" presStyleIdx="1" presStyleCnt="5" custLinFactX="24344" custLinFactNeighborX="100000" custLinFactNeighborY="-8889"/>
      <dgm:spPr/>
    </dgm:pt>
    <dgm:pt modelId="{95134F1C-F41E-4D92-8C61-14A6A4B4277D}" type="pres">
      <dgm:prSet presAssocID="{478620FE-920D-48D6-A514-DB443535883D}" presName="childText" presStyleLbl="lnNode1" presStyleIdx="1" presStyleCnt="5" custScaleX="207805" custLinFactNeighborX="-14375" custLinFactNeighborY="-88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B24F5EE-C610-43D1-BD1C-36CEC4A08E30}" type="pres">
      <dgm:prSet presAssocID="{BBDE09DE-E60B-4D5B-AEF4-91B02A4BA41D}" presName="childComposite" presStyleCnt="0">
        <dgm:presLayoutVars>
          <dgm:chMax val="0"/>
          <dgm:chPref val="0"/>
        </dgm:presLayoutVars>
      </dgm:prSet>
      <dgm:spPr/>
    </dgm:pt>
    <dgm:pt modelId="{200F0840-4394-40C2-92F9-0B153DAC4D07}" type="pres">
      <dgm:prSet presAssocID="{BBDE09DE-E60B-4D5B-AEF4-91B02A4BA41D}" presName="Image" presStyleLbl="node1" presStyleIdx="2" presStyleCnt="5" custLinFactX="24344" custLinFactNeighborX="100000" custLinFactNeighborY="-9000"/>
      <dgm:spPr/>
    </dgm:pt>
    <dgm:pt modelId="{D51E3A24-A683-49FB-844B-B5079123071F}" type="pres">
      <dgm:prSet presAssocID="{BBDE09DE-E60B-4D5B-AEF4-91B02A4BA41D}" presName="childText" presStyleLbl="lnNode1" presStyleIdx="2" presStyleCnt="5" custScaleX="207805" custLinFactNeighborX="-14375" custLinFactNeighborY="-9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A8E4BD3-6428-4942-B403-523C61015614}" type="pres">
      <dgm:prSet presAssocID="{B7196847-3605-44B1-A671-5BE6DB374276}" presName="childComposite" presStyleCnt="0">
        <dgm:presLayoutVars>
          <dgm:chMax val="0"/>
          <dgm:chPref val="0"/>
        </dgm:presLayoutVars>
      </dgm:prSet>
      <dgm:spPr/>
    </dgm:pt>
    <dgm:pt modelId="{04B50BB2-82DD-4B1A-9F57-DBB355705240}" type="pres">
      <dgm:prSet presAssocID="{B7196847-3605-44B1-A671-5BE6DB374276}" presName="Image" presStyleLbl="node1" presStyleIdx="3" presStyleCnt="5" custLinFactX="24344" custLinFactNeighborX="100000" custLinFactNeighborY="-2118"/>
      <dgm:spPr/>
    </dgm:pt>
    <dgm:pt modelId="{F7ABA6C4-0EF3-49F7-8D0B-BCEF34CFF02F}" type="pres">
      <dgm:prSet presAssocID="{B7196847-3605-44B1-A671-5BE6DB374276}" presName="childText" presStyleLbl="lnNode1" presStyleIdx="3" presStyleCnt="5" custScaleX="207805" custLinFactNeighborX="0" custLinFactNeighborY="48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FC3EA7F-3B11-4F83-BEA2-83F1DB01E6B6}" type="pres">
      <dgm:prSet presAssocID="{A227789E-4B63-438C-838D-F9002BD0DDBB}" presName="childComposite" presStyleCnt="0">
        <dgm:presLayoutVars>
          <dgm:chMax val="0"/>
          <dgm:chPref val="0"/>
        </dgm:presLayoutVars>
      </dgm:prSet>
      <dgm:spPr/>
    </dgm:pt>
    <dgm:pt modelId="{5EC5BE7A-5A91-47B3-A45B-D2F74F6F28BB}" type="pres">
      <dgm:prSet presAssocID="{A227789E-4B63-438C-838D-F9002BD0DDBB}" presName="Image" presStyleLbl="node1" presStyleIdx="4" presStyleCnt="5" custLinFactX="26319" custLinFactNeighborX="100000" custLinFactNeighborY="8"/>
      <dgm:spPr/>
    </dgm:pt>
    <dgm:pt modelId="{0425E0CE-1C0A-43ED-A0B4-0871D06A73DC}" type="pres">
      <dgm:prSet presAssocID="{A227789E-4B63-438C-838D-F9002BD0DDBB}" presName="childText" presStyleLbl="lnNode1" presStyleIdx="4" presStyleCnt="5" custScaleX="207805" custLinFactNeighborX="-29659" custLinFactNeighborY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25D4B2A9-32C1-4507-B9E2-20B382D2C89B}" type="presOf" srcId="{A227789E-4B63-438C-838D-F9002BD0DDBB}" destId="{0425E0CE-1C0A-43ED-A0B4-0871D06A73DC}" srcOrd="0" destOrd="0" presId="urn:microsoft.com/office/officeart/2008/layout/PictureAccentList"/>
    <dgm:cxn modelId="{B3795F50-9D08-4669-AE70-4B5223A36525}" type="presOf" srcId="{832CBB0F-4677-4E66-8857-B6EEE9584F07}" destId="{19494406-AD20-4A85-96A8-F334E3EC2D98}" srcOrd="0" destOrd="0" presId="urn:microsoft.com/office/officeart/2008/layout/PictureAccentList"/>
    <dgm:cxn modelId="{C876CB18-422D-4570-A724-52FD10733246}" srcId="{832CBB0F-4677-4E66-8857-B6EEE9584F07}" destId="{C1B4FE98-D31F-40D0-B39B-B358160FD71A}" srcOrd="0" destOrd="0" parTransId="{E7C4AFAD-27D3-4ECA-A342-6874D9F68449}" sibTransId="{91778D0B-CF47-4085-A3F1-02796EC1B5F6}"/>
    <dgm:cxn modelId="{6933AAF2-674D-4690-9A7A-8DCF0AED3697}" type="presOf" srcId="{C1B4FE98-D31F-40D0-B39B-B358160FD71A}" destId="{18FDF093-B8B7-41D8-BF1C-0C4DDE3A2549}" srcOrd="0" destOrd="0" presId="urn:microsoft.com/office/officeart/2008/layout/PictureAccentList"/>
    <dgm:cxn modelId="{6BF86D8D-51D4-450A-A8E4-8CB8750C003B}" srcId="{C1B4FE98-D31F-40D0-B39B-B358160FD71A}" destId="{478620FE-920D-48D6-A514-DB443535883D}" srcOrd="1" destOrd="0" parTransId="{75DE6367-5FD3-405E-8669-E7F7A639E0FD}" sibTransId="{5FE04FA3-D211-4A7D-8849-542BB4B4D03F}"/>
    <dgm:cxn modelId="{60F48DD0-A265-4769-ACED-E0149EF4264A}" type="presOf" srcId="{B7196847-3605-44B1-A671-5BE6DB374276}" destId="{F7ABA6C4-0EF3-49F7-8D0B-BCEF34CFF02F}" srcOrd="0" destOrd="0" presId="urn:microsoft.com/office/officeart/2008/layout/PictureAccentList"/>
    <dgm:cxn modelId="{A025F018-3581-4668-A6F4-C61918EE13B0}" type="presOf" srcId="{D10496FC-B41B-491A-ADC5-7DAC2D6937BB}" destId="{E531AC64-38E5-4AA1-898A-196ED42AA3D0}" srcOrd="0" destOrd="0" presId="urn:microsoft.com/office/officeart/2008/layout/PictureAccentList"/>
    <dgm:cxn modelId="{294ECE78-7D0D-42BF-AE67-B60684F73B42}" srcId="{C1B4FE98-D31F-40D0-B39B-B358160FD71A}" destId="{BBDE09DE-E60B-4D5B-AEF4-91B02A4BA41D}" srcOrd="2" destOrd="0" parTransId="{A985E404-C059-4EE2-AF8A-BEC62DA39399}" sibTransId="{6E801F8E-263E-44CF-8077-BD0B3A2E2562}"/>
    <dgm:cxn modelId="{5E8DDD52-FA50-4E6D-9DE3-C0C92213274E}" srcId="{C1B4FE98-D31F-40D0-B39B-B358160FD71A}" destId="{A227789E-4B63-438C-838D-F9002BD0DDBB}" srcOrd="4" destOrd="0" parTransId="{8D7A9FB9-7E2F-4C80-917E-D7EA25A6F7AF}" sibTransId="{C99EE5F3-D3F7-49C6-BF4C-EC9B9FF3B8D6}"/>
    <dgm:cxn modelId="{16E27E0C-1300-40C2-9C66-6B4B08075028}" type="presOf" srcId="{BBDE09DE-E60B-4D5B-AEF4-91B02A4BA41D}" destId="{D51E3A24-A683-49FB-844B-B5079123071F}" srcOrd="0" destOrd="0" presId="urn:microsoft.com/office/officeart/2008/layout/PictureAccentList"/>
    <dgm:cxn modelId="{747D869F-9049-4F4B-8B07-0A1E7CDC5022}" srcId="{C1B4FE98-D31F-40D0-B39B-B358160FD71A}" destId="{D10496FC-B41B-491A-ADC5-7DAC2D6937BB}" srcOrd="0" destOrd="0" parTransId="{53159CAC-C1BA-4053-BDC8-740F070745EF}" sibTransId="{30A08ED7-7846-4E22-B88E-14C80586EA85}"/>
    <dgm:cxn modelId="{3F71CC12-C747-4DD1-A5B9-CC88A40E8791}" type="presOf" srcId="{478620FE-920D-48D6-A514-DB443535883D}" destId="{95134F1C-F41E-4D92-8C61-14A6A4B4277D}" srcOrd="0" destOrd="0" presId="urn:microsoft.com/office/officeart/2008/layout/PictureAccentList"/>
    <dgm:cxn modelId="{163C8653-1BC3-48CE-B270-6AEDF70A3FE8}" srcId="{C1B4FE98-D31F-40D0-B39B-B358160FD71A}" destId="{B7196847-3605-44B1-A671-5BE6DB374276}" srcOrd="3" destOrd="0" parTransId="{41AB1F73-09F6-44EE-A9FF-9C64E056EF26}" sibTransId="{2C03518D-83AF-4439-985E-77F5FCD68B74}"/>
    <dgm:cxn modelId="{212A7DBE-59B4-4847-8B0F-69CD389D9892}" type="presParOf" srcId="{19494406-AD20-4A85-96A8-F334E3EC2D98}" destId="{3634E61C-1490-4B36-A6C5-A01950307807}" srcOrd="0" destOrd="0" presId="urn:microsoft.com/office/officeart/2008/layout/PictureAccentList"/>
    <dgm:cxn modelId="{E68089C8-FC86-474A-A5D0-413C74ED68E2}" type="presParOf" srcId="{3634E61C-1490-4B36-A6C5-A01950307807}" destId="{97C9001E-B063-4906-A9A6-5FB374C9EFA6}" srcOrd="0" destOrd="0" presId="urn:microsoft.com/office/officeart/2008/layout/PictureAccentList"/>
    <dgm:cxn modelId="{2A034863-7994-48A6-A4A0-9C90204EA24C}" type="presParOf" srcId="{97C9001E-B063-4906-A9A6-5FB374C9EFA6}" destId="{18FDF093-B8B7-41D8-BF1C-0C4DDE3A2549}" srcOrd="0" destOrd="0" presId="urn:microsoft.com/office/officeart/2008/layout/PictureAccentList"/>
    <dgm:cxn modelId="{7CEFF067-DFA9-4E67-BDBD-4B08B252B1AF}" type="presParOf" srcId="{3634E61C-1490-4B36-A6C5-A01950307807}" destId="{4329D1AF-F896-48F7-9C31-21351CD570BA}" srcOrd="1" destOrd="0" presId="urn:microsoft.com/office/officeart/2008/layout/PictureAccentList"/>
    <dgm:cxn modelId="{AF427FFD-47E4-49CD-9D3B-9B22BF1973BD}" type="presParOf" srcId="{4329D1AF-F896-48F7-9C31-21351CD570BA}" destId="{21EBFE67-ECE8-4EF0-BD20-8314F1189915}" srcOrd="0" destOrd="0" presId="urn:microsoft.com/office/officeart/2008/layout/PictureAccentList"/>
    <dgm:cxn modelId="{3B0F3FBD-1524-4BA3-8D46-EFEFA05DAFA9}" type="presParOf" srcId="{21EBFE67-ECE8-4EF0-BD20-8314F1189915}" destId="{F2E25522-EE88-404B-A4C5-9A983DE92C8E}" srcOrd="0" destOrd="0" presId="urn:microsoft.com/office/officeart/2008/layout/PictureAccentList"/>
    <dgm:cxn modelId="{2ECD8873-A75C-47A1-99CA-E1A65AF8A353}" type="presParOf" srcId="{21EBFE67-ECE8-4EF0-BD20-8314F1189915}" destId="{E531AC64-38E5-4AA1-898A-196ED42AA3D0}" srcOrd="1" destOrd="0" presId="urn:microsoft.com/office/officeart/2008/layout/PictureAccentList"/>
    <dgm:cxn modelId="{03D883ED-2179-420D-B8EF-923A630F8291}" type="presParOf" srcId="{4329D1AF-F896-48F7-9C31-21351CD570BA}" destId="{5FA84A6D-AF4D-475F-B5D8-A6CE9DCC3D63}" srcOrd="1" destOrd="0" presId="urn:microsoft.com/office/officeart/2008/layout/PictureAccentList"/>
    <dgm:cxn modelId="{5A2E4A32-5BE1-484D-88E7-D5735B230923}" type="presParOf" srcId="{5FA84A6D-AF4D-475F-B5D8-A6CE9DCC3D63}" destId="{0BB23AAA-726C-43A9-B01F-2B13B0E79D81}" srcOrd="0" destOrd="0" presId="urn:microsoft.com/office/officeart/2008/layout/PictureAccentList"/>
    <dgm:cxn modelId="{3C4C576F-C499-4D73-B404-70145758D6F6}" type="presParOf" srcId="{5FA84A6D-AF4D-475F-B5D8-A6CE9DCC3D63}" destId="{95134F1C-F41E-4D92-8C61-14A6A4B4277D}" srcOrd="1" destOrd="0" presId="urn:microsoft.com/office/officeart/2008/layout/PictureAccentList"/>
    <dgm:cxn modelId="{88480F0E-4829-4EAC-ABD2-CCA57B30F675}" type="presParOf" srcId="{4329D1AF-F896-48F7-9C31-21351CD570BA}" destId="{0B24F5EE-C610-43D1-BD1C-36CEC4A08E30}" srcOrd="2" destOrd="0" presId="urn:microsoft.com/office/officeart/2008/layout/PictureAccentList"/>
    <dgm:cxn modelId="{3C9DAC0A-D045-4754-8F55-FDD53348EE41}" type="presParOf" srcId="{0B24F5EE-C610-43D1-BD1C-36CEC4A08E30}" destId="{200F0840-4394-40C2-92F9-0B153DAC4D07}" srcOrd="0" destOrd="0" presId="urn:microsoft.com/office/officeart/2008/layout/PictureAccentList"/>
    <dgm:cxn modelId="{C456E848-6823-4DA4-88E4-6AFAC994E519}" type="presParOf" srcId="{0B24F5EE-C610-43D1-BD1C-36CEC4A08E30}" destId="{D51E3A24-A683-49FB-844B-B5079123071F}" srcOrd="1" destOrd="0" presId="urn:microsoft.com/office/officeart/2008/layout/PictureAccentList"/>
    <dgm:cxn modelId="{302570D6-0EAB-4930-A3C0-069B99D7EC01}" type="presParOf" srcId="{4329D1AF-F896-48F7-9C31-21351CD570BA}" destId="{BA8E4BD3-6428-4942-B403-523C61015614}" srcOrd="3" destOrd="0" presId="urn:microsoft.com/office/officeart/2008/layout/PictureAccentList"/>
    <dgm:cxn modelId="{5AF197EB-9397-4A8B-94C7-0F3B3831D4FE}" type="presParOf" srcId="{BA8E4BD3-6428-4942-B403-523C61015614}" destId="{04B50BB2-82DD-4B1A-9F57-DBB355705240}" srcOrd="0" destOrd="0" presId="urn:microsoft.com/office/officeart/2008/layout/PictureAccentList"/>
    <dgm:cxn modelId="{8BCB7E5B-C583-441B-B7C9-B141E5B15F32}" type="presParOf" srcId="{BA8E4BD3-6428-4942-B403-523C61015614}" destId="{F7ABA6C4-0EF3-49F7-8D0B-BCEF34CFF02F}" srcOrd="1" destOrd="0" presId="urn:microsoft.com/office/officeart/2008/layout/PictureAccentList"/>
    <dgm:cxn modelId="{6F596670-F423-418A-9EDA-E1ACD2F14493}" type="presParOf" srcId="{4329D1AF-F896-48F7-9C31-21351CD570BA}" destId="{7FC3EA7F-3B11-4F83-BEA2-83F1DB01E6B6}" srcOrd="4" destOrd="0" presId="urn:microsoft.com/office/officeart/2008/layout/PictureAccentList"/>
    <dgm:cxn modelId="{38C89C1D-49CF-49D3-8E7C-611728DA914C}" type="presParOf" srcId="{7FC3EA7F-3B11-4F83-BEA2-83F1DB01E6B6}" destId="{5EC5BE7A-5A91-47B3-A45B-D2F74F6F28BB}" srcOrd="0" destOrd="0" presId="urn:microsoft.com/office/officeart/2008/layout/PictureAccentList"/>
    <dgm:cxn modelId="{0FEA4146-E66B-4D48-8C4E-E75D0993A365}" type="presParOf" srcId="{7FC3EA7F-3B11-4F83-BEA2-83F1DB01E6B6}" destId="{0425E0CE-1C0A-43ED-A0B4-0871D06A73D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DB1DEF-6076-4110-B1C7-2B54B9C84EA8}" type="doc">
      <dgm:prSet loTypeId="urn:microsoft.com/office/officeart/2005/8/layout/StepDownProcess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FCD8F303-ACAC-4980-BD6D-9A2CEDD50EF4}">
      <dgm:prSet phldrT="[Text]" custT="1"/>
      <dgm:spPr/>
      <dgm:t>
        <a:bodyPr/>
        <a:lstStyle/>
        <a:p>
          <a:pPr rtl="1"/>
          <a:r>
            <a:rPr lang="fa-IR" sz="4000" dirty="0" smtClean="0">
              <a:cs typeface="B Narm" pitchFamily="2" charset="-78"/>
            </a:rPr>
            <a:t>نمایش عظیم</a:t>
          </a:r>
          <a:endParaRPr lang="fa-IR" sz="4000" dirty="0">
            <a:cs typeface="B Narm" pitchFamily="2" charset="-78"/>
          </a:endParaRPr>
        </a:p>
      </dgm:t>
    </dgm:pt>
    <dgm:pt modelId="{23D527C0-F8C3-43F0-B8F9-11D9229B0334}" type="parTrans" cxnId="{22968FF2-43BC-4336-BBDC-371CBA8A4EB6}">
      <dgm:prSet/>
      <dgm:spPr/>
      <dgm:t>
        <a:bodyPr/>
        <a:lstStyle/>
        <a:p>
          <a:pPr rtl="1"/>
          <a:endParaRPr lang="fa-IR"/>
        </a:p>
      </dgm:t>
    </dgm:pt>
    <dgm:pt modelId="{FD97D504-2B31-44B5-B2C2-62B7696B0FFA}" type="sibTrans" cxnId="{22968FF2-43BC-4336-BBDC-371CBA8A4EB6}">
      <dgm:prSet/>
      <dgm:spPr/>
      <dgm:t>
        <a:bodyPr/>
        <a:lstStyle/>
        <a:p>
          <a:pPr rtl="1"/>
          <a:endParaRPr lang="fa-IR"/>
        </a:p>
      </dgm:t>
    </dgm:pt>
    <dgm:pt modelId="{658D1AFD-7BC9-42FB-9596-ADA9E703CDC1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Jadid" pitchFamily="2" charset="-78"/>
            </a:rPr>
            <a:t>حواس</a:t>
          </a:r>
          <a:endParaRPr lang="fa-IR" sz="40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cs typeface="B Jadid" pitchFamily="2" charset="-78"/>
          </a:endParaRPr>
        </a:p>
      </dgm:t>
    </dgm:pt>
    <dgm:pt modelId="{2009FE44-98BE-4C40-84BA-C75E79EAB580}" type="parTrans" cxnId="{88023A4A-C66D-4814-BC1D-8DC82AD06279}">
      <dgm:prSet/>
      <dgm:spPr/>
      <dgm:t>
        <a:bodyPr/>
        <a:lstStyle/>
        <a:p>
          <a:pPr rtl="1"/>
          <a:endParaRPr lang="fa-IR"/>
        </a:p>
      </dgm:t>
    </dgm:pt>
    <dgm:pt modelId="{255E5F59-9FE7-48AB-A6EC-4E1C46C091ED}" type="sibTrans" cxnId="{88023A4A-C66D-4814-BC1D-8DC82AD06279}">
      <dgm:prSet/>
      <dgm:spPr/>
      <dgm:t>
        <a:bodyPr/>
        <a:lstStyle/>
        <a:p>
          <a:pPr rtl="1"/>
          <a:endParaRPr lang="fa-IR"/>
        </a:p>
      </dgm:t>
    </dgm:pt>
    <dgm:pt modelId="{8422C222-9C4F-416E-B4C1-C2AF37A41A1D}">
      <dgm:prSet phldrT="[Text]" custT="1"/>
      <dgm:spPr/>
      <dgm:t>
        <a:bodyPr/>
        <a:lstStyle/>
        <a:p>
          <a:pPr rtl="1"/>
          <a:r>
            <a:rPr lang="fa-IR" sz="4000" dirty="0" smtClean="0">
              <a:cs typeface="B Narm" pitchFamily="2" charset="-78"/>
            </a:rPr>
            <a:t>فرصت تقلید</a:t>
          </a:r>
          <a:endParaRPr lang="fa-IR" sz="4000" dirty="0">
            <a:cs typeface="B Narm" pitchFamily="2" charset="-78"/>
          </a:endParaRPr>
        </a:p>
      </dgm:t>
    </dgm:pt>
    <dgm:pt modelId="{BE9B3B72-94E1-42CE-89E3-5BCF4CB2BC0D}" type="parTrans" cxnId="{E0227B13-6A31-4CF3-B1AF-F6798AC9051E}">
      <dgm:prSet/>
      <dgm:spPr/>
      <dgm:t>
        <a:bodyPr/>
        <a:lstStyle/>
        <a:p>
          <a:pPr rtl="1"/>
          <a:endParaRPr lang="fa-IR"/>
        </a:p>
      </dgm:t>
    </dgm:pt>
    <dgm:pt modelId="{0B914401-9B9A-4E69-95D0-361A719D121E}" type="sibTrans" cxnId="{E0227B13-6A31-4CF3-B1AF-F6798AC9051E}">
      <dgm:prSet/>
      <dgm:spPr/>
      <dgm:t>
        <a:bodyPr/>
        <a:lstStyle/>
        <a:p>
          <a:pPr rtl="1"/>
          <a:endParaRPr lang="fa-IR"/>
        </a:p>
      </dgm:t>
    </dgm:pt>
    <dgm:pt modelId="{BE8C9FED-3B76-45DB-80D2-69FE6750F201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Jadid" pitchFamily="2" charset="-78"/>
            </a:rPr>
            <a:t>توان تقلید بالا</a:t>
          </a:r>
          <a:endParaRPr lang="fa-IR" sz="40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cs typeface="B Jadid" pitchFamily="2" charset="-78"/>
          </a:endParaRPr>
        </a:p>
      </dgm:t>
    </dgm:pt>
    <dgm:pt modelId="{2284A3DE-71C3-48C3-AB37-7B29BBCD7E5C}" type="parTrans" cxnId="{14CCCA8D-CBA6-4336-BD10-0EB0607DDC72}">
      <dgm:prSet/>
      <dgm:spPr/>
      <dgm:t>
        <a:bodyPr/>
        <a:lstStyle/>
        <a:p>
          <a:pPr rtl="1"/>
          <a:endParaRPr lang="fa-IR"/>
        </a:p>
      </dgm:t>
    </dgm:pt>
    <dgm:pt modelId="{00E0AA44-5DCF-4180-B2A2-104029C2D350}" type="sibTrans" cxnId="{14CCCA8D-CBA6-4336-BD10-0EB0607DDC72}">
      <dgm:prSet/>
      <dgm:spPr/>
      <dgm:t>
        <a:bodyPr/>
        <a:lstStyle/>
        <a:p>
          <a:pPr rtl="1"/>
          <a:endParaRPr lang="fa-IR"/>
        </a:p>
      </dgm:t>
    </dgm:pt>
    <dgm:pt modelId="{DE8AD00E-9187-4599-90C0-EE4267FE690D}">
      <dgm:prSet phldrT="[Text]" custT="1"/>
      <dgm:spPr/>
      <dgm:t>
        <a:bodyPr/>
        <a:lstStyle/>
        <a:p>
          <a:pPr rtl="1"/>
          <a:r>
            <a:rPr lang="fa-IR" sz="4000" dirty="0" smtClean="0">
              <a:cs typeface="B Narm" pitchFamily="2" charset="-78"/>
            </a:rPr>
            <a:t>واکنش مثبت</a:t>
          </a:r>
          <a:endParaRPr lang="fa-IR" sz="4000" dirty="0">
            <a:cs typeface="B Narm" pitchFamily="2" charset="-78"/>
          </a:endParaRPr>
        </a:p>
      </dgm:t>
    </dgm:pt>
    <dgm:pt modelId="{5C071349-16E3-431C-8110-22406F1C58A5}" type="parTrans" cxnId="{16F29601-37A0-4662-825A-39992A390653}">
      <dgm:prSet/>
      <dgm:spPr/>
      <dgm:t>
        <a:bodyPr/>
        <a:lstStyle/>
        <a:p>
          <a:pPr rtl="1"/>
          <a:endParaRPr lang="fa-IR"/>
        </a:p>
      </dgm:t>
    </dgm:pt>
    <dgm:pt modelId="{AFA81B3D-98DF-4171-89DC-D57BCFD9AF1E}" type="sibTrans" cxnId="{16F29601-37A0-4662-825A-39992A390653}">
      <dgm:prSet/>
      <dgm:spPr/>
      <dgm:t>
        <a:bodyPr/>
        <a:lstStyle/>
        <a:p>
          <a:pPr rtl="1"/>
          <a:endParaRPr lang="fa-IR"/>
        </a:p>
      </dgm:t>
    </dgm:pt>
    <dgm:pt modelId="{1F931864-52AD-4111-97AC-D03F329459A8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Jadid" pitchFamily="2" charset="-78"/>
            </a:rPr>
            <a:t>حس خودنمایی</a:t>
          </a:r>
          <a:endParaRPr lang="fa-IR" sz="40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cs typeface="B Jadid" pitchFamily="2" charset="-78"/>
          </a:endParaRPr>
        </a:p>
      </dgm:t>
    </dgm:pt>
    <dgm:pt modelId="{DAC06F1D-9273-4F37-8FAC-699C778A158B}" type="parTrans" cxnId="{B16F08F4-5558-4E6F-8E75-8263D463E7A4}">
      <dgm:prSet/>
      <dgm:spPr/>
      <dgm:t>
        <a:bodyPr/>
        <a:lstStyle/>
        <a:p>
          <a:pPr rtl="1"/>
          <a:endParaRPr lang="fa-IR"/>
        </a:p>
      </dgm:t>
    </dgm:pt>
    <dgm:pt modelId="{C3599B07-B58B-4F08-8A55-342670D5C674}" type="sibTrans" cxnId="{B16F08F4-5558-4E6F-8E75-8263D463E7A4}">
      <dgm:prSet/>
      <dgm:spPr/>
      <dgm:t>
        <a:bodyPr/>
        <a:lstStyle/>
        <a:p>
          <a:pPr rtl="1"/>
          <a:endParaRPr lang="fa-IR"/>
        </a:p>
      </dgm:t>
    </dgm:pt>
    <dgm:pt modelId="{DCA79E8E-31DB-4944-A593-B84CF322C7A2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Jadid" pitchFamily="2" charset="-78"/>
            </a:rPr>
            <a:t>سیستم شخصیت ارزشگذاری</a:t>
          </a:r>
          <a:endParaRPr lang="fa-IR" sz="40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cs typeface="B Jadid" pitchFamily="2" charset="-78"/>
          </a:endParaRPr>
        </a:p>
      </dgm:t>
    </dgm:pt>
    <dgm:pt modelId="{A1E97F03-1413-405A-97B9-809684451B3B}" type="parTrans" cxnId="{EF595691-D110-4793-A5DD-B8C6456939B5}">
      <dgm:prSet/>
      <dgm:spPr/>
      <dgm:t>
        <a:bodyPr/>
        <a:lstStyle/>
        <a:p>
          <a:pPr rtl="1"/>
          <a:endParaRPr lang="fa-IR"/>
        </a:p>
      </dgm:t>
    </dgm:pt>
    <dgm:pt modelId="{3FF24EA7-EB01-45BC-BD2C-1F6584850245}" type="sibTrans" cxnId="{EF595691-D110-4793-A5DD-B8C6456939B5}">
      <dgm:prSet/>
      <dgm:spPr/>
      <dgm:t>
        <a:bodyPr/>
        <a:lstStyle/>
        <a:p>
          <a:pPr rtl="1"/>
          <a:endParaRPr lang="fa-IR"/>
        </a:p>
      </dgm:t>
    </dgm:pt>
    <dgm:pt modelId="{E2BC9472-6A33-4745-8C30-2BDF5B8C2AD4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Jadid" pitchFamily="2" charset="-78"/>
            </a:rPr>
            <a:t> وجدان اولیه</a:t>
          </a:r>
          <a:endParaRPr lang="fa-IR" sz="40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cs typeface="B Jadid" pitchFamily="2" charset="-78"/>
          </a:endParaRPr>
        </a:p>
      </dgm:t>
    </dgm:pt>
    <dgm:pt modelId="{23C095ED-EB3E-456F-B91E-B31BDCC8D534}" type="parTrans" cxnId="{D693B2AB-D829-4251-AF8F-CCA089269AFC}">
      <dgm:prSet/>
      <dgm:spPr/>
      <dgm:t>
        <a:bodyPr/>
        <a:lstStyle/>
        <a:p>
          <a:pPr rtl="1"/>
          <a:endParaRPr lang="fa-IR"/>
        </a:p>
      </dgm:t>
    </dgm:pt>
    <dgm:pt modelId="{961AFD64-0681-4690-AA79-8E6F08BAAD1E}" type="sibTrans" cxnId="{D693B2AB-D829-4251-AF8F-CCA089269AFC}">
      <dgm:prSet/>
      <dgm:spPr/>
      <dgm:t>
        <a:bodyPr/>
        <a:lstStyle/>
        <a:p>
          <a:pPr rtl="1"/>
          <a:endParaRPr lang="fa-IR"/>
        </a:p>
      </dgm:t>
    </dgm:pt>
    <dgm:pt modelId="{C9539970-80D7-4748-AD30-DC6B46DF64AE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Jadid" pitchFamily="2" charset="-78"/>
            </a:rPr>
            <a:t>عادت مطلوب</a:t>
          </a:r>
          <a:endParaRPr lang="fa-IR" sz="40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cs typeface="B Jadid" pitchFamily="2" charset="-78"/>
          </a:endParaRPr>
        </a:p>
      </dgm:t>
    </dgm:pt>
    <dgm:pt modelId="{233BAE5E-3564-4072-B497-D598EE54CCF6}" type="parTrans" cxnId="{5D4FAF36-208F-4541-9E4F-3B16AA62CB96}">
      <dgm:prSet/>
      <dgm:spPr/>
      <dgm:t>
        <a:bodyPr/>
        <a:lstStyle/>
        <a:p>
          <a:pPr rtl="1"/>
          <a:endParaRPr lang="fa-IR"/>
        </a:p>
      </dgm:t>
    </dgm:pt>
    <dgm:pt modelId="{4F43043A-1788-4ECB-99DE-716D75883F92}" type="sibTrans" cxnId="{5D4FAF36-208F-4541-9E4F-3B16AA62CB96}">
      <dgm:prSet/>
      <dgm:spPr/>
      <dgm:t>
        <a:bodyPr/>
        <a:lstStyle/>
        <a:p>
          <a:pPr rtl="1"/>
          <a:endParaRPr lang="fa-IR"/>
        </a:p>
      </dgm:t>
    </dgm:pt>
    <dgm:pt modelId="{8713408F-A798-4F18-865C-7C03C2CACF39}" type="pres">
      <dgm:prSet presAssocID="{CCDB1DEF-6076-4110-B1C7-2B54B9C84EA8}" presName="rootnode" presStyleCnt="0">
        <dgm:presLayoutVars>
          <dgm:chMax/>
          <dgm:chPref/>
          <dgm:dir val="rev"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9DE6DCE8-03AE-4A9B-B7C6-2FA783DF149A}" type="pres">
      <dgm:prSet presAssocID="{FCD8F303-ACAC-4980-BD6D-9A2CEDD50EF4}" presName="composite" presStyleCnt="0"/>
      <dgm:spPr/>
    </dgm:pt>
    <dgm:pt modelId="{990DE0DF-7E30-4015-AD7C-8D66A035801A}" type="pres">
      <dgm:prSet presAssocID="{FCD8F303-ACAC-4980-BD6D-9A2CEDD50EF4}" presName="bentUpArrow1" presStyleLbl="alignImgPlace1" presStyleIdx="0" presStyleCnt="2" custScaleY="165987" custLinFactNeighborX="-3992" custLinFactNeighborY="-34688"/>
      <dgm:spPr/>
    </dgm:pt>
    <dgm:pt modelId="{70875F6D-E090-4DF1-825E-6941C3F27F58}" type="pres">
      <dgm:prSet presAssocID="{FCD8F303-ACAC-4980-BD6D-9A2CEDD50EF4}" presName="ParentText" presStyleLbl="node1" presStyleIdx="0" presStyleCnt="3" custLinFactNeighborY="-793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F051744-27F3-4239-B721-221FEEC6A1C0}" type="pres">
      <dgm:prSet presAssocID="{FCD8F303-ACAC-4980-BD6D-9A2CEDD50EF4}" presName="ChildText" presStyleLbl="revTx" presStyleIdx="0" presStyleCnt="3" custScaleX="270144" custScaleY="246227" custLinFactX="-5688" custLinFactNeighborX="-100000" custLinFactNeighborY="-470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E6CD40E-5D86-424D-947B-1592A4FDE849}" type="pres">
      <dgm:prSet presAssocID="{FD97D504-2B31-44B5-B2C2-62B7696B0FFA}" presName="sibTrans" presStyleCnt="0"/>
      <dgm:spPr/>
    </dgm:pt>
    <dgm:pt modelId="{30D98BC7-7C86-4521-ADB4-E656FF116A2A}" type="pres">
      <dgm:prSet presAssocID="{8422C222-9C4F-416E-B4C1-C2AF37A41A1D}" presName="composite" presStyleCnt="0"/>
      <dgm:spPr/>
    </dgm:pt>
    <dgm:pt modelId="{9B1A7C23-07AF-46AE-BFBF-CF5B9012D9CB}" type="pres">
      <dgm:prSet presAssocID="{8422C222-9C4F-416E-B4C1-C2AF37A41A1D}" presName="bentUpArrow1" presStyleLbl="alignImgPlace1" presStyleIdx="1" presStyleCnt="2" custLinFactNeighborX="41624" custLinFactNeighborY="14449"/>
      <dgm:spPr/>
    </dgm:pt>
    <dgm:pt modelId="{75F8C0C9-697C-4916-A82B-795BDAD56A9C}" type="pres">
      <dgm:prSet presAssocID="{8422C222-9C4F-416E-B4C1-C2AF37A41A1D}" presName="ParentText" presStyleLbl="node1" presStyleIdx="1" presStyleCnt="3" custLinFactNeighborX="29573" custLinFactNeighborY="-68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6B08AF4-958E-4BFD-8F71-680611FE73D6}" type="pres">
      <dgm:prSet presAssocID="{8422C222-9C4F-416E-B4C1-C2AF37A41A1D}" presName="ChildText" presStyleLbl="revTx" presStyleIdx="1" presStyleCnt="3" custScaleX="224968" custScaleY="116662" custLinFactNeighborX="-32835" custLinFactNeighborY="-4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67BB6F7-6ABF-439F-9C3C-081569C2D973}" type="pres">
      <dgm:prSet presAssocID="{0B914401-9B9A-4E69-95D0-361A719D121E}" presName="sibTrans" presStyleCnt="0"/>
      <dgm:spPr/>
    </dgm:pt>
    <dgm:pt modelId="{15026081-C5C0-4BC6-863D-DAC9319353E7}" type="pres">
      <dgm:prSet presAssocID="{DE8AD00E-9187-4599-90C0-EE4267FE690D}" presName="composite" presStyleCnt="0"/>
      <dgm:spPr/>
    </dgm:pt>
    <dgm:pt modelId="{B97FEE85-369E-4CA4-9C59-281211044DB2}" type="pres">
      <dgm:prSet presAssocID="{DE8AD00E-9187-4599-90C0-EE4267FE690D}" presName="ParentText" presStyleLbl="node1" presStyleIdx="2" presStyleCnt="3" custLinFactNeighborX="59864" custLinFactNeighborY="200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99286D7-0410-4504-8763-409969813354}" type="pres">
      <dgm:prSet presAssocID="{DE8AD00E-9187-4599-90C0-EE4267FE690D}" presName="FinalChildText" presStyleLbl="revTx" presStyleIdx="2" presStyleCnt="3" custScaleX="254757" custScaleY="147394" custLinFactNeighborX="-3601" custLinFactNeighborY="570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4CCCA8D-CBA6-4336-BD10-0EB0607DDC72}" srcId="{8422C222-9C4F-416E-B4C1-C2AF37A41A1D}" destId="{BE8C9FED-3B76-45DB-80D2-69FE6750F201}" srcOrd="0" destOrd="0" parTransId="{2284A3DE-71C3-48C3-AB37-7B29BBCD7E5C}" sibTransId="{00E0AA44-5DCF-4180-B2A2-104029C2D350}"/>
    <dgm:cxn modelId="{9E4D8CB8-CEC7-4636-855B-3F5BFD8F392E}" type="presOf" srcId="{DCA79E8E-31DB-4944-A593-B84CF322C7A2}" destId="{6F051744-27F3-4239-B721-221FEEC6A1C0}" srcOrd="0" destOrd="1" presId="urn:microsoft.com/office/officeart/2005/8/layout/StepDownProcess"/>
    <dgm:cxn modelId="{D693B2AB-D829-4251-AF8F-CCA089269AFC}" srcId="{FCD8F303-ACAC-4980-BD6D-9A2CEDD50EF4}" destId="{E2BC9472-6A33-4745-8C30-2BDF5B8C2AD4}" srcOrd="2" destOrd="0" parTransId="{23C095ED-EB3E-456F-B91E-B31BDCC8D534}" sibTransId="{961AFD64-0681-4690-AA79-8E6F08BAAD1E}"/>
    <dgm:cxn modelId="{21262D8B-24DE-4AE1-AEC8-E36B7D33BADC}" type="presOf" srcId="{BE8C9FED-3B76-45DB-80D2-69FE6750F201}" destId="{66B08AF4-958E-4BFD-8F71-680611FE73D6}" srcOrd="0" destOrd="0" presId="urn:microsoft.com/office/officeart/2005/8/layout/StepDownProcess"/>
    <dgm:cxn modelId="{6C22E349-23DB-4C4B-9D8C-F8901C89A664}" type="presOf" srcId="{E2BC9472-6A33-4745-8C30-2BDF5B8C2AD4}" destId="{6F051744-27F3-4239-B721-221FEEC6A1C0}" srcOrd="0" destOrd="2" presId="urn:microsoft.com/office/officeart/2005/8/layout/StepDownProcess"/>
    <dgm:cxn modelId="{B16F08F4-5558-4E6F-8E75-8263D463E7A4}" srcId="{DE8AD00E-9187-4599-90C0-EE4267FE690D}" destId="{1F931864-52AD-4111-97AC-D03F329459A8}" srcOrd="0" destOrd="0" parTransId="{DAC06F1D-9273-4F37-8FAC-699C778A158B}" sibTransId="{C3599B07-B58B-4F08-8A55-342670D5C674}"/>
    <dgm:cxn modelId="{E0227B13-6A31-4CF3-B1AF-F6798AC9051E}" srcId="{CCDB1DEF-6076-4110-B1C7-2B54B9C84EA8}" destId="{8422C222-9C4F-416E-B4C1-C2AF37A41A1D}" srcOrd="1" destOrd="0" parTransId="{BE9B3B72-94E1-42CE-89E3-5BCF4CB2BC0D}" sibTransId="{0B914401-9B9A-4E69-95D0-361A719D121E}"/>
    <dgm:cxn modelId="{B75ED509-F330-436D-AAE4-7974BF94AFE5}" type="presOf" srcId="{658D1AFD-7BC9-42FB-9596-ADA9E703CDC1}" destId="{6F051744-27F3-4239-B721-221FEEC6A1C0}" srcOrd="0" destOrd="0" presId="urn:microsoft.com/office/officeart/2005/8/layout/StepDownProcess"/>
    <dgm:cxn modelId="{91BCD530-3AA9-497A-AA49-E0004C95F6C5}" type="presOf" srcId="{FCD8F303-ACAC-4980-BD6D-9A2CEDD50EF4}" destId="{70875F6D-E090-4DF1-825E-6941C3F27F58}" srcOrd="0" destOrd="0" presId="urn:microsoft.com/office/officeart/2005/8/layout/StepDownProcess"/>
    <dgm:cxn modelId="{EF595691-D110-4793-A5DD-B8C6456939B5}" srcId="{FCD8F303-ACAC-4980-BD6D-9A2CEDD50EF4}" destId="{DCA79E8E-31DB-4944-A593-B84CF322C7A2}" srcOrd="1" destOrd="0" parTransId="{A1E97F03-1413-405A-97B9-809684451B3B}" sibTransId="{3FF24EA7-EB01-45BC-BD2C-1F6584850245}"/>
    <dgm:cxn modelId="{2F84DA87-2E3F-48F4-B338-84206E8A22ED}" type="presOf" srcId="{CCDB1DEF-6076-4110-B1C7-2B54B9C84EA8}" destId="{8713408F-A798-4F18-865C-7C03C2CACF39}" srcOrd="0" destOrd="0" presId="urn:microsoft.com/office/officeart/2005/8/layout/StepDownProcess"/>
    <dgm:cxn modelId="{16F29601-37A0-4662-825A-39992A390653}" srcId="{CCDB1DEF-6076-4110-B1C7-2B54B9C84EA8}" destId="{DE8AD00E-9187-4599-90C0-EE4267FE690D}" srcOrd="2" destOrd="0" parTransId="{5C071349-16E3-431C-8110-22406F1C58A5}" sibTransId="{AFA81B3D-98DF-4171-89DC-D57BCFD9AF1E}"/>
    <dgm:cxn modelId="{5DF95C6E-91CD-46D4-88B1-0D9BB6CB821B}" type="presOf" srcId="{C9539970-80D7-4748-AD30-DC6B46DF64AE}" destId="{599286D7-0410-4504-8763-409969813354}" srcOrd="0" destOrd="1" presId="urn:microsoft.com/office/officeart/2005/8/layout/StepDownProcess"/>
    <dgm:cxn modelId="{80956741-762D-4AF1-BB99-F854DAA3F1D0}" type="presOf" srcId="{DE8AD00E-9187-4599-90C0-EE4267FE690D}" destId="{B97FEE85-369E-4CA4-9C59-281211044DB2}" srcOrd="0" destOrd="0" presId="urn:microsoft.com/office/officeart/2005/8/layout/StepDownProcess"/>
    <dgm:cxn modelId="{5D4FAF36-208F-4541-9E4F-3B16AA62CB96}" srcId="{DE8AD00E-9187-4599-90C0-EE4267FE690D}" destId="{C9539970-80D7-4748-AD30-DC6B46DF64AE}" srcOrd="1" destOrd="0" parTransId="{233BAE5E-3564-4072-B497-D598EE54CCF6}" sibTransId="{4F43043A-1788-4ECB-99DE-716D75883F92}"/>
    <dgm:cxn modelId="{22968FF2-43BC-4336-BBDC-371CBA8A4EB6}" srcId="{CCDB1DEF-6076-4110-B1C7-2B54B9C84EA8}" destId="{FCD8F303-ACAC-4980-BD6D-9A2CEDD50EF4}" srcOrd="0" destOrd="0" parTransId="{23D527C0-F8C3-43F0-B8F9-11D9229B0334}" sibTransId="{FD97D504-2B31-44B5-B2C2-62B7696B0FFA}"/>
    <dgm:cxn modelId="{BFE4E236-EBFB-4C08-AC4C-C8C8E656EB64}" type="presOf" srcId="{8422C222-9C4F-416E-B4C1-C2AF37A41A1D}" destId="{75F8C0C9-697C-4916-A82B-795BDAD56A9C}" srcOrd="0" destOrd="0" presId="urn:microsoft.com/office/officeart/2005/8/layout/StepDownProcess"/>
    <dgm:cxn modelId="{3412E3E1-1937-4E44-A77A-E4FC8F8E5AB1}" type="presOf" srcId="{1F931864-52AD-4111-97AC-D03F329459A8}" destId="{599286D7-0410-4504-8763-409969813354}" srcOrd="0" destOrd="0" presId="urn:microsoft.com/office/officeart/2005/8/layout/StepDownProcess"/>
    <dgm:cxn modelId="{88023A4A-C66D-4814-BC1D-8DC82AD06279}" srcId="{FCD8F303-ACAC-4980-BD6D-9A2CEDD50EF4}" destId="{658D1AFD-7BC9-42FB-9596-ADA9E703CDC1}" srcOrd="0" destOrd="0" parTransId="{2009FE44-98BE-4C40-84BA-C75E79EAB580}" sibTransId="{255E5F59-9FE7-48AB-A6EC-4E1C46C091ED}"/>
    <dgm:cxn modelId="{4502F212-E229-436F-A652-BDDD49ACBDAA}" type="presParOf" srcId="{8713408F-A798-4F18-865C-7C03C2CACF39}" destId="{9DE6DCE8-03AE-4A9B-B7C6-2FA783DF149A}" srcOrd="0" destOrd="0" presId="urn:microsoft.com/office/officeart/2005/8/layout/StepDownProcess"/>
    <dgm:cxn modelId="{C84FD5F9-033F-42C8-8B06-290B16884677}" type="presParOf" srcId="{9DE6DCE8-03AE-4A9B-B7C6-2FA783DF149A}" destId="{990DE0DF-7E30-4015-AD7C-8D66A035801A}" srcOrd="0" destOrd="0" presId="urn:microsoft.com/office/officeart/2005/8/layout/StepDownProcess"/>
    <dgm:cxn modelId="{D5590B17-987B-4049-AAA5-15BAA53B8B3B}" type="presParOf" srcId="{9DE6DCE8-03AE-4A9B-B7C6-2FA783DF149A}" destId="{70875F6D-E090-4DF1-825E-6941C3F27F58}" srcOrd="1" destOrd="0" presId="urn:microsoft.com/office/officeart/2005/8/layout/StepDownProcess"/>
    <dgm:cxn modelId="{0AE4FD50-AA21-4ABA-89A2-BBC9B80EC30C}" type="presParOf" srcId="{9DE6DCE8-03AE-4A9B-B7C6-2FA783DF149A}" destId="{6F051744-27F3-4239-B721-221FEEC6A1C0}" srcOrd="2" destOrd="0" presId="urn:microsoft.com/office/officeart/2005/8/layout/StepDownProcess"/>
    <dgm:cxn modelId="{1944B153-E792-461D-9F91-1172C27D8D95}" type="presParOf" srcId="{8713408F-A798-4F18-865C-7C03C2CACF39}" destId="{FE6CD40E-5D86-424D-947B-1592A4FDE849}" srcOrd="1" destOrd="0" presId="urn:microsoft.com/office/officeart/2005/8/layout/StepDownProcess"/>
    <dgm:cxn modelId="{59D94EA2-AA38-4550-9B24-58F673291CF1}" type="presParOf" srcId="{8713408F-A798-4F18-865C-7C03C2CACF39}" destId="{30D98BC7-7C86-4521-ADB4-E656FF116A2A}" srcOrd="2" destOrd="0" presId="urn:microsoft.com/office/officeart/2005/8/layout/StepDownProcess"/>
    <dgm:cxn modelId="{030C3268-B2C3-4895-B2C5-B1AA15CD879D}" type="presParOf" srcId="{30D98BC7-7C86-4521-ADB4-E656FF116A2A}" destId="{9B1A7C23-07AF-46AE-BFBF-CF5B9012D9CB}" srcOrd="0" destOrd="0" presId="urn:microsoft.com/office/officeart/2005/8/layout/StepDownProcess"/>
    <dgm:cxn modelId="{96F1D51F-C52F-490D-B13C-6D67B8708EB0}" type="presParOf" srcId="{30D98BC7-7C86-4521-ADB4-E656FF116A2A}" destId="{75F8C0C9-697C-4916-A82B-795BDAD56A9C}" srcOrd="1" destOrd="0" presId="urn:microsoft.com/office/officeart/2005/8/layout/StepDownProcess"/>
    <dgm:cxn modelId="{ABB81681-46FF-41C5-B809-4B652AF3D5C8}" type="presParOf" srcId="{30D98BC7-7C86-4521-ADB4-E656FF116A2A}" destId="{66B08AF4-958E-4BFD-8F71-680611FE73D6}" srcOrd="2" destOrd="0" presId="urn:microsoft.com/office/officeart/2005/8/layout/StepDownProcess"/>
    <dgm:cxn modelId="{D5B1ACE5-E6BF-4786-AEC3-12C351D46599}" type="presParOf" srcId="{8713408F-A798-4F18-865C-7C03C2CACF39}" destId="{C67BB6F7-6ABF-439F-9C3C-081569C2D973}" srcOrd="3" destOrd="0" presId="urn:microsoft.com/office/officeart/2005/8/layout/StepDownProcess"/>
    <dgm:cxn modelId="{8A782EB0-1980-44FC-951F-28273E28FD40}" type="presParOf" srcId="{8713408F-A798-4F18-865C-7C03C2CACF39}" destId="{15026081-C5C0-4BC6-863D-DAC9319353E7}" srcOrd="4" destOrd="0" presId="urn:microsoft.com/office/officeart/2005/8/layout/StepDownProcess"/>
    <dgm:cxn modelId="{554FA303-811E-42D1-9CEE-55F0553374B4}" type="presParOf" srcId="{15026081-C5C0-4BC6-863D-DAC9319353E7}" destId="{B97FEE85-369E-4CA4-9C59-281211044DB2}" srcOrd="0" destOrd="0" presId="urn:microsoft.com/office/officeart/2005/8/layout/StepDownProcess"/>
    <dgm:cxn modelId="{9668C386-B131-45BF-B24A-EDD3F1D3615F}" type="presParOf" srcId="{15026081-C5C0-4BC6-863D-DAC9319353E7}" destId="{599286D7-0410-4504-8763-409969813354}" srcOrd="1" destOrd="0" presId="urn:microsoft.com/office/officeart/2005/8/layout/StepDownProcess"/>
  </dgm:cxnLst>
  <dgm:bg>
    <a:blipFill dpi="0" rotWithShape="1">
      <a:blip xmlns:r="http://schemas.openxmlformats.org/officeDocument/2006/relationships" r:embed="rId1"/>
      <a:srcRect/>
      <a:stretch>
        <a:fillRect b="-6000"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1B2131-897E-489A-89B6-1974FCBBB89E}" type="doc">
      <dgm:prSet loTypeId="urn:microsoft.com/office/officeart/2005/8/layout/hierarchy3" loCatId="hierarchy" qsTypeId="urn:microsoft.com/office/officeart/2005/8/quickstyle/3d4" qsCatId="3D" csTypeId="urn:microsoft.com/office/officeart/2005/8/colors/accent4_2" csCatId="accent4" phldr="1"/>
      <dgm:spPr/>
      <dgm:t>
        <a:bodyPr/>
        <a:lstStyle/>
        <a:p>
          <a:pPr rtl="1"/>
          <a:endParaRPr lang="fa-IR"/>
        </a:p>
      </dgm:t>
    </dgm:pt>
    <dgm:pt modelId="{930CAE72-A039-4391-BFA1-CB325C784C12}">
      <dgm:prSet phldrT="[Text]" custT="1"/>
      <dgm:spPr/>
      <dgm:t>
        <a:bodyPr/>
        <a:lstStyle/>
        <a:p>
          <a:pPr rtl="1"/>
          <a:r>
            <a:rPr lang="fa-IR" sz="4400" dirty="0" smtClean="0">
              <a:cs typeface="B Titr" pitchFamily="2" charset="-78"/>
            </a:rPr>
            <a:t>قبل از نماز</a:t>
          </a:r>
          <a:endParaRPr lang="fa-IR" sz="4400" dirty="0">
            <a:cs typeface="B Titr" pitchFamily="2" charset="-78"/>
          </a:endParaRPr>
        </a:p>
      </dgm:t>
    </dgm:pt>
    <dgm:pt modelId="{EC5A57B2-D7C7-422B-A45F-376DD23EEBC6}" type="parTrans" cxnId="{607FDB6C-AE48-495D-B8D8-3279FBB7017F}">
      <dgm:prSet/>
      <dgm:spPr/>
      <dgm:t>
        <a:bodyPr/>
        <a:lstStyle/>
        <a:p>
          <a:pPr rtl="1"/>
          <a:endParaRPr lang="fa-IR"/>
        </a:p>
      </dgm:t>
    </dgm:pt>
    <dgm:pt modelId="{EC0A68A2-1C1A-49C7-A61F-CEFA3DDACE46}" type="sibTrans" cxnId="{607FDB6C-AE48-495D-B8D8-3279FBB7017F}">
      <dgm:prSet/>
      <dgm:spPr/>
      <dgm:t>
        <a:bodyPr/>
        <a:lstStyle/>
        <a:p>
          <a:pPr rtl="1"/>
          <a:endParaRPr lang="fa-IR"/>
        </a:p>
      </dgm:t>
    </dgm:pt>
    <dgm:pt modelId="{79D44E1E-43EB-41A6-82E5-237DE7DAA9AB}">
      <dgm:prSet phldrT="[Text]" custT="1"/>
      <dgm:spPr>
        <a:gradFill rotWithShape="0">
          <a:gsLst>
            <a:gs pos="0">
              <a:srgbClr val="FF3399"/>
            </a:gs>
            <a:gs pos="16000">
              <a:srgbClr val="FF6633"/>
            </a:gs>
            <a:gs pos="50000">
              <a:srgbClr val="FFFF00"/>
            </a:gs>
            <a:gs pos="87000">
              <a:srgbClr val="01A78F"/>
            </a:gs>
            <a:gs pos="100000">
              <a:srgbClr val="3366FF"/>
            </a:gs>
          </a:gsLst>
          <a:lin ang="5400000" scaled="0"/>
        </a:gradFill>
      </dgm:spPr>
      <dgm:t>
        <a:bodyPr/>
        <a:lstStyle/>
        <a:p>
          <a:pPr rtl="1"/>
          <a:r>
            <a:rPr lang="fa-IR" sz="3200" dirty="0" smtClean="0">
              <a:cs typeface="B Jadid" pitchFamily="2" charset="-78"/>
            </a:rPr>
            <a:t>جلب توجه</a:t>
          </a:r>
          <a:endParaRPr lang="fa-IR" sz="3200" dirty="0">
            <a:cs typeface="B Jadid" pitchFamily="2" charset="-78"/>
          </a:endParaRPr>
        </a:p>
      </dgm:t>
    </dgm:pt>
    <dgm:pt modelId="{8D609B26-3E5E-4E91-B27E-01A6736F99D8}" type="parTrans" cxnId="{294F8119-C1A3-4E0D-B47F-E07FC896DBAB}">
      <dgm:prSet/>
      <dgm:spPr/>
      <dgm:t>
        <a:bodyPr/>
        <a:lstStyle/>
        <a:p>
          <a:pPr rtl="1"/>
          <a:endParaRPr lang="fa-IR" sz="3600"/>
        </a:p>
      </dgm:t>
    </dgm:pt>
    <dgm:pt modelId="{6CB1B108-8BBF-45CC-83EF-9BD5BDEF941E}" type="sibTrans" cxnId="{294F8119-C1A3-4E0D-B47F-E07FC896DBAB}">
      <dgm:prSet/>
      <dgm:spPr/>
      <dgm:t>
        <a:bodyPr/>
        <a:lstStyle/>
        <a:p>
          <a:pPr rtl="1"/>
          <a:endParaRPr lang="fa-IR"/>
        </a:p>
      </dgm:t>
    </dgm:pt>
    <dgm:pt modelId="{F4E8512A-1C95-4CB0-89D4-44C81D543111}">
      <dgm:prSet phldrT="[Text]"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بازی</a:t>
          </a:r>
        </a:p>
      </dgm:t>
    </dgm:pt>
    <dgm:pt modelId="{D0A949E3-D9A6-4B75-A8F3-7152A5E42265}" type="parTrans" cxnId="{A66F1EEC-529A-40F9-BBED-6FC3352C35A1}">
      <dgm:prSet/>
      <dgm:spPr/>
      <dgm:t>
        <a:bodyPr/>
        <a:lstStyle/>
        <a:p>
          <a:pPr rtl="1"/>
          <a:endParaRPr lang="fa-IR" sz="3600"/>
        </a:p>
      </dgm:t>
    </dgm:pt>
    <dgm:pt modelId="{66AF29A1-741E-460F-8139-F735DCBC1DB3}" type="sibTrans" cxnId="{A66F1EEC-529A-40F9-BBED-6FC3352C35A1}">
      <dgm:prSet/>
      <dgm:spPr/>
      <dgm:t>
        <a:bodyPr/>
        <a:lstStyle/>
        <a:p>
          <a:pPr rtl="1"/>
          <a:endParaRPr lang="fa-IR"/>
        </a:p>
      </dgm:t>
    </dgm:pt>
    <dgm:pt modelId="{62765FAC-E721-4E33-A1AD-FF07DEAA7950}">
      <dgm:prSet phldrT="[Text]"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400" dirty="0" smtClean="0">
              <a:cs typeface="B Titr" pitchFamily="2" charset="-78"/>
            </a:rPr>
            <a:t>حین نماز</a:t>
          </a:r>
        </a:p>
      </dgm:t>
    </dgm:pt>
    <dgm:pt modelId="{FA790773-91BC-4342-90CA-3CC45AE2FE9A}" type="parTrans" cxnId="{4EC246BF-8B5C-45DB-A35A-06B236F186AC}">
      <dgm:prSet/>
      <dgm:spPr/>
      <dgm:t>
        <a:bodyPr/>
        <a:lstStyle/>
        <a:p>
          <a:pPr rtl="1"/>
          <a:endParaRPr lang="fa-IR"/>
        </a:p>
      </dgm:t>
    </dgm:pt>
    <dgm:pt modelId="{1873C41C-6257-45EA-A893-076A9B8E18AF}" type="sibTrans" cxnId="{4EC246BF-8B5C-45DB-A35A-06B236F186AC}">
      <dgm:prSet/>
      <dgm:spPr/>
      <dgm:t>
        <a:bodyPr/>
        <a:lstStyle/>
        <a:p>
          <a:pPr rtl="1"/>
          <a:endParaRPr lang="fa-IR"/>
        </a:p>
      </dgm:t>
    </dgm:pt>
    <dgm:pt modelId="{BDB2886E-196D-4FCF-951D-8141FBB1EE40}">
      <dgm:prSet phldrT="[Text]" custT="1"/>
      <dgm:spPr>
        <a:gradFill rotWithShape="0">
          <a:gsLst>
            <a:gs pos="0">
              <a:srgbClr val="FF3399"/>
            </a:gs>
            <a:gs pos="14000">
              <a:srgbClr val="FF6633"/>
            </a:gs>
            <a:gs pos="50000">
              <a:srgbClr val="FFFF00"/>
            </a:gs>
            <a:gs pos="80000">
              <a:srgbClr val="01A78F"/>
            </a:gs>
            <a:gs pos="100000">
              <a:srgbClr val="3366FF"/>
            </a:gs>
          </a:gsLst>
          <a:lin ang="5400000" scaled="0"/>
        </a:gradFill>
      </dgm:spPr>
      <dgm:t>
        <a:bodyPr/>
        <a:lstStyle/>
        <a:p>
          <a:pPr rtl="1"/>
          <a:r>
            <a:rPr lang="fa-IR" sz="3200" dirty="0" smtClean="0">
              <a:cs typeface="B Jadid" pitchFamily="2" charset="-78"/>
            </a:rPr>
            <a:t>تنـــــاسب</a:t>
          </a:r>
          <a:endParaRPr lang="fa-IR" sz="3200" dirty="0">
            <a:cs typeface="B Jadid" pitchFamily="2" charset="-78"/>
          </a:endParaRPr>
        </a:p>
      </dgm:t>
    </dgm:pt>
    <dgm:pt modelId="{9BD0F824-354D-4D11-AEFB-6985A625B031}" type="parTrans" cxnId="{5B1E37FD-0ACC-4F03-AD13-EECCB8D7F8FF}">
      <dgm:prSet/>
      <dgm:spPr/>
      <dgm:t>
        <a:bodyPr/>
        <a:lstStyle/>
        <a:p>
          <a:pPr rtl="1"/>
          <a:endParaRPr lang="fa-IR" sz="3600"/>
        </a:p>
      </dgm:t>
    </dgm:pt>
    <dgm:pt modelId="{B0DD105C-C7F4-4BCE-97F8-54C0BA7C11CA}" type="sibTrans" cxnId="{5B1E37FD-0ACC-4F03-AD13-EECCB8D7F8FF}">
      <dgm:prSet/>
      <dgm:spPr/>
      <dgm:t>
        <a:bodyPr/>
        <a:lstStyle/>
        <a:p>
          <a:pPr rtl="1"/>
          <a:endParaRPr lang="fa-IR"/>
        </a:p>
      </dgm:t>
    </dgm:pt>
    <dgm:pt modelId="{E064CDF5-80C4-43DC-A516-28B449322249}">
      <dgm:prSet phldrT="[Text]" custT="1"/>
      <dgm:spPr/>
      <dgm:t>
        <a:bodyPr/>
        <a:lstStyle/>
        <a:p>
          <a:pPr rtl="1"/>
          <a:r>
            <a:rPr lang="fa-IR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گاهی لازم می­شود</a:t>
          </a:r>
          <a:endParaRPr lang="fa-IR" sz="4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accent6">
                <a:lumMod val="75000"/>
              </a:schemeClr>
            </a:solidFill>
            <a:effectLst>
              <a:reflection blurRad="12700" stA="28000" endPos="45000" dist="1000" dir="5400000" sy="-100000" algn="bl" rotWithShape="0"/>
            </a:effectLst>
            <a:cs typeface="B Kourosh" pitchFamily="2" charset="-78"/>
          </a:endParaRPr>
        </a:p>
      </dgm:t>
    </dgm:pt>
    <dgm:pt modelId="{F41346B0-A1C8-4817-B58C-38EDCE5F417E}" type="parTrans" cxnId="{4ED9126F-54EC-4D72-99FC-96DBFDC9BF94}">
      <dgm:prSet/>
      <dgm:spPr/>
      <dgm:t>
        <a:bodyPr/>
        <a:lstStyle/>
        <a:p>
          <a:pPr rtl="1"/>
          <a:endParaRPr lang="fa-IR" sz="3600"/>
        </a:p>
      </dgm:t>
    </dgm:pt>
    <dgm:pt modelId="{C0658AD9-1C9A-4DD0-8628-9660136498A1}" type="sibTrans" cxnId="{4ED9126F-54EC-4D72-99FC-96DBFDC9BF94}">
      <dgm:prSet/>
      <dgm:spPr/>
      <dgm:t>
        <a:bodyPr/>
        <a:lstStyle/>
        <a:p>
          <a:pPr rtl="1"/>
          <a:endParaRPr lang="fa-IR"/>
        </a:p>
      </dgm:t>
    </dgm:pt>
    <dgm:pt modelId="{89D9D687-D067-4D34-8651-9BD374472B7C}">
      <dgm:prSet phldrT="[Text]" custT="1"/>
      <dgm:spPr/>
      <dgm:t>
        <a:bodyPr/>
        <a:lstStyle/>
        <a:p>
          <a:pPr rtl="1"/>
          <a:r>
            <a:rPr lang="fa-IR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اذان</a:t>
          </a:r>
          <a:endParaRPr lang="fa-IR" sz="4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accent6">
                <a:lumMod val="75000"/>
              </a:schemeClr>
            </a:solidFill>
            <a:effectLst>
              <a:reflection blurRad="12700" stA="28000" endPos="45000" dist="1000" dir="5400000" sy="-100000" algn="bl" rotWithShape="0"/>
            </a:effectLst>
            <a:cs typeface="B Kourosh" pitchFamily="2" charset="-78"/>
          </a:endParaRPr>
        </a:p>
      </dgm:t>
    </dgm:pt>
    <dgm:pt modelId="{59BBEBEC-3918-4AB9-8361-8B0E850DA8D8}" type="parTrans" cxnId="{5EC6F31F-CC1D-4545-B516-C3DF8AA9EE4B}">
      <dgm:prSet/>
      <dgm:spPr/>
      <dgm:t>
        <a:bodyPr/>
        <a:lstStyle/>
        <a:p>
          <a:pPr rtl="1"/>
          <a:endParaRPr lang="fa-IR" sz="3600"/>
        </a:p>
      </dgm:t>
    </dgm:pt>
    <dgm:pt modelId="{D387A0BF-22F2-403D-9324-181675D246C3}" type="sibTrans" cxnId="{5EC6F31F-CC1D-4545-B516-C3DF8AA9EE4B}">
      <dgm:prSet/>
      <dgm:spPr/>
      <dgm:t>
        <a:bodyPr/>
        <a:lstStyle/>
        <a:p>
          <a:pPr rtl="1"/>
          <a:endParaRPr lang="fa-IR"/>
        </a:p>
      </dgm:t>
    </dgm:pt>
    <dgm:pt modelId="{F976BA7A-07AF-4085-983B-CB78628732F9}">
      <dgm:prSet phldrT="[Text]"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800" b="1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سجاده</a:t>
          </a:r>
          <a:endParaRPr lang="fa-IR" sz="4800" b="1" cap="all" spc="0" dirty="0" smtClean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accent6">
                <a:lumMod val="75000"/>
              </a:schemeClr>
            </a:solidFill>
            <a:effectLst>
              <a:reflection blurRad="12700" stA="28000" endPos="45000" dist="1000" dir="5400000" sy="-100000" algn="bl" rotWithShape="0"/>
            </a:effectLst>
            <a:cs typeface="B Kourosh" pitchFamily="2" charset="-78"/>
          </a:endParaRPr>
        </a:p>
      </dgm:t>
    </dgm:pt>
    <dgm:pt modelId="{83453850-D47E-4C49-83F6-C64D73299E12}" type="parTrans" cxnId="{C63B49DC-A11E-4A4D-B02F-48A88D6D09A5}">
      <dgm:prSet/>
      <dgm:spPr/>
      <dgm:t>
        <a:bodyPr/>
        <a:lstStyle/>
        <a:p>
          <a:pPr rtl="1"/>
          <a:endParaRPr lang="fa-IR" sz="3600"/>
        </a:p>
      </dgm:t>
    </dgm:pt>
    <dgm:pt modelId="{F414629C-FE5D-49BD-A6E3-D45D122453AA}" type="sibTrans" cxnId="{C63B49DC-A11E-4A4D-B02F-48A88D6D09A5}">
      <dgm:prSet/>
      <dgm:spPr/>
      <dgm:t>
        <a:bodyPr/>
        <a:lstStyle/>
        <a:p>
          <a:pPr rtl="1"/>
          <a:endParaRPr lang="fa-IR"/>
        </a:p>
      </dgm:t>
    </dgm:pt>
    <dgm:pt modelId="{9CB577E0-007C-4D60-B8F6-F08BF1C99B58}">
      <dgm:prSet phldrT="[Text]"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نماز را کوتاه یا طولانی کنیم</a:t>
          </a:r>
        </a:p>
      </dgm:t>
    </dgm:pt>
    <dgm:pt modelId="{7B647110-EC44-463E-89E8-E0B82DBE0B87}" type="parTrans" cxnId="{18530B3B-69BB-4B00-ABA2-A12088A48D27}">
      <dgm:prSet/>
      <dgm:spPr/>
      <dgm:t>
        <a:bodyPr/>
        <a:lstStyle/>
        <a:p>
          <a:pPr rtl="1"/>
          <a:endParaRPr lang="fa-IR" sz="3600"/>
        </a:p>
      </dgm:t>
    </dgm:pt>
    <dgm:pt modelId="{61889BCF-9E11-4481-B1A2-0B2CDC23BE16}" type="sibTrans" cxnId="{18530B3B-69BB-4B00-ABA2-A12088A48D27}">
      <dgm:prSet/>
      <dgm:spPr/>
      <dgm:t>
        <a:bodyPr/>
        <a:lstStyle/>
        <a:p>
          <a:pPr rtl="1"/>
          <a:endParaRPr lang="fa-IR"/>
        </a:p>
      </dgm:t>
    </dgm:pt>
    <dgm:pt modelId="{AFF16445-4010-4A9E-963A-B033CCBC7918}">
      <dgm:prSet phldrT="[Text]" custT="1"/>
      <dgm:spPr/>
      <dgm:t>
        <a:bodyPr/>
        <a:lstStyle/>
        <a:p>
          <a:pPr rtl="1"/>
          <a:r>
            <a:rPr lang="fa-IR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 نماز را قطع کنیم</a:t>
          </a:r>
          <a:endParaRPr lang="fa-IR" sz="4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accent6">
                <a:lumMod val="75000"/>
              </a:schemeClr>
            </a:solidFill>
            <a:effectLst>
              <a:reflection blurRad="12700" stA="28000" endPos="45000" dist="1000" dir="5400000" sy="-100000" algn="bl" rotWithShape="0"/>
            </a:effectLst>
            <a:cs typeface="B Kourosh" pitchFamily="2" charset="-78"/>
          </a:endParaRPr>
        </a:p>
      </dgm:t>
    </dgm:pt>
    <dgm:pt modelId="{74503AD2-12AD-43E1-A7B9-58A7ABB0F6A0}" type="parTrans" cxnId="{F2DE4EDF-0AC7-4D30-B08A-324CD9CED12A}">
      <dgm:prSet/>
      <dgm:spPr/>
      <dgm:t>
        <a:bodyPr/>
        <a:lstStyle/>
        <a:p>
          <a:pPr rtl="1"/>
          <a:endParaRPr lang="fa-IR" sz="3600"/>
        </a:p>
      </dgm:t>
    </dgm:pt>
    <dgm:pt modelId="{E5CC27B7-D0CF-4736-BDAC-93D5F5687E47}" type="sibTrans" cxnId="{F2DE4EDF-0AC7-4D30-B08A-324CD9CED12A}">
      <dgm:prSet/>
      <dgm:spPr/>
      <dgm:t>
        <a:bodyPr/>
        <a:lstStyle/>
        <a:p>
          <a:pPr rtl="1"/>
          <a:endParaRPr lang="fa-IR"/>
        </a:p>
      </dgm:t>
    </dgm:pt>
    <dgm:pt modelId="{AD114457-E45D-4534-A8C7-0906339AC07E}">
      <dgm:prSet phldrT="[Text]" custT="1"/>
      <dgm:spPr/>
      <dgm:t>
        <a:bodyPr/>
        <a:lstStyle/>
        <a:p>
          <a:pPr rtl="1"/>
          <a:r>
            <a:rPr lang="fa-IR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در نماز  فعلی انجام دهیم (</a:t>
          </a:r>
          <a:r>
            <a:rPr lang="fa-IR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راه، شیر...)</a:t>
          </a:r>
          <a:endParaRPr lang="fa-IR" sz="4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accent6">
                <a:lumMod val="75000"/>
              </a:schemeClr>
            </a:solidFill>
            <a:effectLst>
              <a:reflection blurRad="12700" stA="28000" endPos="45000" dist="1000" dir="5400000" sy="-100000" algn="bl" rotWithShape="0"/>
            </a:effectLst>
            <a:cs typeface="B Kourosh" pitchFamily="2" charset="-78"/>
          </a:endParaRPr>
        </a:p>
      </dgm:t>
    </dgm:pt>
    <dgm:pt modelId="{7A431985-92A1-4E9B-ACFD-F4E5BE043C41}" type="parTrans" cxnId="{53407A9F-E824-44D4-AEBD-0C72EB0F3771}">
      <dgm:prSet/>
      <dgm:spPr/>
      <dgm:t>
        <a:bodyPr/>
        <a:lstStyle/>
        <a:p>
          <a:pPr rtl="1"/>
          <a:endParaRPr lang="fa-IR" sz="3600"/>
        </a:p>
      </dgm:t>
    </dgm:pt>
    <dgm:pt modelId="{25648062-CE9A-4E76-84A4-570ED7EA5B51}" type="sibTrans" cxnId="{53407A9F-E824-44D4-AEBD-0C72EB0F3771}">
      <dgm:prSet/>
      <dgm:spPr/>
      <dgm:t>
        <a:bodyPr/>
        <a:lstStyle/>
        <a:p>
          <a:pPr rtl="1"/>
          <a:endParaRPr lang="fa-IR"/>
        </a:p>
      </dgm:t>
    </dgm:pt>
    <dgm:pt modelId="{36B79ABD-3FC5-4AC6-9560-65A9DD187FDC}">
      <dgm:prSet phldrT="[Text]" custT="1"/>
      <dgm:spPr/>
      <dgm:t>
        <a:bodyPr/>
        <a:lstStyle/>
        <a:p>
          <a:pPr rtl="1"/>
          <a:r>
            <a:rPr lang="fa-IR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نماز را اندکی با تأخیر شروع کنیم</a:t>
          </a:r>
          <a:endParaRPr lang="fa-IR" sz="4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accent6">
                <a:lumMod val="75000"/>
              </a:schemeClr>
            </a:solidFill>
            <a:effectLst>
              <a:reflection blurRad="12700" stA="28000" endPos="45000" dist="1000" dir="5400000" sy="-100000" algn="bl" rotWithShape="0"/>
            </a:effectLst>
            <a:cs typeface="B Kourosh" pitchFamily="2" charset="-78"/>
          </a:endParaRPr>
        </a:p>
      </dgm:t>
    </dgm:pt>
    <dgm:pt modelId="{FFACAC3C-5891-4290-A6B3-F771EFC45CDE}" type="parTrans" cxnId="{E607658A-5CAE-44AC-80E8-D5AAA74793E1}">
      <dgm:prSet/>
      <dgm:spPr/>
      <dgm:t>
        <a:bodyPr/>
        <a:lstStyle/>
        <a:p>
          <a:pPr rtl="1"/>
          <a:endParaRPr lang="fa-IR" sz="3600"/>
        </a:p>
      </dgm:t>
    </dgm:pt>
    <dgm:pt modelId="{F32A0D41-E41D-4EDC-90E7-66F3FF32D618}" type="sibTrans" cxnId="{E607658A-5CAE-44AC-80E8-D5AAA74793E1}">
      <dgm:prSet/>
      <dgm:spPr/>
      <dgm:t>
        <a:bodyPr/>
        <a:lstStyle/>
        <a:p>
          <a:pPr rtl="1"/>
          <a:endParaRPr lang="fa-IR"/>
        </a:p>
      </dgm:t>
    </dgm:pt>
    <dgm:pt modelId="{39009511-DC9E-401A-9453-148C591E632A}" type="pres">
      <dgm:prSet presAssocID="{531B2131-897E-489A-89B6-1974FCBBB89E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3261B3E6-B9AB-4C02-8570-7ABAE8215017}" type="pres">
      <dgm:prSet presAssocID="{930CAE72-A039-4391-BFA1-CB325C784C12}" presName="root" presStyleCnt="0"/>
      <dgm:spPr/>
      <dgm:t>
        <a:bodyPr/>
        <a:lstStyle/>
        <a:p>
          <a:pPr rtl="1"/>
          <a:endParaRPr lang="fa-IR"/>
        </a:p>
      </dgm:t>
    </dgm:pt>
    <dgm:pt modelId="{4D7549D0-1492-4529-BE0F-AB766B1F58DB}" type="pres">
      <dgm:prSet presAssocID="{930CAE72-A039-4391-BFA1-CB325C784C12}" presName="rootComposite" presStyleCnt="0"/>
      <dgm:spPr/>
      <dgm:t>
        <a:bodyPr/>
        <a:lstStyle/>
        <a:p>
          <a:pPr rtl="1"/>
          <a:endParaRPr lang="fa-IR"/>
        </a:p>
      </dgm:t>
    </dgm:pt>
    <dgm:pt modelId="{321D8A29-B5C9-4E90-9E61-A8D9987920D9}" type="pres">
      <dgm:prSet presAssocID="{930CAE72-A039-4391-BFA1-CB325C784C12}" presName="rootText" presStyleLbl="node1" presStyleIdx="0" presStyleCnt="2" custScaleX="185087"/>
      <dgm:spPr/>
      <dgm:t>
        <a:bodyPr/>
        <a:lstStyle/>
        <a:p>
          <a:pPr rtl="1"/>
          <a:endParaRPr lang="fa-IR"/>
        </a:p>
      </dgm:t>
    </dgm:pt>
    <dgm:pt modelId="{D3B906F5-5803-47DE-A823-986C75AE8B1E}" type="pres">
      <dgm:prSet presAssocID="{930CAE72-A039-4391-BFA1-CB325C784C12}" presName="rootConnector" presStyleLbl="node1" presStyleIdx="0" presStyleCnt="2"/>
      <dgm:spPr/>
      <dgm:t>
        <a:bodyPr/>
        <a:lstStyle/>
        <a:p>
          <a:pPr rtl="1"/>
          <a:endParaRPr lang="fa-IR"/>
        </a:p>
      </dgm:t>
    </dgm:pt>
    <dgm:pt modelId="{3F0F4F3D-74AA-489F-A246-E24699D35A0B}" type="pres">
      <dgm:prSet presAssocID="{930CAE72-A039-4391-BFA1-CB325C784C12}" presName="childShape" presStyleCnt="0"/>
      <dgm:spPr/>
      <dgm:t>
        <a:bodyPr/>
        <a:lstStyle/>
        <a:p>
          <a:pPr rtl="1"/>
          <a:endParaRPr lang="fa-IR"/>
        </a:p>
      </dgm:t>
    </dgm:pt>
    <dgm:pt modelId="{A7DF1AB2-1FC1-478B-A76F-0A94B9F34342}" type="pres">
      <dgm:prSet presAssocID="{8D609B26-3E5E-4E91-B27E-01A6736F99D8}" presName="Name13" presStyleLbl="parChTrans1D2" presStyleIdx="0" presStyleCnt="10" custSzX="344602"/>
      <dgm:spPr/>
      <dgm:t>
        <a:bodyPr/>
        <a:lstStyle/>
        <a:p>
          <a:pPr rtl="1"/>
          <a:endParaRPr lang="fa-IR"/>
        </a:p>
      </dgm:t>
    </dgm:pt>
    <dgm:pt modelId="{857AA3DB-E161-4534-8090-485F5E9528B2}" type="pres">
      <dgm:prSet presAssocID="{79D44E1E-43EB-41A6-82E5-237DE7DAA9AB}" presName="childText" presStyleLbl="bgAcc1" presStyleIdx="0" presStyleCnt="10" custScaleX="18508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C862A6D-330D-4BC5-9898-A20257F24CC8}" type="pres">
      <dgm:prSet presAssocID="{D0A949E3-D9A6-4B75-A8F3-7152A5E42265}" presName="Name13" presStyleLbl="parChTrans1D2" presStyleIdx="1" presStyleCnt="10" custSzX="344602"/>
      <dgm:spPr/>
      <dgm:t>
        <a:bodyPr/>
        <a:lstStyle/>
        <a:p>
          <a:pPr rtl="1"/>
          <a:endParaRPr lang="fa-IR"/>
        </a:p>
      </dgm:t>
    </dgm:pt>
    <dgm:pt modelId="{FA4EBD6B-4AED-4598-B525-7DF236BBB1EB}" type="pres">
      <dgm:prSet presAssocID="{F4E8512A-1C95-4CB0-89D4-44C81D543111}" presName="childText" presStyleLbl="bgAcc1" presStyleIdx="1" presStyleCnt="10" custScaleX="18508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78639B4-7043-4247-84CB-36296E4C0733}" type="pres">
      <dgm:prSet presAssocID="{83453850-D47E-4C49-83F6-C64D73299E12}" presName="Name13" presStyleLbl="parChTrans1D2" presStyleIdx="2" presStyleCnt="10" custSzX="344602"/>
      <dgm:spPr/>
      <dgm:t>
        <a:bodyPr/>
        <a:lstStyle/>
        <a:p>
          <a:pPr rtl="1"/>
          <a:endParaRPr lang="fa-IR"/>
        </a:p>
      </dgm:t>
    </dgm:pt>
    <dgm:pt modelId="{1DD4AE96-023D-423F-AF1C-AFB9D5D56375}" type="pres">
      <dgm:prSet presAssocID="{F976BA7A-07AF-4085-983B-CB78628732F9}" presName="childText" presStyleLbl="bgAcc1" presStyleIdx="2" presStyleCnt="10" custScaleX="18508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0AADF8E-8866-4896-9D19-6602AFE3250F}" type="pres">
      <dgm:prSet presAssocID="{59BBEBEC-3918-4AB9-8361-8B0E850DA8D8}" presName="Name13" presStyleLbl="parChTrans1D2" presStyleIdx="3" presStyleCnt="10" custSzX="344602"/>
      <dgm:spPr/>
      <dgm:t>
        <a:bodyPr/>
        <a:lstStyle/>
        <a:p>
          <a:pPr rtl="1"/>
          <a:endParaRPr lang="fa-IR"/>
        </a:p>
      </dgm:t>
    </dgm:pt>
    <dgm:pt modelId="{3E9FA498-CFD9-4E48-B516-5036CF3503FE}" type="pres">
      <dgm:prSet presAssocID="{89D9D687-D067-4D34-8651-9BD374472B7C}" presName="childText" presStyleLbl="bgAcc1" presStyleIdx="3" presStyleCnt="10" custScaleX="18508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C6C0A33-53BC-40BB-B699-86279AAC1312}" type="pres">
      <dgm:prSet presAssocID="{62765FAC-E721-4E33-A1AD-FF07DEAA7950}" presName="root" presStyleCnt="0"/>
      <dgm:spPr/>
      <dgm:t>
        <a:bodyPr/>
        <a:lstStyle/>
        <a:p>
          <a:pPr rtl="1"/>
          <a:endParaRPr lang="fa-IR"/>
        </a:p>
      </dgm:t>
    </dgm:pt>
    <dgm:pt modelId="{D906BA56-4855-474F-8A78-E99ED700E469}" type="pres">
      <dgm:prSet presAssocID="{62765FAC-E721-4E33-A1AD-FF07DEAA7950}" presName="rootComposite" presStyleCnt="0"/>
      <dgm:spPr/>
      <dgm:t>
        <a:bodyPr/>
        <a:lstStyle/>
        <a:p>
          <a:pPr rtl="1"/>
          <a:endParaRPr lang="fa-IR"/>
        </a:p>
      </dgm:t>
    </dgm:pt>
    <dgm:pt modelId="{659EF76A-0D3C-4741-9269-C912B6410283}" type="pres">
      <dgm:prSet presAssocID="{62765FAC-E721-4E33-A1AD-FF07DEAA7950}" presName="rootText" presStyleLbl="node1" presStyleIdx="1" presStyleCnt="2" custScaleX="185087"/>
      <dgm:spPr/>
      <dgm:t>
        <a:bodyPr/>
        <a:lstStyle/>
        <a:p>
          <a:pPr rtl="1"/>
          <a:endParaRPr lang="fa-IR"/>
        </a:p>
      </dgm:t>
    </dgm:pt>
    <dgm:pt modelId="{F27C9446-5BF8-4F2F-B157-A090AE54DAA5}" type="pres">
      <dgm:prSet presAssocID="{62765FAC-E721-4E33-A1AD-FF07DEAA7950}" presName="rootConnector" presStyleLbl="node1" presStyleIdx="1" presStyleCnt="2"/>
      <dgm:spPr/>
      <dgm:t>
        <a:bodyPr/>
        <a:lstStyle/>
        <a:p>
          <a:pPr rtl="1"/>
          <a:endParaRPr lang="fa-IR"/>
        </a:p>
      </dgm:t>
    </dgm:pt>
    <dgm:pt modelId="{EBEE2DA1-F9E7-4DF6-AB0B-2FC08A841652}" type="pres">
      <dgm:prSet presAssocID="{62765FAC-E721-4E33-A1AD-FF07DEAA7950}" presName="childShape" presStyleCnt="0"/>
      <dgm:spPr/>
      <dgm:t>
        <a:bodyPr/>
        <a:lstStyle/>
        <a:p>
          <a:pPr rtl="1"/>
          <a:endParaRPr lang="fa-IR"/>
        </a:p>
      </dgm:t>
    </dgm:pt>
    <dgm:pt modelId="{7A35B9BC-7943-4956-898A-4E3810CB4970}" type="pres">
      <dgm:prSet presAssocID="{9BD0F824-354D-4D11-AEFB-6985A625B031}" presName="Name13" presStyleLbl="parChTrans1D2" presStyleIdx="4" presStyleCnt="10" custSzX="344602"/>
      <dgm:spPr/>
      <dgm:t>
        <a:bodyPr/>
        <a:lstStyle/>
        <a:p>
          <a:pPr rtl="1"/>
          <a:endParaRPr lang="fa-IR"/>
        </a:p>
      </dgm:t>
    </dgm:pt>
    <dgm:pt modelId="{0C5EB524-FD9B-43FA-89E3-9727D19D5F42}" type="pres">
      <dgm:prSet presAssocID="{BDB2886E-196D-4FCF-951D-8141FBB1EE40}" presName="childText" presStyleLbl="bgAcc1" presStyleIdx="4" presStyleCnt="10" custScaleX="54044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246099A-B817-4749-B46C-22C802AB9282}" type="pres">
      <dgm:prSet presAssocID="{F41346B0-A1C8-4817-B58C-38EDCE5F417E}" presName="Name13" presStyleLbl="parChTrans1D2" presStyleIdx="5" presStyleCnt="10" custSzX="344602"/>
      <dgm:spPr/>
      <dgm:t>
        <a:bodyPr/>
        <a:lstStyle/>
        <a:p>
          <a:pPr rtl="1"/>
          <a:endParaRPr lang="fa-IR"/>
        </a:p>
      </dgm:t>
    </dgm:pt>
    <dgm:pt modelId="{28A768D2-2342-4EDD-87BE-7717C4C786F5}" type="pres">
      <dgm:prSet presAssocID="{E064CDF5-80C4-43DC-A516-28B449322249}" presName="childText" presStyleLbl="bgAcc1" presStyleIdx="5" presStyleCnt="10" custScaleX="5510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A49ABD0-60CA-46DB-B0AA-6EF5FD904ABB}" type="pres">
      <dgm:prSet presAssocID="{7B647110-EC44-463E-89E8-E0B82DBE0B87}" presName="Name13" presStyleLbl="parChTrans1D2" presStyleIdx="6" presStyleCnt="10"/>
      <dgm:spPr/>
      <dgm:t>
        <a:bodyPr/>
        <a:lstStyle/>
        <a:p>
          <a:pPr rtl="1"/>
          <a:endParaRPr lang="fa-IR"/>
        </a:p>
      </dgm:t>
    </dgm:pt>
    <dgm:pt modelId="{D590FD40-A02F-4BFC-B181-01C8C15D09C4}" type="pres">
      <dgm:prSet presAssocID="{9CB577E0-007C-4D60-B8F6-F08BF1C99B58}" presName="childText" presStyleLbl="bgAcc1" presStyleIdx="6" presStyleCnt="10" custScaleX="55018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BA60145-EF02-44A3-BBBB-7189807B8C0C}" type="pres">
      <dgm:prSet presAssocID="{74503AD2-12AD-43E1-A7B9-58A7ABB0F6A0}" presName="Name13" presStyleLbl="parChTrans1D2" presStyleIdx="7" presStyleCnt="10"/>
      <dgm:spPr/>
      <dgm:t>
        <a:bodyPr/>
        <a:lstStyle/>
        <a:p>
          <a:pPr rtl="1"/>
          <a:endParaRPr lang="fa-IR"/>
        </a:p>
      </dgm:t>
    </dgm:pt>
    <dgm:pt modelId="{14BD8CD6-D553-4394-8F0A-59765F2F23A2}" type="pres">
      <dgm:prSet presAssocID="{AFF16445-4010-4A9E-963A-B033CCBC7918}" presName="childText" presStyleLbl="bgAcc1" presStyleIdx="7" presStyleCnt="10" custScaleX="55018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D7E5C6B-0953-4A09-8807-41A5B076DD33}" type="pres">
      <dgm:prSet presAssocID="{7A431985-92A1-4E9B-ACFD-F4E5BE043C41}" presName="Name13" presStyleLbl="parChTrans1D2" presStyleIdx="8" presStyleCnt="10"/>
      <dgm:spPr/>
      <dgm:t>
        <a:bodyPr/>
        <a:lstStyle/>
        <a:p>
          <a:pPr rtl="1"/>
          <a:endParaRPr lang="fa-IR"/>
        </a:p>
      </dgm:t>
    </dgm:pt>
    <dgm:pt modelId="{F1AFA3C9-12C9-4CC4-9C2F-6ABDED6DFBD6}" type="pres">
      <dgm:prSet presAssocID="{AD114457-E45D-4534-A8C7-0906339AC07E}" presName="childText" presStyleLbl="bgAcc1" presStyleIdx="8" presStyleCnt="10" custScaleX="55018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4967AFF-13FF-4D65-8D5B-9C0E31E01AE3}" type="pres">
      <dgm:prSet presAssocID="{FFACAC3C-5891-4290-A6B3-F771EFC45CDE}" presName="Name13" presStyleLbl="parChTrans1D2" presStyleIdx="9" presStyleCnt="10"/>
      <dgm:spPr/>
      <dgm:t>
        <a:bodyPr/>
        <a:lstStyle/>
        <a:p>
          <a:pPr rtl="1"/>
          <a:endParaRPr lang="fa-IR"/>
        </a:p>
      </dgm:t>
    </dgm:pt>
    <dgm:pt modelId="{B6019339-C0FA-4675-A783-B386A5DA1D50}" type="pres">
      <dgm:prSet presAssocID="{36B79ABD-3FC5-4AC6-9560-65A9DD187FDC}" presName="childText" presStyleLbl="bgAcc1" presStyleIdx="9" presStyleCnt="10" custScaleX="55018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23297B8-B667-4C4A-8421-6F81E39B03E9}" type="presOf" srcId="{BDB2886E-196D-4FCF-951D-8141FBB1EE40}" destId="{0C5EB524-FD9B-43FA-89E3-9727D19D5F42}" srcOrd="0" destOrd="0" presId="urn:microsoft.com/office/officeart/2005/8/layout/hierarchy3"/>
    <dgm:cxn modelId="{24F1CE83-30F0-4726-83B8-6E596FFD57BF}" type="presOf" srcId="{62765FAC-E721-4E33-A1AD-FF07DEAA7950}" destId="{659EF76A-0D3C-4741-9269-C912B6410283}" srcOrd="0" destOrd="0" presId="urn:microsoft.com/office/officeart/2005/8/layout/hierarchy3"/>
    <dgm:cxn modelId="{CB9BB43E-69B8-4439-9E52-FD0FE4DCF7F6}" type="presOf" srcId="{930CAE72-A039-4391-BFA1-CB325C784C12}" destId="{321D8A29-B5C9-4E90-9E61-A8D9987920D9}" srcOrd="0" destOrd="0" presId="urn:microsoft.com/office/officeart/2005/8/layout/hierarchy3"/>
    <dgm:cxn modelId="{18530B3B-69BB-4B00-ABA2-A12088A48D27}" srcId="{62765FAC-E721-4E33-A1AD-FF07DEAA7950}" destId="{9CB577E0-007C-4D60-B8F6-F08BF1C99B58}" srcOrd="2" destOrd="0" parTransId="{7B647110-EC44-463E-89E8-E0B82DBE0B87}" sibTransId="{61889BCF-9E11-4481-B1A2-0B2CDC23BE16}"/>
    <dgm:cxn modelId="{F2DE4EDF-0AC7-4D30-B08A-324CD9CED12A}" srcId="{62765FAC-E721-4E33-A1AD-FF07DEAA7950}" destId="{AFF16445-4010-4A9E-963A-B033CCBC7918}" srcOrd="3" destOrd="0" parTransId="{74503AD2-12AD-43E1-A7B9-58A7ABB0F6A0}" sibTransId="{E5CC27B7-D0CF-4736-BDAC-93D5F5687E47}"/>
    <dgm:cxn modelId="{294F8119-C1A3-4E0D-B47F-E07FC896DBAB}" srcId="{930CAE72-A039-4391-BFA1-CB325C784C12}" destId="{79D44E1E-43EB-41A6-82E5-237DE7DAA9AB}" srcOrd="0" destOrd="0" parTransId="{8D609B26-3E5E-4E91-B27E-01A6736F99D8}" sibTransId="{6CB1B108-8BBF-45CC-83EF-9BD5BDEF941E}"/>
    <dgm:cxn modelId="{C179CCCB-90E3-4B06-ABBA-B228E53793E8}" type="presOf" srcId="{9BD0F824-354D-4D11-AEFB-6985A625B031}" destId="{7A35B9BC-7943-4956-898A-4E3810CB4970}" srcOrd="0" destOrd="0" presId="urn:microsoft.com/office/officeart/2005/8/layout/hierarchy3"/>
    <dgm:cxn modelId="{7E733831-7C56-450E-BE58-273FD2A788D0}" type="presOf" srcId="{7B647110-EC44-463E-89E8-E0B82DBE0B87}" destId="{5A49ABD0-60CA-46DB-B0AA-6EF5FD904ABB}" srcOrd="0" destOrd="0" presId="urn:microsoft.com/office/officeart/2005/8/layout/hierarchy3"/>
    <dgm:cxn modelId="{607FDB6C-AE48-495D-B8D8-3279FBB7017F}" srcId="{531B2131-897E-489A-89B6-1974FCBBB89E}" destId="{930CAE72-A039-4391-BFA1-CB325C784C12}" srcOrd="0" destOrd="0" parTransId="{EC5A57B2-D7C7-422B-A45F-376DD23EEBC6}" sibTransId="{EC0A68A2-1C1A-49C7-A61F-CEFA3DDACE46}"/>
    <dgm:cxn modelId="{1290DD71-1A7F-4886-A7CF-0B773E813605}" type="presOf" srcId="{83453850-D47E-4C49-83F6-C64D73299E12}" destId="{E78639B4-7043-4247-84CB-36296E4C0733}" srcOrd="0" destOrd="0" presId="urn:microsoft.com/office/officeart/2005/8/layout/hierarchy3"/>
    <dgm:cxn modelId="{A66F1EEC-529A-40F9-BBED-6FC3352C35A1}" srcId="{930CAE72-A039-4391-BFA1-CB325C784C12}" destId="{F4E8512A-1C95-4CB0-89D4-44C81D543111}" srcOrd="1" destOrd="0" parTransId="{D0A949E3-D9A6-4B75-A8F3-7152A5E42265}" sibTransId="{66AF29A1-741E-460F-8139-F735DCBC1DB3}"/>
    <dgm:cxn modelId="{E966686D-75B4-40C9-A48B-7A7D5DB42343}" type="presOf" srcId="{AFF16445-4010-4A9E-963A-B033CCBC7918}" destId="{14BD8CD6-D553-4394-8F0A-59765F2F23A2}" srcOrd="0" destOrd="0" presId="urn:microsoft.com/office/officeart/2005/8/layout/hierarchy3"/>
    <dgm:cxn modelId="{83860310-024B-47D6-9748-430A125D5DC0}" type="presOf" srcId="{62765FAC-E721-4E33-A1AD-FF07DEAA7950}" destId="{F27C9446-5BF8-4F2F-B157-A090AE54DAA5}" srcOrd="1" destOrd="0" presId="urn:microsoft.com/office/officeart/2005/8/layout/hierarchy3"/>
    <dgm:cxn modelId="{6FFE297B-5D19-436D-B2FB-FB3D39B8DBB6}" type="presOf" srcId="{531B2131-897E-489A-89B6-1974FCBBB89E}" destId="{39009511-DC9E-401A-9453-148C591E632A}" srcOrd="0" destOrd="0" presId="urn:microsoft.com/office/officeart/2005/8/layout/hierarchy3"/>
    <dgm:cxn modelId="{1C32FF9E-AC89-41EF-A799-9547A661C6AD}" type="presOf" srcId="{8D609B26-3E5E-4E91-B27E-01A6736F99D8}" destId="{A7DF1AB2-1FC1-478B-A76F-0A94B9F34342}" srcOrd="0" destOrd="0" presId="urn:microsoft.com/office/officeart/2005/8/layout/hierarchy3"/>
    <dgm:cxn modelId="{966099D8-930A-4D9A-9D5C-062AF040806B}" type="presOf" srcId="{FFACAC3C-5891-4290-A6B3-F771EFC45CDE}" destId="{14967AFF-13FF-4D65-8D5B-9C0E31E01AE3}" srcOrd="0" destOrd="0" presId="urn:microsoft.com/office/officeart/2005/8/layout/hierarchy3"/>
    <dgm:cxn modelId="{992A4D63-DE0F-4C5D-B220-A3D7D065D59A}" type="presOf" srcId="{E064CDF5-80C4-43DC-A516-28B449322249}" destId="{28A768D2-2342-4EDD-87BE-7717C4C786F5}" srcOrd="0" destOrd="0" presId="urn:microsoft.com/office/officeart/2005/8/layout/hierarchy3"/>
    <dgm:cxn modelId="{AB65267F-BBFB-4787-BEE5-0496CB662D14}" type="presOf" srcId="{F4E8512A-1C95-4CB0-89D4-44C81D543111}" destId="{FA4EBD6B-4AED-4598-B525-7DF236BBB1EB}" srcOrd="0" destOrd="0" presId="urn:microsoft.com/office/officeart/2005/8/layout/hierarchy3"/>
    <dgm:cxn modelId="{3B914C66-9591-4FEE-AB63-5D0B5A722215}" type="presOf" srcId="{AD114457-E45D-4534-A8C7-0906339AC07E}" destId="{F1AFA3C9-12C9-4CC4-9C2F-6ABDED6DFBD6}" srcOrd="0" destOrd="0" presId="urn:microsoft.com/office/officeart/2005/8/layout/hierarchy3"/>
    <dgm:cxn modelId="{81823F3C-265E-4B1D-AA07-24D9AB335B0E}" type="presOf" srcId="{F41346B0-A1C8-4817-B58C-38EDCE5F417E}" destId="{5246099A-B817-4749-B46C-22C802AB9282}" srcOrd="0" destOrd="0" presId="urn:microsoft.com/office/officeart/2005/8/layout/hierarchy3"/>
    <dgm:cxn modelId="{B6D59334-B4CA-4AAC-A0B8-14FB9FAD90AB}" type="presOf" srcId="{F976BA7A-07AF-4085-983B-CB78628732F9}" destId="{1DD4AE96-023D-423F-AF1C-AFB9D5D56375}" srcOrd="0" destOrd="0" presId="urn:microsoft.com/office/officeart/2005/8/layout/hierarchy3"/>
    <dgm:cxn modelId="{5EC6F31F-CC1D-4545-B516-C3DF8AA9EE4B}" srcId="{930CAE72-A039-4391-BFA1-CB325C784C12}" destId="{89D9D687-D067-4D34-8651-9BD374472B7C}" srcOrd="3" destOrd="0" parTransId="{59BBEBEC-3918-4AB9-8361-8B0E850DA8D8}" sibTransId="{D387A0BF-22F2-403D-9324-181675D246C3}"/>
    <dgm:cxn modelId="{A2B664F0-513F-4333-B918-17A9B2A5E1BF}" type="presOf" srcId="{79D44E1E-43EB-41A6-82E5-237DE7DAA9AB}" destId="{857AA3DB-E161-4534-8090-485F5E9528B2}" srcOrd="0" destOrd="0" presId="urn:microsoft.com/office/officeart/2005/8/layout/hierarchy3"/>
    <dgm:cxn modelId="{C3140DA9-F3F0-42FB-9B86-CF3ED75EB3B5}" type="presOf" srcId="{74503AD2-12AD-43E1-A7B9-58A7ABB0F6A0}" destId="{ABA60145-EF02-44A3-BBBB-7189807B8C0C}" srcOrd="0" destOrd="0" presId="urn:microsoft.com/office/officeart/2005/8/layout/hierarchy3"/>
    <dgm:cxn modelId="{53407A9F-E824-44D4-AEBD-0C72EB0F3771}" srcId="{62765FAC-E721-4E33-A1AD-FF07DEAA7950}" destId="{AD114457-E45D-4534-A8C7-0906339AC07E}" srcOrd="4" destOrd="0" parTransId="{7A431985-92A1-4E9B-ACFD-F4E5BE043C41}" sibTransId="{25648062-CE9A-4E76-84A4-570ED7EA5B51}"/>
    <dgm:cxn modelId="{4EC246BF-8B5C-45DB-A35A-06B236F186AC}" srcId="{531B2131-897E-489A-89B6-1974FCBBB89E}" destId="{62765FAC-E721-4E33-A1AD-FF07DEAA7950}" srcOrd="1" destOrd="0" parTransId="{FA790773-91BC-4342-90CA-3CC45AE2FE9A}" sibTransId="{1873C41C-6257-45EA-A893-076A9B8E18AF}"/>
    <dgm:cxn modelId="{35962028-1650-430F-ABB2-089423514116}" type="presOf" srcId="{930CAE72-A039-4391-BFA1-CB325C784C12}" destId="{D3B906F5-5803-47DE-A823-986C75AE8B1E}" srcOrd="1" destOrd="0" presId="urn:microsoft.com/office/officeart/2005/8/layout/hierarchy3"/>
    <dgm:cxn modelId="{4ED9126F-54EC-4D72-99FC-96DBFDC9BF94}" srcId="{62765FAC-E721-4E33-A1AD-FF07DEAA7950}" destId="{E064CDF5-80C4-43DC-A516-28B449322249}" srcOrd="1" destOrd="0" parTransId="{F41346B0-A1C8-4817-B58C-38EDCE5F417E}" sibTransId="{C0658AD9-1C9A-4DD0-8628-9660136498A1}"/>
    <dgm:cxn modelId="{C86B6923-990E-4ADF-AC36-0002229C4D7D}" type="presOf" srcId="{7A431985-92A1-4E9B-ACFD-F4E5BE043C41}" destId="{1D7E5C6B-0953-4A09-8807-41A5B076DD33}" srcOrd="0" destOrd="0" presId="urn:microsoft.com/office/officeart/2005/8/layout/hierarchy3"/>
    <dgm:cxn modelId="{3DB3D6B8-EF86-4A2B-AEF1-5B612A8C9DDB}" type="presOf" srcId="{D0A949E3-D9A6-4B75-A8F3-7152A5E42265}" destId="{2C862A6D-330D-4BC5-9898-A20257F24CC8}" srcOrd="0" destOrd="0" presId="urn:microsoft.com/office/officeart/2005/8/layout/hierarchy3"/>
    <dgm:cxn modelId="{C63B49DC-A11E-4A4D-B02F-48A88D6D09A5}" srcId="{930CAE72-A039-4391-BFA1-CB325C784C12}" destId="{F976BA7A-07AF-4085-983B-CB78628732F9}" srcOrd="2" destOrd="0" parTransId="{83453850-D47E-4C49-83F6-C64D73299E12}" sibTransId="{F414629C-FE5D-49BD-A6E3-D45D122453AA}"/>
    <dgm:cxn modelId="{1F04E587-8D95-47D9-BA79-FB4C9757D5C3}" type="presOf" srcId="{89D9D687-D067-4D34-8651-9BD374472B7C}" destId="{3E9FA498-CFD9-4E48-B516-5036CF3503FE}" srcOrd="0" destOrd="0" presId="urn:microsoft.com/office/officeart/2005/8/layout/hierarchy3"/>
    <dgm:cxn modelId="{97A7627B-6D9D-49BE-8A88-A0F461AD0E4B}" type="presOf" srcId="{9CB577E0-007C-4D60-B8F6-F08BF1C99B58}" destId="{D590FD40-A02F-4BFC-B181-01C8C15D09C4}" srcOrd="0" destOrd="0" presId="urn:microsoft.com/office/officeart/2005/8/layout/hierarchy3"/>
    <dgm:cxn modelId="{E607658A-5CAE-44AC-80E8-D5AAA74793E1}" srcId="{62765FAC-E721-4E33-A1AD-FF07DEAA7950}" destId="{36B79ABD-3FC5-4AC6-9560-65A9DD187FDC}" srcOrd="5" destOrd="0" parTransId="{FFACAC3C-5891-4290-A6B3-F771EFC45CDE}" sibTransId="{F32A0D41-E41D-4EDC-90E7-66F3FF32D618}"/>
    <dgm:cxn modelId="{3253CBFC-57D4-439B-8999-C10FB9B4F18E}" type="presOf" srcId="{36B79ABD-3FC5-4AC6-9560-65A9DD187FDC}" destId="{B6019339-C0FA-4675-A783-B386A5DA1D50}" srcOrd="0" destOrd="0" presId="urn:microsoft.com/office/officeart/2005/8/layout/hierarchy3"/>
    <dgm:cxn modelId="{5B1E37FD-0ACC-4F03-AD13-EECCB8D7F8FF}" srcId="{62765FAC-E721-4E33-A1AD-FF07DEAA7950}" destId="{BDB2886E-196D-4FCF-951D-8141FBB1EE40}" srcOrd="0" destOrd="0" parTransId="{9BD0F824-354D-4D11-AEFB-6985A625B031}" sibTransId="{B0DD105C-C7F4-4BCE-97F8-54C0BA7C11CA}"/>
    <dgm:cxn modelId="{33DB7FBA-CF19-4565-B4A2-919701823784}" type="presOf" srcId="{59BBEBEC-3918-4AB9-8361-8B0E850DA8D8}" destId="{B0AADF8E-8866-4896-9D19-6602AFE3250F}" srcOrd="0" destOrd="0" presId="urn:microsoft.com/office/officeart/2005/8/layout/hierarchy3"/>
    <dgm:cxn modelId="{494024C9-190B-409A-8E53-17ED6D35A1BB}" type="presParOf" srcId="{39009511-DC9E-401A-9453-148C591E632A}" destId="{3261B3E6-B9AB-4C02-8570-7ABAE8215017}" srcOrd="0" destOrd="0" presId="urn:microsoft.com/office/officeart/2005/8/layout/hierarchy3"/>
    <dgm:cxn modelId="{BC1CE24C-AD3A-4417-A39A-C80003D7C5A1}" type="presParOf" srcId="{3261B3E6-B9AB-4C02-8570-7ABAE8215017}" destId="{4D7549D0-1492-4529-BE0F-AB766B1F58DB}" srcOrd="0" destOrd="0" presId="urn:microsoft.com/office/officeart/2005/8/layout/hierarchy3"/>
    <dgm:cxn modelId="{2FBBA224-D02F-44A4-AC23-F8C6A13C9C0C}" type="presParOf" srcId="{4D7549D0-1492-4529-BE0F-AB766B1F58DB}" destId="{321D8A29-B5C9-4E90-9E61-A8D9987920D9}" srcOrd="0" destOrd="0" presId="urn:microsoft.com/office/officeart/2005/8/layout/hierarchy3"/>
    <dgm:cxn modelId="{72631D29-7DA7-4B25-9529-B23F9BBB1B7D}" type="presParOf" srcId="{4D7549D0-1492-4529-BE0F-AB766B1F58DB}" destId="{D3B906F5-5803-47DE-A823-986C75AE8B1E}" srcOrd="1" destOrd="0" presId="urn:microsoft.com/office/officeart/2005/8/layout/hierarchy3"/>
    <dgm:cxn modelId="{7B146689-D812-4122-92B1-5B15388D0B48}" type="presParOf" srcId="{3261B3E6-B9AB-4C02-8570-7ABAE8215017}" destId="{3F0F4F3D-74AA-489F-A246-E24699D35A0B}" srcOrd="1" destOrd="0" presId="urn:microsoft.com/office/officeart/2005/8/layout/hierarchy3"/>
    <dgm:cxn modelId="{725DBE29-17CC-4192-AB2E-151B0A906FDD}" type="presParOf" srcId="{3F0F4F3D-74AA-489F-A246-E24699D35A0B}" destId="{A7DF1AB2-1FC1-478B-A76F-0A94B9F34342}" srcOrd="0" destOrd="0" presId="urn:microsoft.com/office/officeart/2005/8/layout/hierarchy3"/>
    <dgm:cxn modelId="{2C7F213E-BCEF-48D6-865B-65C1CAEDE1B5}" type="presParOf" srcId="{3F0F4F3D-74AA-489F-A246-E24699D35A0B}" destId="{857AA3DB-E161-4534-8090-485F5E9528B2}" srcOrd="1" destOrd="0" presId="urn:microsoft.com/office/officeart/2005/8/layout/hierarchy3"/>
    <dgm:cxn modelId="{1574DC5B-3671-4F4D-993D-6F79A7F55583}" type="presParOf" srcId="{3F0F4F3D-74AA-489F-A246-E24699D35A0B}" destId="{2C862A6D-330D-4BC5-9898-A20257F24CC8}" srcOrd="2" destOrd="0" presId="urn:microsoft.com/office/officeart/2005/8/layout/hierarchy3"/>
    <dgm:cxn modelId="{67F86E8B-202F-43D9-BFF7-C87B723645BF}" type="presParOf" srcId="{3F0F4F3D-74AA-489F-A246-E24699D35A0B}" destId="{FA4EBD6B-4AED-4598-B525-7DF236BBB1EB}" srcOrd="3" destOrd="0" presId="urn:microsoft.com/office/officeart/2005/8/layout/hierarchy3"/>
    <dgm:cxn modelId="{B893E3A1-57CB-4D00-AF4B-DBA8D7837840}" type="presParOf" srcId="{3F0F4F3D-74AA-489F-A246-E24699D35A0B}" destId="{E78639B4-7043-4247-84CB-36296E4C0733}" srcOrd="4" destOrd="0" presId="urn:microsoft.com/office/officeart/2005/8/layout/hierarchy3"/>
    <dgm:cxn modelId="{119D4BEB-755F-4C15-A30E-C24B3A09D3F3}" type="presParOf" srcId="{3F0F4F3D-74AA-489F-A246-E24699D35A0B}" destId="{1DD4AE96-023D-423F-AF1C-AFB9D5D56375}" srcOrd="5" destOrd="0" presId="urn:microsoft.com/office/officeart/2005/8/layout/hierarchy3"/>
    <dgm:cxn modelId="{A59C31CD-39E5-49C9-B41E-2A74A7A66DAF}" type="presParOf" srcId="{3F0F4F3D-74AA-489F-A246-E24699D35A0B}" destId="{B0AADF8E-8866-4896-9D19-6602AFE3250F}" srcOrd="6" destOrd="0" presId="urn:microsoft.com/office/officeart/2005/8/layout/hierarchy3"/>
    <dgm:cxn modelId="{B7808EEE-B54F-41C7-9E88-3BDDEB4BA050}" type="presParOf" srcId="{3F0F4F3D-74AA-489F-A246-E24699D35A0B}" destId="{3E9FA498-CFD9-4E48-B516-5036CF3503FE}" srcOrd="7" destOrd="0" presId="urn:microsoft.com/office/officeart/2005/8/layout/hierarchy3"/>
    <dgm:cxn modelId="{30D88E39-4B9C-41FF-80A9-0285F47C243A}" type="presParOf" srcId="{39009511-DC9E-401A-9453-148C591E632A}" destId="{3C6C0A33-53BC-40BB-B699-86279AAC1312}" srcOrd="1" destOrd="0" presId="urn:microsoft.com/office/officeart/2005/8/layout/hierarchy3"/>
    <dgm:cxn modelId="{387F974E-1BBE-43CE-AD1D-8878CBC7A2B9}" type="presParOf" srcId="{3C6C0A33-53BC-40BB-B699-86279AAC1312}" destId="{D906BA56-4855-474F-8A78-E99ED700E469}" srcOrd="0" destOrd="0" presId="urn:microsoft.com/office/officeart/2005/8/layout/hierarchy3"/>
    <dgm:cxn modelId="{884AE556-AB60-45D4-84F9-2DDBD805C9ED}" type="presParOf" srcId="{D906BA56-4855-474F-8A78-E99ED700E469}" destId="{659EF76A-0D3C-4741-9269-C912B6410283}" srcOrd="0" destOrd="0" presId="urn:microsoft.com/office/officeart/2005/8/layout/hierarchy3"/>
    <dgm:cxn modelId="{5D7D4BC7-DC04-4760-B33D-C0717469BEBA}" type="presParOf" srcId="{D906BA56-4855-474F-8A78-E99ED700E469}" destId="{F27C9446-5BF8-4F2F-B157-A090AE54DAA5}" srcOrd="1" destOrd="0" presId="urn:microsoft.com/office/officeart/2005/8/layout/hierarchy3"/>
    <dgm:cxn modelId="{B9750415-1ECD-4DFF-BCFA-290F499237DC}" type="presParOf" srcId="{3C6C0A33-53BC-40BB-B699-86279AAC1312}" destId="{EBEE2DA1-F9E7-4DF6-AB0B-2FC08A841652}" srcOrd="1" destOrd="0" presId="urn:microsoft.com/office/officeart/2005/8/layout/hierarchy3"/>
    <dgm:cxn modelId="{DE260C2E-9878-4FA6-9F9B-77DE3E86F9CD}" type="presParOf" srcId="{EBEE2DA1-F9E7-4DF6-AB0B-2FC08A841652}" destId="{7A35B9BC-7943-4956-898A-4E3810CB4970}" srcOrd="0" destOrd="0" presId="urn:microsoft.com/office/officeart/2005/8/layout/hierarchy3"/>
    <dgm:cxn modelId="{E1B74ECC-1095-4FB6-B561-2D25606E8B2F}" type="presParOf" srcId="{EBEE2DA1-F9E7-4DF6-AB0B-2FC08A841652}" destId="{0C5EB524-FD9B-43FA-89E3-9727D19D5F42}" srcOrd="1" destOrd="0" presId="urn:microsoft.com/office/officeart/2005/8/layout/hierarchy3"/>
    <dgm:cxn modelId="{18C6E82A-6DB1-44F8-B870-FBADF39A1E8E}" type="presParOf" srcId="{EBEE2DA1-F9E7-4DF6-AB0B-2FC08A841652}" destId="{5246099A-B817-4749-B46C-22C802AB9282}" srcOrd="2" destOrd="0" presId="urn:microsoft.com/office/officeart/2005/8/layout/hierarchy3"/>
    <dgm:cxn modelId="{7C841251-8B1E-4238-BEA3-6225A10F7F5E}" type="presParOf" srcId="{EBEE2DA1-F9E7-4DF6-AB0B-2FC08A841652}" destId="{28A768D2-2342-4EDD-87BE-7717C4C786F5}" srcOrd="3" destOrd="0" presId="urn:microsoft.com/office/officeart/2005/8/layout/hierarchy3"/>
    <dgm:cxn modelId="{1B98E9BC-5BDE-4B60-8351-53AC90D21732}" type="presParOf" srcId="{EBEE2DA1-F9E7-4DF6-AB0B-2FC08A841652}" destId="{5A49ABD0-60CA-46DB-B0AA-6EF5FD904ABB}" srcOrd="4" destOrd="0" presId="urn:microsoft.com/office/officeart/2005/8/layout/hierarchy3"/>
    <dgm:cxn modelId="{F29DDA31-EBE7-4912-9B99-522D17094CA7}" type="presParOf" srcId="{EBEE2DA1-F9E7-4DF6-AB0B-2FC08A841652}" destId="{D590FD40-A02F-4BFC-B181-01C8C15D09C4}" srcOrd="5" destOrd="0" presId="urn:microsoft.com/office/officeart/2005/8/layout/hierarchy3"/>
    <dgm:cxn modelId="{AFC54DBB-7C81-4E82-A460-4F2218208FFB}" type="presParOf" srcId="{EBEE2DA1-F9E7-4DF6-AB0B-2FC08A841652}" destId="{ABA60145-EF02-44A3-BBBB-7189807B8C0C}" srcOrd="6" destOrd="0" presId="urn:microsoft.com/office/officeart/2005/8/layout/hierarchy3"/>
    <dgm:cxn modelId="{A126E845-D31D-4EDB-B376-5CAAF25744A0}" type="presParOf" srcId="{EBEE2DA1-F9E7-4DF6-AB0B-2FC08A841652}" destId="{14BD8CD6-D553-4394-8F0A-59765F2F23A2}" srcOrd="7" destOrd="0" presId="urn:microsoft.com/office/officeart/2005/8/layout/hierarchy3"/>
    <dgm:cxn modelId="{EAFB5484-C48A-4A2A-BBCC-E85A08CD663A}" type="presParOf" srcId="{EBEE2DA1-F9E7-4DF6-AB0B-2FC08A841652}" destId="{1D7E5C6B-0953-4A09-8807-41A5B076DD33}" srcOrd="8" destOrd="0" presId="urn:microsoft.com/office/officeart/2005/8/layout/hierarchy3"/>
    <dgm:cxn modelId="{EAF7ABC5-43F1-43BE-999C-77133A829614}" type="presParOf" srcId="{EBEE2DA1-F9E7-4DF6-AB0B-2FC08A841652}" destId="{F1AFA3C9-12C9-4CC4-9C2F-6ABDED6DFBD6}" srcOrd="9" destOrd="0" presId="urn:microsoft.com/office/officeart/2005/8/layout/hierarchy3"/>
    <dgm:cxn modelId="{AF7C9257-128C-45AF-A18E-9ACB4F4A4887}" type="presParOf" srcId="{EBEE2DA1-F9E7-4DF6-AB0B-2FC08A841652}" destId="{14967AFF-13FF-4D65-8D5B-9C0E31E01AE3}" srcOrd="10" destOrd="0" presId="urn:microsoft.com/office/officeart/2005/8/layout/hierarchy3"/>
    <dgm:cxn modelId="{F57DB51F-3227-4A27-AD30-666180104C8F}" type="presParOf" srcId="{EBEE2DA1-F9E7-4DF6-AB0B-2FC08A841652}" destId="{B6019339-C0FA-4675-A783-B386A5DA1D50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44D75F-D84D-4CC2-A88D-5C34C1DC2A36}" type="doc">
      <dgm:prSet loTypeId="urn:microsoft.com/office/officeart/2005/8/layout/hierarchy3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53C4E6F6-FCEA-4ABB-A04F-2858464969EE}">
      <dgm:prSet phldrT="[Text]" custT="1"/>
      <dgm:spPr/>
      <dgm:t>
        <a:bodyPr/>
        <a:lstStyle/>
        <a:p>
          <a:pPr rtl="1"/>
          <a:r>
            <a:rPr lang="fa-IR" sz="4000" dirty="0" smtClean="0">
              <a:cs typeface="B Kourosh" pitchFamily="2" charset="-78"/>
            </a:rPr>
            <a:t>نمایش عظیمی </a:t>
          </a:r>
          <a:endParaRPr lang="fa-IR" sz="4000" dirty="0">
            <a:cs typeface="B Kourosh" pitchFamily="2" charset="-78"/>
          </a:endParaRPr>
        </a:p>
      </dgm:t>
    </dgm:pt>
    <dgm:pt modelId="{0B9AFC7F-F5FC-4209-93FF-F06B2FD95FC5}" type="parTrans" cxnId="{1C33AA95-864E-4C67-BE99-BF8DC42B9E0C}">
      <dgm:prSet/>
      <dgm:spPr/>
      <dgm:t>
        <a:bodyPr/>
        <a:lstStyle/>
        <a:p>
          <a:pPr rtl="1"/>
          <a:endParaRPr lang="fa-IR"/>
        </a:p>
      </dgm:t>
    </dgm:pt>
    <dgm:pt modelId="{7E779992-F502-4991-B4A0-0899741B4EC0}" type="sibTrans" cxnId="{1C33AA95-864E-4C67-BE99-BF8DC42B9E0C}">
      <dgm:prSet/>
      <dgm:spPr/>
      <dgm:t>
        <a:bodyPr/>
        <a:lstStyle/>
        <a:p>
          <a:pPr rtl="1"/>
          <a:endParaRPr lang="fa-IR"/>
        </a:p>
      </dgm:t>
    </dgm:pt>
    <dgm:pt modelId="{48322CF2-EB30-4CA2-BA60-12E1703A5E17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اول وقت</a:t>
          </a:r>
          <a:endParaRPr lang="fa-IR" sz="40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5BBFA04F-0679-4E9E-9035-59D11295E275}" type="parTrans" cxnId="{82AC2867-25FD-4B1D-9D69-DD51919F43BD}">
      <dgm:prSet/>
      <dgm:spPr/>
      <dgm:t>
        <a:bodyPr/>
        <a:lstStyle/>
        <a:p>
          <a:pPr rtl="1"/>
          <a:endParaRPr lang="fa-IR" sz="4000"/>
        </a:p>
      </dgm:t>
    </dgm:pt>
    <dgm:pt modelId="{AA8B4FA0-AD41-4A7D-B3C7-89EE04FA5786}" type="sibTrans" cxnId="{82AC2867-25FD-4B1D-9D69-DD51919F43BD}">
      <dgm:prSet/>
      <dgm:spPr/>
      <dgm:t>
        <a:bodyPr/>
        <a:lstStyle/>
        <a:p>
          <a:pPr rtl="1"/>
          <a:endParaRPr lang="fa-IR"/>
        </a:p>
      </dgm:t>
    </dgm:pt>
    <dgm:pt modelId="{3A2BBD0E-FD57-41EC-A6AA-CB9886F0C8B4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نمازمحوری</a:t>
          </a:r>
          <a:endParaRPr lang="fa-IR" sz="40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DFD3E715-6B05-4FC2-8D3B-6E47A49CEEBB}" type="parTrans" cxnId="{55FB63DE-D11B-45AD-80E7-E4C647376B6F}">
      <dgm:prSet/>
      <dgm:spPr/>
      <dgm:t>
        <a:bodyPr/>
        <a:lstStyle/>
        <a:p>
          <a:pPr rtl="1"/>
          <a:endParaRPr lang="fa-IR" sz="4000"/>
        </a:p>
      </dgm:t>
    </dgm:pt>
    <dgm:pt modelId="{E4EF3E8C-0E36-4DCB-91B9-8002E663F6ED}" type="sibTrans" cxnId="{55FB63DE-D11B-45AD-80E7-E4C647376B6F}">
      <dgm:prSet/>
      <dgm:spPr/>
      <dgm:t>
        <a:bodyPr/>
        <a:lstStyle/>
        <a:p>
          <a:pPr rtl="1"/>
          <a:endParaRPr lang="fa-IR"/>
        </a:p>
      </dgm:t>
    </dgm:pt>
    <dgm:pt modelId="{CE7372F8-EFD3-4BB0-A945-8F7679FB1E1B}">
      <dgm:prSet phldrT="[Text]" custT="1"/>
      <dgm:spPr/>
      <dgm:t>
        <a:bodyPr/>
        <a:lstStyle/>
        <a:p>
          <a:pPr rtl="1"/>
          <a:r>
            <a:rPr lang="fa-IR" sz="4000" dirty="0" smtClean="0">
              <a:cs typeface="B Kourosh" pitchFamily="2" charset="-78"/>
            </a:rPr>
            <a:t>فرصت تقلید </a:t>
          </a:r>
          <a:endParaRPr lang="fa-IR" sz="4000" dirty="0">
            <a:cs typeface="B Kourosh" pitchFamily="2" charset="-78"/>
          </a:endParaRPr>
        </a:p>
      </dgm:t>
    </dgm:pt>
    <dgm:pt modelId="{17E76A92-5115-48B4-A96A-2C92B12BB9BB}" type="parTrans" cxnId="{60144252-C4BC-4D3E-868A-A2582CC17316}">
      <dgm:prSet/>
      <dgm:spPr/>
      <dgm:t>
        <a:bodyPr/>
        <a:lstStyle/>
        <a:p>
          <a:pPr rtl="1"/>
          <a:endParaRPr lang="fa-IR"/>
        </a:p>
      </dgm:t>
    </dgm:pt>
    <dgm:pt modelId="{6CE028A1-D3BB-4BB2-9B23-F2A2FD20D16A}" type="sibTrans" cxnId="{60144252-C4BC-4D3E-868A-A2582CC17316}">
      <dgm:prSet/>
      <dgm:spPr/>
      <dgm:t>
        <a:bodyPr/>
        <a:lstStyle/>
        <a:p>
          <a:pPr rtl="1"/>
          <a:endParaRPr lang="fa-IR"/>
        </a:p>
      </dgm:t>
    </dgm:pt>
    <dgm:pt modelId="{35A7E8AE-4C74-4DA6-AD2A-ACCD334ADD92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سجاده جدا</a:t>
          </a:r>
          <a:endParaRPr lang="fa-IR" sz="40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60BA06DE-FA38-450D-93E8-0FEBCCD46BCF}" type="parTrans" cxnId="{365FC9D5-2DAF-40F7-86A8-1EB3846A961D}">
      <dgm:prSet/>
      <dgm:spPr/>
      <dgm:t>
        <a:bodyPr/>
        <a:lstStyle/>
        <a:p>
          <a:pPr rtl="1"/>
          <a:endParaRPr lang="fa-IR" sz="4000"/>
        </a:p>
      </dgm:t>
    </dgm:pt>
    <dgm:pt modelId="{C68BAA13-7656-40B4-9B98-7E1CFA3F2A60}" type="sibTrans" cxnId="{365FC9D5-2DAF-40F7-86A8-1EB3846A961D}">
      <dgm:prSet/>
      <dgm:spPr/>
      <dgm:t>
        <a:bodyPr/>
        <a:lstStyle/>
        <a:p>
          <a:pPr rtl="1"/>
          <a:endParaRPr lang="fa-IR"/>
        </a:p>
      </dgm:t>
    </dgm:pt>
    <dgm:pt modelId="{2A32FCF4-C4AE-4115-B45F-6438B1859B44}">
      <dgm:prSet custT="1"/>
      <dgm:spPr/>
      <dgm:t>
        <a:bodyPr/>
        <a:lstStyle/>
        <a:p>
          <a:pPr rtl="1"/>
          <a:r>
            <a:rPr lang="fa-IR" sz="4000" dirty="0" smtClean="0">
              <a:cs typeface="B Kourosh" pitchFamily="2" charset="-78"/>
            </a:rPr>
            <a:t>واکنش مثب</a:t>
          </a:r>
          <a:endParaRPr lang="fa-IR" sz="4000" dirty="0">
            <a:cs typeface="B Kourosh" pitchFamily="2" charset="-78"/>
          </a:endParaRPr>
        </a:p>
      </dgm:t>
    </dgm:pt>
    <dgm:pt modelId="{2C08414B-7FF1-48B8-AA11-83361E13C8CB}" type="parTrans" cxnId="{7A7F11F1-FF61-4F13-AD69-D20378FAA8AE}">
      <dgm:prSet/>
      <dgm:spPr/>
      <dgm:t>
        <a:bodyPr/>
        <a:lstStyle/>
        <a:p>
          <a:pPr rtl="1"/>
          <a:endParaRPr lang="fa-IR"/>
        </a:p>
      </dgm:t>
    </dgm:pt>
    <dgm:pt modelId="{82E361D9-9439-4BE3-B368-7A8093AFCCEC}" type="sibTrans" cxnId="{7A7F11F1-FF61-4F13-AD69-D20378FAA8AE}">
      <dgm:prSet/>
      <dgm:spPr/>
      <dgm:t>
        <a:bodyPr/>
        <a:lstStyle/>
        <a:p>
          <a:pPr rtl="1"/>
          <a:endParaRPr lang="fa-IR"/>
        </a:p>
      </dgm:t>
    </dgm:pt>
    <dgm:pt modelId="{F1D62FB2-BB06-415D-AB7A-BF3CB1628636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دعوت به تماشا</a:t>
          </a:r>
          <a:endParaRPr lang="fa-IR" sz="40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B998CAFF-727E-40F5-86E8-B4C90788C839}" type="parTrans" cxnId="{D1F2047A-0559-4909-8751-42DC8F3520E1}">
      <dgm:prSet/>
      <dgm:spPr/>
      <dgm:t>
        <a:bodyPr/>
        <a:lstStyle/>
        <a:p>
          <a:pPr rtl="1"/>
          <a:endParaRPr lang="fa-IR" sz="4000"/>
        </a:p>
      </dgm:t>
    </dgm:pt>
    <dgm:pt modelId="{77E5C347-48DF-46EB-86BB-39CAD2BC27AD}" type="sibTrans" cxnId="{D1F2047A-0559-4909-8751-42DC8F3520E1}">
      <dgm:prSet/>
      <dgm:spPr/>
      <dgm:t>
        <a:bodyPr/>
        <a:lstStyle/>
        <a:p>
          <a:pPr rtl="1"/>
          <a:endParaRPr lang="fa-IR"/>
        </a:p>
      </dgm:t>
    </dgm:pt>
    <dgm:pt modelId="{9261AD4A-5DD2-48FC-A826-8DCF505E3692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ذوق</a:t>
          </a:r>
          <a:endParaRPr lang="fa-IR" sz="40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3523AE4C-2207-4AED-BC82-FD618ADBB7CC}" type="parTrans" cxnId="{69405F52-CC96-46AD-A385-24F9FA093D86}">
      <dgm:prSet/>
      <dgm:spPr/>
      <dgm:t>
        <a:bodyPr/>
        <a:lstStyle/>
        <a:p>
          <a:pPr rtl="1"/>
          <a:endParaRPr lang="fa-IR" sz="4000"/>
        </a:p>
      </dgm:t>
    </dgm:pt>
    <dgm:pt modelId="{62471ED0-E6B5-410F-AA1E-4A887A15A755}" type="sibTrans" cxnId="{69405F52-CC96-46AD-A385-24F9FA093D86}">
      <dgm:prSet/>
      <dgm:spPr/>
      <dgm:t>
        <a:bodyPr/>
        <a:lstStyle/>
        <a:p>
          <a:pPr rtl="1"/>
          <a:endParaRPr lang="fa-IR"/>
        </a:p>
      </dgm:t>
    </dgm:pt>
    <dgm:pt modelId="{9062C47C-3DB2-419D-A17D-AEF1AB95EF6E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اتاق نماز</a:t>
          </a:r>
          <a:endParaRPr lang="fa-IR" sz="40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4A135462-5A26-4E42-9F95-005591EB0F5D}" type="parTrans" cxnId="{B5FEB960-9B46-4BC1-B8F6-4C9D56E63561}">
      <dgm:prSet/>
      <dgm:spPr/>
      <dgm:t>
        <a:bodyPr/>
        <a:lstStyle/>
        <a:p>
          <a:pPr rtl="1"/>
          <a:endParaRPr lang="fa-IR" sz="4000"/>
        </a:p>
      </dgm:t>
    </dgm:pt>
    <dgm:pt modelId="{D24A98D6-CE0C-4CA6-A834-4A74644A6D5C}" type="sibTrans" cxnId="{B5FEB960-9B46-4BC1-B8F6-4C9D56E63561}">
      <dgm:prSet/>
      <dgm:spPr/>
      <dgm:t>
        <a:bodyPr/>
        <a:lstStyle/>
        <a:p>
          <a:pPr rtl="1"/>
          <a:endParaRPr lang="fa-IR"/>
        </a:p>
      </dgm:t>
    </dgm:pt>
    <dgm:pt modelId="{88C398F4-C471-423E-B12E-86A8B7B3BC8F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تناسب</a:t>
          </a:r>
        </a:p>
      </dgm:t>
    </dgm:pt>
    <dgm:pt modelId="{55832761-10DC-4C9E-B13C-F3737108C9F3}" type="sibTrans" cxnId="{C177B862-70FE-48FA-961E-5AD552BC123C}">
      <dgm:prSet/>
      <dgm:spPr/>
      <dgm:t>
        <a:bodyPr/>
        <a:lstStyle/>
        <a:p>
          <a:pPr rtl="1"/>
          <a:endParaRPr lang="fa-IR"/>
        </a:p>
      </dgm:t>
    </dgm:pt>
    <dgm:pt modelId="{77B5C1B1-63F2-4E79-AE18-1F97A30C82C1}" type="parTrans" cxnId="{C177B862-70FE-48FA-961E-5AD552BC123C}">
      <dgm:prSet/>
      <dgm:spPr/>
      <dgm:t>
        <a:bodyPr/>
        <a:lstStyle/>
        <a:p>
          <a:pPr rtl="1"/>
          <a:endParaRPr lang="fa-IR" sz="4000"/>
        </a:p>
      </dgm:t>
    </dgm:pt>
    <dgm:pt modelId="{3339C755-DE37-4A47-83B6-2BE7E7A238FF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کارخوشایند</a:t>
          </a:r>
          <a:endParaRPr lang="fa-IR" sz="40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F7C5086C-49DE-4D60-9C06-8EBD57DAB48E}" type="parTrans" cxnId="{575E22AB-7E78-4678-BF2D-48E190A7D9AC}">
      <dgm:prSet/>
      <dgm:spPr/>
      <dgm:t>
        <a:bodyPr/>
        <a:lstStyle/>
        <a:p>
          <a:pPr rtl="1"/>
          <a:endParaRPr lang="fa-IR" sz="4000"/>
        </a:p>
      </dgm:t>
    </dgm:pt>
    <dgm:pt modelId="{D229D3DF-5AA6-4E8B-980C-817C4029FA35}" type="sibTrans" cxnId="{575E22AB-7E78-4678-BF2D-48E190A7D9AC}">
      <dgm:prSet/>
      <dgm:spPr/>
      <dgm:t>
        <a:bodyPr/>
        <a:lstStyle/>
        <a:p>
          <a:pPr rtl="1"/>
          <a:endParaRPr lang="fa-IR"/>
        </a:p>
      </dgm:t>
    </dgm:pt>
    <dgm:pt modelId="{0EEAEF7F-4290-48D2-88D1-85BE8F2783C7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خانوادگی</a:t>
          </a:r>
          <a:endParaRPr lang="fa-IR" sz="40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81D12433-0B4C-4F49-9AAD-B8ABA99E45F4}" type="parTrans" cxnId="{6172A30E-3A0C-4CBC-AEC0-0011512036C1}">
      <dgm:prSet/>
      <dgm:spPr/>
      <dgm:t>
        <a:bodyPr/>
        <a:lstStyle/>
        <a:p>
          <a:pPr rtl="1"/>
          <a:endParaRPr lang="fa-IR" sz="4000"/>
        </a:p>
      </dgm:t>
    </dgm:pt>
    <dgm:pt modelId="{507A0CCB-83A9-44C9-BA4C-A9F45A9BC1D9}" type="sibTrans" cxnId="{6172A30E-3A0C-4CBC-AEC0-0011512036C1}">
      <dgm:prSet/>
      <dgm:spPr/>
      <dgm:t>
        <a:bodyPr/>
        <a:lstStyle/>
        <a:p>
          <a:pPr rtl="1"/>
          <a:endParaRPr lang="fa-IR"/>
        </a:p>
      </dgm:t>
    </dgm:pt>
    <dgm:pt modelId="{F1D9B506-DA49-4C54-A706-6D703700AF1C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بازی</a:t>
          </a:r>
        </a:p>
      </dgm:t>
    </dgm:pt>
    <dgm:pt modelId="{250063AD-BF68-4437-9F04-17DDF7C98284}" type="parTrans" cxnId="{50535E60-BF2F-4241-A185-EDDDD94ADC05}">
      <dgm:prSet/>
      <dgm:spPr/>
      <dgm:t>
        <a:bodyPr/>
        <a:lstStyle/>
        <a:p>
          <a:pPr rtl="1"/>
          <a:endParaRPr lang="fa-IR" sz="4000"/>
        </a:p>
      </dgm:t>
    </dgm:pt>
    <dgm:pt modelId="{64642B24-9E72-4CA9-97C5-7A05920A1DB1}" type="sibTrans" cxnId="{50535E60-BF2F-4241-A185-EDDDD94ADC05}">
      <dgm:prSet/>
      <dgm:spPr/>
      <dgm:t>
        <a:bodyPr/>
        <a:lstStyle/>
        <a:p>
          <a:pPr rtl="1"/>
          <a:endParaRPr lang="fa-IR"/>
        </a:p>
      </dgm:t>
    </dgm:pt>
    <dgm:pt modelId="{C0D8930E-BB3B-49FF-B93C-5A2CA747997B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زینت</a:t>
          </a:r>
          <a:endParaRPr lang="fa-IR" sz="40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6F941129-F6E1-4B38-B777-85D8C14B376A}" type="parTrans" cxnId="{7BB48317-2CF3-4C98-9ED8-AB26C4FE934B}">
      <dgm:prSet/>
      <dgm:spPr/>
      <dgm:t>
        <a:bodyPr/>
        <a:lstStyle/>
        <a:p>
          <a:pPr rtl="1"/>
          <a:endParaRPr lang="fa-IR" sz="4000"/>
        </a:p>
      </dgm:t>
    </dgm:pt>
    <dgm:pt modelId="{D463EB3B-2106-4086-85DA-B13CF099419A}" type="sibTrans" cxnId="{7BB48317-2CF3-4C98-9ED8-AB26C4FE934B}">
      <dgm:prSet/>
      <dgm:spPr/>
      <dgm:t>
        <a:bodyPr/>
        <a:lstStyle/>
        <a:p>
          <a:pPr rtl="1"/>
          <a:endParaRPr lang="fa-IR"/>
        </a:p>
      </dgm:t>
    </dgm:pt>
    <dgm:pt modelId="{952CC47A-9E7A-4E10-A9BF-6F42C66631F0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اذان</a:t>
          </a:r>
        </a:p>
      </dgm:t>
    </dgm:pt>
    <dgm:pt modelId="{66513535-5310-40E6-87AE-418A69BBB0A5}" type="parTrans" cxnId="{9181A5C3-8C07-4577-91FA-3BA47925FCBE}">
      <dgm:prSet/>
      <dgm:spPr/>
      <dgm:t>
        <a:bodyPr/>
        <a:lstStyle/>
        <a:p>
          <a:pPr rtl="1"/>
          <a:endParaRPr lang="fa-IR"/>
        </a:p>
      </dgm:t>
    </dgm:pt>
    <dgm:pt modelId="{66BA33D6-C639-4747-880B-43F056955143}" type="sibTrans" cxnId="{9181A5C3-8C07-4577-91FA-3BA47925FCBE}">
      <dgm:prSet/>
      <dgm:spPr/>
      <dgm:t>
        <a:bodyPr/>
        <a:lstStyle/>
        <a:p>
          <a:pPr rtl="1"/>
          <a:endParaRPr lang="fa-IR"/>
        </a:p>
      </dgm:t>
    </dgm:pt>
    <dgm:pt modelId="{FB8B9880-B354-4165-8D8B-FA0A7B2CA528}" type="pres">
      <dgm:prSet presAssocID="{1344D75F-D84D-4CC2-A88D-5C34C1DC2A36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5CE0DE88-92D6-4328-9B0E-233FD14189CD}" type="pres">
      <dgm:prSet presAssocID="{53C4E6F6-FCEA-4ABB-A04F-2858464969EE}" presName="root" presStyleCnt="0"/>
      <dgm:spPr/>
      <dgm:t>
        <a:bodyPr/>
        <a:lstStyle/>
        <a:p>
          <a:pPr rtl="1"/>
          <a:endParaRPr lang="fa-IR"/>
        </a:p>
      </dgm:t>
    </dgm:pt>
    <dgm:pt modelId="{41EA1568-C71C-46F0-8B64-12342EA91B1B}" type="pres">
      <dgm:prSet presAssocID="{53C4E6F6-FCEA-4ABB-A04F-2858464969EE}" presName="rootComposite" presStyleCnt="0"/>
      <dgm:spPr/>
      <dgm:t>
        <a:bodyPr/>
        <a:lstStyle/>
        <a:p>
          <a:pPr rtl="1"/>
          <a:endParaRPr lang="fa-IR"/>
        </a:p>
      </dgm:t>
    </dgm:pt>
    <dgm:pt modelId="{9E0B7AB4-44CA-4379-9C76-501B5CCFE623}" type="pres">
      <dgm:prSet presAssocID="{53C4E6F6-FCEA-4ABB-A04F-2858464969EE}" presName="rootText" presStyleLbl="node1" presStyleIdx="0" presStyleCnt="3" custScaleX="176319" custScaleY="208094" custLinFactY="-32480" custLinFactNeighborY="-100000"/>
      <dgm:spPr/>
      <dgm:t>
        <a:bodyPr/>
        <a:lstStyle/>
        <a:p>
          <a:pPr rtl="1"/>
          <a:endParaRPr lang="fa-IR"/>
        </a:p>
      </dgm:t>
    </dgm:pt>
    <dgm:pt modelId="{F496A7F6-EDBF-465A-90B8-340C6A06F321}" type="pres">
      <dgm:prSet presAssocID="{53C4E6F6-FCEA-4ABB-A04F-2858464969EE}" presName="rootConnector" presStyleLbl="node1" presStyleIdx="0" presStyleCnt="3"/>
      <dgm:spPr/>
      <dgm:t>
        <a:bodyPr/>
        <a:lstStyle/>
        <a:p>
          <a:pPr rtl="1"/>
          <a:endParaRPr lang="fa-IR"/>
        </a:p>
      </dgm:t>
    </dgm:pt>
    <dgm:pt modelId="{1EB39E1F-C1B4-4DFE-8091-3E11A4A76F24}" type="pres">
      <dgm:prSet presAssocID="{53C4E6F6-FCEA-4ABB-A04F-2858464969EE}" presName="childShape" presStyleCnt="0"/>
      <dgm:spPr/>
      <dgm:t>
        <a:bodyPr/>
        <a:lstStyle/>
        <a:p>
          <a:pPr rtl="1"/>
          <a:endParaRPr lang="fa-IR"/>
        </a:p>
      </dgm:t>
    </dgm:pt>
    <dgm:pt modelId="{30064D44-D778-4EE7-B8B2-5FCC5F6C8208}" type="pres">
      <dgm:prSet presAssocID="{6F941129-F6E1-4B38-B777-85D8C14B376A}" presName="Name13" presStyleLbl="parChTrans1D2" presStyleIdx="0" presStyleCnt="12" custSzY="354365"/>
      <dgm:spPr/>
      <dgm:t>
        <a:bodyPr/>
        <a:lstStyle/>
        <a:p>
          <a:pPr rtl="1"/>
          <a:endParaRPr lang="fa-IR"/>
        </a:p>
      </dgm:t>
    </dgm:pt>
    <dgm:pt modelId="{8F854EBC-00F1-4F47-A188-C9925F3FFD06}" type="pres">
      <dgm:prSet presAssocID="{C0D8930E-BB3B-49FF-B93C-5A2CA747997B}" presName="childText" presStyleLbl="bgAcc1" presStyleIdx="0" presStyleCnt="12" custScaleX="230816" custScaleY="164814" custLinFactNeighborX="7339" custLinFactNeighborY="-302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B9B4C4D-A430-4A9A-9902-E3969A364444}" type="pres">
      <dgm:prSet presAssocID="{5BBFA04F-0679-4E9E-9035-59D11295E275}" presName="Name13" presStyleLbl="parChTrans1D2" presStyleIdx="1" presStyleCnt="12" custSzY="1008176"/>
      <dgm:spPr/>
      <dgm:t>
        <a:bodyPr/>
        <a:lstStyle/>
        <a:p>
          <a:pPr rtl="1"/>
          <a:endParaRPr lang="fa-IR"/>
        </a:p>
      </dgm:t>
    </dgm:pt>
    <dgm:pt modelId="{3426F8C7-6202-4B8E-AB7A-3FA6FE6C434B}" type="pres">
      <dgm:prSet presAssocID="{48322CF2-EB30-4CA2-BA60-12E1703A5E17}" presName="childText" presStyleLbl="bgAcc1" presStyleIdx="1" presStyleCnt="12" custScaleX="231266" custScaleY="164814" custLinFactNeighborX="7339" custLinFactNeighborY="-302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2EE9295-44FD-4DA0-AB63-53750325564F}" type="pres">
      <dgm:prSet presAssocID="{DFD3E715-6B05-4FC2-8D3B-6E47A49CEEBB}" presName="Name13" presStyleLbl="parChTrans1D2" presStyleIdx="2" presStyleCnt="12" custSzY="1661987"/>
      <dgm:spPr/>
      <dgm:t>
        <a:bodyPr/>
        <a:lstStyle/>
        <a:p>
          <a:pPr rtl="1"/>
          <a:endParaRPr lang="fa-IR"/>
        </a:p>
      </dgm:t>
    </dgm:pt>
    <dgm:pt modelId="{C344F993-C763-4354-B491-C77131D5DCE3}" type="pres">
      <dgm:prSet presAssocID="{3A2BBD0E-FD57-41EC-A6AA-CB9886F0C8B4}" presName="childText" presStyleLbl="bgAcc1" presStyleIdx="2" presStyleCnt="12" custScaleX="231266" custScaleY="164814" custLinFactNeighborX="7339" custLinFactNeighborY="-302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AF7562C-A95E-44A9-810F-E45C0070EE6C}" type="pres">
      <dgm:prSet presAssocID="{4A135462-5A26-4E42-9F95-005591EB0F5D}" presName="Name13" presStyleLbl="parChTrans1D2" presStyleIdx="3" presStyleCnt="12" custSzY="2315798"/>
      <dgm:spPr/>
      <dgm:t>
        <a:bodyPr/>
        <a:lstStyle/>
        <a:p>
          <a:pPr rtl="1"/>
          <a:endParaRPr lang="fa-IR"/>
        </a:p>
      </dgm:t>
    </dgm:pt>
    <dgm:pt modelId="{07E027E7-792E-4CF7-8F64-E915D6E0E4AB}" type="pres">
      <dgm:prSet presAssocID="{9062C47C-3DB2-419D-A17D-AEF1AB95EF6E}" presName="childText" presStyleLbl="bgAcc1" presStyleIdx="3" presStyleCnt="12" custScaleX="231266" custScaleY="164814" custLinFactNeighborX="7339" custLinFactNeighborY="-302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66977F4-25FE-4BE2-9414-0EC491ADE731}" type="pres">
      <dgm:prSet presAssocID="{81D12433-0B4C-4F49-9AAD-B8ABA99E45F4}" presName="Name13" presStyleLbl="parChTrans1D2" presStyleIdx="4" presStyleCnt="12" custSzY="2969609"/>
      <dgm:spPr/>
      <dgm:t>
        <a:bodyPr/>
        <a:lstStyle/>
        <a:p>
          <a:pPr rtl="1"/>
          <a:endParaRPr lang="fa-IR"/>
        </a:p>
      </dgm:t>
    </dgm:pt>
    <dgm:pt modelId="{13695737-BF9B-437E-9E6A-CF4E54C612A5}" type="pres">
      <dgm:prSet presAssocID="{0EEAEF7F-4290-48D2-88D1-85BE8F2783C7}" presName="childText" presStyleLbl="bgAcc1" presStyleIdx="4" presStyleCnt="12" custScaleX="231266" custScaleY="164814" custLinFactNeighborX="7339" custLinFactNeighborY="-302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B1416C4-008E-495B-9747-1FF0EFE240F0}" type="pres">
      <dgm:prSet presAssocID="{CE7372F8-EFD3-4BB0-A945-8F7679FB1E1B}" presName="root" presStyleCnt="0"/>
      <dgm:spPr/>
      <dgm:t>
        <a:bodyPr/>
        <a:lstStyle/>
        <a:p>
          <a:pPr rtl="1"/>
          <a:endParaRPr lang="fa-IR"/>
        </a:p>
      </dgm:t>
    </dgm:pt>
    <dgm:pt modelId="{3B695B78-2689-4B36-969E-941EF4D66A8E}" type="pres">
      <dgm:prSet presAssocID="{CE7372F8-EFD3-4BB0-A945-8F7679FB1E1B}" presName="rootComposite" presStyleCnt="0"/>
      <dgm:spPr/>
      <dgm:t>
        <a:bodyPr/>
        <a:lstStyle/>
        <a:p>
          <a:pPr rtl="1"/>
          <a:endParaRPr lang="fa-IR"/>
        </a:p>
      </dgm:t>
    </dgm:pt>
    <dgm:pt modelId="{DE8C7D24-297A-4363-8AFD-F1CCE6F0BF8D}" type="pres">
      <dgm:prSet presAssocID="{CE7372F8-EFD3-4BB0-A945-8F7679FB1E1B}" presName="rootText" presStyleLbl="node1" presStyleIdx="1" presStyleCnt="3" custScaleX="176319" custScaleY="208094" custLinFactY="-32059" custLinFactNeighborX="-270" custLinFactNeighborY="-100000"/>
      <dgm:spPr/>
      <dgm:t>
        <a:bodyPr/>
        <a:lstStyle/>
        <a:p>
          <a:pPr rtl="1"/>
          <a:endParaRPr lang="fa-IR"/>
        </a:p>
      </dgm:t>
    </dgm:pt>
    <dgm:pt modelId="{73E83F1B-93C2-4ABC-920E-FD0E88B79CB2}" type="pres">
      <dgm:prSet presAssocID="{CE7372F8-EFD3-4BB0-A945-8F7679FB1E1B}" presName="rootConnector" presStyleLbl="node1" presStyleIdx="1" presStyleCnt="3"/>
      <dgm:spPr/>
      <dgm:t>
        <a:bodyPr/>
        <a:lstStyle/>
        <a:p>
          <a:pPr rtl="1"/>
          <a:endParaRPr lang="fa-IR"/>
        </a:p>
      </dgm:t>
    </dgm:pt>
    <dgm:pt modelId="{FEC72E6E-9053-44F8-8B5E-CB33C0A53B1E}" type="pres">
      <dgm:prSet presAssocID="{CE7372F8-EFD3-4BB0-A945-8F7679FB1E1B}" presName="childShape" presStyleCnt="0"/>
      <dgm:spPr/>
      <dgm:t>
        <a:bodyPr/>
        <a:lstStyle/>
        <a:p>
          <a:pPr rtl="1"/>
          <a:endParaRPr lang="fa-IR"/>
        </a:p>
      </dgm:t>
    </dgm:pt>
    <dgm:pt modelId="{81C47699-5DE4-46DF-8A25-044B29681700}" type="pres">
      <dgm:prSet presAssocID="{60BA06DE-FA38-450D-93E8-0FEBCCD46BCF}" presName="Name13" presStyleLbl="parChTrans1D2" presStyleIdx="5" presStyleCnt="12" custSzY="354365"/>
      <dgm:spPr/>
      <dgm:t>
        <a:bodyPr/>
        <a:lstStyle/>
        <a:p>
          <a:pPr rtl="1"/>
          <a:endParaRPr lang="fa-IR"/>
        </a:p>
      </dgm:t>
    </dgm:pt>
    <dgm:pt modelId="{F48D42D1-90F9-427A-8F91-A480233CE5C1}" type="pres">
      <dgm:prSet presAssocID="{35A7E8AE-4C74-4DA6-AD2A-ACCD334ADD92}" presName="childText" presStyleLbl="bgAcc1" presStyleIdx="5" presStyleCnt="12" custScaleX="231266" custScaleY="198074" custLinFactNeighborX="7339" custLinFactNeighborY="-302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BBC5604-1308-4ABF-AF9B-1F1289D14F9A}" type="pres">
      <dgm:prSet presAssocID="{77B5C1B1-63F2-4E79-AE18-1F97A30C82C1}" presName="Name13" presStyleLbl="parChTrans1D2" presStyleIdx="6" presStyleCnt="12" custSzY="1008176"/>
      <dgm:spPr/>
      <dgm:t>
        <a:bodyPr/>
        <a:lstStyle/>
        <a:p>
          <a:pPr rtl="1"/>
          <a:endParaRPr lang="fa-IR"/>
        </a:p>
      </dgm:t>
    </dgm:pt>
    <dgm:pt modelId="{231DCD4F-DEA4-4D84-BA8E-D600EAEC752F}" type="pres">
      <dgm:prSet presAssocID="{88C398F4-C471-423E-B12E-86A8B7B3BC8F}" presName="childText" presStyleLbl="bgAcc1" presStyleIdx="6" presStyleCnt="12" custScaleX="231266" custScaleY="198074" custLinFactNeighborX="7339" custLinFactNeighborY="-302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51011AA-BDF4-4BC8-9059-9B4504A89CCB}" type="pres">
      <dgm:prSet presAssocID="{250063AD-BF68-4437-9F04-17DDF7C98284}" presName="Name13" presStyleLbl="parChTrans1D2" presStyleIdx="7" presStyleCnt="12" custSzY="1661987"/>
      <dgm:spPr/>
      <dgm:t>
        <a:bodyPr/>
        <a:lstStyle/>
        <a:p>
          <a:pPr rtl="1"/>
          <a:endParaRPr lang="fa-IR"/>
        </a:p>
      </dgm:t>
    </dgm:pt>
    <dgm:pt modelId="{C3B2B853-B3A6-48BD-A28B-1C3A73E203D2}" type="pres">
      <dgm:prSet presAssocID="{F1D9B506-DA49-4C54-A706-6D703700AF1C}" presName="childText" presStyleLbl="bgAcc1" presStyleIdx="7" presStyleCnt="12" custScaleX="228398" custScaleY="198074" custLinFactNeighborX="7339" custLinFactNeighborY="-302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5E909D1-0FC6-410E-853B-BF73A95FF471}" type="pres">
      <dgm:prSet presAssocID="{66513535-5310-40E6-87AE-418A69BBB0A5}" presName="Name13" presStyleLbl="parChTrans1D2" presStyleIdx="8" presStyleCnt="12"/>
      <dgm:spPr/>
      <dgm:t>
        <a:bodyPr/>
        <a:lstStyle/>
        <a:p>
          <a:pPr rtl="1"/>
          <a:endParaRPr lang="fa-IR"/>
        </a:p>
      </dgm:t>
    </dgm:pt>
    <dgm:pt modelId="{5256C234-3AA5-4E56-A1E5-00E17EF40E49}" type="pres">
      <dgm:prSet presAssocID="{952CC47A-9E7A-4E10-A9BF-6F42C66631F0}" presName="childText" presStyleLbl="bgAcc1" presStyleIdx="8" presStyleCnt="12" custScaleX="233281" custScaleY="20142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A9535D4-96B2-4A3C-866C-D58082481C08}" type="pres">
      <dgm:prSet presAssocID="{2A32FCF4-C4AE-4115-B45F-6438B1859B44}" presName="root" presStyleCnt="0"/>
      <dgm:spPr/>
      <dgm:t>
        <a:bodyPr/>
        <a:lstStyle/>
        <a:p>
          <a:pPr rtl="1"/>
          <a:endParaRPr lang="fa-IR"/>
        </a:p>
      </dgm:t>
    </dgm:pt>
    <dgm:pt modelId="{909546BD-D256-4BBF-ADEF-83D71B1B7ED9}" type="pres">
      <dgm:prSet presAssocID="{2A32FCF4-C4AE-4115-B45F-6438B1859B44}" presName="rootComposite" presStyleCnt="0"/>
      <dgm:spPr/>
      <dgm:t>
        <a:bodyPr/>
        <a:lstStyle/>
        <a:p>
          <a:pPr rtl="1"/>
          <a:endParaRPr lang="fa-IR"/>
        </a:p>
      </dgm:t>
    </dgm:pt>
    <dgm:pt modelId="{866247F8-5F01-4644-8076-6E8C9CDB3FB7}" type="pres">
      <dgm:prSet presAssocID="{2A32FCF4-C4AE-4115-B45F-6438B1859B44}" presName="rootText" presStyleLbl="node1" presStyleIdx="2" presStyleCnt="3" custScaleX="176319" custScaleY="208094" custLinFactY="-32059" custLinFactNeighborX="-196" custLinFactNeighborY="-100000"/>
      <dgm:spPr/>
      <dgm:t>
        <a:bodyPr/>
        <a:lstStyle/>
        <a:p>
          <a:pPr rtl="1"/>
          <a:endParaRPr lang="fa-IR"/>
        </a:p>
      </dgm:t>
    </dgm:pt>
    <dgm:pt modelId="{AEDAD46B-E0F4-4E41-9C87-D6CF00EFE4AC}" type="pres">
      <dgm:prSet presAssocID="{2A32FCF4-C4AE-4115-B45F-6438B1859B44}" presName="rootConnector" presStyleLbl="node1" presStyleIdx="2" presStyleCnt="3"/>
      <dgm:spPr/>
      <dgm:t>
        <a:bodyPr/>
        <a:lstStyle/>
        <a:p>
          <a:pPr rtl="1"/>
          <a:endParaRPr lang="fa-IR"/>
        </a:p>
      </dgm:t>
    </dgm:pt>
    <dgm:pt modelId="{2393A493-D0BB-45EF-9D53-043844656695}" type="pres">
      <dgm:prSet presAssocID="{2A32FCF4-C4AE-4115-B45F-6438B1859B44}" presName="childShape" presStyleCnt="0"/>
      <dgm:spPr/>
      <dgm:t>
        <a:bodyPr/>
        <a:lstStyle/>
        <a:p>
          <a:pPr rtl="1"/>
          <a:endParaRPr lang="fa-IR"/>
        </a:p>
      </dgm:t>
    </dgm:pt>
    <dgm:pt modelId="{A7A66D9B-A2FC-4A94-A006-ED9C2FB0A343}" type="pres">
      <dgm:prSet presAssocID="{3523AE4C-2207-4AED-BC82-FD618ADBB7CC}" presName="Name13" presStyleLbl="parChTrans1D2" presStyleIdx="9" presStyleCnt="12" custSzY="354365"/>
      <dgm:spPr/>
      <dgm:t>
        <a:bodyPr/>
        <a:lstStyle/>
        <a:p>
          <a:pPr rtl="1"/>
          <a:endParaRPr lang="fa-IR"/>
        </a:p>
      </dgm:t>
    </dgm:pt>
    <dgm:pt modelId="{06C4DD0F-1F84-4838-AD1F-470BA6027A23}" type="pres">
      <dgm:prSet presAssocID="{9261AD4A-5DD2-48FC-A826-8DCF505E3692}" presName="childText" presStyleLbl="bgAcc1" presStyleIdx="9" presStyleCnt="12" custScaleX="231266" custScaleY="193124" custLinFactNeighborX="7339" custLinFactNeighborY="-302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5DAFB7B-DA14-42BF-9871-D0031B5431A1}" type="pres">
      <dgm:prSet presAssocID="{B998CAFF-727E-40F5-86E8-B4C90788C839}" presName="Name13" presStyleLbl="parChTrans1D2" presStyleIdx="10" presStyleCnt="12" custSzY="1008176"/>
      <dgm:spPr/>
      <dgm:t>
        <a:bodyPr/>
        <a:lstStyle/>
        <a:p>
          <a:pPr rtl="1"/>
          <a:endParaRPr lang="fa-IR"/>
        </a:p>
      </dgm:t>
    </dgm:pt>
    <dgm:pt modelId="{A98C9042-C428-4D93-857E-E3F66BB453BD}" type="pres">
      <dgm:prSet presAssocID="{F1D62FB2-BB06-415D-AB7A-BF3CB1628636}" presName="childText" presStyleLbl="bgAcc1" presStyleIdx="10" presStyleCnt="12" custScaleX="231266" custScaleY="193124" custLinFactNeighborX="7339" custLinFactNeighborY="-302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509159C-4BE0-4B03-B6EC-A1D8274EC743}" type="pres">
      <dgm:prSet presAssocID="{F7C5086C-49DE-4D60-9C06-8EBD57DAB48E}" presName="Name13" presStyleLbl="parChTrans1D2" presStyleIdx="11" presStyleCnt="12" custSzY="1661987"/>
      <dgm:spPr/>
      <dgm:t>
        <a:bodyPr/>
        <a:lstStyle/>
        <a:p>
          <a:pPr rtl="1"/>
          <a:endParaRPr lang="fa-IR"/>
        </a:p>
      </dgm:t>
    </dgm:pt>
    <dgm:pt modelId="{EB641E0E-1021-4BFB-AF49-E7714243CF5D}" type="pres">
      <dgm:prSet presAssocID="{3339C755-DE37-4A47-83B6-2BE7E7A238FF}" presName="childText" presStyleLbl="bgAcc1" presStyleIdx="11" presStyleCnt="12" custScaleX="231266" custScaleY="193124" custLinFactNeighborX="7339" custLinFactNeighborY="-302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B35BAD4-087D-4A65-9F53-1301E7D790FF}" type="presOf" srcId="{C0D8930E-BB3B-49FF-B93C-5A2CA747997B}" destId="{8F854EBC-00F1-4F47-A188-C9925F3FFD06}" srcOrd="0" destOrd="0" presId="urn:microsoft.com/office/officeart/2005/8/layout/hierarchy3"/>
    <dgm:cxn modelId="{50535E60-BF2F-4241-A185-EDDDD94ADC05}" srcId="{CE7372F8-EFD3-4BB0-A945-8F7679FB1E1B}" destId="{F1D9B506-DA49-4C54-A706-6D703700AF1C}" srcOrd="2" destOrd="0" parTransId="{250063AD-BF68-4437-9F04-17DDF7C98284}" sibTransId="{64642B24-9E72-4CA9-97C5-7A05920A1DB1}"/>
    <dgm:cxn modelId="{5EDAE0A1-C6FC-44FC-8964-D4D9B7E7E295}" type="presOf" srcId="{DFD3E715-6B05-4FC2-8D3B-6E47A49CEEBB}" destId="{F2EE9295-44FD-4DA0-AB63-53750325564F}" srcOrd="0" destOrd="0" presId="urn:microsoft.com/office/officeart/2005/8/layout/hierarchy3"/>
    <dgm:cxn modelId="{42A295C1-4ADD-4215-915F-B0E35DEDCF1A}" type="presOf" srcId="{35A7E8AE-4C74-4DA6-AD2A-ACCD334ADD92}" destId="{F48D42D1-90F9-427A-8F91-A480233CE5C1}" srcOrd="0" destOrd="0" presId="urn:microsoft.com/office/officeart/2005/8/layout/hierarchy3"/>
    <dgm:cxn modelId="{C226C7C8-B4B2-4BCF-8B73-BAC0621DEFB7}" type="presOf" srcId="{F1D9B506-DA49-4C54-A706-6D703700AF1C}" destId="{C3B2B853-B3A6-48BD-A28B-1C3A73E203D2}" srcOrd="0" destOrd="0" presId="urn:microsoft.com/office/officeart/2005/8/layout/hierarchy3"/>
    <dgm:cxn modelId="{D1F2047A-0559-4909-8751-42DC8F3520E1}" srcId="{2A32FCF4-C4AE-4115-B45F-6438B1859B44}" destId="{F1D62FB2-BB06-415D-AB7A-BF3CB1628636}" srcOrd="1" destOrd="0" parTransId="{B998CAFF-727E-40F5-86E8-B4C90788C839}" sibTransId="{77E5C347-48DF-46EB-86BB-39CAD2BC27AD}"/>
    <dgm:cxn modelId="{365FC9D5-2DAF-40F7-86A8-1EB3846A961D}" srcId="{CE7372F8-EFD3-4BB0-A945-8F7679FB1E1B}" destId="{35A7E8AE-4C74-4DA6-AD2A-ACCD334ADD92}" srcOrd="0" destOrd="0" parTransId="{60BA06DE-FA38-450D-93E8-0FEBCCD46BCF}" sibTransId="{C68BAA13-7656-40B4-9B98-7E1CFA3F2A60}"/>
    <dgm:cxn modelId="{447A38DB-F019-4694-A1FF-5F6DB40C339C}" type="presOf" srcId="{CE7372F8-EFD3-4BB0-A945-8F7679FB1E1B}" destId="{73E83F1B-93C2-4ABC-920E-FD0E88B79CB2}" srcOrd="1" destOrd="0" presId="urn:microsoft.com/office/officeart/2005/8/layout/hierarchy3"/>
    <dgm:cxn modelId="{B7FE8F34-A06A-4E49-BE9F-4ADFD6948587}" type="presOf" srcId="{B998CAFF-727E-40F5-86E8-B4C90788C839}" destId="{75DAFB7B-DA14-42BF-9871-D0031B5431A1}" srcOrd="0" destOrd="0" presId="urn:microsoft.com/office/officeart/2005/8/layout/hierarchy3"/>
    <dgm:cxn modelId="{B90E9062-E23F-4F49-ABDE-4D31615C4FDB}" type="presOf" srcId="{6F941129-F6E1-4B38-B777-85D8C14B376A}" destId="{30064D44-D778-4EE7-B8B2-5FCC5F6C8208}" srcOrd="0" destOrd="0" presId="urn:microsoft.com/office/officeart/2005/8/layout/hierarchy3"/>
    <dgm:cxn modelId="{BBA9EA9A-1682-40F2-83F2-7BD9029CEC4B}" type="presOf" srcId="{1344D75F-D84D-4CC2-A88D-5C34C1DC2A36}" destId="{FB8B9880-B354-4165-8D8B-FA0A7B2CA528}" srcOrd="0" destOrd="0" presId="urn:microsoft.com/office/officeart/2005/8/layout/hierarchy3"/>
    <dgm:cxn modelId="{69405F52-CC96-46AD-A385-24F9FA093D86}" srcId="{2A32FCF4-C4AE-4115-B45F-6438B1859B44}" destId="{9261AD4A-5DD2-48FC-A826-8DCF505E3692}" srcOrd="0" destOrd="0" parTransId="{3523AE4C-2207-4AED-BC82-FD618ADBB7CC}" sibTransId="{62471ED0-E6B5-410F-AA1E-4A887A15A755}"/>
    <dgm:cxn modelId="{C177B862-70FE-48FA-961E-5AD552BC123C}" srcId="{CE7372F8-EFD3-4BB0-A945-8F7679FB1E1B}" destId="{88C398F4-C471-423E-B12E-86A8B7B3BC8F}" srcOrd="1" destOrd="0" parTransId="{77B5C1B1-63F2-4E79-AE18-1F97A30C82C1}" sibTransId="{55832761-10DC-4C9E-B13C-F3737108C9F3}"/>
    <dgm:cxn modelId="{EE36B580-5988-42BF-9B90-ACAA344F416F}" type="presOf" srcId="{77B5C1B1-63F2-4E79-AE18-1F97A30C82C1}" destId="{CBBC5604-1308-4ABF-AF9B-1F1289D14F9A}" srcOrd="0" destOrd="0" presId="urn:microsoft.com/office/officeart/2005/8/layout/hierarchy3"/>
    <dgm:cxn modelId="{B9A98BAA-089F-42F5-BF67-44F8E165E912}" type="presOf" srcId="{3523AE4C-2207-4AED-BC82-FD618ADBB7CC}" destId="{A7A66D9B-A2FC-4A94-A006-ED9C2FB0A343}" srcOrd="0" destOrd="0" presId="urn:microsoft.com/office/officeart/2005/8/layout/hierarchy3"/>
    <dgm:cxn modelId="{A028F63D-AAB9-41D3-9890-F1A2C8B5DF93}" type="presOf" srcId="{5BBFA04F-0679-4E9E-9035-59D11295E275}" destId="{CB9B4C4D-A430-4A9A-9902-E3969A364444}" srcOrd="0" destOrd="0" presId="urn:microsoft.com/office/officeart/2005/8/layout/hierarchy3"/>
    <dgm:cxn modelId="{2D5574D8-873C-4F4E-A5CA-6EDCAC82406A}" type="presOf" srcId="{88C398F4-C471-423E-B12E-86A8B7B3BC8F}" destId="{231DCD4F-DEA4-4D84-BA8E-D600EAEC752F}" srcOrd="0" destOrd="0" presId="urn:microsoft.com/office/officeart/2005/8/layout/hierarchy3"/>
    <dgm:cxn modelId="{BEBA3430-E207-4BC0-80A9-48BE6471A5E2}" type="presOf" srcId="{3A2BBD0E-FD57-41EC-A6AA-CB9886F0C8B4}" destId="{C344F993-C763-4354-B491-C77131D5DCE3}" srcOrd="0" destOrd="0" presId="urn:microsoft.com/office/officeart/2005/8/layout/hierarchy3"/>
    <dgm:cxn modelId="{B5FEB960-9B46-4BC1-B8F6-4C9D56E63561}" srcId="{53C4E6F6-FCEA-4ABB-A04F-2858464969EE}" destId="{9062C47C-3DB2-419D-A17D-AEF1AB95EF6E}" srcOrd="3" destOrd="0" parTransId="{4A135462-5A26-4E42-9F95-005591EB0F5D}" sibTransId="{D24A98D6-CE0C-4CA6-A834-4A74644A6D5C}"/>
    <dgm:cxn modelId="{53B27845-9C75-49A4-8429-3FFCB7C46EDA}" type="presOf" srcId="{60BA06DE-FA38-450D-93E8-0FEBCCD46BCF}" destId="{81C47699-5DE4-46DF-8A25-044B29681700}" srcOrd="0" destOrd="0" presId="urn:microsoft.com/office/officeart/2005/8/layout/hierarchy3"/>
    <dgm:cxn modelId="{8B5DF4F1-A8B8-40BC-A927-B3AD7EC2E887}" type="presOf" srcId="{48322CF2-EB30-4CA2-BA60-12E1703A5E17}" destId="{3426F8C7-6202-4B8E-AB7A-3FA6FE6C434B}" srcOrd="0" destOrd="0" presId="urn:microsoft.com/office/officeart/2005/8/layout/hierarchy3"/>
    <dgm:cxn modelId="{575E22AB-7E78-4678-BF2D-48E190A7D9AC}" srcId="{2A32FCF4-C4AE-4115-B45F-6438B1859B44}" destId="{3339C755-DE37-4A47-83B6-2BE7E7A238FF}" srcOrd="2" destOrd="0" parTransId="{F7C5086C-49DE-4D60-9C06-8EBD57DAB48E}" sibTransId="{D229D3DF-5AA6-4E8B-980C-817C4029FA35}"/>
    <dgm:cxn modelId="{6172A30E-3A0C-4CBC-AEC0-0011512036C1}" srcId="{53C4E6F6-FCEA-4ABB-A04F-2858464969EE}" destId="{0EEAEF7F-4290-48D2-88D1-85BE8F2783C7}" srcOrd="4" destOrd="0" parTransId="{81D12433-0B4C-4F49-9AAD-B8ABA99E45F4}" sibTransId="{507A0CCB-83A9-44C9-BA4C-A9F45A9BC1D9}"/>
    <dgm:cxn modelId="{B371B846-6B45-4FFE-BB95-083EEF0DB7E1}" type="presOf" srcId="{CE7372F8-EFD3-4BB0-A945-8F7679FB1E1B}" destId="{DE8C7D24-297A-4363-8AFD-F1CCE6F0BF8D}" srcOrd="0" destOrd="0" presId="urn:microsoft.com/office/officeart/2005/8/layout/hierarchy3"/>
    <dgm:cxn modelId="{1C33AA95-864E-4C67-BE99-BF8DC42B9E0C}" srcId="{1344D75F-D84D-4CC2-A88D-5C34C1DC2A36}" destId="{53C4E6F6-FCEA-4ABB-A04F-2858464969EE}" srcOrd="0" destOrd="0" parTransId="{0B9AFC7F-F5FC-4209-93FF-F06B2FD95FC5}" sibTransId="{7E779992-F502-4991-B4A0-0899741B4EC0}"/>
    <dgm:cxn modelId="{F9156EB1-C60C-4C26-9073-091E3D84AACB}" type="presOf" srcId="{3339C755-DE37-4A47-83B6-2BE7E7A238FF}" destId="{EB641E0E-1021-4BFB-AF49-E7714243CF5D}" srcOrd="0" destOrd="0" presId="urn:microsoft.com/office/officeart/2005/8/layout/hierarchy3"/>
    <dgm:cxn modelId="{AA322690-924D-4E60-A014-2807114F5207}" type="presOf" srcId="{0EEAEF7F-4290-48D2-88D1-85BE8F2783C7}" destId="{13695737-BF9B-437E-9E6A-CF4E54C612A5}" srcOrd="0" destOrd="0" presId="urn:microsoft.com/office/officeart/2005/8/layout/hierarchy3"/>
    <dgm:cxn modelId="{B3C7DCC0-5CD9-4A3B-9959-A63BC8CB7525}" type="presOf" srcId="{9261AD4A-5DD2-48FC-A826-8DCF505E3692}" destId="{06C4DD0F-1F84-4838-AD1F-470BA6027A23}" srcOrd="0" destOrd="0" presId="urn:microsoft.com/office/officeart/2005/8/layout/hierarchy3"/>
    <dgm:cxn modelId="{356F1D26-AED4-4A80-9E3B-FB0BCF7C67A4}" type="presOf" srcId="{66513535-5310-40E6-87AE-418A69BBB0A5}" destId="{65E909D1-0FC6-410E-853B-BF73A95FF471}" srcOrd="0" destOrd="0" presId="urn:microsoft.com/office/officeart/2005/8/layout/hierarchy3"/>
    <dgm:cxn modelId="{C91B5E56-3351-434F-8BFE-4A5E5C3617C4}" type="presOf" srcId="{53C4E6F6-FCEA-4ABB-A04F-2858464969EE}" destId="{9E0B7AB4-44CA-4379-9C76-501B5CCFE623}" srcOrd="0" destOrd="0" presId="urn:microsoft.com/office/officeart/2005/8/layout/hierarchy3"/>
    <dgm:cxn modelId="{8CD80AD9-FF73-419E-88A5-B08E9D811D27}" type="presOf" srcId="{53C4E6F6-FCEA-4ABB-A04F-2858464969EE}" destId="{F496A7F6-EDBF-465A-90B8-340C6A06F321}" srcOrd="1" destOrd="0" presId="urn:microsoft.com/office/officeart/2005/8/layout/hierarchy3"/>
    <dgm:cxn modelId="{75171B56-E0C7-473C-A294-B1DB974CBA22}" type="presOf" srcId="{250063AD-BF68-4437-9F04-17DDF7C98284}" destId="{451011AA-BDF4-4BC8-9059-9B4504A89CCB}" srcOrd="0" destOrd="0" presId="urn:microsoft.com/office/officeart/2005/8/layout/hierarchy3"/>
    <dgm:cxn modelId="{7BB48317-2CF3-4C98-9ED8-AB26C4FE934B}" srcId="{53C4E6F6-FCEA-4ABB-A04F-2858464969EE}" destId="{C0D8930E-BB3B-49FF-B93C-5A2CA747997B}" srcOrd="0" destOrd="0" parTransId="{6F941129-F6E1-4B38-B777-85D8C14B376A}" sibTransId="{D463EB3B-2106-4086-85DA-B13CF099419A}"/>
    <dgm:cxn modelId="{82AC2867-25FD-4B1D-9D69-DD51919F43BD}" srcId="{53C4E6F6-FCEA-4ABB-A04F-2858464969EE}" destId="{48322CF2-EB30-4CA2-BA60-12E1703A5E17}" srcOrd="1" destOrd="0" parTransId="{5BBFA04F-0679-4E9E-9035-59D11295E275}" sibTransId="{AA8B4FA0-AD41-4A7D-B3C7-89EE04FA5786}"/>
    <dgm:cxn modelId="{C27C8891-798A-417B-AC57-E0A0CD85E7D6}" type="presOf" srcId="{9062C47C-3DB2-419D-A17D-AEF1AB95EF6E}" destId="{07E027E7-792E-4CF7-8F64-E915D6E0E4AB}" srcOrd="0" destOrd="0" presId="urn:microsoft.com/office/officeart/2005/8/layout/hierarchy3"/>
    <dgm:cxn modelId="{7A7F11F1-FF61-4F13-AD69-D20378FAA8AE}" srcId="{1344D75F-D84D-4CC2-A88D-5C34C1DC2A36}" destId="{2A32FCF4-C4AE-4115-B45F-6438B1859B44}" srcOrd="2" destOrd="0" parTransId="{2C08414B-7FF1-48B8-AA11-83361E13C8CB}" sibTransId="{82E361D9-9439-4BE3-B368-7A8093AFCCEC}"/>
    <dgm:cxn modelId="{6AE04E55-A462-4A80-8934-1D52FF47C97B}" type="presOf" srcId="{F1D62FB2-BB06-415D-AB7A-BF3CB1628636}" destId="{A98C9042-C428-4D93-857E-E3F66BB453BD}" srcOrd="0" destOrd="0" presId="urn:microsoft.com/office/officeart/2005/8/layout/hierarchy3"/>
    <dgm:cxn modelId="{71D7F8A7-1B46-46E3-B328-625E37E476D1}" type="presOf" srcId="{4A135462-5A26-4E42-9F95-005591EB0F5D}" destId="{BAF7562C-A95E-44A9-810F-E45C0070EE6C}" srcOrd="0" destOrd="0" presId="urn:microsoft.com/office/officeart/2005/8/layout/hierarchy3"/>
    <dgm:cxn modelId="{55FB63DE-D11B-45AD-80E7-E4C647376B6F}" srcId="{53C4E6F6-FCEA-4ABB-A04F-2858464969EE}" destId="{3A2BBD0E-FD57-41EC-A6AA-CB9886F0C8B4}" srcOrd="2" destOrd="0" parTransId="{DFD3E715-6B05-4FC2-8D3B-6E47A49CEEBB}" sibTransId="{E4EF3E8C-0E36-4DCB-91B9-8002E663F6ED}"/>
    <dgm:cxn modelId="{60144252-C4BC-4D3E-868A-A2582CC17316}" srcId="{1344D75F-D84D-4CC2-A88D-5C34C1DC2A36}" destId="{CE7372F8-EFD3-4BB0-A945-8F7679FB1E1B}" srcOrd="1" destOrd="0" parTransId="{17E76A92-5115-48B4-A96A-2C92B12BB9BB}" sibTransId="{6CE028A1-D3BB-4BB2-9B23-F2A2FD20D16A}"/>
    <dgm:cxn modelId="{9181A5C3-8C07-4577-91FA-3BA47925FCBE}" srcId="{CE7372F8-EFD3-4BB0-A945-8F7679FB1E1B}" destId="{952CC47A-9E7A-4E10-A9BF-6F42C66631F0}" srcOrd="3" destOrd="0" parTransId="{66513535-5310-40E6-87AE-418A69BBB0A5}" sibTransId="{66BA33D6-C639-4747-880B-43F056955143}"/>
    <dgm:cxn modelId="{E760C3BA-76A2-4321-B2AA-9EEDB577943D}" type="presOf" srcId="{F7C5086C-49DE-4D60-9C06-8EBD57DAB48E}" destId="{D509159C-4BE0-4B03-B6EC-A1D8274EC743}" srcOrd="0" destOrd="0" presId="urn:microsoft.com/office/officeart/2005/8/layout/hierarchy3"/>
    <dgm:cxn modelId="{C35D2357-1A8A-4A51-AF5D-C9ABDC78DDED}" type="presOf" srcId="{952CC47A-9E7A-4E10-A9BF-6F42C66631F0}" destId="{5256C234-3AA5-4E56-A1E5-00E17EF40E49}" srcOrd="0" destOrd="0" presId="urn:microsoft.com/office/officeart/2005/8/layout/hierarchy3"/>
    <dgm:cxn modelId="{A9D5BC7D-A646-45D7-8132-3B353554180C}" type="presOf" srcId="{2A32FCF4-C4AE-4115-B45F-6438B1859B44}" destId="{AEDAD46B-E0F4-4E41-9C87-D6CF00EFE4AC}" srcOrd="1" destOrd="0" presId="urn:microsoft.com/office/officeart/2005/8/layout/hierarchy3"/>
    <dgm:cxn modelId="{F1D6A436-F42E-47C9-AADF-A1A1B27C1326}" type="presOf" srcId="{81D12433-0B4C-4F49-9AAD-B8ABA99E45F4}" destId="{666977F4-25FE-4BE2-9414-0EC491ADE731}" srcOrd="0" destOrd="0" presId="urn:microsoft.com/office/officeart/2005/8/layout/hierarchy3"/>
    <dgm:cxn modelId="{E182B947-AA10-4FFB-8534-691CC461C27F}" type="presOf" srcId="{2A32FCF4-C4AE-4115-B45F-6438B1859B44}" destId="{866247F8-5F01-4644-8076-6E8C9CDB3FB7}" srcOrd="0" destOrd="0" presId="urn:microsoft.com/office/officeart/2005/8/layout/hierarchy3"/>
    <dgm:cxn modelId="{6147179E-25B6-4819-B144-6A2E0FEABE89}" type="presParOf" srcId="{FB8B9880-B354-4165-8D8B-FA0A7B2CA528}" destId="{5CE0DE88-92D6-4328-9B0E-233FD14189CD}" srcOrd="0" destOrd="0" presId="urn:microsoft.com/office/officeart/2005/8/layout/hierarchy3"/>
    <dgm:cxn modelId="{28B1ECC8-9615-4BF7-9A57-D1938FD6DD5E}" type="presParOf" srcId="{5CE0DE88-92D6-4328-9B0E-233FD14189CD}" destId="{41EA1568-C71C-46F0-8B64-12342EA91B1B}" srcOrd="0" destOrd="0" presId="urn:microsoft.com/office/officeart/2005/8/layout/hierarchy3"/>
    <dgm:cxn modelId="{F6059033-8DF5-45C6-89EE-98294592EE88}" type="presParOf" srcId="{41EA1568-C71C-46F0-8B64-12342EA91B1B}" destId="{9E0B7AB4-44CA-4379-9C76-501B5CCFE623}" srcOrd="0" destOrd="0" presId="urn:microsoft.com/office/officeart/2005/8/layout/hierarchy3"/>
    <dgm:cxn modelId="{C348BC05-2E99-420E-B7D1-C4A562429734}" type="presParOf" srcId="{41EA1568-C71C-46F0-8B64-12342EA91B1B}" destId="{F496A7F6-EDBF-465A-90B8-340C6A06F321}" srcOrd="1" destOrd="0" presId="urn:microsoft.com/office/officeart/2005/8/layout/hierarchy3"/>
    <dgm:cxn modelId="{851E897A-DD8D-45A7-B6BB-E34AF1663843}" type="presParOf" srcId="{5CE0DE88-92D6-4328-9B0E-233FD14189CD}" destId="{1EB39E1F-C1B4-4DFE-8091-3E11A4A76F24}" srcOrd="1" destOrd="0" presId="urn:microsoft.com/office/officeart/2005/8/layout/hierarchy3"/>
    <dgm:cxn modelId="{2C79C342-1F8C-4101-9192-F56261D56D4D}" type="presParOf" srcId="{1EB39E1F-C1B4-4DFE-8091-3E11A4A76F24}" destId="{30064D44-D778-4EE7-B8B2-5FCC5F6C8208}" srcOrd="0" destOrd="0" presId="urn:microsoft.com/office/officeart/2005/8/layout/hierarchy3"/>
    <dgm:cxn modelId="{8A0FE49E-33CA-4EED-96B4-C300EB5FA48E}" type="presParOf" srcId="{1EB39E1F-C1B4-4DFE-8091-3E11A4A76F24}" destId="{8F854EBC-00F1-4F47-A188-C9925F3FFD06}" srcOrd="1" destOrd="0" presId="urn:microsoft.com/office/officeart/2005/8/layout/hierarchy3"/>
    <dgm:cxn modelId="{D681A12D-5ADC-4868-90DA-C357B1B9B11F}" type="presParOf" srcId="{1EB39E1F-C1B4-4DFE-8091-3E11A4A76F24}" destId="{CB9B4C4D-A430-4A9A-9902-E3969A364444}" srcOrd="2" destOrd="0" presId="urn:microsoft.com/office/officeart/2005/8/layout/hierarchy3"/>
    <dgm:cxn modelId="{56DB8CB3-97F9-40A7-B2AF-87358C7CA701}" type="presParOf" srcId="{1EB39E1F-C1B4-4DFE-8091-3E11A4A76F24}" destId="{3426F8C7-6202-4B8E-AB7A-3FA6FE6C434B}" srcOrd="3" destOrd="0" presId="urn:microsoft.com/office/officeart/2005/8/layout/hierarchy3"/>
    <dgm:cxn modelId="{AB6FCEBE-B287-4C51-87B8-BF834D38F345}" type="presParOf" srcId="{1EB39E1F-C1B4-4DFE-8091-3E11A4A76F24}" destId="{F2EE9295-44FD-4DA0-AB63-53750325564F}" srcOrd="4" destOrd="0" presId="urn:microsoft.com/office/officeart/2005/8/layout/hierarchy3"/>
    <dgm:cxn modelId="{E865392B-223F-4319-8D7C-97067D5FD7EC}" type="presParOf" srcId="{1EB39E1F-C1B4-4DFE-8091-3E11A4A76F24}" destId="{C344F993-C763-4354-B491-C77131D5DCE3}" srcOrd="5" destOrd="0" presId="urn:microsoft.com/office/officeart/2005/8/layout/hierarchy3"/>
    <dgm:cxn modelId="{769C09A3-80FB-4119-8B56-1EC52FDED4E6}" type="presParOf" srcId="{1EB39E1F-C1B4-4DFE-8091-3E11A4A76F24}" destId="{BAF7562C-A95E-44A9-810F-E45C0070EE6C}" srcOrd="6" destOrd="0" presId="urn:microsoft.com/office/officeart/2005/8/layout/hierarchy3"/>
    <dgm:cxn modelId="{05EFA0E1-C4F9-49CF-8295-2500C0549853}" type="presParOf" srcId="{1EB39E1F-C1B4-4DFE-8091-3E11A4A76F24}" destId="{07E027E7-792E-4CF7-8F64-E915D6E0E4AB}" srcOrd="7" destOrd="0" presId="urn:microsoft.com/office/officeart/2005/8/layout/hierarchy3"/>
    <dgm:cxn modelId="{6D63FA01-BA2F-4808-BACF-8D7254DF75B0}" type="presParOf" srcId="{1EB39E1F-C1B4-4DFE-8091-3E11A4A76F24}" destId="{666977F4-25FE-4BE2-9414-0EC491ADE731}" srcOrd="8" destOrd="0" presId="urn:microsoft.com/office/officeart/2005/8/layout/hierarchy3"/>
    <dgm:cxn modelId="{BEB63D38-48FE-4DAB-903A-AD513794ED59}" type="presParOf" srcId="{1EB39E1F-C1B4-4DFE-8091-3E11A4A76F24}" destId="{13695737-BF9B-437E-9E6A-CF4E54C612A5}" srcOrd="9" destOrd="0" presId="urn:microsoft.com/office/officeart/2005/8/layout/hierarchy3"/>
    <dgm:cxn modelId="{2DD2E979-6890-42F7-A1C7-0D3267C7F099}" type="presParOf" srcId="{FB8B9880-B354-4165-8D8B-FA0A7B2CA528}" destId="{3B1416C4-008E-495B-9747-1FF0EFE240F0}" srcOrd="1" destOrd="0" presId="urn:microsoft.com/office/officeart/2005/8/layout/hierarchy3"/>
    <dgm:cxn modelId="{802B6C17-2FF1-4A05-817C-01B8FE3B10EC}" type="presParOf" srcId="{3B1416C4-008E-495B-9747-1FF0EFE240F0}" destId="{3B695B78-2689-4B36-969E-941EF4D66A8E}" srcOrd="0" destOrd="0" presId="urn:microsoft.com/office/officeart/2005/8/layout/hierarchy3"/>
    <dgm:cxn modelId="{2E71DD2E-5C9D-4FD8-B60C-E15962F17822}" type="presParOf" srcId="{3B695B78-2689-4B36-969E-941EF4D66A8E}" destId="{DE8C7D24-297A-4363-8AFD-F1CCE6F0BF8D}" srcOrd="0" destOrd="0" presId="urn:microsoft.com/office/officeart/2005/8/layout/hierarchy3"/>
    <dgm:cxn modelId="{0D1EA456-3FCF-4494-B8A9-A797CF6CC59C}" type="presParOf" srcId="{3B695B78-2689-4B36-969E-941EF4D66A8E}" destId="{73E83F1B-93C2-4ABC-920E-FD0E88B79CB2}" srcOrd="1" destOrd="0" presId="urn:microsoft.com/office/officeart/2005/8/layout/hierarchy3"/>
    <dgm:cxn modelId="{10AAB39D-B6AF-4DF9-994D-854009E21E0E}" type="presParOf" srcId="{3B1416C4-008E-495B-9747-1FF0EFE240F0}" destId="{FEC72E6E-9053-44F8-8B5E-CB33C0A53B1E}" srcOrd="1" destOrd="0" presId="urn:microsoft.com/office/officeart/2005/8/layout/hierarchy3"/>
    <dgm:cxn modelId="{25747788-AD4C-4D9F-AC44-7080F74ED286}" type="presParOf" srcId="{FEC72E6E-9053-44F8-8B5E-CB33C0A53B1E}" destId="{81C47699-5DE4-46DF-8A25-044B29681700}" srcOrd="0" destOrd="0" presId="urn:microsoft.com/office/officeart/2005/8/layout/hierarchy3"/>
    <dgm:cxn modelId="{0159A37B-2B93-460E-9891-40EC5666DCFF}" type="presParOf" srcId="{FEC72E6E-9053-44F8-8B5E-CB33C0A53B1E}" destId="{F48D42D1-90F9-427A-8F91-A480233CE5C1}" srcOrd="1" destOrd="0" presId="urn:microsoft.com/office/officeart/2005/8/layout/hierarchy3"/>
    <dgm:cxn modelId="{0AF42489-3235-4966-92D9-DC7A9A059171}" type="presParOf" srcId="{FEC72E6E-9053-44F8-8B5E-CB33C0A53B1E}" destId="{CBBC5604-1308-4ABF-AF9B-1F1289D14F9A}" srcOrd="2" destOrd="0" presId="urn:microsoft.com/office/officeart/2005/8/layout/hierarchy3"/>
    <dgm:cxn modelId="{AC9C72AF-E91C-4F48-B23C-EC356DB9D943}" type="presParOf" srcId="{FEC72E6E-9053-44F8-8B5E-CB33C0A53B1E}" destId="{231DCD4F-DEA4-4D84-BA8E-D600EAEC752F}" srcOrd="3" destOrd="0" presId="urn:microsoft.com/office/officeart/2005/8/layout/hierarchy3"/>
    <dgm:cxn modelId="{B052C40B-8CE5-4889-A0D4-63A8C08AFFDF}" type="presParOf" srcId="{FEC72E6E-9053-44F8-8B5E-CB33C0A53B1E}" destId="{451011AA-BDF4-4BC8-9059-9B4504A89CCB}" srcOrd="4" destOrd="0" presId="urn:microsoft.com/office/officeart/2005/8/layout/hierarchy3"/>
    <dgm:cxn modelId="{D782E0E1-C886-454C-9FE2-2B36A81B25DF}" type="presParOf" srcId="{FEC72E6E-9053-44F8-8B5E-CB33C0A53B1E}" destId="{C3B2B853-B3A6-48BD-A28B-1C3A73E203D2}" srcOrd="5" destOrd="0" presId="urn:microsoft.com/office/officeart/2005/8/layout/hierarchy3"/>
    <dgm:cxn modelId="{8E02D4F2-6212-460A-96B9-BB9693FCB7A9}" type="presParOf" srcId="{FEC72E6E-9053-44F8-8B5E-CB33C0A53B1E}" destId="{65E909D1-0FC6-410E-853B-BF73A95FF471}" srcOrd="6" destOrd="0" presId="urn:microsoft.com/office/officeart/2005/8/layout/hierarchy3"/>
    <dgm:cxn modelId="{AB39E998-1E8F-4B98-8CD9-C94606CF2BE3}" type="presParOf" srcId="{FEC72E6E-9053-44F8-8B5E-CB33C0A53B1E}" destId="{5256C234-3AA5-4E56-A1E5-00E17EF40E49}" srcOrd="7" destOrd="0" presId="urn:microsoft.com/office/officeart/2005/8/layout/hierarchy3"/>
    <dgm:cxn modelId="{E626F56B-DB24-4CE9-8321-0B0E0A2CE82B}" type="presParOf" srcId="{FB8B9880-B354-4165-8D8B-FA0A7B2CA528}" destId="{EA9535D4-96B2-4A3C-866C-D58082481C08}" srcOrd="2" destOrd="0" presId="urn:microsoft.com/office/officeart/2005/8/layout/hierarchy3"/>
    <dgm:cxn modelId="{22585CFA-3819-484D-BC01-15ABC13AC577}" type="presParOf" srcId="{EA9535D4-96B2-4A3C-866C-D58082481C08}" destId="{909546BD-D256-4BBF-ADEF-83D71B1B7ED9}" srcOrd="0" destOrd="0" presId="urn:microsoft.com/office/officeart/2005/8/layout/hierarchy3"/>
    <dgm:cxn modelId="{6771EEA8-D795-4050-A24D-7FC550B5F6F7}" type="presParOf" srcId="{909546BD-D256-4BBF-ADEF-83D71B1B7ED9}" destId="{866247F8-5F01-4644-8076-6E8C9CDB3FB7}" srcOrd="0" destOrd="0" presId="urn:microsoft.com/office/officeart/2005/8/layout/hierarchy3"/>
    <dgm:cxn modelId="{6D630DE2-C213-453E-A3A0-8B0719913333}" type="presParOf" srcId="{909546BD-D256-4BBF-ADEF-83D71B1B7ED9}" destId="{AEDAD46B-E0F4-4E41-9C87-D6CF00EFE4AC}" srcOrd="1" destOrd="0" presId="urn:microsoft.com/office/officeart/2005/8/layout/hierarchy3"/>
    <dgm:cxn modelId="{4675DF56-4590-41BA-936C-EA62B559724E}" type="presParOf" srcId="{EA9535D4-96B2-4A3C-866C-D58082481C08}" destId="{2393A493-D0BB-45EF-9D53-043844656695}" srcOrd="1" destOrd="0" presId="urn:microsoft.com/office/officeart/2005/8/layout/hierarchy3"/>
    <dgm:cxn modelId="{E0E2E433-B2B1-4BC1-B8DE-2C53BC3062B2}" type="presParOf" srcId="{2393A493-D0BB-45EF-9D53-043844656695}" destId="{A7A66D9B-A2FC-4A94-A006-ED9C2FB0A343}" srcOrd="0" destOrd="0" presId="urn:microsoft.com/office/officeart/2005/8/layout/hierarchy3"/>
    <dgm:cxn modelId="{BABB1E57-FF16-4295-BA22-A66F51B501E5}" type="presParOf" srcId="{2393A493-D0BB-45EF-9D53-043844656695}" destId="{06C4DD0F-1F84-4838-AD1F-470BA6027A23}" srcOrd="1" destOrd="0" presId="urn:microsoft.com/office/officeart/2005/8/layout/hierarchy3"/>
    <dgm:cxn modelId="{B9BD0FD6-B863-48D4-82FA-3AA26DBBBA5B}" type="presParOf" srcId="{2393A493-D0BB-45EF-9D53-043844656695}" destId="{75DAFB7B-DA14-42BF-9871-D0031B5431A1}" srcOrd="2" destOrd="0" presId="urn:microsoft.com/office/officeart/2005/8/layout/hierarchy3"/>
    <dgm:cxn modelId="{FE97A45E-9CC2-4ECD-B31C-846B153A8133}" type="presParOf" srcId="{2393A493-D0BB-45EF-9D53-043844656695}" destId="{A98C9042-C428-4D93-857E-E3F66BB453BD}" srcOrd="3" destOrd="0" presId="urn:microsoft.com/office/officeart/2005/8/layout/hierarchy3"/>
    <dgm:cxn modelId="{DE39D5F1-6159-4CA1-8C17-FE48717AC71B}" type="presParOf" srcId="{2393A493-D0BB-45EF-9D53-043844656695}" destId="{D509159C-4BE0-4B03-B6EC-A1D8274EC743}" srcOrd="4" destOrd="0" presId="urn:microsoft.com/office/officeart/2005/8/layout/hierarchy3"/>
    <dgm:cxn modelId="{56B6C13C-E50B-4189-A4CF-BD40315196D7}" type="presParOf" srcId="{2393A493-D0BB-45EF-9D53-043844656695}" destId="{EB641E0E-1021-4BFB-AF49-E7714243CF5D}" srcOrd="5" destOrd="0" presId="urn:microsoft.com/office/officeart/2005/8/layout/hierarchy3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2CBB0F-4677-4E66-8857-B6EEE9584F07}" type="doc">
      <dgm:prSet loTypeId="urn:microsoft.com/office/officeart/2008/layout/PictureAccent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C1B4FE98-D31F-40D0-B39B-B358160FD71A}">
      <dgm:prSet phldrT="[Text]" custT="1"/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0"/>
        </a:gra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6000" b="1" cap="none" spc="0" dirty="0" smtClean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ویژگی ها</a:t>
          </a:r>
          <a:endParaRPr lang="fa-IR" sz="6000" b="1" cap="none" spc="0" dirty="0">
            <a:ln w="11430"/>
            <a:solidFill>
              <a:srgbClr val="92D05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gm:t>
    </dgm:pt>
    <dgm:pt modelId="{E7C4AFAD-27D3-4ECA-A342-6874D9F68449}" type="par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91778D0B-CF47-4085-A3F1-02796EC1B5F6}" type="sib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D10496FC-B41B-491A-ADC5-7DAC2D6937BB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حرکت وفعالیت جسمی بالا</a:t>
          </a:r>
          <a:endParaRPr lang="fa-IR" sz="5400" b="1" cap="none" spc="0" dirty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  <a:cs typeface="B Koodak" pitchFamily="2" charset="-78"/>
          </a:endParaRPr>
        </a:p>
      </dgm:t>
    </dgm:pt>
    <dgm:pt modelId="{53159CAC-C1BA-4053-BDC8-740F070745EF}" type="par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30A08ED7-7846-4E22-B88E-14C80586EA85}" type="sib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478620FE-920D-48D6-A514-DB443535883D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هدفمندشدن بازی </a:t>
          </a:r>
          <a:r>
            <a:rPr lang="fa-IR" sz="2200" dirty="0" smtClean="0"/>
            <a:t>(قانونمندی/نتیجه گرایی/میل به رقابت/بازی گروهی)</a:t>
          </a:r>
        </a:p>
      </dgm:t>
    </dgm:pt>
    <dgm:pt modelId="{75DE6367-5FD3-405E-8669-E7F7A639E0FD}" type="par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5FE04FA3-D211-4A7D-8849-542BB4B4D03F}" type="sib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BBDE09DE-E60B-4D5B-AEF4-91B02A4BA41D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رشد تدریجی قوای ادراکی</a:t>
          </a:r>
        </a:p>
      </dgm:t>
    </dgm:pt>
    <dgm:pt modelId="{A985E404-C059-4EE2-AF8A-BEC62DA39399}" type="parTrans" cxnId="{294ECE78-7D0D-42BF-AE67-B60684F73B42}">
      <dgm:prSet/>
      <dgm:spPr/>
      <dgm:t>
        <a:bodyPr/>
        <a:lstStyle/>
        <a:p>
          <a:pPr rtl="1"/>
          <a:endParaRPr lang="fa-IR"/>
        </a:p>
      </dgm:t>
    </dgm:pt>
    <dgm:pt modelId="{6E801F8E-263E-44CF-8077-BD0B3A2E2562}" type="sibTrans" cxnId="{294ECE78-7D0D-42BF-AE67-B60684F73B42}">
      <dgm:prSet/>
      <dgm:spPr/>
      <dgm:t>
        <a:bodyPr/>
        <a:lstStyle/>
        <a:p>
          <a:pPr rtl="1"/>
          <a:endParaRPr lang="fa-IR"/>
        </a:p>
      </dgm:t>
    </dgm:pt>
    <dgm:pt modelId="{B7196847-3605-44B1-A671-5BE6DB374276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آمیختگی تخیل به واقعیت</a:t>
          </a:r>
        </a:p>
      </dgm:t>
    </dgm:pt>
    <dgm:pt modelId="{41AB1F73-09F6-44EE-A9FF-9C64E056EF26}" type="parTrans" cxnId="{163C8653-1BC3-48CE-B270-6AEDF70A3FE8}">
      <dgm:prSet/>
      <dgm:spPr/>
      <dgm:t>
        <a:bodyPr/>
        <a:lstStyle/>
        <a:p>
          <a:pPr rtl="1"/>
          <a:endParaRPr lang="fa-IR"/>
        </a:p>
      </dgm:t>
    </dgm:pt>
    <dgm:pt modelId="{2C03518D-83AF-4439-985E-77F5FCD68B74}" type="sibTrans" cxnId="{163C8653-1BC3-48CE-B270-6AEDF70A3FE8}">
      <dgm:prSet/>
      <dgm:spPr/>
      <dgm:t>
        <a:bodyPr/>
        <a:lstStyle/>
        <a:p>
          <a:pPr rtl="1"/>
          <a:endParaRPr lang="fa-IR"/>
        </a:p>
      </dgm:t>
    </dgm:pt>
    <dgm:pt modelId="{A227789E-4B63-438C-838D-F9002BD0DDBB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علاقه وتوانایی یادگیری بالا</a:t>
          </a:r>
        </a:p>
      </dgm:t>
    </dgm:pt>
    <dgm:pt modelId="{8D7A9FB9-7E2F-4C80-917E-D7EA25A6F7AF}" type="parTrans" cxnId="{5E8DDD52-FA50-4E6D-9DE3-C0C92213274E}">
      <dgm:prSet/>
      <dgm:spPr/>
      <dgm:t>
        <a:bodyPr/>
        <a:lstStyle/>
        <a:p>
          <a:pPr rtl="1"/>
          <a:endParaRPr lang="fa-IR"/>
        </a:p>
      </dgm:t>
    </dgm:pt>
    <dgm:pt modelId="{C99EE5F3-D3F7-49C6-BF4C-EC9B9FF3B8D6}" type="sibTrans" cxnId="{5E8DDD52-FA50-4E6D-9DE3-C0C92213274E}">
      <dgm:prSet/>
      <dgm:spPr/>
      <dgm:t>
        <a:bodyPr/>
        <a:lstStyle/>
        <a:p>
          <a:pPr rtl="1"/>
          <a:endParaRPr lang="fa-IR"/>
        </a:p>
      </dgm:t>
    </dgm:pt>
    <dgm:pt modelId="{19494406-AD20-4A85-96A8-F334E3EC2D98}" type="pres">
      <dgm:prSet presAssocID="{832CBB0F-4677-4E66-8857-B6EEE9584F07}" presName="layout" presStyleCnt="0">
        <dgm:presLayoutVars>
          <dgm:chMax/>
          <dgm:chPref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3634E61C-1490-4B36-A6C5-A01950307807}" type="pres">
      <dgm:prSet presAssocID="{C1B4FE98-D31F-40D0-B39B-B358160FD71A}" presName="root" presStyleCnt="0">
        <dgm:presLayoutVars>
          <dgm:chMax/>
          <dgm:chPref val="4"/>
        </dgm:presLayoutVars>
      </dgm:prSet>
      <dgm:spPr/>
    </dgm:pt>
    <dgm:pt modelId="{97C9001E-B063-4906-A9A6-5FB374C9EFA6}" type="pres">
      <dgm:prSet presAssocID="{C1B4FE98-D31F-40D0-B39B-B358160FD71A}" presName="rootComposite" presStyleCnt="0">
        <dgm:presLayoutVars/>
      </dgm:prSet>
      <dgm:spPr/>
    </dgm:pt>
    <dgm:pt modelId="{18FDF093-B8B7-41D8-BF1C-0C4DDE3A2549}" type="pres">
      <dgm:prSet presAssocID="{C1B4FE98-D31F-40D0-B39B-B358160FD71A}" presName="rootText" presStyleLbl="node0" presStyleIdx="0" presStyleCnt="1" custLinFactNeighborX="-1137" custLinFactNeighborY="2478">
        <dgm:presLayoutVars>
          <dgm:chMax/>
          <dgm:chPref val="4"/>
        </dgm:presLayoutVars>
      </dgm:prSet>
      <dgm:spPr/>
      <dgm:t>
        <a:bodyPr/>
        <a:lstStyle/>
        <a:p>
          <a:pPr rtl="1"/>
          <a:endParaRPr lang="fa-IR"/>
        </a:p>
      </dgm:t>
    </dgm:pt>
    <dgm:pt modelId="{4329D1AF-F896-48F7-9C31-21351CD570BA}" type="pres">
      <dgm:prSet presAssocID="{C1B4FE98-D31F-40D0-B39B-B358160FD71A}" presName="childShape" presStyleCnt="0">
        <dgm:presLayoutVars>
          <dgm:chMax val="0"/>
          <dgm:chPref val="0"/>
        </dgm:presLayoutVars>
      </dgm:prSet>
      <dgm:spPr/>
    </dgm:pt>
    <dgm:pt modelId="{21EBFE67-ECE8-4EF0-BD20-8314F1189915}" type="pres">
      <dgm:prSet presAssocID="{D10496FC-B41B-491A-ADC5-7DAC2D6937BB}" presName="childComposite" presStyleCnt="0">
        <dgm:presLayoutVars>
          <dgm:chMax val="0"/>
          <dgm:chPref val="0"/>
        </dgm:presLayoutVars>
      </dgm:prSet>
      <dgm:spPr/>
    </dgm:pt>
    <dgm:pt modelId="{F2E25522-EE88-404B-A4C5-9A983DE92C8E}" type="pres">
      <dgm:prSet presAssocID="{D10496FC-B41B-491A-ADC5-7DAC2D6937BB}" presName="Image" presStyleLbl="node1" presStyleIdx="0" presStyleCnt="5" custScaleX="116686" custLinFactX="24344" custLinFactNeighborX="100000" custLinFactNeighborY="-8778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E531AC64-38E5-4AA1-898A-196ED42AA3D0}" type="pres">
      <dgm:prSet presAssocID="{D10496FC-B41B-491A-ADC5-7DAC2D6937BB}" presName="childText" presStyleLbl="lnNode1" presStyleIdx="0" presStyleCnt="5" custScaleX="179055" custLinFactNeighborX="-14375" custLinFactNeighborY="-87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FA84A6D-AF4D-475F-B5D8-A6CE9DCC3D63}" type="pres">
      <dgm:prSet presAssocID="{478620FE-920D-48D6-A514-DB443535883D}" presName="childComposite" presStyleCnt="0">
        <dgm:presLayoutVars>
          <dgm:chMax val="0"/>
          <dgm:chPref val="0"/>
        </dgm:presLayoutVars>
      </dgm:prSet>
      <dgm:spPr/>
    </dgm:pt>
    <dgm:pt modelId="{0BB23AAA-726C-43A9-B01F-2B13B0E79D81}" type="pres">
      <dgm:prSet presAssocID="{478620FE-920D-48D6-A514-DB443535883D}" presName="Image" presStyleLbl="node1" presStyleIdx="1" presStyleCnt="5" custScaleX="116686" custLinFactX="24344" custLinFactNeighborX="100000" custLinFactNeighborY="-8889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95134F1C-F41E-4D92-8C61-14A6A4B4277D}" type="pres">
      <dgm:prSet presAssocID="{478620FE-920D-48D6-A514-DB443535883D}" presName="childText" presStyleLbl="lnNode1" presStyleIdx="1" presStyleCnt="5" custScaleX="179055" custLinFactNeighborX="-14375" custLinFactNeighborY="-88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B24F5EE-C610-43D1-BD1C-36CEC4A08E30}" type="pres">
      <dgm:prSet presAssocID="{BBDE09DE-E60B-4D5B-AEF4-91B02A4BA41D}" presName="childComposite" presStyleCnt="0">
        <dgm:presLayoutVars>
          <dgm:chMax val="0"/>
          <dgm:chPref val="0"/>
        </dgm:presLayoutVars>
      </dgm:prSet>
      <dgm:spPr/>
    </dgm:pt>
    <dgm:pt modelId="{200F0840-4394-40C2-92F9-0B153DAC4D07}" type="pres">
      <dgm:prSet presAssocID="{BBDE09DE-E60B-4D5B-AEF4-91B02A4BA41D}" presName="Image" presStyleLbl="node1" presStyleIdx="2" presStyleCnt="5" custScaleX="116686" custLinFactX="24344" custLinFactNeighborX="100000" custLinFactNeighborY="-9000"/>
      <dgm:spPr>
        <a:blipFill>
          <a:blip xmlns:r="http://schemas.openxmlformats.org/officeDocument/2006/relationships" r:embed="rId3"/>
          <a:srcRect/>
          <a:stretch>
            <a:fillRect t="-27000" b="-27000"/>
          </a:stretch>
        </a:blipFill>
      </dgm:spPr>
      <dgm:t>
        <a:bodyPr/>
        <a:lstStyle/>
        <a:p>
          <a:pPr rtl="1"/>
          <a:endParaRPr lang="fa-IR"/>
        </a:p>
      </dgm:t>
    </dgm:pt>
    <dgm:pt modelId="{D51E3A24-A683-49FB-844B-B5079123071F}" type="pres">
      <dgm:prSet presAssocID="{BBDE09DE-E60B-4D5B-AEF4-91B02A4BA41D}" presName="childText" presStyleLbl="lnNode1" presStyleIdx="2" presStyleCnt="5" custScaleX="179055" custLinFactNeighborX="-14270" custLinFactNeighborY="-9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A8E4BD3-6428-4942-B403-523C61015614}" type="pres">
      <dgm:prSet presAssocID="{B7196847-3605-44B1-A671-5BE6DB374276}" presName="childComposite" presStyleCnt="0">
        <dgm:presLayoutVars>
          <dgm:chMax val="0"/>
          <dgm:chPref val="0"/>
        </dgm:presLayoutVars>
      </dgm:prSet>
      <dgm:spPr/>
    </dgm:pt>
    <dgm:pt modelId="{04B50BB2-82DD-4B1A-9F57-DBB355705240}" type="pres">
      <dgm:prSet presAssocID="{B7196847-3605-44B1-A671-5BE6DB374276}" presName="Image" presStyleLbl="node1" presStyleIdx="3" presStyleCnt="5" custScaleX="116686" custLinFactX="24344" custLinFactNeighborX="100000" custLinFactNeighborY="-2118"/>
      <dgm:spPr>
        <a:blipFill>
          <a:blip xmlns:r="http://schemas.openxmlformats.org/officeDocument/2006/relationships" r:embed="rId4"/>
          <a:srcRect/>
          <a:stretch>
            <a:fillRect l="-13000" r="-13000"/>
          </a:stretch>
        </a:blipFill>
      </dgm:spPr>
      <dgm:t>
        <a:bodyPr/>
        <a:lstStyle/>
        <a:p>
          <a:pPr rtl="1"/>
          <a:endParaRPr lang="fa-IR"/>
        </a:p>
      </dgm:t>
    </dgm:pt>
    <dgm:pt modelId="{F7ABA6C4-0EF3-49F7-8D0B-BCEF34CFF02F}" type="pres">
      <dgm:prSet presAssocID="{B7196847-3605-44B1-A671-5BE6DB374276}" presName="childText" presStyleLbl="lnNode1" presStyleIdx="3" presStyleCnt="5" custScaleX="179055" custLinFactNeighborX="-14375" custLinFactNeighborY="-21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FC3EA7F-3B11-4F83-BEA2-83F1DB01E6B6}" type="pres">
      <dgm:prSet presAssocID="{A227789E-4B63-438C-838D-F9002BD0DDBB}" presName="childComposite" presStyleCnt="0">
        <dgm:presLayoutVars>
          <dgm:chMax val="0"/>
          <dgm:chPref val="0"/>
        </dgm:presLayoutVars>
      </dgm:prSet>
      <dgm:spPr/>
    </dgm:pt>
    <dgm:pt modelId="{5EC5BE7A-5A91-47B3-A45B-D2F74F6F28BB}" type="pres">
      <dgm:prSet presAssocID="{A227789E-4B63-438C-838D-F9002BD0DDBB}" presName="Image" presStyleLbl="node1" presStyleIdx="4" presStyleCnt="5" custScaleX="116686" custLinFactX="26319" custLinFactNeighborX="100000" custLinFactNeighborY="8"/>
      <dgm:spPr>
        <a:blipFill>
          <a:blip xmlns:r="http://schemas.openxmlformats.org/officeDocument/2006/relationships" r:embed="rId5"/>
          <a:srcRect/>
          <a:stretch>
            <a:fillRect t="-27000" b="-27000"/>
          </a:stretch>
        </a:blipFill>
      </dgm:spPr>
      <dgm:t>
        <a:bodyPr/>
        <a:lstStyle/>
        <a:p>
          <a:pPr rtl="1"/>
          <a:endParaRPr lang="fa-IR"/>
        </a:p>
      </dgm:t>
    </dgm:pt>
    <dgm:pt modelId="{0425E0CE-1C0A-43ED-A0B4-0871D06A73DC}" type="pres">
      <dgm:prSet presAssocID="{A227789E-4B63-438C-838D-F9002BD0DDBB}" presName="childText" presStyleLbl="lnNode1" presStyleIdx="4" presStyleCnt="5" custScaleX="178431" custLinFactNeighborX="-29659" custLinFactNeighborY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9A09820-67B0-4BB2-84F2-533680F7ED5C}" type="presOf" srcId="{478620FE-920D-48D6-A514-DB443535883D}" destId="{95134F1C-F41E-4D92-8C61-14A6A4B4277D}" srcOrd="0" destOrd="0" presId="urn:microsoft.com/office/officeart/2008/layout/PictureAccentList"/>
    <dgm:cxn modelId="{163C8653-1BC3-48CE-B270-6AEDF70A3FE8}" srcId="{C1B4FE98-D31F-40D0-B39B-B358160FD71A}" destId="{B7196847-3605-44B1-A671-5BE6DB374276}" srcOrd="3" destOrd="0" parTransId="{41AB1F73-09F6-44EE-A9FF-9C64E056EF26}" sibTransId="{2C03518D-83AF-4439-985E-77F5FCD68B74}"/>
    <dgm:cxn modelId="{5E8DDD52-FA50-4E6D-9DE3-C0C92213274E}" srcId="{C1B4FE98-D31F-40D0-B39B-B358160FD71A}" destId="{A227789E-4B63-438C-838D-F9002BD0DDBB}" srcOrd="4" destOrd="0" parTransId="{8D7A9FB9-7E2F-4C80-917E-D7EA25A6F7AF}" sibTransId="{C99EE5F3-D3F7-49C6-BF4C-EC9B9FF3B8D6}"/>
    <dgm:cxn modelId="{04F60E22-2D12-46A8-9E1B-22C37CC6E318}" type="presOf" srcId="{D10496FC-B41B-491A-ADC5-7DAC2D6937BB}" destId="{E531AC64-38E5-4AA1-898A-196ED42AA3D0}" srcOrd="0" destOrd="0" presId="urn:microsoft.com/office/officeart/2008/layout/PictureAccentList"/>
    <dgm:cxn modelId="{6BF86D8D-51D4-450A-A8E4-8CB8750C003B}" srcId="{C1B4FE98-D31F-40D0-B39B-B358160FD71A}" destId="{478620FE-920D-48D6-A514-DB443535883D}" srcOrd="1" destOrd="0" parTransId="{75DE6367-5FD3-405E-8669-E7F7A639E0FD}" sibTransId="{5FE04FA3-D211-4A7D-8849-542BB4B4D03F}"/>
    <dgm:cxn modelId="{747D869F-9049-4F4B-8B07-0A1E7CDC5022}" srcId="{C1B4FE98-D31F-40D0-B39B-B358160FD71A}" destId="{D10496FC-B41B-491A-ADC5-7DAC2D6937BB}" srcOrd="0" destOrd="0" parTransId="{53159CAC-C1BA-4053-BDC8-740F070745EF}" sibTransId="{30A08ED7-7846-4E22-B88E-14C80586EA85}"/>
    <dgm:cxn modelId="{839600FF-631B-4966-8DC6-50CD2ABEDE2B}" type="presOf" srcId="{C1B4FE98-D31F-40D0-B39B-B358160FD71A}" destId="{18FDF093-B8B7-41D8-BF1C-0C4DDE3A2549}" srcOrd="0" destOrd="0" presId="urn:microsoft.com/office/officeart/2008/layout/PictureAccentList"/>
    <dgm:cxn modelId="{B7C68188-06DF-46A4-9881-01564067D83A}" type="presOf" srcId="{B7196847-3605-44B1-A671-5BE6DB374276}" destId="{F7ABA6C4-0EF3-49F7-8D0B-BCEF34CFF02F}" srcOrd="0" destOrd="0" presId="urn:microsoft.com/office/officeart/2008/layout/PictureAccentList"/>
    <dgm:cxn modelId="{250D3D2F-5BD6-4004-A449-599B59405F65}" type="presOf" srcId="{BBDE09DE-E60B-4D5B-AEF4-91B02A4BA41D}" destId="{D51E3A24-A683-49FB-844B-B5079123071F}" srcOrd="0" destOrd="0" presId="urn:microsoft.com/office/officeart/2008/layout/PictureAccentList"/>
    <dgm:cxn modelId="{294ECE78-7D0D-42BF-AE67-B60684F73B42}" srcId="{C1B4FE98-D31F-40D0-B39B-B358160FD71A}" destId="{BBDE09DE-E60B-4D5B-AEF4-91B02A4BA41D}" srcOrd="2" destOrd="0" parTransId="{A985E404-C059-4EE2-AF8A-BEC62DA39399}" sibTransId="{6E801F8E-263E-44CF-8077-BD0B3A2E2562}"/>
    <dgm:cxn modelId="{3756F719-9755-47AA-A426-7654C71C5BC0}" type="presOf" srcId="{832CBB0F-4677-4E66-8857-B6EEE9584F07}" destId="{19494406-AD20-4A85-96A8-F334E3EC2D98}" srcOrd="0" destOrd="0" presId="urn:microsoft.com/office/officeart/2008/layout/PictureAccentList"/>
    <dgm:cxn modelId="{C876CB18-422D-4570-A724-52FD10733246}" srcId="{832CBB0F-4677-4E66-8857-B6EEE9584F07}" destId="{C1B4FE98-D31F-40D0-B39B-B358160FD71A}" srcOrd="0" destOrd="0" parTransId="{E7C4AFAD-27D3-4ECA-A342-6874D9F68449}" sibTransId="{91778D0B-CF47-4085-A3F1-02796EC1B5F6}"/>
    <dgm:cxn modelId="{97F836C0-9E1D-4589-80AC-05AA679BDC34}" type="presOf" srcId="{A227789E-4B63-438C-838D-F9002BD0DDBB}" destId="{0425E0CE-1C0A-43ED-A0B4-0871D06A73DC}" srcOrd="0" destOrd="0" presId="urn:microsoft.com/office/officeart/2008/layout/PictureAccentList"/>
    <dgm:cxn modelId="{850E607E-C2CB-49D3-9590-BE0385ADE493}" type="presParOf" srcId="{19494406-AD20-4A85-96A8-F334E3EC2D98}" destId="{3634E61C-1490-4B36-A6C5-A01950307807}" srcOrd="0" destOrd="0" presId="urn:microsoft.com/office/officeart/2008/layout/PictureAccentList"/>
    <dgm:cxn modelId="{28F774FE-1944-4C23-952E-182F989BA499}" type="presParOf" srcId="{3634E61C-1490-4B36-A6C5-A01950307807}" destId="{97C9001E-B063-4906-A9A6-5FB374C9EFA6}" srcOrd="0" destOrd="0" presId="urn:microsoft.com/office/officeart/2008/layout/PictureAccentList"/>
    <dgm:cxn modelId="{762E4827-1E24-46B4-9153-045B1FF7563F}" type="presParOf" srcId="{97C9001E-B063-4906-A9A6-5FB374C9EFA6}" destId="{18FDF093-B8B7-41D8-BF1C-0C4DDE3A2549}" srcOrd="0" destOrd="0" presId="urn:microsoft.com/office/officeart/2008/layout/PictureAccentList"/>
    <dgm:cxn modelId="{202E3F3C-6121-4C8E-976C-1FEADF4BFFA4}" type="presParOf" srcId="{3634E61C-1490-4B36-A6C5-A01950307807}" destId="{4329D1AF-F896-48F7-9C31-21351CD570BA}" srcOrd="1" destOrd="0" presId="urn:microsoft.com/office/officeart/2008/layout/PictureAccentList"/>
    <dgm:cxn modelId="{62CD50CB-633C-442D-A8A3-ADFC0F451CE8}" type="presParOf" srcId="{4329D1AF-F896-48F7-9C31-21351CD570BA}" destId="{21EBFE67-ECE8-4EF0-BD20-8314F1189915}" srcOrd="0" destOrd="0" presId="urn:microsoft.com/office/officeart/2008/layout/PictureAccentList"/>
    <dgm:cxn modelId="{ABD389A5-6CEB-4188-A90E-A73E70761CEB}" type="presParOf" srcId="{21EBFE67-ECE8-4EF0-BD20-8314F1189915}" destId="{F2E25522-EE88-404B-A4C5-9A983DE92C8E}" srcOrd="0" destOrd="0" presId="urn:microsoft.com/office/officeart/2008/layout/PictureAccentList"/>
    <dgm:cxn modelId="{5721476F-9846-433E-A4DB-1FEEF03E3E00}" type="presParOf" srcId="{21EBFE67-ECE8-4EF0-BD20-8314F1189915}" destId="{E531AC64-38E5-4AA1-898A-196ED42AA3D0}" srcOrd="1" destOrd="0" presId="urn:microsoft.com/office/officeart/2008/layout/PictureAccentList"/>
    <dgm:cxn modelId="{E2514F8C-76C8-4CC3-816C-D157F2D62F8B}" type="presParOf" srcId="{4329D1AF-F896-48F7-9C31-21351CD570BA}" destId="{5FA84A6D-AF4D-475F-B5D8-A6CE9DCC3D63}" srcOrd="1" destOrd="0" presId="urn:microsoft.com/office/officeart/2008/layout/PictureAccentList"/>
    <dgm:cxn modelId="{292F4A25-2122-4C75-9CFE-C7460713462C}" type="presParOf" srcId="{5FA84A6D-AF4D-475F-B5D8-A6CE9DCC3D63}" destId="{0BB23AAA-726C-43A9-B01F-2B13B0E79D81}" srcOrd="0" destOrd="0" presId="urn:microsoft.com/office/officeart/2008/layout/PictureAccentList"/>
    <dgm:cxn modelId="{904D51A9-ECD6-4660-9526-FBA83BB4709B}" type="presParOf" srcId="{5FA84A6D-AF4D-475F-B5D8-A6CE9DCC3D63}" destId="{95134F1C-F41E-4D92-8C61-14A6A4B4277D}" srcOrd="1" destOrd="0" presId="urn:microsoft.com/office/officeart/2008/layout/PictureAccentList"/>
    <dgm:cxn modelId="{EFC5AC1D-1411-497E-8002-F122920A19AC}" type="presParOf" srcId="{4329D1AF-F896-48F7-9C31-21351CD570BA}" destId="{0B24F5EE-C610-43D1-BD1C-36CEC4A08E30}" srcOrd="2" destOrd="0" presId="urn:microsoft.com/office/officeart/2008/layout/PictureAccentList"/>
    <dgm:cxn modelId="{A597ABA3-497A-433C-B6EA-CFE87C795086}" type="presParOf" srcId="{0B24F5EE-C610-43D1-BD1C-36CEC4A08E30}" destId="{200F0840-4394-40C2-92F9-0B153DAC4D07}" srcOrd="0" destOrd="0" presId="urn:microsoft.com/office/officeart/2008/layout/PictureAccentList"/>
    <dgm:cxn modelId="{A60F43BA-A3C8-4060-A1F4-1FA179CEDA96}" type="presParOf" srcId="{0B24F5EE-C610-43D1-BD1C-36CEC4A08E30}" destId="{D51E3A24-A683-49FB-844B-B5079123071F}" srcOrd="1" destOrd="0" presId="urn:microsoft.com/office/officeart/2008/layout/PictureAccentList"/>
    <dgm:cxn modelId="{6B4E3842-4BA8-4F77-A0CF-809910FBE587}" type="presParOf" srcId="{4329D1AF-F896-48F7-9C31-21351CD570BA}" destId="{BA8E4BD3-6428-4942-B403-523C61015614}" srcOrd="3" destOrd="0" presId="urn:microsoft.com/office/officeart/2008/layout/PictureAccentList"/>
    <dgm:cxn modelId="{5B66EC1B-6594-4F55-AA32-20CBBD938C30}" type="presParOf" srcId="{BA8E4BD3-6428-4942-B403-523C61015614}" destId="{04B50BB2-82DD-4B1A-9F57-DBB355705240}" srcOrd="0" destOrd="0" presId="urn:microsoft.com/office/officeart/2008/layout/PictureAccentList"/>
    <dgm:cxn modelId="{3038EEE6-F38A-4146-8E48-C7B20EF367DA}" type="presParOf" srcId="{BA8E4BD3-6428-4942-B403-523C61015614}" destId="{F7ABA6C4-0EF3-49F7-8D0B-BCEF34CFF02F}" srcOrd="1" destOrd="0" presId="urn:microsoft.com/office/officeart/2008/layout/PictureAccentList"/>
    <dgm:cxn modelId="{0EB152CA-DF40-434E-B5EF-2B0AB6831403}" type="presParOf" srcId="{4329D1AF-F896-48F7-9C31-21351CD570BA}" destId="{7FC3EA7F-3B11-4F83-BEA2-83F1DB01E6B6}" srcOrd="4" destOrd="0" presId="urn:microsoft.com/office/officeart/2008/layout/PictureAccentList"/>
    <dgm:cxn modelId="{6C810D70-F005-40D4-82AA-880F838BE4AB}" type="presParOf" srcId="{7FC3EA7F-3B11-4F83-BEA2-83F1DB01E6B6}" destId="{5EC5BE7A-5A91-47B3-A45B-D2F74F6F28BB}" srcOrd="0" destOrd="0" presId="urn:microsoft.com/office/officeart/2008/layout/PictureAccentList"/>
    <dgm:cxn modelId="{23C7B2BF-DB45-49EF-A829-131F94006847}" type="presParOf" srcId="{7FC3EA7F-3B11-4F83-BEA2-83F1DB01E6B6}" destId="{0425E0CE-1C0A-43ED-A0B4-0871D06A73DC}" srcOrd="1" destOrd="0" presId="urn:microsoft.com/office/officeart/2008/layout/PictureAccentList"/>
  </dgm:cxnLst>
  <dgm:bg>
    <a:blipFill>
      <a:blip xmlns:r="http://schemas.openxmlformats.org/officeDocument/2006/relationships" r:embed="rId6"/>
      <a:stretch>
        <a:fillRect t="-27000" b="-27000"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2CBB0F-4677-4E66-8857-B6EEE9584F07}" type="doc">
      <dgm:prSet loTypeId="urn:microsoft.com/office/officeart/2008/layout/PictureAccent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C1B4FE98-D31F-40D0-B39B-B358160FD71A}">
      <dgm:prSet phldrT="[Text]" custT="1"/>
      <dgm:spPr/>
      <dgm:t>
        <a:bodyPr/>
        <a:lstStyle/>
        <a:p>
          <a:pPr rtl="1"/>
          <a:r>
            <a:rPr lang="fa-IR" sz="6000" b="1" cap="none" spc="0" dirty="0" smtClean="0">
              <a:ln w="11430"/>
              <a:solidFill>
                <a:srgbClr val="92D05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ویژگی ها</a:t>
          </a:r>
          <a:endParaRPr lang="fa-IR" sz="6000" b="1" cap="none" spc="0" dirty="0">
            <a:ln w="11430"/>
            <a:solidFill>
              <a:srgbClr val="92D05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gm:t>
    </dgm:pt>
    <dgm:pt modelId="{E7C4AFAD-27D3-4ECA-A342-6874D9F68449}" type="par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91778D0B-CF47-4085-A3F1-02796EC1B5F6}" type="sib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D10496FC-B41B-491A-ADC5-7DAC2D6937BB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رشد استعداد حفظ ویادآوری</a:t>
          </a:r>
          <a:endParaRPr lang="fa-IR" sz="5400" b="1" cap="none" spc="0" dirty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  <a:cs typeface="B Koodak" pitchFamily="2" charset="-78"/>
          </a:endParaRPr>
        </a:p>
      </dgm:t>
    </dgm:pt>
    <dgm:pt modelId="{53159CAC-C1BA-4053-BDC8-740F070745EF}" type="par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30A08ED7-7846-4E22-B88E-14C80586EA85}" type="sib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478620FE-920D-48D6-A514-DB443535883D}">
      <dgm:prSet phldrT="[Text]" custT="1"/>
      <dgm:spPr/>
      <dgm:t>
        <a:bodyPr/>
        <a:lstStyle/>
        <a:p>
          <a:pPr rtl="1"/>
          <a:r>
            <a:rPr lang="fa-IR" sz="4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ارتباط عاطفی بالا وکم گستره </a:t>
          </a:r>
          <a:r>
            <a:rPr lang="fa-IR" sz="2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مادر پدرو معلم</a:t>
          </a:r>
          <a:endParaRPr lang="fa-IR" sz="4400" b="1" cap="none" spc="0" dirty="0" smtClean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  <a:cs typeface="B Koodak" pitchFamily="2" charset="-78"/>
          </a:endParaRPr>
        </a:p>
      </dgm:t>
    </dgm:pt>
    <dgm:pt modelId="{75DE6367-5FD3-405E-8669-E7F7A639E0FD}" type="par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5FE04FA3-D211-4A7D-8849-542BB4B4D03F}" type="sib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BBDE09DE-E60B-4D5B-AEF4-91B02A4BA41D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طبقه بندی ارزشی </a:t>
          </a:r>
          <a:r>
            <a:rPr lang="fa-IR" sz="20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براساس ملاکهای حسی نه انتزاعی</a:t>
          </a:r>
          <a:endParaRPr lang="fa-IR" sz="4400" b="1" cap="none" spc="0" dirty="0" smtClean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  <a:cs typeface="B Koodak" pitchFamily="2" charset="-78"/>
          </a:endParaRPr>
        </a:p>
      </dgm:t>
    </dgm:pt>
    <dgm:pt modelId="{A985E404-C059-4EE2-AF8A-BEC62DA39399}" type="parTrans" cxnId="{294ECE78-7D0D-42BF-AE67-B60684F73B42}">
      <dgm:prSet/>
      <dgm:spPr/>
      <dgm:t>
        <a:bodyPr/>
        <a:lstStyle/>
        <a:p>
          <a:pPr rtl="1"/>
          <a:endParaRPr lang="fa-IR"/>
        </a:p>
      </dgm:t>
    </dgm:pt>
    <dgm:pt modelId="{6E801F8E-263E-44CF-8077-BD0B3A2E2562}" type="sibTrans" cxnId="{294ECE78-7D0D-42BF-AE67-B60684F73B42}">
      <dgm:prSet/>
      <dgm:spPr/>
      <dgm:t>
        <a:bodyPr/>
        <a:lstStyle/>
        <a:p>
          <a:pPr rtl="1"/>
          <a:endParaRPr lang="fa-IR"/>
        </a:p>
      </dgm:t>
    </dgm:pt>
    <dgm:pt modelId="{B7196847-3605-44B1-A671-5BE6DB374276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الگوپذیری از صفات</a:t>
          </a:r>
          <a:r>
            <a:rPr lang="fa-IR" sz="32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/قهرمان پروری</a:t>
          </a:r>
          <a:endParaRPr lang="fa-IR" sz="5400" b="1" cap="none" spc="0" dirty="0" smtClean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  <a:cs typeface="B Koodak" pitchFamily="2" charset="-78"/>
          </a:endParaRPr>
        </a:p>
      </dgm:t>
    </dgm:pt>
    <dgm:pt modelId="{41AB1F73-09F6-44EE-A9FF-9C64E056EF26}" type="parTrans" cxnId="{163C8653-1BC3-48CE-B270-6AEDF70A3FE8}">
      <dgm:prSet/>
      <dgm:spPr/>
      <dgm:t>
        <a:bodyPr/>
        <a:lstStyle/>
        <a:p>
          <a:pPr rtl="1"/>
          <a:endParaRPr lang="fa-IR"/>
        </a:p>
      </dgm:t>
    </dgm:pt>
    <dgm:pt modelId="{2C03518D-83AF-4439-985E-77F5FCD68B74}" type="sibTrans" cxnId="{163C8653-1BC3-48CE-B270-6AEDF70A3FE8}">
      <dgm:prSet/>
      <dgm:spPr/>
      <dgm:t>
        <a:bodyPr/>
        <a:lstStyle/>
        <a:p>
          <a:pPr rtl="1"/>
          <a:endParaRPr lang="fa-IR"/>
        </a:p>
      </dgm:t>
    </dgm:pt>
    <dgm:pt modelId="{A227789E-4B63-438C-838D-F9002BD0DDBB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ظهور استعدادها</a:t>
          </a:r>
        </a:p>
      </dgm:t>
    </dgm:pt>
    <dgm:pt modelId="{8D7A9FB9-7E2F-4C80-917E-D7EA25A6F7AF}" type="parTrans" cxnId="{5E8DDD52-FA50-4E6D-9DE3-C0C92213274E}">
      <dgm:prSet/>
      <dgm:spPr/>
      <dgm:t>
        <a:bodyPr/>
        <a:lstStyle/>
        <a:p>
          <a:pPr rtl="1"/>
          <a:endParaRPr lang="fa-IR"/>
        </a:p>
      </dgm:t>
    </dgm:pt>
    <dgm:pt modelId="{C99EE5F3-D3F7-49C6-BF4C-EC9B9FF3B8D6}" type="sibTrans" cxnId="{5E8DDD52-FA50-4E6D-9DE3-C0C92213274E}">
      <dgm:prSet/>
      <dgm:spPr/>
      <dgm:t>
        <a:bodyPr/>
        <a:lstStyle/>
        <a:p>
          <a:pPr rtl="1"/>
          <a:endParaRPr lang="fa-IR"/>
        </a:p>
      </dgm:t>
    </dgm:pt>
    <dgm:pt modelId="{19494406-AD20-4A85-96A8-F334E3EC2D98}" type="pres">
      <dgm:prSet presAssocID="{832CBB0F-4677-4E66-8857-B6EEE9584F07}" presName="layout" presStyleCnt="0">
        <dgm:presLayoutVars>
          <dgm:chMax/>
          <dgm:chPref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3634E61C-1490-4B36-A6C5-A01950307807}" type="pres">
      <dgm:prSet presAssocID="{C1B4FE98-D31F-40D0-B39B-B358160FD71A}" presName="root" presStyleCnt="0">
        <dgm:presLayoutVars>
          <dgm:chMax/>
          <dgm:chPref val="4"/>
        </dgm:presLayoutVars>
      </dgm:prSet>
      <dgm:spPr/>
    </dgm:pt>
    <dgm:pt modelId="{97C9001E-B063-4906-A9A6-5FB374C9EFA6}" type="pres">
      <dgm:prSet presAssocID="{C1B4FE98-D31F-40D0-B39B-B358160FD71A}" presName="rootComposite" presStyleCnt="0">
        <dgm:presLayoutVars/>
      </dgm:prSet>
      <dgm:spPr/>
    </dgm:pt>
    <dgm:pt modelId="{18FDF093-B8B7-41D8-BF1C-0C4DDE3A2549}" type="pres">
      <dgm:prSet presAssocID="{C1B4FE98-D31F-40D0-B39B-B358160FD71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pPr rtl="1"/>
          <a:endParaRPr lang="fa-IR"/>
        </a:p>
      </dgm:t>
    </dgm:pt>
    <dgm:pt modelId="{4329D1AF-F896-48F7-9C31-21351CD570BA}" type="pres">
      <dgm:prSet presAssocID="{C1B4FE98-D31F-40D0-B39B-B358160FD71A}" presName="childShape" presStyleCnt="0">
        <dgm:presLayoutVars>
          <dgm:chMax val="0"/>
          <dgm:chPref val="0"/>
        </dgm:presLayoutVars>
      </dgm:prSet>
      <dgm:spPr/>
    </dgm:pt>
    <dgm:pt modelId="{21EBFE67-ECE8-4EF0-BD20-8314F1189915}" type="pres">
      <dgm:prSet presAssocID="{D10496FC-B41B-491A-ADC5-7DAC2D6937BB}" presName="childComposite" presStyleCnt="0">
        <dgm:presLayoutVars>
          <dgm:chMax val="0"/>
          <dgm:chPref val="0"/>
        </dgm:presLayoutVars>
      </dgm:prSet>
      <dgm:spPr/>
    </dgm:pt>
    <dgm:pt modelId="{F2E25522-EE88-404B-A4C5-9A983DE92C8E}" type="pres">
      <dgm:prSet presAssocID="{D10496FC-B41B-491A-ADC5-7DAC2D6937BB}" presName="Image" presStyleLbl="node1" presStyleIdx="0" presStyleCnt="5" custScaleX="116687" custLinFactX="24344" custLinFactNeighborX="100000" custLinFactNeighborY="-8778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E531AC64-38E5-4AA1-898A-196ED42AA3D0}" type="pres">
      <dgm:prSet presAssocID="{D10496FC-B41B-491A-ADC5-7DAC2D6937BB}" presName="childText" presStyleLbl="lnNode1" presStyleIdx="0" presStyleCnt="5" custScaleX="179055" custLinFactNeighborX="-14375" custLinFactNeighborY="-87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FA84A6D-AF4D-475F-B5D8-A6CE9DCC3D63}" type="pres">
      <dgm:prSet presAssocID="{478620FE-920D-48D6-A514-DB443535883D}" presName="childComposite" presStyleCnt="0">
        <dgm:presLayoutVars>
          <dgm:chMax val="0"/>
          <dgm:chPref val="0"/>
        </dgm:presLayoutVars>
      </dgm:prSet>
      <dgm:spPr/>
    </dgm:pt>
    <dgm:pt modelId="{0BB23AAA-726C-43A9-B01F-2B13B0E79D81}" type="pres">
      <dgm:prSet presAssocID="{478620FE-920D-48D6-A514-DB443535883D}" presName="Image" presStyleLbl="node1" presStyleIdx="1" presStyleCnt="5" custScaleX="116687" custLinFactX="24344" custLinFactNeighborX="100000" custLinFactNeighborY="-8889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95134F1C-F41E-4D92-8C61-14A6A4B4277D}" type="pres">
      <dgm:prSet presAssocID="{478620FE-920D-48D6-A514-DB443535883D}" presName="childText" presStyleLbl="lnNode1" presStyleIdx="1" presStyleCnt="5" custScaleX="179055" custLinFactNeighborX="-14375" custLinFactNeighborY="-88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B24F5EE-C610-43D1-BD1C-36CEC4A08E30}" type="pres">
      <dgm:prSet presAssocID="{BBDE09DE-E60B-4D5B-AEF4-91B02A4BA41D}" presName="childComposite" presStyleCnt="0">
        <dgm:presLayoutVars>
          <dgm:chMax val="0"/>
          <dgm:chPref val="0"/>
        </dgm:presLayoutVars>
      </dgm:prSet>
      <dgm:spPr/>
    </dgm:pt>
    <dgm:pt modelId="{200F0840-4394-40C2-92F9-0B153DAC4D07}" type="pres">
      <dgm:prSet presAssocID="{BBDE09DE-E60B-4D5B-AEF4-91B02A4BA41D}" presName="Image" presStyleLbl="node1" presStyleIdx="2" presStyleCnt="5" custScaleX="116687" custLinFactX="24344" custLinFactNeighborX="100000" custLinFactNeighborY="-9000"/>
      <dgm:spPr>
        <a:blipFill>
          <a:blip xmlns:r="http://schemas.openxmlformats.org/officeDocument/2006/relationships" r:embed="rId3"/>
          <a:srcRect/>
          <a:stretch>
            <a:fillRect t="-27000" b="-27000"/>
          </a:stretch>
        </a:blipFill>
      </dgm:spPr>
      <dgm:t>
        <a:bodyPr/>
        <a:lstStyle/>
        <a:p>
          <a:pPr rtl="1"/>
          <a:endParaRPr lang="fa-IR"/>
        </a:p>
      </dgm:t>
    </dgm:pt>
    <dgm:pt modelId="{D51E3A24-A683-49FB-844B-B5079123071F}" type="pres">
      <dgm:prSet presAssocID="{BBDE09DE-E60B-4D5B-AEF4-91B02A4BA41D}" presName="childText" presStyleLbl="lnNode1" presStyleIdx="2" presStyleCnt="5" custScaleX="179055" custLinFactNeighborX="-14375" custLinFactNeighborY="-9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A8E4BD3-6428-4942-B403-523C61015614}" type="pres">
      <dgm:prSet presAssocID="{B7196847-3605-44B1-A671-5BE6DB374276}" presName="childComposite" presStyleCnt="0">
        <dgm:presLayoutVars>
          <dgm:chMax val="0"/>
          <dgm:chPref val="0"/>
        </dgm:presLayoutVars>
      </dgm:prSet>
      <dgm:spPr/>
    </dgm:pt>
    <dgm:pt modelId="{04B50BB2-82DD-4B1A-9F57-DBB355705240}" type="pres">
      <dgm:prSet presAssocID="{B7196847-3605-44B1-A671-5BE6DB374276}" presName="Image" presStyleLbl="node1" presStyleIdx="3" presStyleCnt="5" custScaleX="116687" custLinFactX="24344" custLinFactNeighborX="100000" custLinFactNeighborY="-2118"/>
      <dgm:spPr>
        <a:blipFill>
          <a:blip xmlns:r="http://schemas.openxmlformats.org/officeDocument/2006/relationships" r:embed="rId4"/>
          <a:srcRect/>
          <a:stretch>
            <a:fillRect l="-13000" r="-13000"/>
          </a:stretch>
        </a:blipFill>
      </dgm:spPr>
      <dgm:t>
        <a:bodyPr/>
        <a:lstStyle/>
        <a:p>
          <a:pPr rtl="1"/>
          <a:endParaRPr lang="fa-IR"/>
        </a:p>
      </dgm:t>
    </dgm:pt>
    <dgm:pt modelId="{F7ABA6C4-0EF3-49F7-8D0B-BCEF34CFF02F}" type="pres">
      <dgm:prSet presAssocID="{B7196847-3605-44B1-A671-5BE6DB374276}" presName="childText" presStyleLbl="lnNode1" presStyleIdx="3" presStyleCnt="5" custScaleX="179055" custLinFactNeighborX="-14375" custLinFactNeighborY="-21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FC3EA7F-3B11-4F83-BEA2-83F1DB01E6B6}" type="pres">
      <dgm:prSet presAssocID="{A227789E-4B63-438C-838D-F9002BD0DDBB}" presName="childComposite" presStyleCnt="0">
        <dgm:presLayoutVars>
          <dgm:chMax val="0"/>
          <dgm:chPref val="0"/>
        </dgm:presLayoutVars>
      </dgm:prSet>
      <dgm:spPr/>
    </dgm:pt>
    <dgm:pt modelId="{5EC5BE7A-5A91-47B3-A45B-D2F74F6F28BB}" type="pres">
      <dgm:prSet presAssocID="{A227789E-4B63-438C-838D-F9002BD0DDBB}" presName="Image" presStyleLbl="node1" presStyleIdx="4" presStyleCnt="5" custScaleX="116687" custLinFactX="26319" custLinFactNeighborX="100000" custLinFactNeighborY="8"/>
      <dgm:spPr>
        <a:blipFill>
          <a:blip xmlns:r="http://schemas.openxmlformats.org/officeDocument/2006/relationships" r:embed="rId5"/>
          <a:srcRect/>
          <a:stretch>
            <a:fillRect t="-27000" b="-27000"/>
          </a:stretch>
        </a:blipFill>
      </dgm:spPr>
      <dgm:t>
        <a:bodyPr/>
        <a:lstStyle/>
        <a:p>
          <a:pPr rtl="1"/>
          <a:endParaRPr lang="fa-IR"/>
        </a:p>
      </dgm:t>
    </dgm:pt>
    <dgm:pt modelId="{0425E0CE-1C0A-43ED-A0B4-0871D06A73DC}" type="pres">
      <dgm:prSet presAssocID="{A227789E-4B63-438C-838D-F9002BD0DDBB}" presName="childText" presStyleLbl="lnNode1" presStyleIdx="4" presStyleCnt="5" custScaleX="178431" custLinFactNeighborX="-29659" custLinFactNeighborY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4998521-D220-4EF6-B934-D041370E5604}" type="presOf" srcId="{BBDE09DE-E60B-4D5B-AEF4-91B02A4BA41D}" destId="{D51E3A24-A683-49FB-844B-B5079123071F}" srcOrd="0" destOrd="0" presId="urn:microsoft.com/office/officeart/2008/layout/PictureAccentList"/>
    <dgm:cxn modelId="{163C8653-1BC3-48CE-B270-6AEDF70A3FE8}" srcId="{C1B4FE98-D31F-40D0-B39B-B358160FD71A}" destId="{B7196847-3605-44B1-A671-5BE6DB374276}" srcOrd="3" destOrd="0" parTransId="{41AB1F73-09F6-44EE-A9FF-9C64E056EF26}" sibTransId="{2C03518D-83AF-4439-985E-77F5FCD68B74}"/>
    <dgm:cxn modelId="{5E8DDD52-FA50-4E6D-9DE3-C0C92213274E}" srcId="{C1B4FE98-D31F-40D0-B39B-B358160FD71A}" destId="{A227789E-4B63-438C-838D-F9002BD0DDBB}" srcOrd="4" destOrd="0" parTransId="{8D7A9FB9-7E2F-4C80-917E-D7EA25A6F7AF}" sibTransId="{C99EE5F3-D3F7-49C6-BF4C-EC9B9FF3B8D6}"/>
    <dgm:cxn modelId="{076704B6-97DA-47C7-BF01-8B18B32DAE80}" type="presOf" srcId="{B7196847-3605-44B1-A671-5BE6DB374276}" destId="{F7ABA6C4-0EF3-49F7-8D0B-BCEF34CFF02F}" srcOrd="0" destOrd="0" presId="urn:microsoft.com/office/officeart/2008/layout/PictureAccentList"/>
    <dgm:cxn modelId="{AD33DD84-8465-4919-AF0B-2681BC7E4A0F}" type="presOf" srcId="{832CBB0F-4677-4E66-8857-B6EEE9584F07}" destId="{19494406-AD20-4A85-96A8-F334E3EC2D98}" srcOrd="0" destOrd="0" presId="urn:microsoft.com/office/officeart/2008/layout/PictureAccentList"/>
    <dgm:cxn modelId="{6BF86D8D-51D4-450A-A8E4-8CB8750C003B}" srcId="{C1B4FE98-D31F-40D0-B39B-B358160FD71A}" destId="{478620FE-920D-48D6-A514-DB443535883D}" srcOrd="1" destOrd="0" parTransId="{75DE6367-5FD3-405E-8669-E7F7A639E0FD}" sibTransId="{5FE04FA3-D211-4A7D-8849-542BB4B4D03F}"/>
    <dgm:cxn modelId="{4444D6CB-3091-4467-BD52-F3E98641FAB1}" type="presOf" srcId="{A227789E-4B63-438C-838D-F9002BD0DDBB}" destId="{0425E0CE-1C0A-43ED-A0B4-0871D06A73DC}" srcOrd="0" destOrd="0" presId="urn:microsoft.com/office/officeart/2008/layout/PictureAccentList"/>
    <dgm:cxn modelId="{747D869F-9049-4F4B-8B07-0A1E7CDC5022}" srcId="{C1B4FE98-D31F-40D0-B39B-B358160FD71A}" destId="{D10496FC-B41B-491A-ADC5-7DAC2D6937BB}" srcOrd="0" destOrd="0" parTransId="{53159CAC-C1BA-4053-BDC8-740F070745EF}" sibTransId="{30A08ED7-7846-4E22-B88E-14C80586EA85}"/>
    <dgm:cxn modelId="{87406BA2-9BF4-4639-866A-00A0E8CC14E8}" type="presOf" srcId="{C1B4FE98-D31F-40D0-B39B-B358160FD71A}" destId="{18FDF093-B8B7-41D8-BF1C-0C4DDE3A2549}" srcOrd="0" destOrd="0" presId="urn:microsoft.com/office/officeart/2008/layout/PictureAccentList"/>
    <dgm:cxn modelId="{E57A16B0-E938-4943-ABD7-9F2A8E696104}" type="presOf" srcId="{D10496FC-B41B-491A-ADC5-7DAC2D6937BB}" destId="{E531AC64-38E5-4AA1-898A-196ED42AA3D0}" srcOrd="0" destOrd="0" presId="urn:microsoft.com/office/officeart/2008/layout/PictureAccentList"/>
    <dgm:cxn modelId="{CDCD3918-5F51-4C78-A249-FB9BCE262228}" type="presOf" srcId="{478620FE-920D-48D6-A514-DB443535883D}" destId="{95134F1C-F41E-4D92-8C61-14A6A4B4277D}" srcOrd="0" destOrd="0" presId="urn:microsoft.com/office/officeart/2008/layout/PictureAccentList"/>
    <dgm:cxn modelId="{294ECE78-7D0D-42BF-AE67-B60684F73B42}" srcId="{C1B4FE98-D31F-40D0-B39B-B358160FD71A}" destId="{BBDE09DE-E60B-4D5B-AEF4-91B02A4BA41D}" srcOrd="2" destOrd="0" parTransId="{A985E404-C059-4EE2-AF8A-BEC62DA39399}" sibTransId="{6E801F8E-263E-44CF-8077-BD0B3A2E2562}"/>
    <dgm:cxn modelId="{C876CB18-422D-4570-A724-52FD10733246}" srcId="{832CBB0F-4677-4E66-8857-B6EEE9584F07}" destId="{C1B4FE98-D31F-40D0-B39B-B358160FD71A}" srcOrd="0" destOrd="0" parTransId="{E7C4AFAD-27D3-4ECA-A342-6874D9F68449}" sibTransId="{91778D0B-CF47-4085-A3F1-02796EC1B5F6}"/>
    <dgm:cxn modelId="{A5408A0C-CC90-464B-80B0-5E64EB67A5DA}" type="presParOf" srcId="{19494406-AD20-4A85-96A8-F334E3EC2D98}" destId="{3634E61C-1490-4B36-A6C5-A01950307807}" srcOrd="0" destOrd="0" presId="urn:microsoft.com/office/officeart/2008/layout/PictureAccentList"/>
    <dgm:cxn modelId="{7E98479D-179C-418E-A60E-AEF35BF7AFBC}" type="presParOf" srcId="{3634E61C-1490-4B36-A6C5-A01950307807}" destId="{97C9001E-B063-4906-A9A6-5FB374C9EFA6}" srcOrd="0" destOrd="0" presId="urn:microsoft.com/office/officeart/2008/layout/PictureAccentList"/>
    <dgm:cxn modelId="{EA48DD0F-677E-4CE8-A25D-FCBA092792A9}" type="presParOf" srcId="{97C9001E-B063-4906-A9A6-5FB374C9EFA6}" destId="{18FDF093-B8B7-41D8-BF1C-0C4DDE3A2549}" srcOrd="0" destOrd="0" presId="urn:microsoft.com/office/officeart/2008/layout/PictureAccentList"/>
    <dgm:cxn modelId="{709AD03D-7EA6-455D-8CE6-06E283EFED7A}" type="presParOf" srcId="{3634E61C-1490-4B36-A6C5-A01950307807}" destId="{4329D1AF-F896-48F7-9C31-21351CD570BA}" srcOrd="1" destOrd="0" presId="urn:microsoft.com/office/officeart/2008/layout/PictureAccentList"/>
    <dgm:cxn modelId="{7AB370C1-976B-450A-A024-887903226224}" type="presParOf" srcId="{4329D1AF-F896-48F7-9C31-21351CD570BA}" destId="{21EBFE67-ECE8-4EF0-BD20-8314F1189915}" srcOrd="0" destOrd="0" presId="urn:microsoft.com/office/officeart/2008/layout/PictureAccentList"/>
    <dgm:cxn modelId="{430AD7C5-101F-417F-8F71-7C5B1EE002A8}" type="presParOf" srcId="{21EBFE67-ECE8-4EF0-BD20-8314F1189915}" destId="{F2E25522-EE88-404B-A4C5-9A983DE92C8E}" srcOrd="0" destOrd="0" presId="urn:microsoft.com/office/officeart/2008/layout/PictureAccentList"/>
    <dgm:cxn modelId="{C7FFD47F-321C-4BBE-9206-F951C0F5E0E9}" type="presParOf" srcId="{21EBFE67-ECE8-4EF0-BD20-8314F1189915}" destId="{E531AC64-38E5-4AA1-898A-196ED42AA3D0}" srcOrd="1" destOrd="0" presId="urn:microsoft.com/office/officeart/2008/layout/PictureAccentList"/>
    <dgm:cxn modelId="{23EF21E5-04F0-4D61-BBD1-A695151C6BCA}" type="presParOf" srcId="{4329D1AF-F896-48F7-9C31-21351CD570BA}" destId="{5FA84A6D-AF4D-475F-B5D8-A6CE9DCC3D63}" srcOrd="1" destOrd="0" presId="urn:microsoft.com/office/officeart/2008/layout/PictureAccentList"/>
    <dgm:cxn modelId="{684F46E1-7E5D-4A30-B312-EC87AE278650}" type="presParOf" srcId="{5FA84A6D-AF4D-475F-B5D8-A6CE9DCC3D63}" destId="{0BB23AAA-726C-43A9-B01F-2B13B0E79D81}" srcOrd="0" destOrd="0" presId="urn:microsoft.com/office/officeart/2008/layout/PictureAccentList"/>
    <dgm:cxn modelId="{6DF519DB-CB0B-4809-B431-85F0C6466889}" type="presParOf" srcId="{5FA84A6D-AF4D-475F-B5D8-A6CE9DCC3D63}" destId="{95134F1C-F41E-4D92-8C61-14A6A4B4277D}" srcOrd="1" destOrd="0" presId="urn:microsoft.com/office/officeart/2008/layout/PictureAccentList"/>
    <dgm:cxn modelId="{FE4244B7-5AE9-40BD-807C-A417AD7DF07E}" type="presParOf" srcId="{4329D1AF-F896-48F7-9C31-21351CD570BA}" destId="{0B24F5EE-C610-43D1-BD1C-36CEC4A08E30}" srcOrd="2" destOrd="0" presId="urn:microsoft.com/office/officeart/2008/layout/PictureAccentList"/>
    <dgm:cxn modelId="{1E24962A-1BEC-4B59-8EF5-2530C36EF2EF}" type="presParOf" srcId="{0B24F5EE-C610-43D1-BD1C-36CEC4A08E30}" destId="{200F0840-4394-40C2-92F9-0B153DAC4D07}" srcOrd="0" destOrd="0" presId="urn:microsoft.com/office/officeart/2008/layout/PictureAccentList"/>
    <dgm:cxn modelId="{27806938-70CA-4EF7-9694-914E704296E8}" type="presParOf" srcId="{0B24F5EE-C610-43D1-BD1C-36CEC4A08E30}" destId="{D51E3A24-A683-49FB-844B-B5079123071F}" srcOrd="1" destOrd="0" presId="urn:microsoft.com/office/officeart/2008/layout/PictureAccentList"/>
    <dgm:cxn modelId="{5836CCF4-3921-4E29-A23B-DB163213C693}" type="presParOf" srcId="{4329D1AF-F896-48F7-9C31-21351CD570BA}" destId="{BA8E4BD3-6428-4942-B403-523C61015614}" srcOrd="3" destOrd="0" presId="urn:microsoft.com/office/officeart/2008/layout/PictureAccentList"/>
    <dgm:cxn modelId="{13D1D0AA-7F41-4901-B9F1-19B9163B2507}" type="presParOf" srcId="{BA8E4BD3-6428-4942-B403-523C61015614}" destId="{04B50BB2-82DD-4B1A-9F57-DBB355705240}" srcOrd="0" destOrd="0" presId="urn:microsoft.com/office/officeart/2008/layout/PictureAccentList"/>
    <dgm:cxn modelId="{8A4CFCDE-A7B5-4EBB-A375-2BAB6744CB66}" type="presParOf" srcId="{BA8E4BD3-6428-4942-B403-523C61015614}" destId="{F7ABA6C4-0EF3-49F7-8D0B-BCEF34CFF02F}" srcOrd="1" destOrd="0" presId="urn:microsoft.com/office/officeart/2008/layout/PictureAccentList"/>
    <dgm:cxn modelId="{ED32D323-5E77-40C4-A676-DCED83650E03}" type="presParOf" srcId="{4329D1AF-F896-48F7-9C31-21351CD570BA}" destId="{7FC3EA7F-3B11-4F83-BEA2-83F1DB01E6B6}" srcOrd="4" destOrd="0" presId="urn:microsoft.com/office/officeart/2008/layout/PictureAccentList"/>
    <dgm:cxn modelId="{6AAD6324-536E-43AA-BD33-72E3ACEBD7BC}" type="presParOf" srcId="{7FC3EA7F-3B11-4F83-BEA2-83F1DB01E6B6}" destId="{5EC5BE7A-5A91-47B3-A45B-D2F74F6F28BB}" srcOrd="0" destOrd="0" presId="urn:microsoft.com/office/officeart/2008/layout/PictureAccentList"/>
    <dgm:cxn modelId="{5A31CE41-38E6-499B-8CD0-BD6E0FDA51C0}" type="presParOf" srcId="{7FC3EA7F-3B11-4F83-BEA2-83F1DB01E6B6}" destId="{0425E0CE-1C0A-43ED-A0B4-0871D06A73DC}" srcOrd="1" destOrd="0" presId="urn:microsoft.com/office/officeart/2008/layout/PictureAccentList"/>
  </dgm:cxnLst>
  <dgm:bg>
    <a:blipFill>
      <a:blip xmlns:r="http://schemas.openxmlformats.org/officeDocument/2006/relationships" r:embed="rId6"/>
      <a:stretch>
        <a:fillRect t="-27000" b="-27000"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0C391-F174-4D21-B0E1-CE16B9F5D0C4}">
      <dsp:nvSpPr>
        <dsp:cNvPr id="0" name=""/>
        <dsp:cNvSpPr/>
      </dsp:nvSpPr>
      <dsp:spPr>
        <a:xfrm>
          <a:off x="684964" y="0"/>
          <a:ext cx="7762936" cy="1440160"/>
        </a:xfrm>
        <a:prstGeom prst="lef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5289173-369C-4DE8-9EF6-A708196C82AE}">
      <dsp:nvSpPr>
        <dsp:cNvPr id="0" name=""/>
        <dsp:cNvSpPr/>
      </dsp:nvSpPr>
      <dsp:spPr>
        <a:xfrm>
          <a:off x="6393006" y="180020"/>
          <a:ext cx="2739859" cy="10801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kern="1200" dirty="0" smtClean="0">
              <a:cs typeface="B Kourosh" pitchFamily="2" charset="-78"/>
            </a:rPr>
            <a:t>اصلاح خود </a:t>
          </a:r>
          <a:endParaRPr lang="fa-IR" sz="5400" kern="1200" dirty="0">
            <a:cs typeface="B Kourosh" pitchFamily="2" charset="-78"/>
          </a:endParaRPr>
        </a:p>
      </dsp:txBody>
      <dsp:txXfrm>
        <a:off x="6445733" y="232747"/>
        <a:ext cx="2634405" cy="974666"/>
      </dsp:txXfrm>
    </dsp:sp>
    <dsp:sp modelId="{9AEFBDD4-284E-401B-AFC0-BE9DD0B3CDF9}">
      <dsp:nvSpPr>
        <dsp:cNvPr id="0" name=""/>
        <dsp:cNvSpPr/>
      </dsp:nvSpPr>
      <dsp:spPr>
        <a:xfrm>
          <a:off x="3196503" y="180020"/>
          <a:ext cx="2739859" cy="108012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>
              <a:cs typeface="B Kourosh" pitchFamily="2" charset="-78"/>
            </a:rPr>
            <a:t>انتخاب خوب</a:t>
          </a:r>
          <a:endParaRPr lang="fa-IR" sz="4800" kern="1200" dirty="0">
            <a:cs typeface="B Kourosh" pitchFamily="2" charset="-78"/>
          </a:endParaRPr>
        </a:p>
      </dsp:txBody>
      <dsp:txXfrm>
        <a:off x="3249230" y="232747"/>
        <a:ext cx="2634405" cy="974666"/>
      </dsp:txXfrm>
    </dsp:sp>
    <dsp:sp modelId="{3AF31931-5179-4B90-B030-13732C24A2BC}">
      <dsp:nvSpPr>
        <dsp:cNvPr id="0" name=""/>
        <dsp:cNvSpPr/>
      </dsp:nvSpPr>
      <dsp:spPr>
        <a:xfrm>
          <a:off x="0" y="180020"/>
          <a:ext cx="2739859" cy="108012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kern="1200" dirty="0" smtClean="0">
              <a:cs typeface="B Kourosh" pitchFamily="2" charset="-78"/>
            </a:rPr>
            <a:t>استعانت </a:t>
          </a:r>
          <a:r>
            <a:rPr lang="fa-IR" sz="4400" kern="1200" dirty="0" smtClean="0">
              <a:cs typeface="B Kourosh" pitchFamily="2" charset="-78"/>
              <a:hlinkClick xmlns:r="http://schemas.openxmlformats.org/officeDocument/2006/relationships" r:id="rId1" action="ppaction://hlinkpres?slideindex=1&amp;slidetitle="/>
            </a:rPr>
            <a:t>ازخدا</a:t>
          </a:r>
          <a:endParaRPr lang="fa-IR" sz="4400" kern="1200" dirty="0">
            <a:cs typeface="B Kourosh" pitchFamily="2" charset="-78"/>
          </a:endParaRPr>
        </a:p>
      </dsp:txBody>
      <dsp:txXfrm>
        <a:off x="52727" y="232747"/>
        <a:ext cx="2634405" cy="9746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DF093-B8B7-41D8-BF1C-0C4DDE3A2549}">
      <dsp:nvSpPr>
        <dsp:cNvPr id="0" name=""/>
        <dsp:cNvSpPr/>
      </dsp:nvSpPr>
      <dsp:spPr>
        <a:xfrm>
          <a:off x="1857352" y="214293"/>
          <a:ext cx="5392969" cy="1041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b="1" kern="1200" cap="none" spc="0" dirty="0" smtClean="0">
              <a:ln w="11430"/>
              <a:solidFill>
                <a:srgbClr val="92D05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ویژگی ها</a:t>
          </a:r>
          <a:endParaRPr lang="fa-IR" sz="6000" b="1" kern="1200" cap="none" spc="0" dirty="0">
            <a:ln w="11430"/>
            <a:solidFill>
              <a:srgbClr val="92D05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sp:txBody>
      <dsp:txXfrm>
        <a:off x="1887854" y="244795"/>
        <a:ext cx="5331965" cy="980420"/>
      </dsp:txXfrm>
    </dsp:sp>
    <dsp:sp modelId="{F2E25522-EE88-404B-A4C5-9A983DE92C8E}">
      <dsp:nvSpPr>
        <dsp:cNvPr id="0" name=""/>
        <dsp:cNvSpPr/>
      </dsp:nvSpPr>
      <dsp:spPr>
        <a:xfrm>
          <a:off x="8102575" y="2170115"/>
          <a:ext cx="1041424" cy="104142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31AC64-38E5-4AA1-898A-196ED42AA3D0}">
      <dsp:nvSpPr>
        <dsp:cNvPr id="0" name=""/>
        <dsp:cNvSpPr/>
      </dsp:nvSpPr>
      <dsp:spPr>
        <a:xfrm>
          <a:off x="0" y="1460347"/>
          <a:ext cx="9129325" cy="24609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آمادگی واستعداداطاعت پذیری/احساس وظیفه کردن</a:t>
          </a:r>
          <a:endParaRPr lang="fa-IR" sz="5400" b="1" kern="1200" cap="none" spc="0" dirty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  <a:cs typeface="B Koodak" pitchFamily="2" charset="-78"/>
          </a:endParaRPr>
        </a:p>
      </dsp:txBody>
      <dsp:txXfrm>
        <a:off x="120156" y="1580503"/>
        <a:ext cx="8889013" cy="2220647"/>
      </dsp:txXfrm>
    </dsp:sp>
    <dsp:sp modelId="{0BB23AAA-726C-43A9-B01F-2B13B0E79D81}">
      <dsp:nvSpPr>
        <dsp:cNvPr id="0" name=""/>
        <dsp:cNvSpPr/>
      </dsp:nvSpPr>
      <dsp:spPr>
        <a:xfrm>
          <a:off x="8102575" y="4723121"/>
          <a:ext cx="1041424" cy="104142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134F1C-F41E-4D92-8C61-14A6A4B4277D}">
      <dsp:nvSpPr>
        <dsp:cNvPr id="0" name=""/>
        <dsp:cNvSpPr/>
      </dsp:nvSpPr>
      <dsp:spPr>
        <a:xfrm>
          <a:off x="0" y="4221092"/>
          <a:ext cx="9129325" cy="239742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آمادگی برای تأدیب</a:t>
          </a:r>
        </a:p>
      </dsp:txBody>
      <dsp:txXfrm>
        <a:off x="117054" y="4338146"/>
        <a:ext cx="8895217" cy="21633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4D494-DF5C-4D24-952C-0E4B677C3976}">
      <dsp:nvSpPr>
        <dsp:cNvPr id="0" name=""/>
        <dsp:cNvSpPr/>
      </dsp:nvSpPr>
      <dsp:spPr>
        <a:xfrm>
          <a:off x="4596726" y="2911141"/>
          <a:ext cx="1170371" cy="1702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100" kern="1200" dirty="0" smtClean="0"/>
            <a:t>بایسته ها</a:t>
          </a:r>
          <a:endParaRPr lang="fa-IR" sz="4100" kern="1200" dirty="0"/>
        </a:p>
      </dsp:txBody>
      <dsp:txXfrm>
        <a:off x="4631005" y="2945420"/>
        <a:ext cx="1101813" cy="1634159"/>
      </dsp:txXfrm>
    </dsp:sp>
    <dsp:sp modelId="{337C8A85-6969-4FAA-9DE7-41F36AE00140}">
      <dsp:nvSpPr>
        <dsp:cNvPr id="0" name=""/>
        <dsp:cNvSpPr/>
      </dsp:nvSpPr>
      <dsp:spPr>
        <a:xfrm rot="15589419">
          <a:off x="3637206" y="2953163"/>
          <a:ext cx="1630895" cy="13434"/>
        </a:xfrm>
        <a:custGeom>
          <a:avLst/>
          <a:gdLst/>
          <a:ahLst/>
          <a:cxnLst/>
          <a:rect l="0" t="0" r="0" b="0"/>
          <a:pathLst>
            <a:path>
              <a:moveTo>
                <a:pt x="0" y="6717"/>
              </a:moveTo>
              <a:lnTo>
                <a:pt x="1630895" y="67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600" kern="1200"/>
        </a:p>
      </dsp:txBody>
      <dsp:txXfrm rot="10800000">
        <a:off x="4411882" y="2919107"/>
        <a:ext cx="81544" cy="81544"/>
      </dsp:txXfrm>
    </dsp:sp>
    <dsp:sp modelId="{21FC762D-9D3A-40B3-8F4D-A3EC15342992}">
      <dsp:nvSpPr>
        <dsp:cNvPr id="0" name=""/>
        <dsp:cNvSpPr/>
      </dsp:nvSpPr>
      <dsp:spPr>
        <a:xfrm>
          <a:off x="2423121" y="1659491"/>
          <a:ext cx="1885460" cy="9955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400" kern="1200" dirty="0" smtClean="0"/>
            <a:t>پرورشی</a:t>
          </a:r>
        </a:p>
      </dsp:txBody>
      <dsp:txXfrm>
        <a:off x="2452279" y="1688649"/>
        <a:ext cx="1827144" cy="937222"/>
      </dsp:txXfrm>
    </dsp:sp>
    <dsp:sp modelId="{678A5171-4B0E-4803-97B1-2F1DCCDEB4BD}">
      <dsp:nvSpPr>
        <dsp:cNvPr id="0" name=""/>
        <dsp:cNvSpPr/>
      </dsp:nvSpPr>
      <dsp:spPr>
        <a:xfrm rot="14945010">
          <a:off x="1490323" y="1508447"/>
          <a:ext cx="1374787" cy="13434"/>
        </a:xfrm>
        <a:custGeom>
          <a:avLst/>
          <a:gdLst/>
          <a:ahLst/>
          <a:cxnLst/>
          <a:rect l="0" t="0" r="0" b="0"/>
          <a:pathLst>
            <a:path>
              <a:moveTo>
                <a:pt x="0" y="6717"/>
              </a:moveTo>
              <a:lnTo>
                <a:pt x="1374787" y="67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2143347" y="1480795"/>
        <a:ext cx="68739" cy="68739"/>
      </dsp:txXfrm>
    </dsp:sp>
    <dsp:sp modelId="{2A762215-96CC-4CD8-B7F9-9E9E39869D97}">
      <dsp:nvSpPr>
        <dsp:cNvPr id="0" name=""/>
        <dsp:cNvSpPr/>
      </dsp:nvSpPr>
      <dsp:spPr>
        <a:xfrm>
          <a:off x="46852" y="269500"/>
          <a:ext cx="1885460" cy="12071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kern="1200" dirty="0" smtClean="0"/>
            <a:t>فکری</a:t>
          </a:r>
          <a:endParaRPr lang="fa-IR" sz="4400" kern="1200" dirty="0"/>
        </a:p>
      </dsp:txBody>
      <dsp:txXfrm>
        <a:off x="82208" y="304856"/>
        <a:ext cx="1814748" cy="1136424"/>
      </dsp:txXfrm>
    </dsp:sp>
    <dsp:sp modelId="{A0DD26F6-929D-4969-A55C-C95FA8D3FA32}">
      <dsp:nvSpPr>
        <dsp:cNvPr id="0" name=""/>
        <dsp:cNvSpPr/>
      </dsp:nvSpPr>
      <dsp:spPr>
        <a:xfrm rot="10800000">
          <a:off x="1932312" y="2150543"/>
          <a:ext cx="490808" cy="13434"/>
        </a:xfrm>
        <a:custGeom>
          <a:avLst/>
          <a:gdLst/>
          <a:ahLst/>
          <a:cxnLst/>
          <a:rect l="0" t="0" r="0" b="0"/>
          <a:pathLst>
            <a:path>
              <a:moveTo>
                <a:pt x="0" y="6717"/>
              </a:moveTo>
              <a:lnTo>
                <a:pt x="490808" y="67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2165447" y="2144990"/>
        <a:ext cx="24540" cy="24540"/>
      </dsp:txXfrm>
    </dsp:sp>
    <dsp:sp modelId="{5C792D06-6FE8-47E3-B1A4-E1EAE91DCF03}">
      <dsp:nvSpPr>
        <dsp:cNvPr id="0" name=""/>
        <dsp:cNvSpPr/>
      </dsp:nvSpPr>
      <dsp:spPr>
        <a:xfrm>
          <a:off x="46852" y="1553692"/>
          <a:ext cx="1885460" cy="12071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kern="1200" dirty="0" smtClean="0"/>
            <a:t>اخلاقی</a:t>
          </a:r>
          <a:endParaRPr lang="fa-IR" sz="4400" kern="1200" dirty="0"/>
        </a:p>
      </dsp:txBody>
      <dsp:txXfrm>
        <a:off x="82208" y="1589048"/>
        <a:ext cx="1814748" cy="1136424"/>
      </dsp:txXfrm>
    </dsp:sp>
    <dsp:sp modelId="{23514FFF-7716-41CE-A289-8F3229F0C74E}">
      <dsp:nvSpPr>
        <dsp:cNvPr id="0" name=""/>
        <dsp:cNvSpPr/>
      </dsp:nvSpPr>
      <dsp:spPr>
        <a:xfrm rot="6654990">
          <a:off x="1490323" y="2792639"/>
          <a:ext cx="1374787" cy="13434"/>
        </a:xfrm>
        <a:custGeom>
          <a:avLst/>
          <a:gdLst/>
          <a:ahLst/>
          <a:cxnLst/>
          <a:rect l="0" t="0" r="0" b="0"/>
          <a:pathLst>
            <a:path>
              <a:moveTo>
                <a:pt x="0" y="6717"/>
              </a:moveTo>
              <a:lnTo>
                <a:pt x="1374787" y="67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2143347" y="2764986"/>
        <a:ext cx="68739" cy="68739"/>
      </dsp:txXfrm>
    </dsp:sp>
    <dsp:sp modelId="{4A357AC3-E878-4460-8C4A-67E362BB98CC}">
      <dsp:nvSpPr>
        <dsp:cNvPr id="0" name=""/>
        <dsp:cNvSpPr/>
      </dsp:nvSpPr>
      <dsp:spPr>
        <a:xfrm>
          <a:off x="46852" y="2837883"/>
          <a:ext cx="1885460" cy="12071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kern="1200" dirty="0" smtClean="0"/>
            <a:t>عاطفی</a:t>
          </a:r>
          <a:endParaRPr lang="fa-IR" sz="4400" kern="1200" dirty="0"/>
        </a:p>
      </dsp:txBody>
      <dsp:txXfrm>
        <a:off x="82208" y="2873239"/>
        <a:ext cx="1814748" cy="1136424"/>
      </dsp:txXfrm>
    </dsp:sp>
    <dsp:sp modelId="{D30085CC-8DC6-40CE-9387-CFB13A9F67B9}">
      <dsp:nvSpPr>
        <dsp:cNvPr id="0" name=""/>
        <dsp:cNvSpPr/>
      </dsp:nvSpPr>
      <dsp:spPr>
        <a:xfrm rot="6010581">
          <a:off x="3637206" y="4558402"/>
          <a:ext cx="1630895" cy="13434"/>
        </a:xfrm>
        <a:custGeom>
          <a:avLst/>
          <a:gdLst/>
          <a:ahLst/>
          <a:cxnLst/>
          <a:rect l="0" t="0" r="0" b="0"/>
          <a:pathLst>
            <a:path>
              <a:moveTo>
                <a:pt x="0" y="6717"/>
              </a:moveTo>
              <a:lnTo>
                <a:pt x="1630895" y="67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600" kern="1200"/>
        </a:p>
      </dsp:txBody>
      <dsp:txXfrm rot="10800000">
        <a:off x="4411882" y="4524347"/>
        <a:ext cx="81544" cy="81544"/>
      </dsp:txXfrm>
    </dsp:sp>
    <dsp:sp modelId="{E3925651-5BE0-4ADC-B4BD-F78F766AF004}">
      <dsp:nvSpPr>
        <dsp:cNvPr id="0" name=""/>
        <dsp:cNvSpPr/>
      </dsp:nvSpPr>
      <dsp:spPr>
        <a:xfrm>
          <a:off x="2423121" y="4869969"/>
          <a:ext cx="1885460" cy="9955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kern="1200" dirty="0" smtClean="0"/>
            <a:t>آموزشی</a:t>
          </a:r>
          <a:endParaRPr lang="fa-IR" sz="4400" kern="1200" dirty="0"/>
        </a:p>
      </dsp:txBody>
      <dsp:txXfrm>
        <a:off x="2452279" y="4899127"/>
        <a:ext cx="1827144" cy="937222"/>
      </dsp:txXfrm>
    </dsp:sp>
    <dsp:sp modelId="{4470638C-7F9A-4A1D-9EF9-CFAFFB250F2F}">
      <dsp:nvSpPr>
        <dsp:cNvPr id="0" name=""/>
        <dsp:cNvSpPr/>
      </dsp:nvSpPr>
      <dsp:spPr>
        <a:xfrm rot="13956373">
          <a:off x="1773619" y="5039974"/>
          <a:ext cx="808195" cy="13434"/>
        </a:xfrm>
        <a:custGeom>
          <a:avLst/>
          <a:gdLst/>
          <a:ahLst/>
          <a:cxnLst/>
          <a:rect l="0" t="0" r="0" b="0"/>
          <a:pathLst>
            <a:path>
              <a:moveTo>
                <a:pt x="0" y="6717"/>
              </a:moveTo>
              <a:lnTo>
                <a:pt x="808195" y="67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2157512" y="5026486"/>
        <a:ext cx="40409" cy="40409"/>
      </dsp:txXfrm>
    </dsp:sp>
    <dsp:sp modelId="{4EA9E63B-F4B4-4004-9639-7BD72032920E}">
      <dsp:nvSpPr>
        <dsp:cNvPr id="0" name=""/>
        <dsp:cNvSpPr/>
      </dsp:nvSpPr>
      <dsp:spPr>
        <a:xfrm>
          <a:off x="46852" y="4122075"/>
          <a:ext cx="1885460" cy="12071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kern="1200" dirty="0" smtClean="0"/>
            <a:t>احکام</a:t>
          </a:r>
        </a:p>
      </dsp:txBody>
      <dsp:txXfrm>
        <a:off x="82208" y="4157431"/>
        <a:ext cx="1814748" cy="1136424"/>
      </dsp:txXfrm>
    </dsp:sp>
    <dsp:sp modelId="{C5898863-86FB-4B38-B105-C51721C6281A}">
      <dsp:nvSpPr>
        <dsp:cNvPr id="0" name=""/>
        <dsp:cNvSpPr/>
      </dsp:nvSpPr>
      <dsp:spPr>
        <a:xfrm rot="7643627">
          <a:off x="1773619" y="5682069"/>
          <a:ext cx="808195" cy="13434"/>
        </a:xfrm>
        <a:custGeom>
          <a:avLst/>
          <a:gdLst/>
          <a:ahLst/>
          <a:cxnLst/>
          <a:rect l="0" t="0" r="0" b="0"/>
          <a:pathLst>
            <a:path>
              <a:moveTo>
                <a:pt x="0" y="6717"/>
              </a:moveTo>
              <a:lnTo>
                <a:pt x="808195" y="67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2157512" y="5668582"/>
        <a:ext cx="40409" cy="40409"/>
      </dsp:txXfrm>
    </dsp:sp>
    <dsp:sp modelId="{68D49D18-8A69-4B1A-8EAD-8A73AEE9A7F5}">
      <dsp:nvSpPr>
        <dsp:cNvPr id="0" name=""/>
        <dsp:cNvSpPr/>
      </dsp:nvSpPr>
      <dsp:spPr>
        <a:xfrm>
          <a:off x="46852" y="5406266"/>
          <a:ext cx="1885460" cy="12071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kern="1200" dirty="0" smtClean="0"/>
            <a:t>صفات خدا</a:t>
          </a:r>
        </a:p>
      </dsp:txBody>
      <dsp:txXfrm>
        <a:off x="82208" y="5441622"/>
        <a:ext cx="1814748" cy="11364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E06F8-9FC0-4DF3-AB5B-4D8176D5636E}">
      <dsp:nvSpPr>
        <dsp:cNvPr id="0" name=""/>
        <dsp:cNvSpPr/>
      </dsp:nvSpPr>
      <dsp:spPr>
        <a:xfrm>
          <a:off x="267879" y="444"/>
          <a:ext cx="2884112" cy="6784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/>
            <a:t>ایجاد روحیه ی</a:t>
          </a:r>
          <a:endParaRPr lang="fa-IR" sz="4000" kern="1200" dirty="0"/>
        </a:p>
      </dsp:txBody>
      <dsp:txXfrm>
        <a:off x="287750" y="20315"/>
        <a:ext cx="2844370" cy="638708"/>
      </dsp:txXfrm>
    </dsp:sp>
    <dsp:sp modelId="{BA1DC5A9-DD9B-445B-9639-078332E892A6}">
      <dsp:nvSpPr>
        <dsp:cNvPr id="0" name=""/>
        <dsp:cNvSpPr/>
      </dsp:nvSpPr>
      <dsp:spPr>
        <a:xfrm>
          <a:off x="2530470" y="839162"/>
          <a:ext cx="678450" cy="67845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83E81-8DCA-47B0-B51C-A496EFC82547}">
      <dsp:nvSpPr>
        <dsp:cNvPr id="0" name=""/>
        <dsp:cNvSpPr/>
      </dsp:nvSpPr>
      <dsp:spPr>
        <a:xfrm>
          <a:off x="0" y="801016"/>
          <a:ext cx="2253959" cy="754742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تمیز حسن و قبح</a:t>
          </a:r>
          <a:endParaRPr lang="fa-IR" sz="3200" kern="1200" dirty="0"/>
        </a:p>
      </dsp:txBody>
      <dsp:txXfrm>
        <a:off x="36850" y="837866"/>
        <a:ext cx="2180259" cy="681042"/>
      </dsp:txXfrm>
    </dsp:sp>
    <dsp:sp modelId="{0D74C420-DBD8-4BD4-9BDB-59D55C49944E}">
      <dsp:nvSpPr>
        <dsp:cNvPr id="0" name=""/>
        <dsp:cNvSpPr/>
      </dsp:nvSpPr>
      <dsp:spPr>
        <a:xfrm>
          <a:off x="2530470" y="1675318"/>
          <a:ext cx="678450" cy="67845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68972-B696-4482-BECA-052ACF7E177C}">
      <dsp:nvSpPr>
        <dsp:cNvPr id="0" name=""/>
        <dsp:cNvSpPr/>
      </dsp:nvSpPr>
      <dsp:spPr>
        <a:xfrm>
          <a:off x="0" y="1637172"/>
          <a:ext cx="2253959" cy="754742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شکر گذاری</a:t>
          </a:r>
          <a:endParaRPr lang="fa-IR" sz="3200" kern="1200" dirty="0"/>
        </a:p>
      </dsp:txBody>
      <dsp:txXfrm>
        <a:off x="36850" y="1674022"/>
        <a:ext cx="2180259" cy="681042"/>
      </dsp:txXfrm>
    </dsp:sp>
    <dsp:sp modelId="{03C990FD-F57B-4A54-82F5-F1E220212A29}">
      <dsp:nvSpPr>
        <dsp:cNvPr id="0" name=""/>
        <dsp:cNvSpPr/>
      </dsp:nvSpPr>
      <dsp:spPr>
        <a:xfrm>
          <a:off x="2530470" y="2511474"/>
          <a:ext cx="678450" cy="67845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D3152-4E30-4762-9B67-B50FA0686959}">
      <dsp:nvSpPr>
        <dsp:cNvPr id="0" name=""/>
        <dsp:cNvSpPr/>
      </dsp:nvSpPr>
      <dsp:spPr>
        <a:xfrm>
          <a:off x="0" y="2473328"/>
          <a:ext cx="2253959" cy="754742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مسؤولیت پذیری</a:t>
          </a:r>
          <a:endParaRPr lang="fa-IR" sz="3200" kern="1200" dirty="0"/>
        </a:p>
      </dsp:txBody>
      <dsp:txXfrm>
        <a:off x="36850" y="2510178"/>
        <a:ext cx="2180259" cy="681042"/>
      </dsp:txXfrm>
    </dsp:sp>
    <dsp:sp modelId="{85D8806A-E694-44E7-A13B-57327C569AE1}">
      <dsp:nvSpPr>
        <dsp:cNvPr id="0" name=""/>
        <dsp:cNvSpPr/>
      </dsp:nvSpPr>
      <dsp:spPr>
        <a:xfrm>
          <a:off x="2530470" y="3347630"/>
          <a:ext cx="678450" cy="67845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A2CF4-2829-444E-99CE-B26F374F20F3}">
      <dsp:nvSpPr>
        <dsp:cNvPr id="0" name=""/>
        <dsp:cNvSpPr/>
      </dsp:nvSpPr>
      <dsp:spPr>
        <a:xfrm>
          <a:off x="0" y="3309484"/>
          <a:ext cx="2253959" cy="754742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ادب </a:t>
          </a:r>
          <a:endParaRPr lang="fa-IR" sz="3200" kern="1200" dirty="0"/>
        </a:p>
      </dsp:txBody>
      <dsp:txXfrm>
        <a:off x="36850" y="3346334"/>
        <a:ext cx="2180259" cy="681042"/>
      </dsp:txXfrm>
    </dsp:sp>
    <dsp:sp modelId="{25B88123-C307-4B2B-9FE4-E5AF6D1EC34A}">
      <dsp:nvSpPr>
        <dsp:cNvPr id="0" name=""/>
        <dsp:cNvSpPr/>
      </dsp:nvSpPr>
      <dsp:spPr>
        <a:xfrm>
          <a:off x="2583402" y="4145640"/>
          <a:ext cx="678450" cy="67845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FB13E-BB0E-4D9D-97A9-C1819F38ADEB}">
      <dsp:nvSpPr>
        <dsp:cNvPr id="0" name=""/>
        <dsp:cNvSpPr/>
      </dsp:nvSpPr>
      <dsp:spPr>
        <a:xfrm>
          <a:off x="0" y="4145640"/>
          <a:ext cx="2210993" cy="678450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حیا</a:t>
          </a:r>
          <a:endParaRPr lang="fa-IR" sz="3200" kern="1200" dirty="0"/>
        </a:p>
      </dsp:txBody>
      <dsp:txXfrm>
        <a:off x="33125" y="4178765"/>
        <a:ext cx="2144743" cy="6122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DF093-B8B7-41D8-BF1C-0C4DDE3A2549}">
      <dsp:nvSpPr>
        <dsp:cNvPr id="0" name=""/>
        <dsp:cNvSpPr/>
      </dsp:nvSpPr>
      <dsp:spPr>
        <a:xfrm>
          <a:off x="2210097" y="7777"/>
          <a:ext cx="4723804" cy="885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300" kern="1200" dirty="0" smtClean="0"/>
            <a:t>بایسته ها</a:t>
          </a:r>
          <a:endParaRPr lang="fa-IR" sz="5300" kern="1200" dirty="0"/>
        </a:p>
      </dsp:txBody>
      <dsp:txXfrm>
        <a:off x="2236039" y="33719"/>
        <a:ext cx="4671920" cy="833829"/>
      </dsp:txXfrm>
    </dsp:sp>
    <dsp:sp modelId="{F2E25522-EE88-404B-A4C5-9A983DE92C8E}">
      <dsp:nvSpPr>
        <dsp:cNvPr id="0" name=""/>
        <dsp:cNvSpPr/>
      </dsp:nvSpPr>
      <dsp:spPr>
        <a:xfrm>
          <a:off x="7618948" y="1069530"/>
          <a:ext cx="885713" cy="88571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31AC64-38E5-4AA1-898A-196ED42AA3D0}">
      <dsp:nvSpPr>
        <dsp:cNvPr id="0" name=""/>
        <dsp:cNvSpPr/>
      </dsp:nvSpPr>
      <dsp:spPr>
        <a:xfrm>
          <a:off x="0" y="975170"/>
          <a:ext cx="9126759" cy="1074432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ایجادفرصت وامکانات لازم(بازی) برای ارضاء نیازبه حرکت وجنب وجوش درراستای دعوت به نماز</a:t>
          </a:r>
          <a:endParaRPr lang="fa-IR" sz="40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Kourosh" pitchFamily="2" charset="-78"/>
          </a:endParaRPr>
        </a:p>
      </dsp:txBody>
      <dsp:txXfrm>
        <a:off x="52459" y="1027629"/>
        <a:ext cx="9021841" cy="969514"/>
      </dsp:txXfrm>
    </dsp:sp>
    <dsp:sp modelId="{0BB23AAA-726C-43A9-B01F-2B13B0E79D81}">
      <dsp:nvSpPr>
        <dsp:cNvPr id="0" name=""/>
        <dsp:cNvSpPr/>
      </dsp:nvSpPr>
      <dsp:spPr>
        <a:xfrm>
          <a:off x="7618948" y="2249265"/>
          <a:ext cx="885713" cy="88571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134F1C-F41E-4D92-8C61-14A6A4B4277D}">
      <dsp:nvSpPr>
        <dsp:cNvPr id="0" name=""/>
        <dsp:cNvSpPr/>
      </dsp:nvSpPr>
      <dsp:spPr>
        <a:xfrm>
          <a:off x="0" y="2154905"/>
          <a:ext cx="9126759" cy="1074432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آمورش احکام نماز باروشهای جذاب ومتناسب</a:t>
          </a:r>
        </a:p>
      </dsp:txBody>
      <dsp:txXfrm>
        <a:off x="52459" y="2207364"/>
        <a:ext cx="9021841" cy="969514"/>
      </dsp:txXfrm>
    </dsp:sp>
    <dsp:sp modelId="{200F0840-4394-40C2-92F9-0B153DAC4D07}">
      <dsp:nvSpPr>
        <dsp:cNvPr id="0" name=""/>
        <dsp:cNvSpPr/>
      </dsp:nvSpPr>
      <dsp:spPr>
        <a:xfrm>
          <a:off x="7618948" y="3429000"/>
          <a:ext cx="885713" cy="88571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1E3A24-A683-49FB-844B-B5079123071F}">
      <dsp:nvSpPr>
        <dsp:cNvPr id="0" name=""/>
        <dsp:cNvSpPr/>
      </dsp:nvSpPr>
      <dsp:spPr>
        <a:xfrm>
          <a:off x="0" y="3334640"/>
          <a:ext cx="9126759" cy="1074432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آموزش صفات خداازدریچه های عینی/رزاقیت خداازپدر و....</a:t>
          </a:r>
        </a:p>
      </dsp:txBody>
      <dsp:txXfrm>
        <a:off x="52459" y="3387099"/>
        <a:ext cx="9021841" cy="969514"/>
      </dsp:txXfrm>
    </dsp:sp>
    <dsp:sp modelId="{04B50BB2-82DD-4B1A-9F57-DBB355705240}">
      <dsp:nvSpPr>
        <dsp:cNvPr id="0" name=""/>
        <dsp:cNvSpPr/>
      </dsp:nvSpPr>
      <dsp:spPr>
        <a:xfrm>
          <a:off x="7618948" y="4670672"/>
          <a:ext cx="885713" cy="88571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ABA6C4-0EF3-49F7-8D0B-BCEF34CFF02F}">
      <dsp:nvSpPr>
        <dsp:cNvPr id="0" name=""/>
        <dsp:cNvSpPr/>
      </dsp:nvSpPr>
      <dsp:spPr>
        <a:xfrm>
          <a:off x="0" y="4576313"/>
          <a:ext cx="9126759" cy="1074432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ایجاد روحیه ادب</a:t>
          </a:r>
        </a:p>
      </dsp:txBody>
      <dsp:txXfrm>
        <a:off x="52459" y="4628772"/>
        <a:ext cx="9021841" cy="969514"/>
      </dsp:txXfrm>
    </dsp:sp>
    <dsp:sp modelId="{5EC5BE7A-5A91-47B3-A45B-D2F74F6F28BB}">
      <dsp:nvSpPr>
        <dsp:cNvPr id="0" name=""/>
        <dsp:cNvSpPr/>
      </dsp:nvSpPr>
      <dsp:spPr>
        <a:xfrm>
          <a:off x="7639185" y="5870220"/>
          <a:ext cx="885713" cy="88571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25E0CE-1C0A-43ED-A0B4-0871D06A73DC}">
      <dsp:nvSpPr>
        <dsp:cNvPr id="0" name=""/>
        <dsp:cNvSpPr/>
      </dsp:nvSpPr>
      <dsp:spPr>
        <a:xfrm>
          <a:off x="0" y="5775861"/>
          <a:ext cx="9121271" cy="1074432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روحیه تفکیک خوب وبدبااستفاده ازمصادیق روشن ودرونی</a:t>
          </a:r>
        </a:p>
      </dsp:txBody>
      <dsp:txXfrm>
        <a:off x="52459" y="5828320"/>
        <a:ext cx="9016353" cy="96951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DF093-B8B7-41D8-BF1C-0C4DDE3A2549}">
      <dsp:nvSpPr>
        <dsp:cNvPr id="0" name=""/>
        <dsp:cNvSpPr/>
      </dsp:nvSpPr>
      <dsp:spPr>
        <a:xfrm>
          <a:off x="1388566" y="122208"/>
          <a:ext cx="6366867" cy="11937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500" kern="1200" dirty="0" smtClean="0"/>
            <a:t>بایسته ها</a:t>
          </a:r>
          <a:endParaRPr lang="fa-IR" sz="6500" kern="1200" dirty="0"/>
        </a:p>
      </dsp:txBody>
      <dsp:txXfrm>
        <a:off x="1423531" y="157173"/>
        <a:ext cx="6296937" cy="1123857"/>
      </dsp:txXfrm>
    </dsp:sp>
    <dsp:sp modelId="{F2E25522-EE88-404B-A4C5-9A983DE92C8E}">
      <dsp:nvSpPr>
        <dsp:cNvPr id="0" name=""/>
        <dsp:cNvSpPr/>
      </dsp:nvSpPr>
      <dsp:spPr>
        <a:xfrm>
          <a:off x="7950212" y="1426087"/>
          <a:ext cx="1193787" cy="119378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31AC64-38E5-4AA1-898A-196ED42AA3D0}">
      <dsp:nvSpPr>
        <dsp:cNvPr id="0" name=""/>
        <dsp:cNvSpPr/>
      </dsp:nvSpPr>
      <dsp:spPr>
        <a:xfrm>
          <a:off x="9592" y="1412776"/>
          <a:ext cx="9134405" cy="119378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ایجادروحیه اطاعت پذیری ومسیولیت پذیری</a:t>
          </a:r>
          <a:endParaRPr lang="fa-IR" sz="48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Kourosh" pitchFamily="2" charset="-78"/>
          </a:endParaRPr>
        </a:p>
      </dsp:txBody>
      <dsp:txXfrm>
        <a:off x="67878" y="1471062"/>
        <a:ext cx="9017833" cy="1077215"/>
      </dsp:txXfrm>
    </dsp:sp>
    <dsp:sp modelId="{0BB23AAA-726C-43A9-B01F-2B13B0E79D81}">
      <dsp:nvSpPr>
        <dsp:cNvPr id="0" name=""/>
        <dsp:cNvSpPr/>
      </dsp:nvSpPr>
      <dsp:spPr>
        <a:xfrm>
          <a:off x="7950212" y="2761804"/>
          <a:ext cx="1193787" cy="119378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134F1C-F41E-4D92-8C61-14A6A4B4277D}">
      <dsp:nvSpPr>
        <dsp:cNvPr id="0" name=""/>
        <dsp:cNvSpPr/>
      </dsp:nvSpPr>
      <dsp:spPr>
        <a:xfrm>
          <a:off x="0" y="2761804"/>
          <a:ext cx="9134405" cy="119378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ایجادروحیه شکرگزاری بجای روحیه طلبکارانه</a:t>
          </a:r>
        </a:p>
      </dsp:txBody>
      <dsp:txXfrm>
        <a:off x="58286" y="2820090"/>
        <a:ext cx="9017833" cy="1077215"/>
      </dsp:txXfrm>
    </dsp:sp>
    <dsp:sp modelId="{200F0840-4394-40C2-92F9-0B153DAC4D07}">
      <dsp:nvSpPr>
        <dsp:cNvPr id="0" name=""/>
        <dsp:cNvSpPr/>
      </dsp:nvSpPr>
      <dsp:spPr>
        <a:xfrm>
          <a:off x="7950212" y="4097521"/>
          <a:ext cx="1193787" cy="119378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1E3A24-A683-49FB-844B-B5079123071F}">
      <dsp:nvSpPr>
        <dsp:cNvPr id="0" name=""/>
        <dsp:cNvSpPr/>
      </dsp:nvSpPr>
      <dsp:spPr>
        <a:xfrm>
          <a:off x="0" y="4097521"/>
          <a:ext cx="9134405" cy="119378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ایجاد ارتباط عاطفی قوی بین کودک ونماز</a:t>
          </a:r>
        </a:p>
      </dsp:txBody>
      <dsp:txXfrm>
        <a:off x="58286" y="4155807"/>
        <a:ext cx="9017833" cy="1077215"/>
      </dsp:txXfrm>
    </dsp:sp>
    <dsp:sp modelId="{04B50BB2-82DD-4B1A-9F57-DBB355705240}">
      <dsp:nvSpPr>
        <dsp:cNvPr id="0" name=""/>
        <dsp:cNvSpPr/>
      </dsp:nvSpPr>
      <dsp:spPr>
        <a:xfrm>
          <a:off x="7950212" y="5516719"/>
          <a:ext cx="1193787" cy="119378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ABA6C4-0EF3-49F7-8D0B-BCEF34CFF02F}">
      <dsp:nvSpPr>
        <dsp:cNvPr id="0" name=""/>
        <dsp:cNvSpPr/>
      </dsp:nvSpPr>
      <dsp:spPr>
        <a:xfrm>
          <a:off x="0" y="5517232"/>
          <a:ext cx="9134405" cy="119378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توجه به الگوها</a:t>
          </a:r>
        </a:p>
      </dsp:txBody>
      <dsp:txXfrm>
        <a:off x="58286" y="5575518"/>
        <a:ext cx="9017833" cy="107721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B7AB4-44CA-4379-9C76-501B5CCFE623}">
      <dsp:nvSpPr>
        <dsp:cNvPr id="0" name=""/>
        <dsp:cNvSpPr/>
      </dsp:nvSpPr>
      <dsp:spPr>
        <a:xfrm>
          <a:off x="5526671" y="0"/>
          <a:ext cx="2263893" cy="12357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Kourosh" pitchFamily="2" charset="-78"/>
            </a:rPr>
            <a:t>انس والفت</a:t>
          </a:r>
        </a:p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Kourosh" pitchFamily="2" charset="-78"/>
            </a:rPr>
            <a:t>پذیر کریز ستیز </a:t>
          </a:r>
          <a:endParaRPr lang="fa-IR" sz="2000" kern="1200" dirty="0">
            <a:cs typeface="B Kourosh" pitchFamily="2" charset="-78"/>
          </a:endParaRPr>
        </a:p>
      </dsp:txBody>
      <dsp:txXfrm>
        <a:off x="5562865" y="36194"/>
        <a:ext cx="2191505" cy="1163361"/>
      </dsp:txXfrm>
    </dsp:sp>
    <dsp:sp modelId="{CB9B4C4D-A430-4A9A-9902-E3969A364444}">
      <dsp:nvSpPr>
        <dsp:cNvPr id="0" name=""/>
        <dsp:cNvSpPr/>
      </dsp:nvSpPr>
      <dsp:spPr>
        <a:xfrm>
          <a:off x="7333893" y="1235749"/>
          <a:ext cx="230282" cy="483919"/>
        </a:xfrm>
        <a:custGeom>
          <a:avLst/>
          <a:gdLst/>
          <a:ahLst/>
          <a:cxnLst/>
          <a:rect l="0" t="0" r="0" b="0"/>
          <a:pathLst>
            <a:path>
              <a:moveTo>
                <a:pt x="230282" y="0"/>
              </a:moveTo>
              <a:lnTo>
                <a:pt x="230282" y="483919"/>
              </a:lnTo>
              <a:lnTo>
                <a:pt x="0" y="4839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6F8C7-6202-4B8E-AB7A-3FA6FE6C434B}">
      <dsp:nvSpPr>
        <dsp:cNvPr id="0" name=""/>
        <dsp:cNvSpPr/>
      </dsp:nvSpPr>
      <dsp:spPr>
        <a:xfrm>
          <a:off x="5331692" y="1398674"/>
          <a:ext cx="2002200" cy="6419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تداوم</a:t>
          </a:r>
          <a:endParaRPr lang="fa-IR" sz="36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5350495" y="1417477"/>
        <a:ext cx="1964594" cy="604381"/>
      </dsp:txXfrm>
    </dsp:sp>
    <dsp:sp modelId="{F2EE9295-44FD-4DA0-AB63-53750325564F}">
      <dsp:nvSpPr>
        <dsp:cNvPr id="0" name=""/>
        <dsp:cNvSpPr/>
      </dsp:nvSpPr>
      <dsp:spPr>
        <a:xfrm>
          <a:off x="7333893" y="1235749"/>
          <a:ext cx="230282" cy="1286404"/>
        </a:xfrm>
        <a:custGeom>
          <a:avLst/>
          <a:gdLst/>
          <a:ahLst/>
          <a:cxnLst/>
          <a:rect l="0" t="0" r="0" b="0"/>
          <a:pathLst>
            <a:path>
              <a:moveTo>
                <a:pt x="230282" y="0"/>
              </a:moveTo>
              <a:lnTo>
                <a:pt x="230282" y="1286404"/>
              </a:lnTo>
              <a:lnTo>
                <a:pt x="0" y="12864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4F993-C763-4354-B491-C77131D5DCE3}">
      <dsp:nvSpPr>
        <dsp:cNvPr id="0" name=""/>
        <dsp:cNvSpPr/>
      </dsp:nvSpPr>
      <dsp:spPr>
        <a:xfrm>
          <a:off x="5331692" y="2201159"/>
          <a:ext cx="2002200" cy="6419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تعادل</a:t>
          </a:r>
          <a:endParaRPr lang="fa-IR" sz="36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5350495" y="2219962"/>
        <a:ext cx="1964594" cy="604381"/>
      </dsp:txXfrm>
    </dsp:sp>
    <dsp:sp modelId="{BAF7562C-A95E-44A9-810F-E45C0070EE6C}">
      <dsp:nvSpPr>
        <dsp:cNvPr id="0" name=""/>
        <dsp:cNvSpPr/>
      </dsp:nvSpPr>
      <dsp:spPr>
        <a:xfrm>
          <a:off x="7333893" y="1235749"/>
          <a:ext cx="230282" cy="2088888"/>
        </a:xfrm>
        <a:custGeom>
          <a:avLst/>
          <a:gdLst/>
          <a:ahLst/>
          <a:cxnLst/>
          <a:rect l="0" t="0" r="0" b="0"/>
          <a:pathLst>
            <a:path>
              <a:moveTo>
                <a:pt x="230282" y="0"/>
              </a:moveTo>
              <a:lnTo>
                <a:pt x="230282" y="2088888"/>
              </a:lnTo>
              <a:lnTo>
                <a:pt x="0" y="208888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027E7-792E-4CF7-8F64-E915D6E0E4AB}">
      <dsp:nvSpPr>
        <dsp:cNvPr id="0" name=""/>
        <dsp:cNvSpPr/>
      </dsp:nvSpPr>
      <dsp:spPr>
        <a:xfrm>
          <a:off x="5331692" y="3003644"/>
          <a:ext cx="2002200" cy="6419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0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تدریج</a:t>
          </a:r>
          <a:r>
            <a:rPr lang="fa-IR" sz="2400" b="0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(وسع)</a:t>
          </a:r>
          <a:endParaRPr lang="fa-IR" sz="3600" b="0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5350495" y="3022447"/>
        <a:ext cx="1964594" cy="604381"/>
      </dsp:txXfrm>
    </dsp:sp>
    <dsp:sp modelId="{C6FC8020-FDAE-4E5F-A6AA-49D703E39825}">
      <dsp:nvSpPr>
        <dsp:cNvPr id="0" name=""/>
        <dsp:cNvSpPr/>
      </dsp:nvSpPr>
      <dsp:spPr>
        <a:xfrm>
          <a:off x="7303745" y="1235749"/>
          <a:ext cx="260430" cy="2891373"/>
        </a:xfrm>
        <a:custGeom>
          <a:avLst/>
          <a:gdLst/>
          <a:ahLst/>
          <a:cxnLst/>
          <a:rect l="0" t="0" r="0" b="0"/>
          <a:pathLst>
            <a:path>
              <a:moveTo>
                <a:pt x="260430" y="0"/>
              </a:moveTo>
              <a:lnTo>
                <a:pt x="260430" y="2891373"/>
              </a:lnTo>
              <a:lnTo>
                <a:pt x="0" y="289137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565E1-40E9-47CE-8DD7-98825EDCB685}">
      <dsp:nvSpPr>
        <dsp:cNvPr id="0" name=""/>
        <dsp:cNvSpPr/>
      </dsp:nvSpPr>
      <dsp:spPr>
        <a:xfrm>
          <a:off x="5331692" y="3806129"/>
          <a:ext cx="1972053" cy="6419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0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تداعی</a:t>
          </a:r>
          <a:endParaRPr lang="fa-IR" sz="3600" b="0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5350495" y="3824932"/>
        <a:ext cx="1934447" cy="604381"/>
      </dsp:txXfrm>
    </dsp:sp>
    <dsp:sp modelId="{666977F4-25FE-4BE2-9414-0EC491ADE731}">
      <dsp:nvSpPr>
        <dsp:cNvPr id="0" name=""/>
        <dsp:cNvSpPr/>
      </dsp:nvSpPr>
      <dsp:spPr>
        <a:xfrm>
          <a:off x="7333893" y="1235749"/>
          <a:ext cx="230282" cy="3693858"/>
        </a:xfrm>
        <a:custGeom>
          <a:avLst/>
          <a:gdLst/>
          <a:ahLst/>
          <a:cxnLst/>
          <a:rect l="0" t="0" r="0" b="0"/>
          <a:pathLst>
            <a:path>
              <a:moveTo>
                <a:pt x="230282" y="0"/>
              </a:moveTo>
              <a:lnTo>
                <a:pt x="230282" y="3693858"/>
              </a:lnTo>
              <a:lnTo>
                <a:pt x="0" y="36938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95737-BF9B-437E-9E6A-CF4E54C612A5}">
      <dsp:nvSpPr>
        <dsp:cNvPr id="0" name=""/>
        <dsp:cNvSpPr/>
      </dsp:nvSpPr>
      <dsp:spPr>
        <a:xfrm>
          <a:off x="5331692" y="4608614"/>
          <a:ext cx="2002200" cy="6419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تسهیل</a:t>
          </a:r>
          <a:endParaRPr lang="fa-IR" sz="36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5350495" y="4627417"/>
        <a:ext cx="1964594" cy="604381"/>
      </dsp:txXfrm>
    </dsp:sp>
    <dsp:sp modelId="{DBA9FCAC-54EC-4D55-AB80-6372DF13D1C2}">
      <dsp:nvSpPr>
        <dsp:cNvPr id="0" name=""/>
        <dsp:cNvSpPr/>
      </dsp:nvSpPr>
      <dsp:spPr>
        <a:xfrm>
          <a:off x="7337786" y="1235749"/>
          <a:ext cx="226389" cy="4496343"/>
        </a:xfrm>
        <a:custGeom>
          <a:avLst/>
          <a:gdLst/>
          <a:ahLst/>
          <a:cxnLst/>
          <a:rect l="0" t="0" r="0" b="0"/>
          <a:pathLst>
            <a:path>
              <a:moveTo>
                <a:pt x="226389" y="0"/>
              </a:moveTo>
              <a:lnTo>
                <a:pt x="226389" y="4496343"/>
              </a:lnTo>
              <a:lnTo>
                <a:pt x="0" y="449634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A04A9-95B0-4D12-A90B-F60AA3D37968}">
      <dsp:nvSpPr>
        <dsp:cNvPr id="0" name=""/>
        <dsp:cNvSpPr/>
      </dsp:nvSpPr>
      <dsp:spPr>
        <a:xfrm>
          <a:off x="5331692" y="5411098"/>
          <a:ext cx="2006093" cy="6419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عمل</a:t>
          </a:r>
        </a:p>
      </dsp:txBody>
      <dsp:txXfrm>
        <a:off x="5350495" y="5429901"/>
        <a:ext cx="1968487" cy="604381"/>
      </dsp:txXfrm>
    </dsp:sp>
    <dsp:sp modelId="{C11C7786-4F13-414F-B0A1-3ACCB16B2AA0}">
      <dsp:nvSpPr>
        <dsp:cNvPr id="0" name=""/>
        <dsp:cNvSpPr/>
      </dsp:nvSpPr>
      <dsp:spPr>
        <a:xfrm>
          <a:off x="7307289" y="1235749"/>
          <a:ext cx="256886" cy="5298828"/>
        </a:xfrm>
        <a:custGeom>
          <a:avLst/>
          <a:gdLst/>
          <a:ahLst/>
          <a:cxnLst/>
          <a:rect l="0" t="0" r="0" b="0"/>
          <a:pathLst>
            <a:path>
              <a:moveTo>
                <a:pt x="256886" y="0"/>
              </a:moveTo>
              <a:lnTo>
                <a:pt x="256886" y="5298828"/>
              </a:lnTo>
              <a:lnTo>
                <a:pt x="0" y="52988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83114-891E-47D7-BC18-9F11A122D7A5}">
      <dsp:nvSpPr>
        <dsp:cNvPr id="0" name=""/>
        <dsp:cNvSpPr/>
      </dsp:nvSpPr>
      <dsp:spPr>
        <a:xfrm>
          <a:off x="5331692" y="6213583"/>
          <a:ext cx="1975596" cy="6419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تکریم</a:t>
          </a:r>
          <a:endParaRPr lang="fa-IR" sz="3600" b="1" kern="1200" cap="all" spc="0" dirty="0" smtClean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5350495" y="6232386"/>
        <a:ext cx="1937990" cy="604381"/>
      </dsp:txXfrm>
    </dsp:sp>
    <dsp:sp modelId="{DE8C7D24-297A-4363-8AFD-F1CCE6F0BF8D}">
      <dsp:nvSpPr>
        <dsp:cNvPr id="0" name=""/>
        <dsp:cNvSpPr/>
      </dsp:nvSpPr>
      <dsp:spPr>
        <a:xfrm>
          <a:off x="2938317" y="0"/>
          <a:ext cx="2263893" cy="1235749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Kourosh" pitchFamily="2" charset="-78"/>
            </a:rPr>
            <a:t>ادب/آداب </a:t>
          </a:r>
          <a:endParaRPr lang="fa-IR" sz="4000" kern="1200" dirty="0">
            <a:cs typeface="B Kourosh" pitchFamily="2" charset="-78"/>
          </a:endParaRPr>
        </a:p>
      </dsp:txBody>
      <dsp:txXfrm>
        <a:off x="2974511" y="36194"/>
        <a:ext cx="2191505" cy="1163361"/>
      </dsp:txXfrm>
    </dsp:sp>
    <dsp:sp modelId="{81C47699-5DE4-46DF-8A25-044B29681700}">
      <dsp:nvSpPr>
        <dsp:cNvPr id="0" name=""/>
        <dsp:cNvSpPr/>
      </dsp:nvSpPr>
      <dsp:spPr>
        <a:xfrm>
          <a:off x="4728072" y="1235749"/>
          <a:ext cx="247749" cy="483919"/>
        </a:xfrm>
        <a:custGeom>
          <a:avLst/>
          <a:gdLst/>
          <a:ahLst/>
          <a:cxnLst/>
          <a:rect l="0" t="0" r="0" b="0"/>
          <a:pathLst>
            <a:path>
              <a:moveTo>
                <a:pt x="247749" y="0"/>
              </a:moveTo>
              <a:lnTo>
                <a:pt x="247749" y="483919"/>
              </a:lnTo>
              <a:lnTo>
                <a:pt x="0" y="4839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D42D1-90F9-427A-8F91-A480233CE5C1}">
      <dsp:nvSpPr>
        <dsp:cNvPr id="0" name=""/>
        <dsp:cNvSpPr/>
      </dsp:nvSpPr>
      <dsp:spPr>
        <a:xfrm>
          <a:off x="2725871" y="1398674"/>
          <a:ext cx="2002200" cy="6419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حضورمعنوی</a:t>
          </a:r>
          <a:endParaRPr lang="fa-IR" sz="36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2744674" y="1417477"/>
        <a:ext cx="1964594" cy="604381"/>
      </dsp:txXfrm>
    </dsp:sp>
    <dsp:sp modelId="{CBBC5604-1308-4ABF-AF9B-1F1289D14F9A}">
      <dsp:nvSpPr>
        <dsp:cNvPr id="0" name=""/>
        <dsp:cNvSpPr/>
      </dsp:nvSpPr>
      <dsp:spPr>
        <a:xfrm>
          <a:off x="4728072" y="1235749"/>
          <a:ext cx="247749" cy="1286404"/>
        </a:xfrm>
        <a:custGeom>
          <a:avLst/>
          <a:gdLst/>
          <a:ahLst/>
          <a:cxnLst/>
          <a:rect l="0" t="0" r="0" b="0"/>
          <a:pathLst>
            <a:path>
              <a:moveTo>
                <a:pt x="247749" y="0"/>
              </a:moveTo>
              <a:lnTo>
                <a:pt x="247749" y="1286404"/>
              </a:lnTo>
              <a:lnTo>
                <a:pt x="0" y="12864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DCD4F-DEA4-4D84-BA8E-D600EAEC752F}">
      <dsp:nvSpPr>
        <dsp:cNvPr id="0" name=""/>
        <dsp:cNvSpPr/>
      </dsp:nvSpPr>
      <dsp:spPr>
        <a:xfrm>
          <a:off x="2725871" y="2201159"/>
          <a:ext cx="2002200" cy="6419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احترام بالا</a:t>
          </a:r>
          <a:endParaRPr lang="fa-IR" sz="36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2744674" y="2219962"/>
        <a:ext cx="1964594" cy="604381"/>
      </dsp:txXfrm>
    </dsp:sp>
    <dsp:sp modelId="{451011AA-BDF4-4BC8-9059-9B4504A89CCB}">
      <dsp:nvSpPr>
        <dsp:cNvPr id="0" name=""/>
        <dsp:cNvSpPr/>
      </dsp:nvSpPr>
      <dsp:spPr>
        <a:xfrm>
          <a:off x="4752899" y="1235749"/>
          <a:ext cx="222922" cy="2088888"/>
        </a:xfrm>
        <a:custGeom>
          <a:avLst/>
          <a:gdLst/>
          <a:ahLst/>
          <a:cxnLst/>
          <a:rect l="0" t="0" r="0" b="0"/>
          <a:pathLst>
            <a:path>
              <a:moveTo>
                <a:pt x="222922" y="0"/>
              </a:moveTo>
              <a:lnTo>
                <a:pt x="222922" y="2088888"/>
              </a:lnTo>
              <a:lnTo>
                <a:pt x="0" y="208888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2B853-B3A6-48BD-A28B-1C3A73E203D2}">
      <dsp:nvSpPr>
        <dsp:cNvPr id="0" name=""/>
        <dsp:cNvSpPr/>
      </dsp:nvSpPr>
      <dsp:spPr>
        <a:xfrm>
          <a:off x="2725871" y="3003644"/>
          <a:ext cx="2027027" cy="6419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توجه</a:t>
          </a:r>
          <a:r>
            <a:rPr lang="fa-IR" sz="1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(بی تفاوت)</a:t>
          </a:r>
          <a:endParaRPr lang="fa-IR" sz="3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2744674" y="3022447"/>
        <a:ext cx="1989421" cy="604381"/>
      </dsp:txXfrm>
    </dsp:sp>
    <dsp:sp modelId="{72439948-9DDE-4A83-93ED-847882C335D0}">
      <dsp:nvSpPr>
        <dsp:cNvPr id="0" name=""/>
        <dsp:cNvSpPr/>
      </dsp:nvSpPr>
      <dsp:spPr>
        <a:xfrm>
          <a:off x="4725586" y="1235749"/>
          <a:ext cx="250235" cy="2891373"/>
        </a:xfrm>
        <a:custGeom>
          <a:avLst/>
          <a:gdLst/>
          <a:ahLst/>
          <a:cxnLst/>
          <a:rect l="0" t="0" r="0" b="0"/>
          <a:pathLst>
            <a:path>
              <a:moveTo>
                <a:pt x="250235" y="0"/>
              </a:moveTo>
              <a:lnTo>
                <a:pt x="250235" y="2891373"/>
              </a:lnTo>
              <a:lnTo>
                <a:pt x="0" y="289137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BE28E-B1AB-4FEF-A0CB-07F07DA49AA1}">
      <dsp:nvSpPr>
        <dsp:cNvPr id="0" name=""/>
        <dsp:cNvSpPr/>
      </dsp:nvSpPr>
      <dsp:spPr>
        <a:xfrm>
          <a:off x="2725871" y="3806129"/>
          <a:ext cx="1999715" cy="6419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آداب</a:t>
          </a:r>
          <a:endParaRPr lang="fa-IR" sz="3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2744674" y="3824932"/>
        <a:ext cx="1962109" cy="604381"/>
      </dsp:txXfrm>
    </dsp:sp>
    <dsp:sp modelId="{866247F8-5F01-4644-8076-6E8C9CDB3FB7}">
      <dsp:nvSpPr>
        <dsp:cNvPr id="0" name=""/>
        <dsp:cNvSpPr/>
      </dsp:nvSpPr>
      <dsp:spPr>
        <a:xfrm>
          <a:off x="354380" y="0"/>
          <a:ext cx="2263893" cy="1235749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Kourosh" pitchFamily="2" charset="-78"/>
            </a:rPr>
            <a:t>علاقه ومحبت</a:t>
          </a:r>
          <a:endParaRPr lang="fa-IR" sz="4000" kern="1200" dirty="0">
            <a:cs typeface="B Kourosh" pitchFamily="2" charset="-78"/>
          </a:endParaRPr>
        </a:p>
      </dsp:txBody>
      <dsp:txXfrm>
        <a:off x="390574" y="36194"/>
        <a:ext cx="2191505" cy="1163361"/>
      </dsp:txXfrm>
    </dsp:sp>
    <dsp:sp modelId="{A7A66D9B-A2FC-4A94-A006-ED9C2FB0A343}">
      <dsp:nvSpPr>
        <dsp:cNvPr id="0" name=""/>
        <dsp:cNvSpPr/>
      </dsp:nvSpPr>
      <dsp:spPr>
        <a:xfrm>
          <a:off x="2168012" y="1235749"/>
          <a:ext cx="223872" cy="483919"/>
        </a:xfrm>
        <a:custGeom>
          <a:avLst/>
          <a:gdLst/>
          <a:ahLst/>
          <a:cxnLst/>
          <a:rect l="0" t="0" r="0" b="0"/>
          <a:pathLst>
            <a:path>
              <a:moveTo>
                <a:pt x="223872" y="0"/>
              </a:moveTo>
              <a:lnTo>
                <a:pt x="223872" y="483919"/>
              </a:lnTo>
              <a:lnTo>
                <a:pt x="0" y="4839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4DD0F-1F84-4838-AD1F-470BA6027A23}">
      <dsp:nvSpPr>
        <dsp:cNvPr id="0" name=""/>
        <dsp:cNvSpPr/>
      </dsp:nvSpPr>
      <dsp:spPr>
        <a:xfrm>
          <a:off x="165811" y="1398674"/>
          <a:ext cx="2002200" cy="6419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سرچشمه</a:t>
          </a:r>
          <a:endParaRPr lang="fa-IR" sz="36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184614" y="1417477"/>
        <a:ext cx="1964594" cy="604381"/>
      </dsp:txXfrm>
    </dsp:sp>
    <dsp:sp modelId="{613F6B30-C97C-497D-9CD4-74E85F271ECB}">
      <dsp:nvSpPr>
        <dsp:cNvPr id="0" name=""/>
        <dsp:cNvSpPr/>
      </dsp:nvSpPr>
      <dsp:spPr>
        <a:xfrm>
          <a:off x="2128568" y="1235749"/>
          <a:ext cx="263316" cy="1286404"/>
        </a:xfrm>
        <a:custGeom>
          <a:avLst/>
          <a:gdLst/>
          <a:ahLst/>
          <a:cxnLst/>
          <a:rect l="0" t="0" r="0" b="0"/>
          <a:pathLst>
            <a:path>
              <a:moveTo>
                <a:pt x="263316" y="0"/>
              </a:moveTo>
              <a:lnTo>
                <a:pt x="263316" y="1286404"/>
              </a:lnTo>
              <a:lnTo>
                <a:pt x="0" y="12864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D642A-0BEE-497B-9567-E44F6C6F208C}">
      <dsp:nvSpPr>
        <dsp:cNvPr id="0" name=""/>
        <dsp:cNvSpPr/>
      </dsp:nvSpPr>
      <dsp:spPr>
        <a:xfrm>
          <a:off x="165811" y="2201159"/>
          <a:ext cx="1962757" cy="6419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ابراز</a:t>
          </a:r>
          <a:endParaRPr lang="fa-IR" sz="36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184614" y="2219962"/>
        <a:ext cx="1925151" cy="604381"/>
      </dsp:txXfrm>
    </dsp:sp>
    <dsp:sp modelId="{75DAFB7B-DA14-42BF-9871-D0031B5431A1}">
      <dsp:nvSpPr>
        <dsp:cNvPr id="0" name=""/>
        <dsp:cNvSpPr/>
      </dsp:nvSpPr>
      <dsp:spPr>
        <a:xfrm>
          <a:off x="2168012" y="1235749"/>
          <a:ext cx="223872" cy="2088888"/>
        </a:xfrm>
        <a:custGeom>
          <a:avLst/>
          <a:gdLst/>
          <a:ahLst/>
          <a:cxnLst/>
          <a:rect l="0" t="0" r="0" b="0"/>
          <a:pathLst>
            <a:path>
              <a:moveTo>
                <a:pt x="223872" y="0"/>
              </a:moveTo>
              <a:lnTo>
                <a:pt x="223872" y="2088888"/>
              </a:lnTo>
              <a:lnTo>
                <a:pt x="0" y="208888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C9042-C428-4D93-857E-E3F66BB453BD}">
      <dsp:nvSpPr>
        <dsp:cNvPr id="0" name=""/>
        <dsp:cNvSpPr/>
      </dsp:nvSpPr>
      <dsp:spPr>
        <a:xfrm>
          <a:off x="165811" y="3003644"/>
          <a:ext cx="2002200" cy="6419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خاطره</a:t>
          </a:r>
          <a:endParaRPr lang="fa-IR" sz="36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184614" y="3022447"/>
        <a:ext cx="1964594" cy="604381"/>
      </dsp:txXfrm>
    </dsp:sp>
    <dsp:sp modelId="{A9A3AF4D-79E3-4558-AAC6-0BD9D668AFF7}">
      <dsp:nvSpPr>
        <dsp:cNvPr id="0" name=""/>
        <dsp:cNvSpPr/>
      </dsp:nvSpPr>
      <dsp:spPr>
        <a:xfrm>
          <a:off x="2086690" y="1235749"/>
          <a:ext cx="305194" cy="2891373"/>
        </a:xfrm>
        <a:custGeom>
          <a:avLst/>
          <a:gdLst/>
          <a:ahLst/>
          <a:cxnLst/>
          <a:rect l="0" t="0" r="0" b="0"/>
          <a:pathLst>
            <a:path>
              <a:moveTo>
                <a:pt x="305194" y="0"/>
              </a:moveTo>
              <a:lnTo>
                <a:pt x="305194" y="2891373"/>
              </a:lnTo>
              <a:lnTo>
                <a:pt x="0" y="289137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33AFD-171F-4402-B5BE-8FA81F871981}">
      <dsp:nvSpPr>
        <dsp:cNvPr id="0" name=""/>
        <dsp:cNvSpPr/>
      </dsp:nvSpPr>
      <dsp:spPr>
        <a:xfrm>
          <a:off x="165811" y="3806129"/>
          <a:ext cx="1920879" cy="6419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جلوه آسان</a:t>
          </a:r>
          <a:endParaRPr lang="fa-IR" sz="36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184614" y="3824932"/>
        <a:ext cx="1883273" cy="604381"/>
      </dsp:txXfrm>
    </dsp:sp>
    <dsp:sp modelId="{D509159C-4BE0-4B03-B6EC-A1D8274EC743}">
      <dsp:nvSpPr>
        <dsp:cNvPr id="0" name=""/>
        <dsp:cNvSpPr/>
      </dsp:nvSpPr>
      <dsp:spPr>
        <a:xfrm>
          <a:off x="2168012" y="1235749"/>
          <a:ext cx="223872" cy="3693858"/>
        </a:xfrm>
        <a:custGeom>
          <a:avLst/>
          <a:gdLst/>
          <a:ahLst/>
          <a:cxnLst/>
          <a:rect l="0" t="0" r="0" b="0"/>
          <a:pathLst>
            <a:path>
              <a:moveTo>
                <a:pt x="223872" y="0"/>
              </a:moveTo>
              <a:lnTo>
                <a:pt x="223872" y="3693858"/>
              </a:lnTo>
              <a:lnTo>
                <a:pt x="0" y="36938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41E0E-1021-4BFB-AF49-E7714243CF5D}">
      <dsp:nvSpPr>
        <dsp:cNvPr id="0" name=""/>
        <dsp:cNvSpPr/>
      </dsp:nvSpPr>
      <dsp:spPr>
        <a:xfrm>
          <a:off x="165811" y="4608614"/>
          <a:ext cx="2002200" cy="6419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داستان</a:t>
          </a:r>
          <a:endParaRPr lang="fa-IR" sz="36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184614" y="4627417"/>
        <a:ext cx="1964594" cy="604381"/>
      </dsp:txXfrm>
    </dsp:sp>
    <dsp:sp modelId="{BC41D501-306A-4F47-AA71-03DF2B105AD1}">
      <dsp:nvSpPr>
        <dsp:cNvPr id="0" name=""/>
        <dsp:cNvSpPr/>
      </dsp:nvSpPr>
      <dsp:spPr>
        <a:xfrm>
          <a:off x="2098122" y="1235749"/>
          <a:ext cx="293762" cy="4496343"/>
        </a:xfrm>
        <a:custGeom>
          <a:avLst/>
          <a:gdLst/>
          <a:ahLst/>
          <a:cxnLst/>
          <a:rect l="0" t="0" r="0" b="0"/>
          <a:pathLst>
            <a:path>
              <a:moveTo>
                <a:pt x="293762" y="0"/>
              </a:moveTo>
              <a:lnTo>
                <a:pt x="293762" y="4496343"/>
              </a:lnTo>
              <a:lnTo>
                <a:pt x="0" y="449634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B3B2F-00D8-445D-842A-2CF8B5C21E57}">
      <dsp:nvSpPr>
        <dsp:cNvPr id="0" name=""/>
        <dsp:cNvSpPr/>
      </dsp:nvSpPr>
      <dsp:spPr>
        <a:xfrm>
          <a:off x="165811" y="5411098"/>
          <a:ext cx="1932311" cy="6419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خلاقیت</a:t>
          </a:r>
          <a:endParaRPr lang="fa-IR" sz="36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184614" y="5429901"/>
        <a:ext cx="1894705" cy="604381"/>
      </dsp:txXfrm>
    </dsp:sp>
    <dsp:sp modelId="{446B5B25-8BD3-485B-8CAF-CF81985C888D}">
      <dsp:nvSpPr>
        <dsp:cNvPr id="0" name=""/>
        <dsp:cNvSpPr/>
      </dsp:nvSpPr>
      <dsp:spPr>
        <a:xfrm>
          <a:off x="2058596" y="1235749"/>
          <a:ext cx="333287" cy="5298828"/>
        </a:xfrm>
        <a:custGeom>
          <a:avLst/>
          <a:gdLst/>
          <a:ahLst/>
          <a:cxnLst/>
          <a:rect l="0" t="0" r="0" b="0"/>
          <a:pathLst>
            <a:path>
              <a:moveTo>
                <a:pt x="333287" y="0"/>
              </a:moveTo>
              <a:lnTo>
                <a:pt x="333287" y="5298828"/>
              </a:lnTo>
              <a:lnTo>
                <a:pt x="0" y="52988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DF3F0-195C-49D8-A6E1-E4646AC4AAC2}">
      <dsp:nvSpPr>
        <dsp:cNvPr id="0" name=""/>
        <dsp:cNvSpPr/>
      </dsp:nvSpPr>
      <dsp:spPr>
        <a:xfrm>
          <a:off x="165811" y="6213583"/>
          <a:ext cx="1892785" cy="6419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تحرک</a:t>
          </a:r>
          <a:endParaRPr lang="fa-IR" sz="36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184614" y="6232386"/>
        <a:ext cx="1855179" cy="60438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DF093-B8B7-41D8-BF1C-0C4DDE3A2549}">
      <dsp:nvSpPr>
        <dsp:cNvPr id="0" name=""/>
        <dsp:cNvSpPr/>
      </dsp:nvSpPr>
      <dsp:spPr>
        <a:xfrm>
          <a:off x="1826121" y="83"/>
          <a:ext cx="5491757" cy="1029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205" tIns="77470" rIns="116205" bIns="77470" numCol="1" spcCol="1270" anchor="ctr" anchorCtr="0">
          <a:noAutofit/>
        </a:bodyPr>
        <a:lstStyle/>
        <a:p>
          <a:pPr lvl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100" kern="1200" dirty="0" smtClean="0"/>
            <a:t>دوران نوجوانی</a:t>
          </a:r>
          <a:endParaRPr lang="fa-IR" sz="6100" kern="1200" dirty="0"/>
        </a:p>
      </dsp:txBody>
      <dsp:txXfrm>
        <a:off x="1856280" y="30242"/>
        <a:ext cx="5431439" cy="969386"/>
      </dsp:txXfrm>
    </dsp:sp>
    <dsp:sp modelId="{F2E25522-EE88-404B-A4C5-9A983DE92C8E}">
      <dsp:nvSpPr>
        <dsp:cNvPr id="0" name=""/>
        <dsp:cNvSpPr/>
      </dsp:nvSpPr>
      <dsp:spPr>
        <a:xfrm>
          <a:off x="8114293" y="1124747"/>
          <a:ext cx="1029704" cy="10297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31AC64-38E5-4AA1-898A-196ED42AA3D0}">
      <dsp:nvSpPr>
        <dsp:cNvPr id="0" name=""/>
        <dsp:cNvSpPr/>
      </dsp:nvSpPr>
      <dsp:spPr>
        <a:xfrm>
          <a:off x="8" y="1124747"/>
          <a:ext cx="7878905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dirty="0" smtClean="0"/>
            <a:t>نوجوانی دوران گزار ماندگار</a:t>
          </a:r>
          <a:endParaRPr lang="fa-IR" sz="5400" b="1" kern="1200" dirty="0">
            <a:cs typeface="B Homa" pitchFamily="2" charset="-78"/>
          </a:endParaRPr>
        </a:p>
      </dsp:txBody>
      <dsp:txXfrm>
        <a:off x="50283" y="1175022"/>
        <a:ext cx="7778355" cy="929154"/>
      </dsp:txXfrm>
    </dsp:sp>
    <dsp:sp modelId="{0BB23AAA-726C-43A9-B01F-2B13B0E79D81}">
      <dsp:nvSpPr>
        <dsp:cNvPr id="0" name=""/>
        <dsp:cNvSpPr/>
      </dsp:nvSpPr>
      <dsp:spPr>
        <a:xfrm>
          <a:off x="8114293" y="2276873"/>
          <a:ext cx="1029704" cy="10297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134F1C-F41E-4D92-8C61-14A6A4B4277D}">
      <dsp:nvSpPr>
        <dsp:cNvPr id="0" name=""/>
        <dsp:cNvSpPr/>
      </dsp:nvSpPr>
      <dsp:spPr>
        <a:xfrm>
          <a:off x="8" y="2276873"/>
          <a:ext cx="7878905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b="1" kern="1200" dirty="0" smtClean="0"/>
            <a:t>نوجوانی دوران بحران­ تعیین گر</a:t>
          </a:r>
          <a:endParaRPr lang="fa-IR" sz="3600" kern="1200" dirty="0" smtClean="0"/>
        </a:p>
      </dsp:txBody>
      <dsp:txXfrm>
        <a:off x="50283" y="2327148"/>
        <a:ext cx="7778355" cy="929154"/>
      </dsp:txXfrm>
    </dsp:sp>
    <dsp:sp modelId="{200F0840-4394-40C2-92F9-0B153DAC4D07}">
      <dsp:nvSpPr>
        <dsp:cNvPr id="0" name=""/>
        <dsp:cNvSpPr/>
      </dsp:nvSpPr>
      <dsp:spPr>
        <a:xfrm>
          <a:off x="8114293" y="3429000"/>
          <a:ext cx="1029704" cy="10297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/>
          <a:srcRect/>
          <a:stretch>
            <a:fillRect t="-27000" b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1E3A24-A683-49FB-844B-B5079123071F}">
      <dsp:nvSpPr>
        <dsp:cNvPr id="0" name=""/>
        <dsp:cNvSpPr/>
      </dsp:nvSpPr>
      <dsp:spPr>
        <a:xfrm>
          <a:off x="8" y="3429000"/>
          <a:ext cx="7878905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b="1" kern="1200" dirty="0" smtClean="0"/>
            <a:t>نوجوانی دوران تغییرات تثبیت گر</a:t>
          </a:r>
          <a:endParaRPr lang="fa-IR" sz="4800" kern="1200" dirty="0" smtClean="0"/>
        </a:p>
      </dsp:txBody>
      <dsp:txXfrm>
        <a:off x="50283" y="3479275"/>
        <a:ext cx="7778355" cy="929154"/>
      </dsp:txXfrm>
    </dsp:sp>
    <dsp:sp modelId="{04B50BB2-82DD-4B1A-9F57-DBB355705240}">
      <dsp:nvSpPr>
        <dsp:cNvPr id="0" name=""/>
        <dsp:cNvSpPr/>
      </dsp:nvSpPr>
      <dsp:spPr>
        <a:xfrm>
          <a:off x="8114293" y="4653133"/>
          <a:ext cx="1029704" cy="10297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/>
          <a:srcRect/>
          <a:stretch>
            <a:fillRect l="-13000" r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ABA6C4-0EF3-49F7-8D0B-BCEF34CFF02F}">
      <dsp:nvSpPr>
        <dsp:cNvPr id="0" name=""/>
        <dsp:cNvSpPr/>
      </dsp:nvSpPr>
      <dsp:spPr>
        <a:xfrm>
          <a:off x="8" y="4653133"/>
          <a:ext cx="7878905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b="1" kern="1200" dirty="0" smtClean="0"/>
            <a:t>تغییرات جسمی و جنسی</a:t>
          </a:r>
        </a:p>
      </dsp:txBody>
      <dsp:txXfrm>
        <a:off x="50283" y="4703408"/>
        <a:ext cx="7778355" cy="929154"/>
      </dsp:txXfrm>
    </dsp:sp>
    <dsp:sp modelId="{5EC5BE7A-5A91-47B3-A45B-D2F74F6F28BB}">
      <dsp:nvSpPr>
        <dsp:cNvPr id="0" name=""/>
        <dsp:cNvSpPr/>
      </dsp:nvSpPr>
      <dsp:spPr>
        <a:xfrm>
          <a:off x="8114295" y="5828294"/>
          <a:ext cx="1029704" cy="10297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/>
          <a:srcRect/>
          <a:stretch>
            <a:fillRect t="-27000" b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25E0CE-1C0A-43ED-A0B4-0871D06A73DC}">
      <dsp:nvSpPr>
        <dsp:cNvPr id="0" name=""/>
        <dsp:cNvSpPr/>
      </dsp:nvSpPr>
      <dsp:spPr>
        <a:xfrm>
          <a:off x="8" y="5823341"/>
          <a:ext cx="7851447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b="1" kern="1200" dirty="0" smtClean="0"/>
            <a:t>تغییرات روحی و فکری</a:t>
          </a:r>
        </a:p>
      </dsp:txBody>
      <dsp:txXfrm>
        <a:off x="50283" y="5873616"/>
        <a:ext cx="7750897" cy="92915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95B06-6469-491A-8873-D345185B6285}">
      <dsp:nvSpPr>
        <dsp:cNvPr id="0" name=""/>
        <dsp:cNvSpPr/>
      </dsp:nvSpPr>
      <dsp:spPr>
        <a:xfrm>
          <a:off x="2285260" y="4441"/>
          <a:ext cx="4573478" cy="923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83820" rIns="125730" bIns="83820" numCol="1" spcCol="1270" anchor="ctr" anchorCtr="0">
          <a:noAutofit/>
        </a:bodyPr>
        <a:lstStyle/>
        <a:p>
          <a:pPr lvl="0" algn="ctr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6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ویژگی ها</a:t>
          </a:r>
          <a:endParaRPr lang="fa-IR" sz="6600" b="1" kern="1200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sp:txBody>
      <dsp:txXfrm>
        <a:off x="2312307" y="31488"/>
        <a:ext cx="4519384" cy="869349"/>
      </dsp:txXfrm>
    </dsp:sp>
    <dsp:sp modelId="{70958BC2-88CE-40E6-8180-F081DF948F9D}">
      <dsp:nvSpPr>
        <dsp:cNvPr id="0" name=""/>
        <dsp:cNvSpPr/>
      </dsp:nvSpPr>
      <dsp:spPr>
        <a:xfrm>
          <a:off x="8270006" y="1085203"/>
          <a:ext cx="873993" cy="87399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078AE3-0599-4BAC-A3E4-C420680E450C}">
      <dsp:nvSpPr>
        <dsp:cNvPr id="0" name=""/>
        <dsp:cNvSpPr/>
      </dsp:nvSpPr>
      <dsp:spPr>
        <a:xfrm>
          <a:off x="34756" y="1066019"/>
          <a:ext cx="7860656" cy="87399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رشد جسم / بلوغ جنسی</a:t>
          </a:r>
          <a:endParaRPr lang="fa-IR" sz="5400" b="1" kern="1200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sp:txBody>
      <dsp:txXfrm>
        <a:off x="77429" y="1108692"/>
        <a:ext cx="7775310" cy="788647"/>
      </dsp:txXfrm>
    </dsp:sp>
    <dsp:sp modelId="{59498E52-FF0D-4128-BFDD-92A58A4E2F62}">
      <dsp:nvSpPr>
        <dsp:cNvPr id="0" name=""/>
        <dsp:cNvSpPr/>
      </dsp:nvSpPr>
      <dsp:spPr>
        <a:xfrm>
          <a:off x="8270006" y="2064076"/>
          <a:ext cx="873993" cy="87399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9B8630-725B-49BA-8D77-8C82E08742D7}">
      <dsp:nvSpPr>
        <dsp:cNvPr id="0" name=""/>
        <dsp:cNvSpPr/>
      </dsp:nvSpPr>
      <dsp:spPr>
        <a:xfrm>
          <a:off x="34756" y="2044891"/>
          <a:ext cx="7860656" cy="87399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رشد فکری</a:t>
          </a:r>
          <a:endParaRPr lang="fa-IR" sz="5400" b="1" kern="1200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sp:txBody>
      <dsp:txXfrm>
        <a:off x="77429" y="2087564"/>
        <a:ext cx="7775310" cy="788647"/>
      </dsp:txXfrm>
    </dsp:sp>
    <dsp:sp modelId="{4A967C11-CA01-4617-9035-CA96157F4764}">
      <dsp:nvSpPr>
        <dsp:cNvPr id="0" name=""/>
        <dsp:cNvSpPr/>
      </dsp:nvSpPr>
      <dsp:spPr>
        <a:xfrm>
          <a:off x="8270006" y="3042948"/>
          <a:ext cx="873993" cy="87399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2DFDBA-6917-46F7-BF83-8E60C9CD2EF8}">
      <dsp:nvSpPr>
        <dsp:cNvPr id="0" name=""/>
        <dsp:cNvSpPr/>
      </dsp:nvSpPr>
      <dsp:spPr>
        <a:xfrm>
          <a:off x="34756" y="3023764"/>
          <a:ext cx="7860656" cy="87399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گستردگی و پیچیدگی عواطف</a:t>
          </a:r>
          <a:endParaRPr lang="fa-IR" sz="5400" b="1" kern="1200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sp:txBody>
      <dsp:txXfrm>
        <a:off x="77429" y="3066437"/>
        <a:ext cx="7775310" cy="788647"/>
      </dsp:txXfrm>
    </dsp:sp>
    <dsp:sp modelId="{79E78050-959B-4BD5-96CA-1621CC639B24}">
      <dsp:nvSpPr>
        <dsp:cNvPr id="0" name=""/>
        <dsp:cNvSpPr/>
      </dsp:nvSpPr>
      <dsp:spPr>
        <a:xfrm>
          <a:off x="8270006" y="4021820"/>
          <a:ext cx="873993" cy="87399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7EF173-76F8-49E7-9020-0A87150E3DD9}">
      <dsp:nvSpPr>
        <dsp:cNvPr id="0" name=""/>
        <dsp:cNvSpPr/>
      </dsp:nvSpPr>
      <dsp:spPr>
        <a:xfrm>
          <a:off x="34756" y="4002636"/>
          <a:ext cx="7860656" cy="87399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پیچیدگی اخلاقی</a:t>
          </a:r>
          <a:endParaRPr lang="fa-IR" sz="5400" b="1" kern="1200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sp:txBody>
      <dsp:txXfrm>
        <a:off x="77429" y="4045309"/>
        <a:ext cx="7775310" cy="788647"/>
      </dsp:txXfrm>
    </dsp:sp>
    <dsp:sp modelId="{31B2A66A-7011-4784-AAC4-E45BF3984480}">
      <dsp:nvSpPr>
        <dsp:cNvPr id="0" name=""/>
        <dsp:cNvSpPr/>
      </dsp:nvSpPr>
      <dsp:spPr>
        <a:xfrm>
          <a:off x="8270006" y="5000693"/>
          <a:ext cx="873993" cy="87399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D1E19D-F0BB-4F4D-AFFC-910406C7F526}">
      <dsp:nvSpPr>
        <dsp:cNvPr id="0" name=""/>
        <dsp:cNvSpPr/>
      </dsp:nvSpPr>
      <dsp:spPr>
        <a:xfrm>
          <a:off x="34756" y="4981509"/>
          <a:ext cx="7860656" cy="87399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هویت جویی/هویت یابی یا هویت سازی</a:t>
          </a:r>
          <a:endParaRPr lang="fa-IR" sz="5400" b="1" kern="1200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sp:txBody>
      <dsp:txXfrm>
        <a:off x="77429" y="5024182"/>
        <a:ext cx="7775310" cy="788647"/>
      </dsp:txXfrm>
    </dsp:sp>
    <dsp:sp modelId="{522399C3-2363-43F2-9B2B-4CD24CC53B30}">
      <dsp:nvSpPr>
        <dsp:cNvPr id="0" name=""/>
        <dsp:cNvSpPr/>
      </dsp:nvSpPr>
      <dsp:spPr>
        <a:xfrm>
          <a:off x="8270006" y="5979565"/>
          <a:ext cx="873993" cy="87399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A06317-3A3D-4FBA-AF18-2D633DC71D7C}">
      <dsp:nvSpPr>
        <dsp:cNvPr id="0" name=""/>
        <dsp:cNvSpPr/>
      </dsp:nvSpPr>
      <dsp:spPr>
        <a:xfrm>
          <a:off x="34756" y="5960381"/>
          <a:ext cx="7860656" cy="87399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cap="none" spc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از دوست گرایی تا گروه گرایی</a:t>
          </a:r>
          <a:endParaRPr lang="fa-IR" sz="5400" b="1" kern="1200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sp:txBody>
      <dsp:txXfrm>
        <a:off x="77429" y="6003054"/>
        <a:ext cx="7775310" cy="78864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95B06-6469-491A-8873-D345185B6285}">
      <dsp:nvSpPr>
        <dsp:cNvPr id="0" name=""/>
        <dsp:cNvSpPr/>
      </dsp:nvSpPr>
      <dsp:spPr>
        <a:xfrm>
          <a:off x="2285260" y="4441"/>
          <a:ext cx="4573478" cy="923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83820" rIns="125730" bIns="83820" numCol="1" spcCol="1270" anchor="ctr" anchorCtr="0">
          <a:noAutofit/>
        </a:bodyPr>
        <a:lstStyle/>
        <a:p>
          <a:pPr lvl="0" algn="ctr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6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ویژگی ها</a:t>
          </a:r>
          <a:endParaRPr lang="fa-IR" sz="6600" b="1" kern="1200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sp:txBody>
      <dsp:txXfrm>
        <a:off x="2312307" y="31488"/>
        <a:ext cx="4519384" cy="869349"/>
      </dsp:txXfrm>
    </dsp:sp>
    <dsp:sp modelId="{70958BC2-88CE-40E6-8180-F081DF948F9D}">
      <dsp:nvSpPr>
        <dsp:cNvPr id="0" name=""/>
        <dsp:cNvSpPr/>
      </dsp:nvSpPr>
      <dsp:spPr>
        <a:xfrm>
          <a:off x="8270006" y="1085203"/>
          <a:ext cx="873993" cy="87399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078AE3-0599-4BAC-A3E4-C420680E450C}">
      <dsp:nvSpPr>
        <dsp:cNvPr id="0" name=""/>
        <dsp:cNvSpPr/>
      </dsp:nvSpPr>
      <dsp:spPr>
        <a:xfrm>
          <a:off x="34756" y="1066019"/>
          <a:ext cx="7860656" cy="87399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54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آرمان­جویی و آرمان­گرایی</a:t>
          </a:r>
        </a:p>
      </dsp:txBody>
      <dsp:txXfrm>
        <a:off x="77429" y="1108692"/>
        <a:ext cx="7775310" cy="788647"/>
      </dsp:txXfrm>
    </dsp:sp>
    <dsp:sp modelId="{59498E52-FF0D-4128-BFDD-92A58A4E2F62}">
      <dsp:nvSpPr>
        <dsp:cNvPr id="0" name=""/>
        <dsp:cNvSpPr/>
      </dsp:nvSpPr>
      <dsp:spPr>
        <a:xfrm>
          <a:off x="8270006" y="2064076"/>
          <a:ext cx="873993" cy="87399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9B8630-725B-49BA-8D77-8C82E08742D7}">
      <dsp:nvSpPr>
        <dsp:cNvPr id="0" name=""/>
        <dsp:cNvSpPr/>
      </dsp:nvSpPr>
      <dsp:spPr>
        <a:xfrm>
          <a:off x="0" y="2060851"/>
          <a:ext cx="7860656" cy="87399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54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مسؤولیت گرایی و مسؤولیت پذیری</a:t>
          </a:r>
          <a:endParaRPr lang="fa-IR" sz="5400" b="1" kern="1200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sp:txBody>
      <dsp:txXfrm>
        <a:off x="42673" y="2103524"/>
        <a:ext cx="7775310" cy="788647"/>
      </dsp:txXfrm>
    </dsp:sp>
    <dsp:sp modelId="{4A967C11-CA01-4617-9035-CA96157F4764}">
      <dsp:nvSpPr>
        <dsp:cNvPr id="0" name=""/>
        <dsp:cNvSpPr/>
      </dsp:nvSpPr>
      <dsp:spPr>
        <a:xfrm>
          <a:off x="8270006" y="3042948"/>
          <a:ext cx="873993" cy="87399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2DFDBA-6917-46F7-BF83-8E60C9CD2EF8}">
      <dsp:nvSpPr>
        <dsp:cNvPr id="0" name=""/>
        <dsp:cNvSpPr/>
      </dsp:nvSpPr>
      <dsp:spPr>
        <a:xfrm>
          <a:off x="34756" y="3023764"/>
          <a:ext cx="7860656" cy="87399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استقلال طلبی</a:t>
          </a:r>
          <a:endParaRPr lang="fa-IR" sz="5400" b="1" kern="1200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sp:txBody>
      <dsp:txXfrm>
        <a:off x="77429" y="3066437"/>
        <a:ext cx="7775310" cy="788647"/>
      </dsp:txXfrm>
    </dsp:sp>
    <dsp:sp modelId="{79E78050-959B-4BD5-96CA-1621CC639B24}">
      <dsp:nvSpPr>
        <dsp:cNvPr id="0" name=""/>
        <dsp:cNvSpPr/>
      </dsp:nvSpPr>
      <dsp:spPr>
        <a:xfrm>
          <a:off x="8270006" y="4021820"/>
          <a:ext cx="873993" cy="87399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7EF173-76F8-49E7-9020-0A87150E3DD9}">
      <dsp:nvSpPr>
        <dsp:cNvPr id="0" name=""/>
        <dsp:cNvSpPr/>
      </dsp:nvSpPr>
      <dsp:spPr>
        <a:xfrm>
          <a:off x="34756" y="4002636"/>
          <a:ext cx="7860656" cy="87399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54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زیبایی گرایی/ عشق به زیبایی</a:t>
          </a:r>
          <a:endParaRPr lang="fa-IR" sz="5400" b="1" kern="1200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sp:txBody>
      <dsp:txXfrm>
        <a:off x="77429" y="4045309"/>
        <a:ext cx="7775310" cy="788647"/>
      </dsp:txXfrm>
    </dsp:sp>
    <dsp:sp modelId="{31B2A66A-7011-4784-AAC4-E45BF3984480}">
      <dsp:nvSpPr>
        <dsp:cNvPr id="0" name=""/>
        <dsp:cNvSpPr/>
      </dsp:nvSpPr>
      <dsp:spPr>
        <a:xfrm>
          <a:off x="8270006" y="5000693"/>
          <a:ext cx="873993" cy="87399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D1E19D-F0BB-4F4D-AFFC-910406C7F526}">
      <dsp:nvSpPr>
        <dsp:cNvPr id="0" name=""/>
        <dsp:cNvSpPr/>
      </dsp:nvSpPr>
      <dsp:spPr>
        <a:xfrm>
          <a:off x="34756" y="4981509"/>
          <a:ext cx="7860656" cy="87399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تخیل</a:t>
          </a:r>
          <a:endParaRPr lang="fa-IR" sz="5400" b="1" kern="1200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sp:txBody>
      <dsp:txXfrm>
        <a:off x="77429" y="5024182"/>
        <a:ext cx="7775310" cy="788647"/>
      </dsp:txXfrm>
    </dsp:sp>
    <dsp:sp modelId="{522399C3-2363-43F2-9B2B-4CD24CC53B30}">
      <dsp:nvSpPr>
        <dsp:cNvPr id="0" name=""/>
        <dsp:cNvSpPr/>
      </dsp:nvSpPr>
      <dsp:spPr>
        <a:xfrm>
          <a:off x="8270006" y="5979565"/>
          <a:ext cx="873993" cy="87399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A06317-3A3D-4FBA-AF18-2D633DC71D7C}">
      <dsp:nvSpPr>
        <dsp:cNvPr id="0" name=""/>
        <dsp:cNvSpPr/>
      </dsp:nvSpPr>
      <dsp:spPr>
        <a:xfrm>
          <a:off x="34756" y="5960381"/>
          <a:ext cx="7860656" cy="87399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...</a:t>
          </a:r>
          <a:endParaRPr lang="fa-IR" sz="5400" b="1" kern="1200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sp:txBody>
      <dsp:txXfrm>
        <a:off x="77429" y="6003054"/>
        <a:ext cx="7775310" cy="78864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A890B-347F-4988-8790-7F4AA44B0E97}">
      <dsp:nvSpPr>
        <dsp:cNvPr id="0" name=""/>
        <dsp:cNvSpPr/>
      </dsp:nvSpPr>
      <dsp:spPr>
        <a:xfrm>
          <a:off x="0" y="837"/>
          <a:ext cx="1771656" cy="274253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cap="none" spc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مرحله ارتباط استدلالی</a:t>
          </a:r>
          <a:endParaRPr lang="fa-IR" sz="3200" b="1" kern="1200" cap="none" spc="0" dirty="0">
            <a:ln w="11430"/>
            <a:solidFill>
              <a:schemeClr val="accent6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sp:txBody>
      <dsp:txXfrm>
        <a:off x="51890" y="52727"/>
        <a:ext cx="1667876" cy="2638750"/>
      </dsp:txXfrm>
    </dsp:sp>
    <dsp:sp modelId="{A9A17C44-C432-4966-80A2-31C51A4F8A81}">
      <dsp:nvSpPr>
        <dsp:cNvPr id="0" name=""/>
        <dsp:cNvSpPr/>
      </dsp:nvSpPr>
      <dsp:spPr>
        <a:xfrm rot="5400000">
          <a:off x="371603" y="2811930"/>
          <a:ext cx="1028448" cy="12341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600" kern="1200"/>
        </a:p>
      </dsp:txBody>
      <dsp:txXfrm rot="-5400000">
        <a:off x="515586" y="2914775"/>
        <a:ext cx="740482" cy="719914"/>
      </dsp:txXfrm>
    </dsp:sp>
    <dsp:sp modelId="{6F27EE61-EE36-4D6F-8796-9731B29AFBB4}">
      <dsp:nvSpPr>
        <dsp:cNvPr id="0" name=""/>
        <dsp:cNvSpPr/>
      </dsp:nvSpPr>
      <dsp:spPr>
        <a:xfrm>
          <a:off x="0" y="4114632"/>
          <a:ext cx="1771656" cy="274253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cap="none" spc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11تا16 سال</a:t>
          </a:r>
          <a:endParaRPr lang="fa-IR" sz="4400" b="1" kern="1200" cap="none" spc="0" dirty="0">
            <a:ln w="11430"/>
            <a:solidFill>
              <a:schemeClr val="accent6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sp:txBody>
      <dsp:txXfrm>
        <a:off x="51890" y="4166522"/>
        <a:ext cx="1667876" cy="2638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1CED0-6C00-4ECE-AA6F-0510564216C6}">
      <dsp:nvSpPr>
        <dsp:cNvPr id="0" name=""/>
        <dsp:cNvSpPr/>
      </dsp:nvSpPr>
      <dsp:spPr>
        <a:xfrm>
          <a:off x="0" y="0"/>
          <a:ext cx="2736304" cy="11452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100" kern="1200" dirty="0" smtClean="0"/>
            <a:t>اصالت </a:t>
          </a:r>
          <a:endParaRPr lang="fa-IR" sz="5100" kern="1200" dirty="0"/>
        </a:p>
      </dsp:txBody>
      <dsp:txXfrm>
        <a:off x="33544" y="33544"/>
        <a:ext cx="2669216" cy="1078194"/>
      </dsp:txXfrm>
    </dsp:sp>
    <dsp:sp modelId="{27CBF9DD-EEAD-431D-9F48-79956E447934}">
      <dsp:nvSpPr>
        <dsp:cNvPr id="0" name=""/>
        <dsp:cNvSpPr/>
      </dsp:nvSpPr>
      <dsp:spPr>
        <a:xfrm rot="5400000">
          <a:off x="1153411" y="1173914"/>
          <a:ext cx="429480" cy="5153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200" kern="1200"/>
        </a:p>
      </dsp:txBody>
      <dsp:txXfrm rot="-5400000">
        <a:off x="1213538" y="1216862"/>
        <a:ext cx="309226" cy="300636"/>
      </dsp:txXfrm>
    </dsp:sp>
    <dsp:sp modelId="{72843980-2EE4-48F8-BC7B-6E7CDE41D7DF}">
      <dsp:nvSpPr>
        <dsp:cNvPr id="0" name=""/>
        <dsp:cNvSpPr/>
      </dsp:nvSpPr>
      <dsp:spPr>
        <a:xfrm>
          <a:off x="0" y="1717923"/>
          <a:ext cx="2736304" cy="11452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100" kern="1200" dirty="0" smtClean="0"/>
            <a:t>انسانیت</a:t>
          </a:r>
          <a:endParaRPr lang="fa-IR" sz="5100" kern="1200" dirty="0"/>
        </a:p>
      </dsp:txBody>
      <dsp:txXfrm>
        <a:off x="33544" y="1751467"/>
        <a:ext cx="2669216" cy="1078194"/>
      </dsp:txXfrm>
    </dsp:sp>
    <dsp:sp modelId="{26F9ED45-2F5B-4443-AB77-83D33F5528E6}">
      <dsp:nvSpPr>
        <dsp:cNvPr id="0" name=""/>
        <dsp:cNvSpPr/>
      </dsp:nvSpPr>
      <dsp:spPr>
        <a:xfrm rot="5400000">
          <a:off x="1153411" y="2891837"/>
          <a:ext cx="429480" cy="5153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200" kern="1200"/>
        </a:p>
      </dsp:txBody>
      <dsp:txXfrm rot="-5400000">
        <a:off x="1213538" y="2934785"/>
        <a:ext cx="309226" cy="300636"/>
      </dsp:txXfrm>
    </dsp:sp>
    <dsp:sp modelId="{9E34B35B-7F14-4BB0-8553-A89D978C8E5A}">
      <dsp:nvSpPr>
        <dsp:cNvPr id="0" name=""/>
        <dsp:cNvSpPr/>
      </dsp:nvSpPr>
      <dsp:spPr>
        <a:xfrm>
          <a:off x="0" y="3435846"/>
          <a:ext cx="2736304" cy="11452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100" kern="1200" dirty="0" smtClean="0"/>
            <a:t>دیانت</a:t>
          </a:r>
          <a:endParaRPr lang="fa-IR" sz="5100" kern="1200" dirty="0"/>
        </a:p>
      </dsp:txBody>
      <dsp:txXfrm>
        <a:off x="33544" y="3469390"/>
        <a:ext cx="2669216" cy="107819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B7AB4-44CA-4379-9C76-501B5CCFE623}">
      <dsp:nvSpPr>
        <dsp:cNvPr id="0" name=""/>
        <dsp:cNvSpPr/>
      </dsp:nvSpPr>
      <dsp:spPr>
        <a:xfrm>
          <a:off x="5163896" y="0"/>
          <a:ext cx="2027140" cy="11065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Kourosh" pitchFamily="2" charset="-78"/>
            </a:rPr>
            <a:t>پذیرش واقناع </a:t>
          </a:r>
          <a:endParaRPr lang="fa-IR" sz="4000" kern="1200" dirty="0">
            <a:cs typeface="B Kourosh" pitchFamily="2" charset="-78"/>
          </a:endParaRPr>
        </a:p>
      </dsp:txBody>
      <dsp:txXfrm>
        <a:off x="5196305" y="32409"/>
        <a:ext cx="1962322" cy="1041699"/>
      </dsp:txXfrm>
    </dsp:sp>
    <dsp:sp modelId="{CB9B4C4D-A430-4A9A-9902-E3969A364444}">
      <dsp:nvSpPr>
        <dsp:cNvPr id="0" name=""/>
        <dsp:cNvSpPr/>
      </dsp:nvSpPr>
      <dsp:spPr>
        <a:xfrm>
          <a:off x="6826480" y="1106517"/>
          <a:ext cx="161842" cy="432628"/>
        </a:xfrm>
        <a:custGeom>
          <a:avLst/>
          <a:gdLst/>
          <a:ahLst/>
          <a:cxnLst/>
          <a:rect l="0" t="0" r="0" b="0"/>
          <a:pathLst>
            <a:path>
              <a:moveTo>
                <a:pt x="161842" y="0"/>
              </a:moveTo>
              <a:lnTo>
                <a:pt x="161842" y="432628"/>
              </a:lnTo>
              <a:lnTo>
                <a:pt x="0" y="4326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6F8C7-6202-4B8E-AB7A-3FA6FE6C434B}">
      <dsp:nvSpPr>
        <dsp:cNvPr id="0" name=""/>
        <dsp:cNvSpPr/>
      </dsp:nvSpPr>
      <dsp:spPr>
        <a:xfrm>
          <a:off x="4785688" y="1251720"/>
          <a:ext cx="2040791" cy="57485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>
              <a:cs typeface="B Shiraz" pitchFamily="2" charset="-78"/>
            </a:rPr>
            <a:t>مفهوم</a:t>
          </a:r>
          <a:endParaRPr lang="fa-IR" sz="4800" kern="1200" dirty="0">
            <a:cs typeface="B Shiraz" pitchFamily="2" charset="-78"/>
          </a:endParaRPr>
        </a:p>
      </dsp:txBody>
      <dsp:txXfrm>
        <a:off x="4802525" y="1268557"/>
        <a:ext cx="2007117" cy="541176"/>
      </dsp:txXfrm>
    </dsp:sp>
    <dsp:sp modelId="{F2EE9295-44FD-4DA0-AB63-53750325564F}">
      <dsp:nvSpPr>
        <dsp:cNvPr id="0" name=""/>
        <dsp:cNvSpPr/>
      </dsp:nvSpPr>
      <dsp:spPr>
        <a:xfrm>
          <a:off x="6826480" y="1106517"/>
          <a:ext cx="161842" cy="1151190"/>
        </a:xfrm>
        <a:custGeom>
          <a:avLst/>
          <a:gdLst/>
          <a:ahLst/>
          <a:cxnLst/>
          <a:rect l="0" t="0" r="0" b="0"/>
          <a:pathLst>
            <a:path>
              <a:moveTo>
                <a:pt x="161842" y="0"/>
              </a:moveTo>
              <a:lnTo>
                <a:pt x="161842" y="1151190"/>
              </a:lnTo>
              <a:lnTo>
                <a:pt x="0" y="115119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4F993-C763-4354-B491-C77131D5DCE3}">
      <dsp:nvSpPr>
        <dsp:cNvPr id="0" name=""/>
        <dsp:cNvSpPr/>
      </dsp:nvSpPr>
      <dsp:spPr>
        <a:xfrm>
          <a:off x="4785688" y="1970283"/>
          <a:ext cx="2040791" cy="57485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>
              <a:cs typeface="B Shiraz" pitchFamily="2" charset="-78"/>
            </a:rPr>
            <a:t>خلقت</a:t>
          </a:r>
          <a:endParaRPr lang="fa-IR" sz="4800" kern="1200" dirty="0">
            <a:cs typeface="B Shiraz" pitchFamily="2" charset="-78"/>
          </a:endParaRPr>
        </a:p>
      </dsp:txBody>
      <dsp:txXfrm>
        <a:off x="4802525" y="1987120"/>
        <a:ext cx="2007117" cy="541176"/>
      </dsp:txXfrm>
    </dsp:sp>
    <dsp:sp modelId="{BAF7562C-A95E-44A9-810F-E45C0070EE6C}">
      <dsp:nvSpPr>
        <dsp:cNvPr id="0" name=""/>
        <dsp:cNvSpPr/>
      </dsp:nvSpPr>
      <dsp:spPr>
        <a:xfrm>
          <a:off x="6826480" y="1106517"/>
          <a:ext cx="161842" cy="1869753"/>
        </a:xfrm>
        <a:custGeom>
          <a:avLst/>
          <a:gdLst/>
          <a:ahLst/>
          <a:cxnLst/>
          <a:rect l="0" t="0" r="0" b="0"/>
          <a:pathLst>
            <a:path>
              <a:moveTo>
                <a:pt x="161842" y="0"/>
              </a:moveTo>
              <a:lnTo>
                <a:pt x="161842" y="1869753"/>
              </a:lnTo>
              <a:lnTo>
                <a:pt x="0" y="186975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027E7-792E-4CF7-8F64-E915D6E0E4AB}">
      <dsp:nvSpPr>
        <dsp:cNvPr id="0" name=""/>
        <dsp:cNvSpPr/>
      </dsp:nvSpPr>
      <dsp:spPr>
        <a:xfrm>
          <a:off x="4785688" y="2688845"/>
          <a:ext cx="2040791" cy="57485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>
              <a:cs typeface="B Shiraz" pitchFamily="2" charset="-78"/>
            </a:rPr>
            <a:t>آثار</a:t>
          </a:r>
          <a:endParaRPr lang="fa-IR" sz="4800" kern="1200" dirty="0">
            <a:cs typeface="B Shiraz" pitchFamily="2" charset="-78"/>
          </a:endParaRPr>
        </a:p>
      </dsp:txBody>
      <dsp:txXfrm>
        <a:off x="4802525" y="2705682"/>
        <a:ext cx="2007117" cy="541176"/>
      </dsp:txXfrm>
    </dsp:sp>
    <dsp:sp modelId="{CC63CE8A-868B-4872-9B81-A8B0AE903529}">
      <dsp:nvSpPr>
        <dsp:cNvPr id="0" name=""/>
        <dsp:cNvSpPr/>
      </dsp:nvSpPr>
      <dsp:spPr>
        <a:xfrm>
          <a:off x="6751924" y="1106517"/>
          <a:ext cx="236397" cy="2588316"/>
        </a:xfrm>
        <a:custGeom>
          <a:avLst/>
          <a:gdLst/>
          <a:ahLst/>
          <a:cxnLst/>
          <a:rect l="0" t="0" r="0" b="0"/>
          <a:pathLst>
            <a:path>
              <a:moveTo>
                <a:pt x="236397" y="0"/>
              </a:moveTo>
              <a:lnTo>
                <a:pt x="236397" y="2588316"/>
              </a:lnTo>
              <a:lnTo>
                <a:pt x="0" y="258831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FB3DE-837E-418F-ABFF-6A1B370FA25B}">
      <dsp:nvSpPr>
        <dsp:cNvPr id="0" name=""/>
        <dsp:cNvSpPr/>
      </dsp:nvSpPr>
      <dsp:spPr>
        <a:xfrm>
          <a:off x="4785688" y="3407408"/>
          <a:ext cx="1966235" cy="57485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>
              <a:cs typeface="B Shiraz" pitchFamily="2" charset="-78"/>
            </a:rPr>
            <a:t>فلسفه</a:t>
          </a:r>
          <a:endParaRPr lang="fa-IR" sz="4800" kern="1200" dirty="0">
            <a:cs typeface="B Shiraz" pitchFamily="2" charset="-78"/>
          </a:endParaRPr>
        </a:p>
      </dsp:txBody>
      <dsp:txXfrm>
        <a:off x="4802525" y="3424245"/>
        <a:ext cx="1932561" cy="541176"/>
      </dsp:txXfrm>
    </dsp:sp>
    <dsp:sp modelId="{666977F4-25FE-4BE2-9414-0EC491ADE731}">
      <dsp:nvSpPr>
        <dsp:cNvPr id="0" name=""/>
        <dsp:cNvSpPr/>
      </dsp:nvSpPr>
      <dsp:spPr>
        <a:xfrm>
          <a:off x="6826480" y="1106517"/>
          <a:ext cx="161842" cy="3306878"/>
        </a:xfrm>
        <a:custGeom>
          <a:avLst/>
          <a:gdLst/>
          <a:ahLst/>
          <a:cxnLst/>
          <a:rect l="0" t="0" r="0" b="0"/>
          <a:pathLst>
            <a:path>
              <a:moveTo>
                <a:pt x="161842" y="0"/>
              </a:moveTo>
              <a:lnTo>
                <a:pt x="161842" y="3306878"/>
              </a:lnTo>
              <a:lnTo>
                <a:pt x="0" y="330687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95737-BF9B-437E-9E6A-CF4E54C612A5}">
      <dsp:nvSpPr>
        <dsp:cNvPr id="0" name=""/>
        <dsp:cNvSpPr/>
      </dsp:nvSpPr>
      <dsp:spPr>
        <a:xfrm>
          <a:off x="4785688" y="4125971"/>
          <a:ext cx="2040791" cy="57485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>
              <a:cs typeface="B Shiraz" pitchFamily="2" charset="-78"/>
            </a:rPr>
            <a:t>مشاهده</a:t>
          </a:r>
          <a:endParaRPr lang="fa-IR" sz="4800" kern="1200" dirty="0">
            <a:cs typeface="B Shiraz" pitchFamily="2" charset="-78"/>
          </a:endParaRPr>
        </a:p>
      </dsp:txBody>
      <dsp:txXfrm>
        <a:off x="4802525" y="4142808"/>
        <a:ext cx="2007117" cy="541176"/>
      </dsp:txXfrm>
    </dsp:sp>
    <dsp:sp modelId="{FA51F2D0-2E2B-41CE-B356-97B4260C2F67}">
      <dsp:nvSpPr>
        <dsp:cNvPr id="0" name=""/>
        <dsp:cNvSpPr/>
      </dsp:nvSpPr>
      <dsp:spPr>
        <a:xfrm>
          <a:off x="6826480" y="1106517"/>
          <a:ext cx="161842" cy="4025441"/>
        </a:xfrm>
        <a:custGeom>
          <a:avLst/>
          <a:gdLst/>
          <a:ahLst/>
          <a:cxnLst/>
          <a:rect l="0" t="0" r="0" b="0"/>
          <a:pathLst>
            <a:path>
              <a:moveTo>
                <a:pt x="161842" y="0"/>
              </a:moveTo>
              <a:lnTo>
                <a:pt x="161842" y="4025441"/>
              </a:lnTo>
              <a:lnTo>
                <a:pt x="0" y="40254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75057-DD2C-4CA3-BC1C-C63F41B62AF2}">
      <dsp:nvSpPr>
        <dsp:cNvPr id="0" name=""/>
        <dsp:cNvSpPr/>
      </dsp:nvSpPr>
      <dsp:spPr>
        <a:xfrm>
          <a:off x="4785688" y="4844534"/>
          <a:ext cx="2040791" cy="57485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>
              <a:cs typeface="B Shiraz" pitchFamily="2" charset="-78"/>
            </a:rPr>
            <a:t>تمثیل</a:t>
          </a:r>
          <a:endParaRPr lang="fa-IR" sz="4800" kern="1200" dirty="0">
            <a:cs typeface="B Shiraz" pitchFamily="2" charset="-78"/>
          </a:endParaRPr>
        </a:p>
      </dsp:txBody>
      <dsp:txXfrm>
        <a:off x="4802525" y="4861371"/>
        <a:ext cx="2007117" cy="541176"/>
      </dsp:txXfrm>
    </dsp:sp>
    <dsp:sp modelId="{9A3CF52C-E6F7-49D7-A481-64DDBBA3AA51}">
      <dsp:nvSpPr>
        <dsp:cNvPr id="0" name=""/>
        <dsp:cNvSpPr/>
      </dsp:nvSpPr>
      <dsp:spPr>
        <a:xfrm>
          <a:off x="6822506" y="1106517"/>
          <a:ext cx="165815" cy="4744004"/>
        </a:xfrm>
        <a:custGeom>
          <a:avLst/>
          <a:gdLst/>
          <a:ahLst/>
          <a:cxnLst/>
          <a:rect l="0" t="0" r="0" b="0"/>
          <a:pathLst>
            <a:path>
              <a:moveTo>
                <a:pt x="165815" y="0"/>
              </a:moveTo>
              <a:lnTo>
                <a:pt x="165815" y="4744004"/>
              </a:lnTo>
              <a:lnTo>
                <a:pt x="0" y="47440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AA4DC-6359-41D9-92E9-F8CAA8117E63}">
      <dsp:nvSpPr>
        <dsp:cNvPr id="0" name=""/>
        <dsp:cNvSpPr/>
      </dsp:nvSpPr>
      <dsp:spPr>
        <a:xfrm>
          <a:off x="4785688" y="5563096"/>
          <a:ext cx="2036818" cy="57485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>
              <a:cs typeface="B Shiraz" pitchFamily="2" charset="-78"/>
            </a:rPr>
            <a:t>تجربه</a:t>
          </a:r>
          <a:endParaRPr lang="fa-IR" sz="4800" kern="1200" dirty="0">
            <a:cs typeface="B Shiraz" pitchFamily="2" charset="-78"/>
          </a:endParaRPr>
        </a:p>
      </dsp:txBody>
      <dsp:txXfrm>
        <a:off x="4802525" y="5579933"/>
        <a:ext cx="2003144" cy="541176"/>
      </dsp:txXfrm>
    </dsp:sp>
    <dsp:sp modelId="{4959A586-FDEE-453D-A7A7-7E4108654B96}">
      <dsp:nvSpPr>
        <dsp:cNvPr id="0" name=""/>
        <dsp:cNvSpPr/>
      </dsp:nvSpPr>
      <dsp:spPr>
        <a:xfrm>
          <a:off x="6581823" y="1106517"/>
          <a:ext cx="406498" cy="5462566"/>
        </a:xfrm>
        <a:custGeom>
          <a:avLst/>
          <a:gdLst/>
          <a:ahLst/>
          <a:cxnLst/>
          <a:rect l="0" t="0" r="0" b="0"/>
          <a:pathLst>
            <a:path>
              <a:moveTo>
                <a:pt x="406498" y="0"/>
              </a:moveTo>
              <a:lnTo>
                <a:pt x="406498" y="5462566"/>
              </a:lnTo>
              <a:lnTo>
                <a:pt x="0" y="546256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DD61E-7078-4A2E-9D4C-040B14EBDBC0}">
      <dsp:nvSpPr>
        <dsp:cNvPr id="0" name=""/>
        <dsp:cNvSpPr/>
      </dsp:nvSpPr>
      <dsp:spPr>
        <a:xfrm>
          <a:off x="4785688" y="6281659"/>
          <a:ext cx="1796135" cy="57485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>
              <a:cs typeface="B Shiraz" pitchFamily="2" charset="-78"/>
            </a:rPr>
            <a:t>شبهات</a:t>
          </a:r>
          <a:endParaRPr lang="fa-IR" sz="4800" kern="1200" dirty="0">
            <a:cs typeface="B Shiraz" pitchFamily="2" charset="-78"/>
          </a:endParaRPr>
        </a:p>
      </dsp:txBody>
      <dsp:txXfrm>
        <a:off x="4802525" y="6298496"/>
        <a:ext cx="1762461" cy="541176"/>
      </dsp:txXfrm>
    </dsp:sp>
    <dsp:sp modelId="{DE8C7D24-297A-4363-8AFD-F1CCE6F0BF8D}">
      <dsp:nvSpPr>
        <dsp:cNvPr id="0" name=""/>
        <dsp:cNvSpPr/>
      </dsp:nvSpPr>
      <dsp:spPr>
        <a:xfrm>
          <a:off x="2873447" y="0"/>
          <a:ext cx="2027140" cy="1106517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Kourosh" pitchFamily="2" charset="-78"/>
            </a:rPr>
            <a:t> اعتقاداستوار</a:t>
          </a:r>
          <a:endParaRPr lang="fa-IR" sz="4000" kern="1200" dirty="0">
            <a:cs typeface="B Kourosh" pitchFamily="2" charset="-78"/>
          </a:endParaRPr>
        </a:p>
      </dsp:txBody>
      <dsp:txXfrm>
        <a:off x="2905856" y="32409"/>
        <a:ext cx="1962322" cy="1041699"/>
      </dsp:txXfrm>
    </dsp:sp>
    <dsp:sp modelId="{81C47699-5DE4-46DF-8A25-044B29681700}">
      <dsp:nvSpPr>
        <dsp:cNvPr id="0" name=""/>
        <dsp:cNvSpPr/>
      </dsp:nvSpPr>
      <dsp:spPr>
        <a:xfrm>
          <a:off x="4495182" y="1106517"/>
          <a:ext cx="202691" cy="432628"/>
        </a:xfrm>
        <a:custGeom>
          <a:avLst/>
          <a:gdLst/>
          <a:ahLst/>
          <a:cxnLst/>
          <a:rect l="0" t="0" r="0" b="0"/>
          <a:pathLst>
            <a:path>
              <a:moveTo>
                <a:pt x="202691" y="0"/>
              </a:moveTo>
              <a:lnTo>
                <a:pt x="202691" y="432628"/>
              </a:lnTo>
              <a:lnTo>
                <a:pt x="0" y="4326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D42D1-90F9-427A-8F91-A480233CE5C1}">
      <dsp:nvSpPr>
        <dsp:cNvPr id="0" name=""/>
        <dsp:cNvSpPr/>
      </dsp:nvSpPr>
      <dsp:spPr>
        <a:xfrm>
          <a:off x="2454390" y="1251720"/>
          <a:ext cx="2040791" cy="57485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>
              <a:cs typeface="B Shiraz" pitchFamily="2" charset="-78"/>
            </a:rPr>
            <a:t>خودیابی</a:t>
          </a:r>
          <a:endParaRPr lang="fa-IR" sz="4800" kern="1200" dirty="0">
            <a:cs typeface="B Shiraz" pitchFamily="2" charset="-78"/>
          </a:endParaRPr>
        </a:p>
      </dsp:txBody>
      <dsp:txXfrm>
        <a:off x="2471227" y="1268557"/>
        <a:ext cx="2007117" cy="541176"/>
      </dsp:txXfrm>
    </dsp:sp>
    <dsp:sp modelId="{CBBC5604-1308-4ABF-AF9B-1F1289D14F9A}">
      <dsp:nvSpPr>
        <dsp:cNvPr id="0" name=""/>
        <dsp:cNvSpPr/>
      </dsp:nvSpPr>
      <dsp:spPr>
        <a:xfrm>
          <a:off x="4495182" y="1106517"/>
          <a:ext cx="202691" cy="1151190"/>
        </a:xfrm>
        <a:custGeom>
          <a:avLst/>
          <a:gdLst/>
          <a:ahLst/>
          <a:cxnLst/>
          <a:rect l="0" t="0" r="0" b="0"/>
          <a:pathLst>
            <a:path>
              <a:moveTo>
                <a:pt x="202691" y="0"/>
              </a:moveTo>
              <a:lnTo>
                <a:pt x="202691" y="1151190"/>
              </a:lnTo>
              <a:lnTo>
                <a:pt x="0" y="115119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DCD4F-DEA4-4D84-BA8E-D600EAEC752F}">
      <dsp:nvSpPr>
        <dsp:cNvPr id="0" name=""/>
        <dsp:cNvSpPr/>
      </dsp:nvSpPr>
      <dsp:spPr>
        <a:xfrm>
          <a:off x="2454390" y="1970283"/>
          <a:ext cx="2040791" cy="57485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>
              <a:cs typeface="B Shiraz" pitchFamily="2" charset="-78"/>
            </a:rPr>
            <a:t>مشارکت</a:t>
          </a:r>
          <a:endParaRPr lang="fa-IR" sz="4800" kern="1200" dirty="0">
            <a:cs typeface="B Shiraz" pitchFamily="2" charset="-78"/>
          </a:endParaRPr>
        </a:p>
      </dsp:txBody>
      <dsp:txXfrm>
        <a:off x="2471227" y="1987120"/>
        <a:ext cx="2007117" cy="541176"/>
      </dsp:txXfrm>
    </dsp:sp>
    <dsp:sp modelId="{451011AA-BDF4-4BC8-9059-9B4504A89CCB}">
      <dsp:nvSpPr>
        <dsp:cNvPr id="0" name=""/>
        <dsp:cNvSpPr/>
      </dsp:nvSpPr>
      <dsp:spPr>
        <a:xfrm>
          <a:off x="4498263" y="1106517"/>
          <a:ext cx="199609" cy="1869753"/>
        </a:xfrm>
        <a:custGeom>
          <a:avLst/>
          <a:gdLst/>
          <a:ahLst/>
          <a:cxnLst/>
          <a:rect l="0" t="0" r="0" b="0"/>
          <a:pathLst>
            <a:path>
              <a:moveTo>
                <a:pt x="199609" y="0"/>
              </a:moveTo>
              <a:lnTo>
                <a:pt x="199609" y="1869753"/>
              </a:lnTo>
              <a:lnTo>
                <a:pt x="0" y="186975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2B853-B3A6-48BD-A28B-1C3A73E203D2}">
      <dsp:nvSpPr>
        <dsp:cNvPr id="0" name=""/>
        <dsp:cNvSpPr/>
      </dsp:nvSpPr>
      <dsp:spPr>
        <a:xfrm>
          <a:off x="2454390" y="2688845"/>
          <a:ext cx="2043872" cy="57485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>
              <a:cs typeface="B Shiraz" pitchFamily="2" charset="-78"/>
            </a:rPr>
            <a:t>برهان</a:t>
          </a:r>
          <a:endParaRPr lang="fa-IR" sz="4800" kern="1200" dirty="0">
            <a:cs typeface="B Shiraz" pitchFamily="2" charset="-78"/>
          </a:endParaRPr>
        </a:p>
      </dsp:txBody>
      <dsp:txXfrm>
        <a:off x="2471227" y="2705682"/>
        <a:ext cx="2010198" cy="541176"/>
      </dsp:txXfrm>
    </dsp:sp>
    <dsp:sp modelId="{866247F8-5F01-4644-8076-6E8C9CDB3FB7}">
      <dsp:nvSpPr>
        <dsp:cNvPr id="0" name=""/>
        <dsp:cNvSpPr/>
      </dsp:nvSpPr>
      <dsp:spPr>
        <a:xfrm>
          <a:off x="543000" y="0"/>
          <a:ext cx="2027140" cy="1106517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Kourosh" pitchFamily="2" charset="-78"/>
            </a:rPr>
            <a:t>حافظ(غیرت)</a:t>
          </a:r>
          <a:endParaRPr lang="fa-IR" sz="4000" kern="1200" dirty="0">
            <a:cs typeface="B Kourosh" pitchFamily="2" charset="-78"/>
          </a:endParaRPr>
        </a:p>
      </dsp:txBody>
      <dsp:txXfrm>
        <a:off x="575409" y="32409"/>
        <a:ext cx="1962322" cy="1041699"/>
      </dsp:txXfrm>
    </dsp:sp>
    <dsp:sp modelId="{A7A66D9B-A2FC-4A94-A006-ED9C2FB0A343}">
      <dsp:nvSpPr>
        <dsp:cNvPr id="0" name=""/>
        <dsp:cNvSpPr/>
      </dsp:nvSpPr>
      <dsp:spPr>
        <a:xfrm>
          <a:off x="2166965" y="1106517"/>
          <a:ext cx="200460" cy="432628"/>
        </a:xfrm>
        <a:custGeom>
          <a:avLst/>
          <a:gdLst/>
          <a:ahLst/>
          <a:cxnLst/>
          <a:rect l="0" t="0" r="0" b="0"/>
          <a:pathLst>
            <a:path>
              <a:moveTo>
                <a:pt x="200460" y="0"/>
              </a:moveTo>
              <a:lnTo>
                <a:pt x="200460" y="432628"/>
              </a:lnTo>
              <a:lnTo>
                <a:pt x="0" y="4326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4DD0F-1F84-4838-AD1F-470BA6027A23}">
      <dsp:nvSpPr>
        <dsp:cNvPr id="0" name=""/>
        <dsp:cNvSpPr/>
      </dsp:nvSpPr>
      <dsp:spPr>
        <a:xfrm>
          <a:off x="126173" y="1251720"/>
          <a:ext cx="2040791" cy="57485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>
              <a:cs typeface="B Shiraz" pitchFamily="2" charset="-78"/>
            </a:rPr>
            <a:t>شناخت</a:t>
          </a:r>
          <a:endParaRPr lang="fa-IR" sz="4800" kern="1200" dirty="0">
            <a:cs typeface="B Shiraz" pitchFamily="2" charset="-78"/>
          </a:endParaRPr>
        </a:p>
      </dsp:txBody>
      <dsp:txXfrm>
        <a:off x="143010" y="1268557"/>
        <a:ext cx="2007117" cy="541176"/>
      </dsp:txXfrm>
    </dsp:sp>
    <dsp:sp modelId="{843B1875-3C9D-40D9-A2D3-EB0FA1794BAD}">
      <dsp:nvSpPr>
        <dsp:cNvPr id="0" name=""/>
        <dsp:cNvSpPr/>
      </dsp:nvSpPr>
      <dsp:spPr>
        <a:xfrm>
          <a:off x="2150952" y="1106517"/>
          <a:ext cx="216473" cy="1151190"/>
        </a:xfrm>
        <a:custGeom>
          <a:avLst/>
          <a:gdLst/>
          <a:ahLst/>
          <a:cxnLst/>
          <a:rect l="0" t="0" r="0" b="0"/>
          <a:pathLst>
            <a:path>
              <a:moveTo>
                <a:pt x="216473" y="0"/>
              </a:moveTo>
              <a:lnTo>
                <a:pt x="216473" y="1151190"/>
              </a:lnTo>
              <a:lnTo>
                <a:pt x="0" y="115119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C0955-EF20-48EB-AD39-3BF39CA18617}">
      <dsp:nvSpPr>
        <dsp:cNvPr id="0" name=""/>
        <dsp:cNvSpPr/>
      </dsp:nvSpPr>
      <dsp:spPr>
        <a:xfrm>
          <a:off x="126173" y="1970283"/>
          <a:ext cx="2024778" cy="57485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>
              <a:cs typeface="B Shiraz" pitchFamily="2" charset="-78"/>
            </a:rPr>
            <a:t>ایمان</a:t>
          </a:r>
          <a:endParaRPr lang="fa-IR" sz="4800" kern="1200" dirty="0">
            <a:cs typeface="B Shiraz" pitchFamily="2" charset="-78"/>
          </a:endParaRPr>
        </a:p>
      </dsp:txBody>
      <dsp:txXfrm>
        <a:off x="143010" y="1987120"/>
        <a:ext cx="1991104" cy="541176"/>
      </dsp:txXfrm>
    </dsp:sp>
    <dsp:sp modelId="{75DAFB7B-DA14-42BF-9871-D0031B5431A1}">
      <dsp:nvSpPr>
        <dsp:cNvPr id="0" name=""/>
        <dsp:cNvSpPr/>
      </dsp:nvSpPr>
      <dsp:spPr>
        <a:xfrm>
          <a:off x="2166965" y="1106517"/>
          <a:ext cx="200460" cy="1869753"/>
        </a:xfrm>
        <a:custGeom>
          <a:avLst/>
          <a:gdLst/>
          <a:ahLst/>
          <a:cxnLst/>
          <a:rect l="0" t="0" r="0" b="0"/>
          <a:pathLst>
            <a:path>
              <a:moveTo>
                <a:pt x="200460" y="0"/>
              </a:moveTo>
              <a:lnTo>
                <a:pt x="200460" y="1869753"/>
              </a:lnTo>
              <a:lnTo>
                <a:pt x="0" y="186975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C9042-C428-4D93-857E-E3F66BB453BD}">
      <dsp:nvSpPr>
        <dsp:cNvPr id="0" name=""/>
        <dsp:cNvSpPr/>
      </dsp:nvSpPr>
      <dsp:spPr>
        <a:xfrm>
          <a:off x="126173" y="2688845"/>
          <a:ext cx="2040791" cy="57485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>
              <a:cs typeface="B Shiraz" pitchFamily="2" charset="-78"/>
            </a:rPr>
            <a:t>شاهرگ</a:t>
          </a:r>
          <a:endParaRPr lang="fa-IR" sz="4800" kern="1200" dirty="0">
            <a:cs typeface="B Shiraz" pitchFamily="2" charset="-78"/>
          </a:endParaRPr>
        </a:p>
      </dsp:txBody>
      <dsp:txXfrm>
        <a:off x="143010" y="2705682"/>
        <a:ext cx="2007117" cy="541176"/>
      </dsp:txXfrm>
    </dsp:sp>
    <dsp:sp modelId="{C773ADA2-8592-48C6-96D5-0542200BBE3D}">
      <dsp:nvSpPr>
        <dsp:cNvPr id="0" name=""/>
        <dsp:cNvSpPr/>
      </dsp:nvSpPr>
      <dsp:spPr>
        <a:xfrm>
          <a:off x="2163672" y="1106517"/>
          <a:ext cx="203753" cy="2588316"/>
        </a:xfrm>
        <a:custGeom>
          <a:avLst/>
          <a:gdLst/>
          <a:ahLst/>
          <a:cxnLst/>
          <a:rect l="0" t="0" r="0" b="0"/>
          <a:pathLst>
            <a:path>
              <a:moveTo>
                <a:pt x="203753" y="0"/>
              </a:moveTo>
              <a:lnTo>
                <a:pt x="203753" y="2588316"/>
              </a:lnTo>
              <a:lnTo>
                <a:pt x="0" y="258831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F3A32-A60E-40FB-B834-0FC99CB2A274}">
      <dsp:nvSpPr>
        <dsp:cNvPr id="0" name=""/>
        <dsp:cNvSpPr/>
      </dsp:nvSpPr>
      <dsp:spPr>
        <a:xfrm>
          <a:off x="126173" y="3407408"/>
          <a:ext cx="2037498" cy="57485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>
              <a:cs typeface="B Shiraz" pitchFamily="2" charset="-78"/>
            </a:rPr>
            <a:t>کل شی</a:t>
          </a:r>
          <a:endParaRPr lang="fa-IR" sz="4800" kern="1200" dirty="0">
            <a:cs typeface="B Shiraz" pitchFamily="2" charset="-78"/>
          </a:endParaRPr>
        </a:p>
      </dsp:txBody>
      <dsp:txXfrm>
        <a:off x="143010" y="3424245"/>
        <a:ext cx="2003824" cy="541176"/>
      </dsp:txXfrm>
    </dsp:sp>
    <dsp:sp modelId="{D509159C-4BE0-4B03-B6EC-A1D8274EC743}">
      <dsp:nvSpPr>
        <dsp:cNvPr id="0" name=""/>
        <dsp:cNvSpPr/>
      </dsp:nvSpPr>
      <dsp:spPr>
        <a:xfrm>
          <a:off x="2166965" y="1106517"/>
          <a:ext cx="200460" cy="3306878"/>
        </a:xfrm>
        <a:custGeom>
          <a:avLst/>
          <a:gdLst/>
          <a:ahLst/>
          <a:cxnLst/>
          <a:rect l="0" t="0" r="0" b="0"/>
          <a:pathLst>
            <a:path>
              <a:moveTo>
                <a:pt x="200460" y="0"/>
              </a:moveTo>
              <a:lnTo>
                <a:pt x="200460" y="3306878"/>
              </a:lnTo>
              <a:lnTo>
                <a:pt x="0" y="330687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41E0E-1021-4BFB-AF49-E7714243CF5D}">
      <dsp:nvSpPr>
        <dsp:cNvPr id="0" name=""/>
        <dsp:cNvSpPr/>
      </dsp:nvSpPr>
      <dsp:spPr>
        <a:xfrm>
          <a:off x="126173" y="4125971"/>
          <a:ext cx="2040791" cy="57485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>
              <a:cs typeface="B Shiraz" pitchFamily="2" charset="-78"/>
            </a:rPr>
            <a:t>عواقب</a:t>
          </a:r>
          <a:endParaRPr lang="fa-IR" sz="4800" kern="1200" dirty="0">
            <a:cs typeface="B Shiraz" pitchFamily="2" charset="-78"/>
          </a:endParaRPr>
        </a:p>
      </dsp:txBody>
      <dsp:txXfrm>
        <a:off x="143010" y="4142808"/>
        <a:ext cx="2007117" cy="54117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B7AB4-44CA-4379-9C76-501B5CCFE623}">
      <dsp:nvSpPr>
        <dsp:cNvPr id="0" name=""/>
        <dsp:cNvSpPr/>
      </dsp:nvSpPr>
      <dsp:spPr>
        <a:xfrm>
          <a:off x="5234323" y="0"/>
          <a:ext cx="2122162" cy="11583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Kourosh" pitchFamily="2" charset="-78"/>
            </a:rPr>
            <a:t> دل و حس</a:t>
          </a:r>
          <a:endParaRPr lang="fa-IR" sz="4000" kern="1200" dirty="0">
            <a:cs typeface="B Kourosh" pitchFamily="2" charset="-78"/>
          </a:endParaRPr>
        </a:p>
      </dsp:txBody>
      <dsp:txXfrm>
        <a:off x="5268251" y="33928"/>
        <a:ext cx="2054306" cy="1090529"/>
      </dsp:txXfrm>
    </dsp:sp>
    <dsp:sp modelId="{CB9B4C4D-A430-4A9A-9902-E3969A364444}">
      <dsp:nvSpPr>
        <dsp:cNvPr id="0" name=""/>
        <dsp:cNvSpPr/>
      </dsp:nvSpPr>
      <dsp:spPr>
        <a:xfrm>
          <a:off x="6932053" y="1158385"/>
          <a:ext cx="212216" cy="1091173"/>
        </a:xfrm>
        <a:custGeom>
          <a:avLst/>
          <a:gdLst/>
          <a:ahLst/>
          <a:cxnLst/>
          <a:rect l="0" t="0" r="0" b="0"/>
          <a:pathLst>
            <a:path>
              <a:moveTo>
                <a:pt x="212216" y="0"/>
              </a:moveTo>
              <a:lnTo>
                <a:pt x="212216" y="1091173"/>
              </a:lnTo>
              <a:lnTo>
                <a:pt x="0" y="109117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6F8C7-6202-4B8E-AB7A-3FA6FE6C434B}">
      <dsp:nvSpPr>
        <dsp:cNvPr id="0" name=""/>
        <dsp:cNvSpPr/>
      </dsp:nvSpPr>
      <dsp:spPr>
        <a:xfrm>
          <a:off x="4850945" y="1884178"/>
          <a:ext cx="2081107" cy="73076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ستایشگری</a:t>
          </a:r>
          <a:endParaRPr lang="fa-IR" sz="31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4872348" y="1905581"/>
        <a:ext cx="2038301" cy="687955"/>
      </dsp:txXfrm>
    </dsp:sp>
    <dsp:sp modelId="{F2EE9295-44FD-4DA0-AB63-53750325564F}">
      <dsp:nvSpPr>
        <dsp:cNvPr id="0" name=""/>
        <dsp:cNvSpPr/>
      </dsp:nvSpPr>
      <dsp:spPr>
        <a:xfrm>
          <a:off x="6932053" y="1158385"/>
          <a:ext cx="212216" cy="1972383"/>
        </a:xfrm>
        <a:custGeom>
          <a:avLst/>
          <a:gdLst/>
          <a:ahLst/>
          <a:cxnLst/>
          <a:rect l="0" t="0" r="0" b="0"/>
          <a:pathLst>
            <a:path>
              <a:moveTo>
                <a:pt x="212216" y="0"/>
              </a:moveTo>
              <a:lnTo>
                <a:pt x="212216" y="1972383"/>
              </a:lnTo>
              <a:lnTo>
                <a:pt x="0" y="197238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4F993-C763-4354-B491-C77131D5DCE3}">
      <dsp:nvSpPr>
        <dsp:cNvPr id="0" name=""/>
        <dsp:cNvSpPr/>
      </dsp:nvSpPr>
      <dsp:spPr>
        <a:xfrm>
          <a:off x="4850945" y="2765388"/>
          <a:ext cx="2081107" cy="73076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سپاسگزاری</a:t>
          </a:r>
          <a:endParaRPr lang="fa-IR" sz="31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4872348" y="2786791"/>
        <a:ext cx="2038301" cy="687955"/>
      </dsp:txXfrm>
    </dsp:sp>
    <dsp:sp modelId="{BAF7562C-A95E-44A9-810F-E45C0070EE6C}">
      <dsp:nvSpPr>
        <dsp:cNvPr id="0" name=""/>
        <dsp:cNvSpPr/>
      </dsp:nvSpPr>
      <dsp:spPr>
        <a:xfrm>
          <a:off x="6932053" y="1158385"/>
          <a:ext cx="212216" cy="2853593"/>
        </a:xfrm>
        <a:custGeom>
          <a:avLst/>
          <a:gdLst/>
          <a:ahLst/>
          <a:cxnLst/>
          <a:rect l="0" t="0" r="0" b="0"/>
          <a:pathLst>
            <a:path>
              <a:moveTo>
                <a:pt x="212216" y="0"/>
              </a:moveTo>
              <a:lnTo>
                <a:pt x="212216" y="2853593"/>
              </a:lnTo>
              <a:lnTo>
                <a:pt x="0" y="28535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027E7-792E-4CF7-8F64-E915D6E0E4AB}">
      <dsp:nvSpPr>
        <dsp:cNvPr id="0" name=""/>
        <dsp:cNvSpPr/>
      </dsp:nvSpPr>
      <dsp:spPr>
        <a:xfrm>
          <a:off x="4850945" y="3646598"/>
          <a:ext cx="2081107" cy="73076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پناه جویی</a:t>
          </a:r>
          <a:endParaRPr lang="fa-IR" sz="31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4872348" y="3668001"/>
        <a:ext cx="2038301" cy="687955"/>
      </dsp:txXfrm>
    </dsp:sp>
    <dsp:sp modelId="{666977F4-25FE-4BE2-9414-0EC491ADE731}">
      <dsp:nvSpPr>
        <dsp:cNvPr id="0" name=""/>
        <dsp:cNvSpPr/>
      </dsp:nvSpPr>
      <dsp:spPr>
        <a:xfrm>
          <a:off x="6932053" y="1158385"/>
          <a:ext cx="212216" cy="3734804"/>
        </a:xfrm>
        <a:custGeom>
          <a:avLst/>
          <a:gdLst/>
          <a:ahLst/>
          <a:cxnLst/>
          <a:rect l="0" t="0" r="0" b="0"/>
          <a:pathLst>
            <a:path>
              <a:moveTo>
                <a:pt x="212216" y="0"/>
              </a:moveTo>
              <a:lnTo>
                <a:pt x="212216" y="3734804"/>
              </a:lnTo>
              <a:lnTo>
                <a:pt x="0" y="37348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95737-BF9B-437E-9E6A-CF4E54C612A5}">
      <dsp:nvSpPr>
        <dsp:cNvPr id="0" name=""/>
        <dsp:cNvSpPr/>
      </dsp:nvSpPr>
      <dsp:spPr>
        <a:xfrm>
          <a:off x="4850945" y="4527808"/>
          <a:ext cx="2081107" cy="73076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رازگویی</a:t>
          </a:r>
          <a:endParaRPr lang="fa-IR" sz="31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4872348" y="4549211"/>
        <a:ext cx="2038301" cy="687955"/>
      </dsp:txXfrm>
    </dsp:sp>
    <dsp:sp modelId="{FA51F2D0-2E2B-41CE-B356-97B4260C2F67}">
      <dsp:nvSpPr>
        <dsp:cNvPr id="0" name=""/>
        <dsp:cNvSpPr/>
      </dsp:nvSpPr>
      <dsp:spPr>
        <a:xfrm>
          <a:off x="6932053" y="1158385"/>
          <a:ext cx="212216" cy="4616014"/>
        </a:xfrm>
        <a:custGeom>
          <a:avLst/>
          <a:gdLst/>
          <a:ahLst/>
          <a:cxnLst/>
          <a:rect l="0" t="0" r="0" b="0"/>
          <a:pathLst>
            <a:path>
              <a:moveTo>
                <a:pt x="212216" y="0"/>
              </a:moveTo>
              <a:lnTo>
                <a:pt x="212216" y="4616014"/>
              </a:lnTo>
              <a:lnTo>
                <a:pt x="0" y="46160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75057-DD2C-4CA3-BC1C-C63F41B62AF2}">
      <dsp:nvSpPr>
        <dsp:cNvPr id="0" name=""/>
        <dsp:cNvSpPr/>
      </dsp:nvSpPr>
      <dsp:spPr>
        <a:xfrm>
          <a:off x="4850945" y="5409019"/>
          <a:ext cx="2081107" cy="73076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خشوع</a:t>
          </a:r>
          <a:endParaRPr lang="fa-IR" sz="31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4872348" y="5430422"/>
        <a:ext cx="2038301" cy="687955"/>
      </dsp:txXfrm>
    </dsp:sp>
    <dsp:sp modelId="{DE8C7D24-297A-4363-8AFD-F1CCE6F0BF8D}">
      <dsp:nvSpPr>
        <dsp:cNvPr id="0" name=""/>
        <dsp:cNvSpPr/>
      </dsp:nvSpPr>
      <dsp:spPr>
        <a:xfrm>
          <a:off x="2808013" y="0"/>
          <a:ext cx="2122162" cy="1158385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Kourosh" pitchFamily="2" charset="-78"/>
            </a:rPr>
            <a:t> تأثیر درون</a:t>
          </a:r>
          <a:endParaRPr lang="fa-IR" sz="4000" kern="1200" dirty="0">
            <a:cs typeface="B Kourosh" pitchFamily="2" charset="-78"/>
          </a:endParaRPr>
        </a:p>
      </dsp:txBody>
      <dsp:txXfrm>
        <a:off x="2841941" y="33928"/>
        <a:ext cx="2054306" cy="1090529"/>
      </dsp:txXfrm>
    </dsp:sp>
    <dsp:sp modelId="{81C47699-5DE4-46DF-8A25-044B29681700}">
      <dsp:nvSpPr>
        <dsp:cNvPr id="0" name=""/>
        <dsp:cNvSpPr/>
      </dsp:nvSpPr>
      <dsp:spPr>
        <a:xfrm>
          <a:off x="4464710" y="1158385"/>
          <a:ext cx="253249" cy="1091173"/>
        </a:xfrm>
        <a:custGeom>
          <a:avLst/>
          <a:gdLst/>
          <a:ahLst/>
          <a:cxnLst/>
          <a:rect l="0" t="0" r="0" b="0"/>
          <a:pathLst>
            <a:path>
              <a:moveTo>
                <a:pt x="253249" y="0"/>
              </a:moveTo>
              <a:lnTo>
                <a:pt x="253249" y="1091173"/>
              </a:lnTo>
              <a:lnTo>
                <a:pt x="0" y="109117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D42D1-90F9-427A-8F91-A480233CE5C1}">
      <dsp:nvSpPr>
        <dsp:cNvPr id="0" name=""/>
        <dsp:cNvSpPr/>
      </dsp:nvSpPr>
      <dsp:spPr>
        <a:xfrm>
          <a:off x="2383602" y="1884178"/>
          <a:ext cx="2081107" cy="73076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آرامش</a:t>
          </a:r>
          <a:endParaRPr lang="fa-IR" sz="31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2405005" y="1905581"/>
        <a:ext cx="2038301" cy="687955"/>
      </dsp:txXfrm>
    </dsp:sp>
    <dsp:sp modelId="{B8F6DA0F-A8F6-4EB5-88D5-FF9E14B58F0C}">
      <dsp:nvSpPr>
        <dsp:cNvPr id="0" name=""/>
        <dsp:cNvSpPr/>
      </dsp:nvSpPr>
      <dsp:spPr>
        <a:xfrm>
          <a:off x="4508992" y="1158385"/>
          <a:ext cx="208966" cy="1972383"/>
        </a:xfrm>
        <a:custGeom>
          <a:avLst/>
          <a:gdLst/>
          <a:ahLst/>
          <a:cxnLst/>
          <a:rect l="0" t="0" r="0" b="0"/>
          <a:pathLst>
            <a:path>
              <a:moveTo>
                <a:pt x="208966" y="0"/>
              </a:moveTo>
              <a:lnTo>
                <a:pt x="208966" y="1972383"/>
              </a:lnTo>
              <a:lnTo>
                <a:pt x="0" y="197238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08877-BA07-4284-816A-8CB7551923D3}">
      <dsp:nvSpPr>
        <dsp:cNvPr id="0" name=""/>
        <dsp:cNvSpPr/>
      </dsp:nvSpPr>
      <dsp:spPr>
        <a:xfrm>
          <a:off x="2383602" y="2765388"/>
          <a:ext cx="2125390" cy="73076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پاکی</a:t>
          </a:r>
          <a:endParaRPr lang="fa-IR" sz="31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2405005" y="2786791"/>
        <a:ext cx="2082584" cy="687955"/>
      </dsp:txXfrm>
    </dsp:sp>
    <dsp:sp modelId="{CBBC5604-1308-4ABF-AF9B-1F1289D14F9A}">
      <dsp:nvSpPr>
        <dsp:cNvPr id="0" name=""/>
        <dsp:cNvSpPr/>
      </dsp:nvSpPr>
      <dsp:spPr>
        <a:xfrm>
          <a:off x="4464710" y="1158385"/>
          <a:ext cx="253249" cy="2853593"/>
        </a:xfrm>
        <a:custGeom>
          <a:avLst/>
          <a:gdLst/>
          <a:ahLst/>
          <a:cxnLst/>
          <a:rect l="0" t="0" r="0" b="0"/>
          <a:pathLst>
            <a:path>
              <a:moveTo>
                <a:pt x="253249" y="0"/>
              </a:moveTo>
              <a:lnTo>
                <a:pt x="253249" y="2853593"/>
              </a:lnTo>
              <a:lnTo>
                <a:pt x="0" y="28535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DCD4F-DEA4-4D84-BA8E-D600EAEC752F}">
      <dsp:nvSpPr>
        <dsp:cNvPr id="0" name=""/>
        <dsp:cNvSpPr/>
      </dsp:nvSpPr>
      <dsp:spPr>
        <a:xfrm>
          <a:off x="2383602" y="3646598"/>
          <a:ext cx="2081107" cy="73076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محورذائل</a:t>
          </a:r>
          <a:endParaRPr lang="fa-IR" sz="31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2405005" y="3668001"/>
        <a:ext cx="2038301" cy="687955"/>
      </dsp:txXfrm>
    </dsp:sp>
    <dsp:sp modelId="{451011AA-BDF4-4BC8-9059-9B4504A89CCB}">
      <dsp:nvSpPr>
        <dsp:cNvPr id="0" name=""/>
        <dsp:cNvSpPr/>
      </dsp:nvSpPr>
      <dsp:spPr>
        <a:xfrm>
          <a:off x="4438895" y="1158385"/>
          <a:ext cx="279063" cy="3734804"/>
        </a:xfrm>
        <a:custGeom>
          <a:avLst/>
          <a:gdLst/>
          <a:ahLst/>
          <a:cxnLst/>
          <a:rect l="0" t="0" r="0" b="0"/>
          <a:pathLst>
            <a:path>
              <a:moveTo>
                <a:pt x="279063" y="0"/>
              </a:moveTo>
              <a:lnTo>
                <a:pt x="279063" y="3734804"/>
              </a:lnTo>
              <a:lnTo>
                <a:pt x="0" y="37348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2B853-B3A6-48BD-A28B-1C3A73E203D2}">
      <dsp:nvSpPr>
        <dsp:cNvPr id="0" name=""/>
        <dsp:cNvSpPr/>
      </dsp:nvSpPr>
      <dsp:spPr>
        <a:xfrm>
          <a:off x="2383602" y="4527808"/>
          <a:ext cx="2055293" cy="73076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اراده</a:t>
          </a:r>
          <a:endParaRPr lang="fa-IR" sz="31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2405005" y="4549211"/>
        <a:ext cx="2012487" cy="687955"/>
      </dsp:txXfrm>
    </dsp:sp>
    <dsp:sp modelId="{866247F8-5F01-4644-8076-6E8C9CDB3FB7}">
      <dsp:nvSpPr>
        <dsp:cNvPr id="0" name=""/>
        <dsp:cNvSpPr/>
      </dsp:nvSpPr>
      <dsp:spPr>
        <a:xfrm>
          <a:off x="382615" y="0"/>
          <a:ext cx="2122162" cy="1158385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Kourosh" pitchFamily="2" charset="-78"/>
            </a:rPr>
            <a:t>تأثیر برون</a:t>
          </a:r>
          <a:endParaRPr lang="fa-IR" sz="4000" kern="1200" dirty="0">
            <a:cs typeface="B Kourosh" pitchFamily="2" charset="-78"/>
          </a:endParaRPr>
        </a:p>
      </dsp:txBody>
      <dsp:txXfrm>
        <a:off x="416543" y="33928"/>
        <a:ext cx="2054306" cy="1090529"/>
      </dsp:txXfrm>
    </dsp:sp>
    <dsp:sp modelId="{A7A66D9B-A2FC-4A94-A006-ED9C2FB0A343}">
      <dsp:nvSpPr>
        <dsp:cNvPr id="0" name=""/>
        <dsp:cNvSpPr/>
      </dsp:nvSpPr>
      <dsp:spPr>
        <a:xfrm>
          <a:off x="2082704" y="1158385"/>
          <a:ext cx="209857" cy="1091173"/>
        </a:xfrm>
        <a:custGeom>
          <a:avLst/>
          <a:gdLst/>
          <a:ahLst/>
          <a:cxnLst/>
          <a:rect l="0" t="0" r="0" b="0"/>
          <a:pathLst>
            <a:path>
              <a:moveTo>
                <a:pt x="209857" y="0"/>
              </a:moveTo>
              <a:lnTo>
                <a:pt x="209857" y="1091173"/>
              </a:lnTo>
              <a:lnTo>
                <a:pt x="0" y="109117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4DD0F-1F84-4838-AD1F-470BA6027A23}">
      <dsp:nvSpPr>
        <dsp:cNvPr id="0" name=""/>
        <dsp:cNvSpPr/>
      </dsp:nvSpPr>
      <dsp:spPr>
        <a:xfrm>
          <a:off x="1596" y="1884178"/>
          <a:ext cx="2081107" cy="73076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نظم</a:t>
          </a:r>
          <a:endParaRPr lang="fa-IR" sz="31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22999" y="1905581"/>
        <a:ext cx="2038301" cy="687955"/>
      </dsp:txXfrm>
    </dsp:sp>
    <dsp:sp modelId="{75DAFB7B-DA14-42BF-9871-D0031B5431A1}">
      <dsp:nvSpPr>
        <dsp:cNvPr id="0" name=""/>
        <dsp:cNvSpPr/>
      </dsp:nvSpPr>
      <dsp:spPr>
        <a:xfrm>
          <a:off x="2082704" y="1158385"/>
          <a:ext cx="209857" cy="1972383"/>
        </a:xfrm>
        <a:custGeom>
          <a:avLst/>
          <a:gdLst/>
          <a:ahLst/>
          <a:cxnLst/>
          <a:rect l="0" t="0" r="0" b="0"/>
          <a:pathLst>
            <a:path>
              <a:moveTo>
                <a:pt x="209857" y="0"/>
              </a:moveTo>
              <a:lnTo>
                <a:pt x="209857" y="1972383"/>
              </a:lnTo>
              <a:lnTo>
                <a:pt x="0" y="197238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C9042-C428-4D93-857E-E3F66BB453BD}">
      <dsp:nvSpPr>
        <dsp:cNvPr id="0" name=""/>
        <dsp:cNvSpPr/>
      </dsp:nvSpPr>
      <dsp:spPr>
        <a:xfrm>
          <a:off x="1596" y="2765388"/>
          <a:ext cx="2081107" cy="73076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جرم و گناه</a:t>
          </a:r>
          <a:endParaRPr lang="fa-IR" sz="31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22999" y="2786791"/>
        <a:ext cx="2038301" cy="687955"/>
      </dsp:txXfrm>
    </dsp:sp>
    <dsp:sp modelId="{D509159C-4BE0-4B03-B6EC-A1D8274EC743}">
      <dsp:nvSpPr>
        <dsp:cNvPr id="0" name=""/>
        <dsp:cNvSpPr/>
      </dsp:nvSpPr>
      <dsp:spPr>
        <a:xfrm>
          <a:off x="2082704" y="1158385"/>
          <a:ext cx="209857" cy="2853593"/>
        </a:xfrm>
        <a:custGeom>
          <a:avLst/>
          <a:gdLst/>
          <a:ahLst/>
          <a:cxnLst/>
          <a:rect l="0" t="0" r="0" b="0"/>
          <a:pathLst>
            <a:path>
              <a:moveTo>
                <a:pt x="209857" y="0"/>
              </a:moveTo>
              <a:lnTo>
                <a:pt x="209857" y="2853593"/>
              </a:lnTo>
              <a:lnTo>
                <a:pt x="0" y="28535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41E0E-1021-4BFB-AF49-E7714243CF5D}">
      <dsp:nvSpPr>
        <dsp:cNvPr id="0" name=""/>
        <dsp:cNvSpPr/>
      </dsp:nvSpPr>
      <dsp:spPr>
        <a:xfrm>
          <a:off x="1596" y="3646598"/>
          <a:ext cx="2081107" cy="73076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1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22999" y="3668001"/>
        <a:ext cx="2038301" cy="68795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A890B-347F-4988-8790-7F4AA44B0E97}">
      <dsp:nvSpPr>
        <dsp:cNvPr id="0" name=""/>
        <dsp:cNvSpPr/>
      </dsp:nvSpPr>
      <dsp:spPr>
        <a:xfrm>
          <a:off x="0" y="4184"/>
          <a:ext cx="1771656" cy="273985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cap="none" spc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مرحله ارتباط شهودی و عرفانی</a:t>
          </a:r>
          <a:endParaRPr lang="fa-IR" sz="3200" b="1" kern="1200" cap="none" spc="0" dirty="0">
            <a:ln w="11430"/>
            <a:solidFill>
              <a:schemeClr val="accent6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sp:txBody>
      <dsp:txXfrm>
        <a:off x="51890" y="56074"/>
        <a:ext cx="1667876" cy="2636072"/>
      </dsp:txXfrm>
    </dsp:sp>
    <dsp:sp modelId="{A9A17C44-C432-4966-80A2-31C51A4F8A81}">
      <dsp:nvSpPr>
        <dsp:cNvPr id="0" name=""/>
        <dsp:cNvSpPr/>
      </dsp:nvSpPr>
      <dsp:spPr>
        <a:xfrm rot="5400000">
          <a:off x="372105" y="2812533"/>
          <a:ext cx="1027444" cy="12329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700" kern="1200"/>
        </a:p>
      </dsp:txBody>
      <dsp:txXfrm rot="-5400000">
        <a:off x="515948" y="2915278"/>
        <a:ext cx="739759" cy="719211"/>
      </dsp:txXfrm>
    </dsp:sp>
    <dsp:sp modelId="{6F27EE61-EE36-4D6F-8796-9731B29AFBB4}">
      <dsp:nvSpPr>
        <dsp:cNvPr id="0" name=""/>
        <dsp:cNvSpPr/>
      </dsp:nvSpPr>
      <dsp:spPr>
        <a:xfrm>
          <a:off x="0" y="4113963"/>
          <a:ext cx="1771656" cy="273985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600" b="1" kern="1200" cap="none" spc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16 </a:t>
          </a:r>
        </a:p>
        <a:p>
          <a:pPr lvl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600" b="1" kern="1200" cap="none" spc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به بالا</a:t>
          </a:r>
          <a:endParaRPr lang="fa-IR" sz="4600" b="1" kern="1200" cap="none" spc="0" dirty="0">
            <a:ln w="11430"/>
            <a:solidFill>
              <a:schemeClr val="accent6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sp:txBody>
      <dsp:txXfrm>
        <a:off x="51890" y="4165853"/>
        <a:ext cx="1667876" cy="26360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DF093-B8B7-41D8-BF1C-0C4DDE3A2549}">
      <dsp:nvSpPr>
        <dsp:cNvPr id="0" name=""/>
        <dsp:cNvSpPr/>
      </dsp:nvSpPr>
      <dsp:spPr>
        <a:xfrm>
          <a:off x="1826121" y="83"/>
          <a:ext cx="5491757" cy="102970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b="1" kern="1200" cap="none" spc="0" dirty="0" smtClean="0">
              <a:ln w="11430"/>
              <a:solidFill>
                <a:srgbClr val="92D05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ویژگی ها</a:t>
          </a:r>
          <a:endParaRPr lang="fa-IR" sz="6000" b="1" kern="1200" cap="none" spc="0" dirty="0">
            <a:ln w="11430"/>
            <a:solidFill>
              <a:srgbClr val="92D05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sp:txBody>
      <dsp:txXfrm>
        <a:off x="1856280" y="30242"/>
        <a:ext cx="5431439" cy="969386"/>
      </dsp:txXfrm>
    </dsp:sp>
    <dsp:sp modelId="{F2E25522-EE88-404B-A4C5-9A983DE92C8E}">
      <dsp:nvSpPr>
        <dsp:cNvPr id="0" name=""/>
        <dsp:cNvSpPr/>
      </dsp:nvSpPr>
      <dsp:spPr>
        <a:xfrm>
          <a:off x="8114293" y="1124747"/>
          <a:ext cx="1029704" cy="10297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31AC64-38E5-4AA1-898A-196ED42AA3D0}">
      <dsp:nvSpPr>
        <dsp:cNvPr id="0" name=""/>
        <dsp:cNvSpPr/>
      </dsp:nvSpPr>
      <dsp:spPr>
        <a:xfrm>
          <a:off x="8" y="1124747"/>
          <a:ext cx="7878905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Homa" pitchFamily="2" charset="-78"/>
            </a:rPr>
            <a:t>عدم درک مفاهیم انتزاعی/درک حسی(نحل/78)</a:t>
          </a:r>
          <a:endParaRPr lang="fa-IR" sz="3200" b="1" kern="1200" dirty="0">
            <a:cs typeface="B Homa" pitchFamily="2" charset="-78"/>
          </a:endParaRPr>
        </a:p>
      </dsp:txBody>
      <dsp:txXfrm>
        <a:off x="50283" y="1175022"/>
        <a:ext cx="7778355" cy="929154"/>
      </dsp:txXfrm>
    </dsp:sp>
    <dsp:sp modelId="{0BB23AAA-726C-43A9-B01F-2B13B0E79D81}">
      <dsp:nvSpPr>
        <dsp:cNvPr id="0" name=""/>
        <dsp:cNvSpPr/>
      </dsp:nvSpPr>
      <dsp:spPr>
        <a:xfrm>
          <a:off x="8114293" y="2276873"/>
          <a:ext cx="1029704" cy="10297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134F1C-F41E-4D92-8C61-14A6A4B4277D}">
      <dsp:nvSpPr>
        <dsp:cNvPr id="0" name=""/>
        <dsp:cNvSpPr/>
      </dsp:nvSpPr>
      <dsp:spPr>
        <a:xfrm>
          <a:off x="8" y="2276873"/>
          <a:ext cx="7878905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Homa" pitchFamily="2" charset="-78"/>
            </a:rPr>
            <a:t>وابستگی شدید </a:t>
          </a:r>
          <a:r>
            <a:rPr lang="fa-IR" sz="2200" kern="1200" dirty="0" smtClean="0"/>
            <a:t>/ ولدك ريحانتك‏ سبعا ...‏/سید...</a:t>
          </a:r>
        </a:p>
      </dsp:txBody>
      <dsp:txXfrm>
        <a:off x="50283" y="2327148"/>
        <a:ext cx="7778355" cy="929154"/>
      </dsp:txXfrm>
    </dsp:sp>
    <dsp:sp modelId="{200F0840-4394-40C2-92F9-0B153DAC4D07}">
      <dsp:nvSpPr>
        <dsp:cNvPr id="0" name=""/>
        <dsp:cNvSpPr/>
      </dsp:nvSpPr>
      <dsp:spPr>
        <a:xfrm>
          <a:off x="8114293" y="3429000"/>
          <a:ext cx="1029704" cy="10297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/>
          <a:srcRect/>
          <a:stretch>
            <a:fillRect t="-27000" b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1E3A24-A683-49FB-844B-B5079123071F}">
      <dsp:nvSpPr>
        <dsp:cNvPr id="0" name=""/>
        <dsp:cNvSpPr/>
      </dsp:nvSpPr>
      <dsp:spPr>
        <a:xfrm>
          <a:off x="8" y="3429000"/>
          <a:ext cx="7878905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cs typeface="B Homa" pitchFamily="2" charset="-78"/>
            </a:rPr>
            <a:t>بازی محور زندگی</a:t>
          </a:r>
          <a:r>
            <a:rPr lang="fa-IR" sz="3300" kern="1200" dirty="0" smtClean="0"/>
            <a:t>/</a:t>
          </a:r>
          <a:r>
            <a:rPr lang="fa-IR" sz="2800" kern="1200" dirty="0" smtClean="0"/>
            <a:t>الْغُلَامُ يَلْعَبُ‏ سَبْعَ سِنِينَ.../دَعِ‏ ابْنَكَ‏ يَلْعَبُ‏ سَبْعَ سِنِين</a:t>
          </a:r>
          <a:r>
            <a:rPr lang="fa-IR" sz="3300" kern="1200" dirty="0" smtClean="0"/>
            <a:t>‏</a:t>
          </a:r>
        </a:p>
      </dsp:txBody>
      <dsp:txXfrm>
        <a:off x="50283" y="3479275"/>
        <a:ext cx="7778355" cy="929154"/>
      </dsp:txXfrm>
    </dsp:sp>
    <dsp:sp modelId="{04B50BB2-82DD-4B1A-9F57-DBB355705240}">
      <dsp:nvSpPr>
        <dsp:cNvPr id="0" name=""/>
        <dsp:cNvSpPr/>
      </dsp:nvSpPr>
      <dsp:spPr>
        <a:xfrm>
          <a:off x="8114293" y="4653133"/>
          <a:ext cx="1029704" cy="10297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ABA6C4-0EF3-49F7-8D0B-BCEF34CFF02F}">
      <dsp:nvSpPr>
        <dsp:cNvPr id="0" name=""/>
        <dsp:cNvSpPr/>
      </dsp:nvSpPr>
      <dsp:spPr>
        <a:xfrm>
          <a:off x="8" y="4653133"/>
          <a:ext cx="7878905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cs typeface="B Homa" pitchFamily="2" charset="-78"/>
            </a:rPr>
            <a:t>تخیل (جاندارپنداری)/ درک رابطه اشیا</a:t>
          </a:r>
        </a:p>
      </dsp:txBody>
      <dsp:txXfrm>
        <a:off x="50283" y="4703408"/>
        <a:ext cx="7778355" cy="929154"/>
      </dsp:txXfrm>
    </dsp:sp>
    <dsp:sp modelId="{5EC5BE7A-5A91-47B3-A45B-D2F74F6F28BB}">
      <dsp:nvSpPr>
        <dsp:cNvPr id="0" name=""/>
        <dsp:cNvSpPr/>
      </dsp:nvSpPr>
      <dsp:spPr>
        <a:xfrm>
          <a:off x="8114295" y="5828294"/>
          <a:ext cx="1029704" cy="10297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25E0CE-1C0A-43ED-A0B4-0871D06A73DC}">
      <dsp:nvSpPr>
        <dsp:cNvPr id="0" name=""/>
        <dsp:cNvSpPr/>
      </dsp:nvSpPr>
      <dsp:spPr>
        <a:xfrm>
          <a:off x="8" y="5823341"/>
          <a:ext cx="7851447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cs typeface="B Homa" pitchFamily="2" charset="-78"/>
            </a:rPr>
            <a:t>تشخص طلبی/حس خونمایی وتقلید شدید</a:t>
          </a:r>
        </a:p>
      </dsp:txBody>
      <dsp:txXfrm>
        <a:off x="50283" y="5873616"/>
        <a:ext cx="7750897" cy="9291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DF093-B8B7-41D8-BF1C-0C4DDE3A2549}">
      <dsp:nvSpPr>
        <dsp:cNvPr id="0" name=""/>
        <dsp:cNvSpPr/>
      </dsp:nvSpPr>
      <dsp:spPr>
        <a:xfrm>
          <a:off x="1826121" y="83"/>
          <a:ext cx="5491757" cy="1029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205" tIns="77470" rIns="116205" bIns="77470" numCol="1" spcCol="1270" anchor="ctr" anchorCtr="0">
          <a:noAutofit/>
        </a:bodyPr>
        <a:lstStyle/>
        <a:p>
          <a:pPr lvl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100" b="1" kern="1200" dirty="0" smtClean="0"/>
            <a:t>بایسته ها</a:t>
          </a:r>
          <a:endParaRPr lang="fa-IR" sz="6100" b="1" kern="1200" dirty="0"/>
        </a:p>
      </dsp:txBody>
      <dsp:txXfrm>
        <a:off x="1856280" y="30242"/>
        <a:ext cx="5431439" cy="969386"/>
      </dsp:txXfrm>
    </dsp:sp>
    <dsp:sp modelId="{F2E25522-EE88-404B-A4C5-9A983DE92C8E}">
      <dsp:nvSpPr>
        <dsp:cNvPr id="0" name=""/>
        <dsp:cNvSpPr/>
      </dsp:nvSpPr>
      <dsp:spPr>
        <a:xfrm>
          <a:off x="8114293" y="1124747"/>
          <a:ext cx="1029704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31AC64-38E5-4AA1-898A-196ED42AA3D0}">
      <dsp:nvSpPr>
        <dsp:cNvPr id="0" name=""/>
        <dsp:cNvSpPr/>
      </dsp:nvSpPr>
      <dsp:spPr>
        <a:xfrm>
          <a:off x="0" y="1124747"/>
          <a:ext cx="9143983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b="0" kern="1200" dirty="0" smtClean="0">
              <a:solidFill>
                <a:schemeClr val="tx2">
                  <a:lumMod val="50000"/>
                </a:schemeClr>
              </a:solidFill>
              <a:cs typeface="B Koodak" pitchFamily="2" charset="-78"/>
            </a:rPr>
            <a:t>تربیت بازی – تربیت از راه بازی</a:t>
          </a:r>
          <a:endParaRPr lang="fa-IR" sz="4800" b="0" kern="1200" dirty="0">
            <a:solidFill>
              <a:schemeClr val="tx2">
                <a:lumMod val="50000"/>
              </a:schemeClr>
            </a:solidFill>
            <a:cs typeface="B Koodak" pitchFamily="2" charset="-78"/>
          </a:endParaRPr>
        </a:p>
      </dsp:txBody>
      <dsp:txXfrm>
        <a:off x="50275" y="1175022"/>
        <a:ext cx="9043433" cy="929154"/>
      </dsp:txXfrm>
    </dsp:sp>
    <dsp:sp modelId="{0BB23AAA-726C-43A9-B01F-2B13B0E79D81}">
      <dsp:nvSpPr>
        <dsp:cNvPr id="0" name=""/>
        <dsp:cNvSpPr/>
      </dsp:nvSpPr>
      <dsp:spPr>
        <a:xfrm>
          <a:off x="8114293" y="2276873"/>
          <a:ext cx="1029704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134F1C-F41E-4D92-8C61-14A6A4B4277D}">
      <dsp:nvSpPr>
        <dsp:cNvPr id="0" name=""/>
        <dsp:cNvSpPr/>
      </dsp:nvSpPr>
      <dsp:spPr>
        <a:xfrm>
          <a:off x="0" y="2276873"/>
          <a:ext cx="9143983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solidFill>
                <a:schemeClr val="tx2">
                  <a:lumMod val="50000"/>
                </a:schemeClr>
              </a:solidFill>
              <a:cs typeface="B Koodak" pitchFamily="2" charset="-78"/>
            </a:rPr>
            <a:t>تربیت حواس وتخیل – تربیت از راه حواس و تخیل</a:t>
          </a:r>
        </a:p>
      </dsp:txBody>
      <dsp:txXfrm>
        <a:off x="50275" y="2327148"/>
        <a:ext cx="9043433" cy="929154"/>
      </dsp:txXfrm>
    </dsp:sp>
    <dsp:sp modelId="{200F0840-4394-40C2-92F9-0B153DAC4D07}">
      <dsp:nvSpPr>
        <dsp:cNvPr id="0" name=""/>
        <dsp:cNvSpPr/>
      </dsp:nvSpPr>
      <dsp:spPr>
        <a:xfrm>
          <a:off x="8114293" y="3429000"/>
          <a:ext cx="1029704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1E3A24-A683-49FB-844B-B5079123071F}">
      <dsp:nvSpPr>
        <dsp:cNvPr id="0" name=""/>
        <dsp:cNvSpPr/>
      </dsp:nvSpPr>
      <dsp:spPr>
        <a:xfrm>
          <a:off x="0" y="3429000"/>
          <a:ext cx="9143983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dirty="0" smtClean="0">
              <a:solidFill>
                <a:schemeClr val="tx2">
                  <a:lumMod val="50000"/>
                </a:schemeClr>
              </a:solidFill>
              <a:cs typeface="B Koodak" pitchFamily="2" charset="-78"/>
            </a:rPr>
            <a:t>تربیت شخصیت – ایجاد سیتم ارزش گذاری</a:t>
          </a:r>
        </a:p>
      </dsp:txBody>
      <dsp:txXfrm>
        <a:off x="50275" y="3479275"/>
        <a:ext cx="9043433" cy="929154"/>
      </dsp:txXfrm>
    </dsp:sp>
    <dsp:sp modelId="{04B50BB2-82DD-4B1A-9F57-DBB355705240}">
      <dsp:nvSpPr>
        <dsp:cNvPr id="0" name=""/>
        <dsp:cNvSpPr/>
      </dsp:nvSpPr>
      <dsp:spPr>
        <a:xfrm>
          <a:off x="8114293" y="4653133"/>
          <a:ext cx="1029704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ABA6C4-0EF3-49F7-8D0B-BCEF34CFF02F}">
      <dsp:nvSpPr>
        <dsp:cNvPr id="0" name=""/>
        <dsp:cNvSpPr/>
      </dsp:nvSpPr>
      <dsp:spPr>
        <a:xfrm>
          <a:off x="8" y="4725140"/>
          <a:ext cx="9143983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solidFill>
                <a:schemeClr val="tx2">
                  <a:lumMod val="50000"/>
                </a:schemeClr>
              </a:solidFill>
              <a:cs typeface="B Koodak" pitchFamily="2" charset="-78"/>
            </a:rPr>
            <a:t>استفاده و مراقبت از حس تقلید و حس خودنمایی</a:t>
          </a:r>
        </a:p>
      </dsp:txBody>
      <dsp:txXfrm>
        <a:off x="50283" y="4775415"/>
        <a:ext cx="9043433" cy="929154"/>
      </dsp:txXfrm>
    </dsp:sp>
    <dsp:sp modelId="{5EC5BE7A-5A91-47B3-A45B-D2F74F6F28BB}">
      <dsp:nvSpPr>
        <dsp:cNvPr id="0" name=""/>
        <dsp:cNvSpPr/>
      </dsp:nvSpPr>
      <dsp:spPr>
        <a:xfrm>
          <a:off x="8114295" y="5828294"/>
          <a:ext cx="1029704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25E0CE-1C0A-43ED-A0B4-0871D06A73DC}">
      <dsp:nvSpPr>
        <dsp:cNvPr id="0" name=""/>
        <dsp:cNvSpPr/>
      </dsp:nvSpPr>
      <dsp:spPr>
        <a:xfrm>
          <a:off x="0" y="5828294"/>
          <a:ext cx="9143983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dirty="0" smtClean="0">
              <a:solidFill>
                <a:schemeClr val="tx2">
                  <a:lumMod val="50000"/>
                </a:schemeClr>
              </a:solidFill>
              <a:cs typeface="B Koodak" pitchFamily="2" charset="-78"/>
            </a:rPr>
            <a:t>ایجاد عادات مطلوب رفتاری و مراقبت از...</a:t>
          </a:r>
        </a:p>
      </dsp:txBody>
      <dsp:txXfrm>
        <a:off x="50275" y="5878569"/>
        <a:ext cx="9043433" cy="9291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DE0DF-7E30-4015-AD7C-8D66A035801A}">
      <dsp:nvSpPr>
        <dsp:cNvPr id="0" name=""/>
        <dsp:cNvSpPr/>
      </dsp:nvSpPr>
      <dsp:spPr>
        <a:xfrm rot="10800000">
          <a:off x="7452316" y="1781816"/>
          <a:ext cx="1341777" cy="1956297"/>
        </a:xfrm>
        <a:prstGeom prst="bentArrow">
          <a:avLst>
            <a:gd name="adj1" fmla="val 32840"/>
            <a:gd name="adj2" fmla="val 25000"/>
            <a:gd name="adj3" fmla="val 35780"/>
            <a:gd name="adj4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875F6D-E090-4DF1-825E-6941C3F27F58}">
      <dsp:nvSpPr>
        <dsp:cNvPr id="0" name=""/>
        <dsp:cNvSpPr/>
      </dsp:nvSpPr>
      <dsp:spPr>
        <a:xfrm>
          <a:off x="7073573" y="89211"/>
          <a:ext cx="1984043" cy="138876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Narm" pitchFamily="2" charset="-78"/>
            </a:rPr>
            <a:t>نمایش عظیم</a:t>
          </a:r>
          <a:endParaRPr lang="fa-IR" sz="4000" kern="1200" dirty="0">
            <a:cs typeface="B Narm" pitchFamily="2" charset="-78"/>
          </a:endParaRPr>
        </a:p>
      </dsp:txBody>
      <dsp:txXfrm>
        <a:off x="7141379" y="157017"/>
        <a:ext cx="1848431" cy="1253153"/>
      </dsp:txXfrm>
    </dsp:sp>
    <dsp:sp modelId="{6F051744-27F3-4239-B721-221FEEC6A1C0}">
      <dsp:nvSpPr>
        <dsp:cNvPr id="0" name=""/>
        <dsp:cNvSpPr/>
      </dsp:nvSpPr>
      <dsp:spPr>
        <a:xfrm>
          <a:off x="2898733" y="0"/>
          <a:ext cx="3898188" cy="2763803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0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Jadid" pitchFamily="2" charset="-78"/>
            </a:rPr>
            <a:t>حواس</a:t>
          </a:r>
          <a:endParaRPr lang="fa-IR" sz="40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cs typeface="B Jadid" pitchFamily="2" charset="-78"/>
          </a:endParaRPr>
        </a:p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0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Jadid" pitchFamily="2" charset="-78"/>
            </a:rPr>
            <a:t>سیستم شخصیت ارزشگذاری</a:t>
          </a:r>
          <a:endParaRPr lang="fa-IR" sz="40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cs typeface="B Jadid" pitchFamily="2" charset="-78"/>
          </a:endParaRPr>
        </a:p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0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Jadid" pitchFamily="2" charset="-78"/>
            </a:rPr>
            <a:t> وجدان اولیه</a:t>
          </a:r>
          <a:endParaRPr lang="fa-IR" sz="40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cs typeface="B Jadid" pitchFamily="2" charset="-78"/>
          </a:endParaRPr>
        </a:p>
      </dsp:txBody>
      <dsp:txXfrm>
        <a:off x="2898733" y="0"/>
        <a:ext cx="3898188" cy="2763803"/>
      </dsp:txXfrm>
    </dsp:sp>
    <dsp:sp modelId="{9B1A7C23-07AF-46AE-BFBF-CF5B9012D9CB}">
      <dsp:nvSpPr>
        <dsp:cNvPr id="0" name=""/>
        <dsp:cNvSpPr/>
      </dsp:nvSpPr>
      <dsp:spPr>
        <a:xfrm rot="10800000">
          <a:off x="5840156" y="4698692"/>
          <a:ext cx="1341777" cy="1178584"/>
        </a:xfrm>
        <a:prstGeom prst="bentArrow">
          <a:avLst>
            <a:gd name="adj1" fmla="val 32840"/>
            <a:gd name="adj2" fmla="val 25000"/>
            <a:gd name="adj3" fmla="val 35780"/>
            <a:gd name="adj4" fmla="val 0"/>
          </a:avLst>
        </a:prstGeom>
        <a:solidFill>
          <a:schemeClr val="accent1">
            <a:tint val="50000"/>
            <a:hueOff val="-13089511"/>
            <a:satOff val="-703"/>
            <a:lumOff val="1136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F8C0C9-697C-4916-A82B-795BDAD56A9C}">
      <dsp:nvSpPr>
        <dsp:cNvPr id="0" name=""/>
        <dsp:cNvSpPr/>
      </dsp:nvSpPr>
      <dsp:spPr>
        <a:xfrm>
          <a:off x="5436090" y="3045395"/>
          <a:ext cx="1984043" cy="1388765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Narm" pitchFamily="2" charset="-78"/>
            </a:rPr>
            <a:t>فرصت تقلید</a:t>
          </a:r>
          <a:endParaRPr lang="fa-IR" sz="4000" kern="1200" dirty="0">
            <a:cs typeface="B Narm" pitchFamily="2" charset="-78"/>
          </a:endParaRPr>
        </a:p>
      </dsp:txBody>
      <dsp:txXfrm>
        <a:off x="5503896" y="3113201"/>
        <a:ext cx="1848431" cy="1253153"/>
      </dsp:txXfrm>
    </dsp:sp>
    <dsp:sp modelId="{66B08AF4-958E-4BFD-8F71-680611FE73D6}">
      <dsp:nvSpPr>
        <dsp:cNvPr id="0" name=""/>
        <dsp:cNvSpPr/>
      </dsp:nvSpPr>
      <dsp:spPr>
        <a:xfrm>
          <a:off x="2051725" y="3127622"/>
          <a:ext cx="3246296" cy="1309486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0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Jadid" pitchFamily="2" charset="-78"/>
            </a:rPr>
            <a:t>توان تقلید بالا</a:t>
          </a:r>
          <a:endParaRPr lang="fa-IR" sz="40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cs typeface="B Jadid" pitchFamily="2" charset="-78"/>
          </a:endParaRPr>
        </a:p>
      </dsp:txBody>
      <dsp:txXfrm>
        <a:off x="2051725" y="3127622"/>
        <a:ext cx="3246296" cy="1309486"/>
      </dsp:txXfrm>
    </dsp:sp>
    <dsp:sp modelId="{B97FEE85-369E-4CA4-9C59-281211044DB2}">
      <dsp:nvSpPr>
        <dsp:cNvPr id="0" name=""/>
        <dsp:cNvSpPr/>
      </dsp:nvSpPr>
      <dsp:spPr>
        <a:xfrm>
          <a:off x="3812851" y="5112624"/>
          <a:ext cx="1984043" cy="1388765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Narm" pitchFamily="2" charset="-78"/>
            </a:rPr>
            <a:t>واکنش مثبت</a:t>
          </a:r>
          <a:endParaRPr lang="fa-IR" sz="4000" kern="1200" dirty="0">
            <a:cs typeface="B Narm" pitchFamily="2" charset="-78"/>
          </a:endParaRPr>
        </a:p>
      </dsp:txBody>
      <dsp:txXfrm>
        <a:off x="3880657" y="5180430"/>
        <a:ext cx="1848431" cy="1253153"/>
      </dsp:txXfrm>
    </dsp:sp>
    <dsp:sp modelId="{599286D7-0410-4504-8763-409969813354}">
      <dsp:nvSpPr>
        <dsp:cNvPr id="0" name=""/>
        <dsp:cNvSpPr/>
      </dsp:nvSpPr>
      <dsp:spPr>
        <a:xfrm>
          <a:off x="34420" y="5203558"/>
          <a:ext cx="3676153" cy="1654441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0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Jadid" pitchFamily="2" charset="-78"/>
            </a:rPr>
            <a:t>حس خودنمایی</a:t>
          </a:r>
          <a:endParaRPr lang="fa-IR" sz="40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cs typeface="B Jadid" pitchFamily="2" charset="-78"/>
          </a:endParaRPr>
        </a:p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0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Jadid" pitchFamily="2" charset="-78"/>
            </a:rPr>
            <a:t>عادت مطلوب</a:t>
          </a:r>
          <a:endParaRPr lang="fa-IR" sz="40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cs typeface="B Jadid" pitchFamily="2" charset="-78"/>
          </a:endParaRPr>
        </a:p>
      </dsp:txBody>
      <dsp:txXfrm>
        <a:off x="34420" y="5203558"/>
        <a:ext cx="3676153" cy="16544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D8A29-B5C9-4E90-9E61-A8D9987920D9}">
      <dsp:nvSpPr>
        <dsp:cNvPr id="0" name=""/>
        <dsp:cNvSpPr/>
      </dsp:nvSpPr>
      <dsp:spPr>
        <a:xfrm>
          <a:off x="6682255" y="8005"/>
          <a:ext cx="2458493" cy="6641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kern="1200" dirty="0" smtClean="0">
              <a:cs typeface="B Titr" pitchFamily="2" charset="-78"/>
            </a:rPr>
            <a:t>قبل از نماز</a:t>
          </a:r>
          <a:endParaRPr lang="fa-IR" sz="4400" kern="1200" dirty="0">
            <a:cs typeface="B Titr" pitchFamily="2" charset="-78"/>
          </a:endParaRPr>
        </a:p>
      </dsp:txBody>
      <dsp:txXfrm>
        <a:off x="6701707" y="27457"/>
        <a:ext cx="2419589" cy="625241"/>
      </dsp:txXfrm>
    </dsp:sp>
    <dsp:sp modelId="{A7DF1AB2-1FC1-478B-A76F-0A94B9F34342}">
      <dsp:nvSpPr>
        <dsp:cNvPr id="0" name=""/>
        <dsp:cNvSpPr/>
      </dsp:nvSpPr>
      <dsp:spPr>
        <a:xfrm>
          <a:off x="8649051" y="672151"/>
          <a:ext cx="245849" cy="498109"/>
        </a:xfrm>
        <a:custGeom>
          <a:avLst/>
          <a:gdLst/>
          <a:ahLst/>
          <a:cxnLst/>
          <a:rect l="0" t="0" r="0" b="0"/>
          <a:pathLst>
            <a:path>
              <a:moveTo>
                <a:pt x="245849" y="0"/>
              </a:moveTo>
              <a:lnTo>
                <a:pt x="245849" y="498109"/>
              </a:lnTo>
              <a:lnTo>
                <a:pt x="0" y="49810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AA3DB-E161-4534-8090-485F5E9528B2}">
      <dsp:nvSpPr>
        <dsp:cNvPr id="0" name=""/>
        <dsp:cNvSpPr/>
      </dsp:nvSpPr>
      <dsp:spPr>
        <a:xfrm>
          <a:off x="6682255" y="838187"/>
          <a:ext cx="1966795" cy="66414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3399"/>
            </a:gs>
            <a:gs pos="16000">
              <a:srgbClr val="FF6633"/>
            </a:gs>
            <a:gs pos="50000">
              <a:srgbClr val="FFFF00"/>
            </a:gs>
            <a:gs pos="87000">
              <a:srgbClr val="01A78F"/>
            </a:gs>
            <a:gs pos="100000">
              <a:srgbClr val="3366FF"/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Jadid" pitchFamily="2" charset="-78"/>
            </a:rPr>
            <a:t>جلب توجه</a:t>
          </a:r>
          <a:endParaRPr lang="fa-IR" sz="3200" kern="1200" dirty="0">
            <a:cs typeface="B Jadid" pitchFamily="2" charset="-78"/>
          </a:endParaRPr>
        </a:p>
      </dsp:txBody>
      <dsp:txXfrm>
        <a:off x="6701707" y="857639"/>
        <a:ext cx="1927891" cy="625241"/>
      </dsp:txXfrm>
    </dsp:sp>
    <dsp:sp modelId="{2C862A6D-330D-4BC5-9898-A20257F24CC8}">
      <dsp:nvSpPr>
        <dsp:cNvPr id="0" name=""/>
        <dsp:cNvSpPr/>
      </dsp:nvSpPr>
      <dsp:spPr>
        <a:xfrm>
          <a:off x="8649051" y="672151"/>
          <a:ext cx="245849" cy="1328291"/>
        </a:xfrm>
        <a:custGeom>
          <a:avLst/>
          <a:gdLst/>
          <a:ahLst/>
          <a:cxnLst/>
          <a:rect l="0" t="0" r="0" b="0"/>
          <a:pathLst>
            <a:path>
              <a:moveTo>
                <a:pt x="245849" y="0"/>
              </a:moveTo>
              <a:lnTo>
                <a:pt x="245849" y="1328291"/>
              </a:lnTo>
              <a:lnTo>
                <a:pt x="0" y="132829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EBD6B-4AED-4598-B525-7DF236BBB1EB}">
      <dsp:nvSpPr>
        <dsp:cNvPr id="0" name=""/>
        <dsp:cNvSpPr/>
      </dsp:nvSpPr>
      <dsp:spPr>
        <a:xfrm>
          <a:off x="6682255" y="1668369"/>
          <a:ext cx="1966795" cy="664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بازی</a:t>
          </a:r>
        </a:p>
      </dsp:txBody>
      <dsp:txXfrm>
        <a:off x="6701707" y="1687821"/>
        <a:ext cx="1927891" cy="625241"/>
      </dsp:txXfrm>
    </dsp:sp>
    <dsp:sp modelId="{E78639B4-7043-4247-84CB-36296E4C0733}">
      <dsp:nvSpPr>
        <dsp:cNvPr id="0" name=""/>
        <dsp:cNvSpPr/>
      </dsp:nvSpPr>
      <dsp:spPr>
        <a:xfrm>
          <a:off x="8649051" y="672151"/>
          <a:ext cx="245849" cy="2158472"/>
        </a:xfrm>
        <a:custGeom>
          <a:avLst/>
          <a:gdLst/>
          <a:ahLst/>
          <a:cxnLst/>
          <a:rect l="0" t="0" r="0" b="0"/>
          <a:pathLst>
            <a:path>
              <a:moveTo>
                <a:pt x="245849" y="0"/>
              </a:moveTo>
              <a:lnTo>
                <a:pt x="245849" y="2158472"/>
              </a:lnTo>
              <a:lnTo>
                <a:pt x="0" y="215847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4AE96-023D-423F-AF1C-AFB9D5D56375}">
      <dsp:nvSpPr>
        <dsp:cNvPr id="0" name=""/>
        <dsp:cNvSpPr/>
      </dsp:nvSpPr>
      <dsp:spPr>
        <a:xfrm>
          <a:off x="6682255" y="2498551"/>
          <a:ext cx="1966795" cy="664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800" b="1" kern="1200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سجاده</a:t>
          </a:r>
          <a:endParaRPr lang="fa-IR" sz="4800" b="1" kern="1200" cap="all" spc="0" dirty="0" smtClean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accent6">
                <a:lumMod val="75000"/>
              </a:schemeClr>
            </a:solidFill>
            <a:effectLst>
              <a:reflection blurRad="12700" stA="28000" endPos="45000" dist="1000" dir="5400000" sy="-100000" algn="bl" rotWithShape="0"/>
            </a:effectLst>
            <a:cs typeface="B Kourosh" pitchFamily="2" charset="-78"/>
          </a:endParaRPr>
        </a:p>
      </dsp:txBody>
      <dsp:txXfrm>
        <a:off x="6701707" y="2518003"/>
        <a:ext cx="1927891" cy="625241"/>
      </dsp:txXfrm>
    </dsp:sp>
    <dsp:sp modelId="{B0AADF8E-8866-4896-9D19-6602AFE3250F}">
      <dsp:nvSpPr>
        <dsp:cNvPr id="0" name=""/>
        <dsp:cNvSpPr/>
      </dsp:nvSpPr>
      <dsp:spPr>
        <a:xfrm>
          <a:off x="8649051" y="672151"/>
          <a:ext cx="245849" cy="2988654"/>
        </a:xfrm>
        <a:custGeom>
          <a:avLst/>
          <a:gdLst/>
          <a:ahLst/>
          <a:cxnLst/>
          <a:rect l="0" t="0" r="0" b="0"/>
          <a:pathLst>
            <a:path>
              <a:moveTo>
                <a:pt x="245849" y="0"/>
              </a:moveTo>
              <a:lnTo>
                <a:pt x="245849" y="2988654"/>
              </a:lnTo>
              <a:lnTo>
                <a:pt x="0" y="298865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9FA498-CFD9-4E48-B516-5036CF3503FE}">
      <dsp:nvSpPr>
        <dsp:cNvPr id="0" name=""/>
        <dsp:cNvSpPr/>
      </dsp:nvSpPr>
      <dsp:spPr>
        <a:xfrm>
          <a:off x="6682255" y="3328733"/>
          <a:ext cx="1966795" cy="664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اذان</a:t>
          </a:r>
          <a:endParaRPr lang="fa-IR" sz="48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accent6">
                <a:lumMod val="75000"/>
              </a:schemeClr>
            </a:solidFill>
            <a:effectLst>
              <a:reflection blurRad="12700" stA="28000" endPos="45000" dist="1000" dir="5400000" sy="-100000" algn="bl" rotWithShape="0"/>
            </a:effectLst>
            <a:cs typeface="B Kourosh" pitchFamily="2" charset="-78"/>
          </a:endParaRPr>
        </a:p>
      </dsp:txBody>
      <dsp:txXfrm>
        <a:off x="6701707" y="3348185"/>
        <a:ext cx="1927891" cy="625241"/>
      </dsp:txXfrm>
    </dsp:sp>
    <dsp:sp modelId="{659EF76A-0D3C-4741-9269-C912B6410283}">
      <dsp:nvSpPr>
        <dsp:cNvPr id="0" name=""/>
        <dsp:cNvSpPr/>
      </dsp:nvSpPr>
      <dsp:spPr>
        <a:xfrm>
          <a:off x="3891689" y="8005"/>
          <a:ext cx="2458493" cy="6641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400" kern="1200" dirty="0" smtClean="0">
              <a:cs typeface="B Titr" pitchFamily="2" charset="-78"/>
            </a:rPr>
            <a:t>حین نماز</a:t>
          </a:r>
        </a:p>
      </dsp:txBody>
      <dsp:txXfrm>
        <a:off x="3911141" y="27457"/>
        <a:ext cx="2419589" cy="625241"/>
      </dsp:txXfrm>
    </dsp:sp>
    <dsp:sp modelId="{7A35B9BC-7943-4956-898A-4E3810CB4970}">
      <dsp:nvSpPr>
        <dsp:cNvPr id="0" name=""/>
        <dsp:cNvSpPr/>
      </dsp:nvSpPr>
      <dsp:spPr>
        <a:xfrm>
          <a:off x="5746195" y="672151"/>
          <a:ext cx="358137" cy="498109"/>
        </a:xfrm>
        <a:custGeom>
          <a:avLst/>
          <a:gdLst/>
          <a:ahLst/>
          <a:cxnLst/>
          <a:rect l="0" t="0" r="0" b="0"/>
          <a:pathLst>
            <a:path>
              <a:moveTo>
                <a:pt x="358137" y="0"/>
              </a:moveTo>
              <a:lnTo>
                <a:pt x="358137" y="498109"/>
              </a:lnTo>
              <a:lnTo>
                <a:pt x="0" y="49810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EB524-FD9B-43FA-89E3-9727D19D5F42}">
      <dsp:nvSpPr>
        <dsp:cNvPr id="0" name=""/>
        <dsp:cNvSpPr/>
      </dsp:nvSpPr>
      <dsp:spPr>
        <a:xfrm>
          <a:off x="3250" y="838187"/>
          <a:ext cx="5742945" cy="66414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3399"/>
            </a:gs>
            <a:gs pos="14000">
              <a:srgbClr val="FF6633"/>
            </a:gs>
            <a:gs pos="50000">
              <a:srgbClr val="FFFF00"/>
            </a:gs>
            <a:gs pos="80000">
              <a:srgbClr val="01A78F"/>
            </a:gs>
            <a:gs pos="100000">
              <a:srgbClr val="3366FF"/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Jadid" pitchFamily="2" charset="-78"/>
            </a:rPr>
            <a:t>تنـــــاسب</a:t>
          </a:r>
          <a:endParaRPr lang="fa-IR" sz="3200" kern="1200" dirty="0">
            <a:cs typeface="B Jadid" pitchFamily="2" charset="-78"/>
          </a:endParaRPr>
        </a:p>
      </dsp:txBody>
      <dsp:txXfrm>
        <a:off x="22702" y="857639"/>
        <a:ext cx="5704041" cy="625241"/>
      </dsp:txXfrm>
    </dsp:sp>
    <dsp:sp modelId="{5246099A-B817-4749-B46C-22C802AB9282}">
      <dsp:nvSpPr>
        <dsp:cNvPr id="0" name=""/>
        <dsp:cNvSpPr/>
      </dsp:nvSpPr>
      <dsp:spPr>
        <a:xfrm>
          <a:off x="5858484" y="672151"/>
          <a:ext cx="245849" cy="1328291"/>
        </a:xfrm>
        <a:custGeom>
          <a:avLst/>
          <a:gdLst/>
          <a:ahLst/>
          <a:cxnLst/>
          <a:rect l="0" t="0" r="0" b="0"/>
          <a:pathLst>
            <a:path>
              <a:moveTo>
                <a:pt x="245849" y="0"/>
              </a:moveTo>
              <a:lnTo>
                <a:pt x="245849" y="1328291"/>
              </a:lnTo>
              <a:lnTo>
                <a:pt x="0" y="132829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768D2-2342-4EDD-87BE-7717C4C786F5}">
      <dsp:nvSpPr>
        <dsp:cNvPr id="0" name=""/>
        <dsp:cNvSpPr/>
      </dsp:nvSpPr>
      <dsp:spPr>
        <a:xfrm>
          <a:off x="3250" y="1668369"/>
          <a:ext cx="5855234" cy="664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گاهی لازم می­شود</a:t>
          </a:r>
          <a:endParaRPr lang="fa-IR" sz="48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accent6">
                <a:lumMod val="75000"/>
              </a:schemeClr>
            </a:solidFill>
            <a:effectLst>
              <a:reflection blurRad="12700" stA="28000" endPos="45000" dist="1000" dir="5400000" sy="-100000" algn="bl" rotWithShape="0"/>
            </a:effectLst>
            <a:cs typeface="B Kourosh" pitchFamily="2" charset="-78"/>
          </a:endParaRPr>
        </a:p>
      </dsp:txBody>
      <dsp:txXfrm>
        <a:off x="22702" y="1687821"/>
        <a:ext cx="5816330" cy="625241"/>
      </dsp:txXfrm>
    </dsp:sp>
    <dsp:sp modelId="{5A49ABD0-60CA-46DB-B0AA-6EF5FD904ABB}">
      <dsp:nvSpPr>
        <dsp:cNvPr id="0" name=""/>
        <dsp:cNvSpPr/>
      </dsp:nvSpPr>
      <dsp:spPr>
        <a:xfrm>
          <a:off x="5849643" y="672151"/>
          <a:ext cx="254690" cy="2158472"/>
        </a:xfrm>
        <a:custGeom>
          <a:avLst/>
          <a:gdLst/>
          <a:ahLst/>
          <a:cxnLst/>
          <a:rect l="0" t="0" r="0" b="0"/>
          <a:pathLst>
            <a:path>
              <a:moveTo>
                <a:pt x="254690" y="0"/>
              </a:moveTo>
              <a:lnTo>
                <a:pt x="254690" y="2158472"/>
              </a:lnTo>
              <a:lnTo>
                <a:pt x="0" y="215847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0FD40-A02F-4BFC-B181-01C8C15D09C4}">
      <dsp:nvSpPr>
        <dsp:cNvPr id="0" name=""/>
        <dsp:cNvSpPr/>
      </dsp:nvSpPr>
      <dsp:spPr>
        <a:xfrm>
          <a:off x="3250" y="2498551"/>
          <a:ext cx="5846393" cy="664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نماز را کوتاه یا طولانی کنیم</a:t>
          </a:r>
        </a:p>
      </dsp:txBody>
      <dsp:txXfrm>
        <a:off x="22702" y="2518003"/>
        <a:ext cx="5807489" cy="625241"/>
      </dsp:txXfrm>
    </dsp:sp>
    <dsp:sp modelId="{ABA60145-EF02-44A3-BBBB-7189807B8C0C}">
      <dsp:nvSpPr>
        <dsp:cNvPr id="0" name=""/>
        <dsp:cNvSpPr/>
      </dsp:nvSpPr>
      <dsp:spPr>
        <a:xfrm>
          <a:off x="5849643" y="672151"/>
          <a:ext cx="254690" cy="2988654"/>
        </a:xfrm>
        <a:custGeom>
          <a:avLst/>
          <a:gdLst/>
          <a:ahLst/>
          <a:cxnLst/>
          <a:rect l="0" t="0" r="0" b="0"/>
          <a:pathLst>
            <a:path>
              <a:moveTo>
                <a:pt x="254690" y="0"/>
              </a:moveTo>
              <a:lnTo>
                <a:pt x="254690" y="2988654"/>
              </a:lnTo>
              <a:lnTo>
                <a:pt x="0" y="298865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D8CD6-D553-4394-8F0A-59765F2F23A2}">
      <dsp:nvSpPr>
        <dsp:cNvPr id="0" name=""/>
        <dsp:cNvSpPr/>
      </dsp:nvSpPr>
      <dsp:spPr>
        <a:xfrm>
          <a:off x="3250" y="3328733"/>
          <a:ext cx="5846393" cy="664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 نماز را قطع کنیم</a:t>
          </a:r>
          <a:endParaRPr lang="fa-IR" sz="48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accent6">
                <a:lumMod val="75000"/>
              </a:schemeClr>
            </a:solidFill>
            <a:effectLst>
              <a:reflection blurRad="12700" stA="28000" endPos="45000" dist="1000" dir="5400000" sy="-100000" algn="bl" rotWithShape="0"/>
            </a:effectLst>
            <a:cs typeface="B Kourosh" pitchFamily="2" charset="-78"/>
          </a:endParaRPr>
        </a:p>
      </dsp:txBody>
      <dsp:txXfrm>
        <a:off x="22702" y="3348185"/>
        <a:ext cx="5807489" cy="625241"/>
      </dsp:txXfrm>
    </dsp:sp>
    <dsp:sp modelId="{1D7E5C6B-0953-4A09-8807-41A5B076DD33}">
      <dsp:nvSpPr>
        <dsp:cNvPr id="0" name=""/>
        <dsp:cNvSpPr/>
      </dsp:nvSpPr>
      <dsp:spPr>
        <a:xfrm>
          <a:off x="5849643" y="672151"/>
          <a:ext cx="254690" cy="3818836"/>
        </a:xfrm>
        <a:custGeom>
          <a:avLst/>
          <a:gdLst/>
          <a:ahLst/>
          <a:cxnLst/>
          <a:rect l="0" t="0" r="0" b="0"/>
          <a:pathLst>
            <a:path>
              <a:moveTo>
                <a:pt x="254690" y="0"/>
              </a:moveTo>
              <a:lnTo>
                <a:pt x="254690" y="3818836"/>
              </a:lnTo>
              <a:lnTo>
                <a:pt x="0" y="3818836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FA3C9-12C9-4CC4-9C2F-6ABDED6DFBD6}">
      <dsp:nvSpPr>
        <dsp:cNvPr id="0" name=""/>
        <dsp:cNvSpPr/>
      </dsp:nvSpPr>
      <dsp:spPr>
        <a:xfrm>
          <a:off x="3250" y="4158915"/>
          <a:ext cx="5846393" cy="664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در نماز  فعلی انجام دهیم (</a:t>
          </a:r>
          <a:r>
            <a:rPr lang="fa-IR" sz="36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راه، شیر...)</a:t>
          </a:r>
          <a:endParaRPr lang="fa-IR" sz="48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accent6">
                <a:lumMod val="75000"/>
              </a:schemeClr>
            </a:solidFill>
            <a:effectLst>
              <a:reflection blurRad="12700" stA="28000" endPos="45000" dist="1000" dir="5400000" sy="-100000" algn="bl" rotWithShape="0"/>
            </a:effectLst>
            <a:cs typeface="B Kourosh" pitchFamily="2" charset="-78"/>
          </a:endParaRPr>
        </a:p>
      </dsp:txBody>
      <dsp:txXfrm>
        <a:off x="22702" y="4178367"/>
        <a:ext cx="5807489" cy="625241"/>
      </dsp:txXfrm>
    </dsp:sp>
    <dsp:sp modelId="{14967AFF-13FF-4D65-8D5B-9C0E31E01AE3}">
      <dsp:nvSpPr>
        <dsp:cNvPr id="0" name=""/>
        <dsp:cNvSpPr/>
      </dsp:nvSpPr>
      <dsp:spPr>
        <a:xfrm>
          <a:off x="5849643" y="672151"/>
          <a:ext cx="254690" cy="4649018"/>
        </a:xfrm>
        <a:custGeom>
          <a:avLst/>
          <a:gdLst/>
          <a:ahLst/>
          <a:cxnLst/>
          <a:rect l="0" t="0" r="0" b="0"/>
          <a:pathLst>
            <a:path>
              <a:moveTo>
                <a:pt x="254690" y="0"/>
              </a:moveTo>
              <a:lnTo>
                <a:pt x="254690" y="4649018"/>
              </a:lnTo>
              <a:lnTo>
                <a:pt x="0" y="464901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19339-C0FA-4675-A783-B386A5DA1D50}">
      <dsp:nvSpPr>
        <dsp:cNvPr id="0" name=""/>
        <dsp:cNvSpPr/>
      </dsp:nvSpPr>
      <dsp:spPr>
        <a:xfrm>
          <a:off x="3250" y="4989096"/>
          <a:ext cx="5846393" cy="664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نماز را اندکی با تأخیر شروع کنیم</a:t>
          </a:r>
          <a:endParaRPr lang="fa-IR" sz="48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accent6">
                <a:lumMod val="75000"/>
              </a:schemeClr>
            </a:solidFill>
            <a:effectLst>
              <a:reflection blurRad="12700" stA="28000" endPos="45000" dist="1000" dir="5400000" sy="-100000" algn="bl" rotWithShape="0"/>
            </a:effectLst>
            <a:cs typeface="B Kourosh" pitchFamily="2" charset="-78"/>
          </a:endParaRPr>
        </a:p>
      </dsp:txBody>
      <dsp:txXfrm>
        <a:off x="22702" y="5008548"/>
        <a:ext cx="5807489" cy="6252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B7AB4-44CA-4379-9C76-501B5CCFE623}">
      <dsp:nvSpPr>
        <dsp:cNvPr id="0" name=""/>
        <dsp:cNvSpPr/>
      </dsp:nvSpPr>
      <dsp:spPr>
        <a:xfrm>
          <a:off x="5793910" y="0"/>
          <a:ext cx="2087324" cy="12317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Kourosh" pitchFamily="2" charset="-78"/>
            </a:rPr>
            <a:t>نمایش عظیمی </a:t>
          </a:r>
          <a:endParaRPr lang="fa-IR" sz="4000" kern="1200" dirty="0">
            <a:cs typeface="B Kourosh" pitchFamily="2" charset="-78"/>
          </a:endParaRPr>
        </a:p>
      </dsp:txBody>
      <dsp:txXfrm>
        <a:off x="5829987" y="36077"/>
        <a:ext cx="2015170" cy="1159589"/>
      </dsp:txXfrm>
    </dsp:sp>
    <dsp:sp modelId="{30064D44-D778-4EE7-B8B2-5FCC5F6C8208}">
      <dsp:nvSpPr>
        <dsp:cNvPr id="0" name=""/>
        <dsp:cNvSpPr/>
      </dsp:nvSpPr>
      <dsp:spPr>
        <a:xfrm>
          <a:off x="7529013" y="1231743"/>
          <a:ext cx="143488" cy="622135"/>
        </a:xfrm>
        <a:custGeom>
          <a:avLst/>
          <a:gdLst/>
          <a:ahLst/>
          <a:cxnLst/>
          <a:rect l="0" t="0" r="0" b="0"/>
          <a:pathLst>
            <a:path>
              <a:moveTo>
                <a:pt x="143488" y="0"/>
              </a:moveTo>
              <a:lnTo>
                <a:pt x="143488" y="622135"/>
              </a:lnTo>
              <a:lnTo>
                <a:pt x="0" y="62213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54EBC-00F1-4F47-A188-C9925F3FFD06}">
      <dsp:nvSpPr>
        <dsp:cNvPr id="0" name=""/>
        <dsp:cNvSpPr/>
      </dsp:nvSpPr>
      <dsp:spPr>
        <a:xfrm>
          <a:off x="5343031" y="1366098"/>
          <a:ext cx="2185982" cy="97556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زینت</a:t>
          </a:r>
          <a:endParaRPr lang="fa-IR" sz="40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5371604" y="1394671"/>
        <a:ext cx="2128836" cy="918415"/>
      </dsp:txXfrm>
    </dsp:sp>
    <dsp:sp modelId="{CB9B4C4D-A430-4A9A-9902-E3969A364444}">
      <dsp:nvSpPr>
        <dsp:cNvPr id="0" name=""/>
        <dsp:cNvSpPr/>
      </dsp:nvSpPr>
      <dsp:spPr>
        <a:xfrm>
          <a:off x="7533275" y="1231743"/>
          <a:ext cx="139227" cy="1745677"/>
        </a:xfrm>
        <a:custGeom>
          <a:avLst/>
          <a:gdLst/>
          <a:ahLst/>
          <a:cxnLst/>
          <a:rect l="0" t="0" r="0" b="0"/>
          <a:pathLst>
            <a:path>
              <a:moveTo>
                <a:pt x="139227" y="0"/>
              </a:moveTo>
              <a:lnTo>
                <a:pt x="139227" y="1745677"/>
              </a:lnTo>
              <a:lnTo>
                <a:pt x="0" y="174567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6F8C7-6202-4B8E-AB7A-3FA6FE6C434B}">
      <dsp:nvSpPr>
        <dsp:cNvPr id="0" name=""/>
        <dsp:cNvSpPr/>
      </dsp:nvSpPr>
      <dsp:spPr>
        <a:xfrm>
          <a:off x="5343031" y="2489639"/>
          <a:ext cx="2190244" cy="97556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اول وقت</a:t>
          </a:r>
          <a:endParaRPr lang="fa-IR" sz="40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5371604" y="2518212"/>
        <a:ext cx="2133098" cy="918415"/>
      </dsp:txXfrm>
    </dsp:sp>
    <dsp:sp modelId="{F2EE9295-44FD-4DA0-AB63-53750325564F}">
      <dsp:nvSpPr>
        <dsp:cNvPr id="0" name=""/>
        <dsp:cNvSpPr/>
      </dsp:nvSpPr>
      <dsp:spPr>
        <a:xfrm>
          <a:off x="7533275" y="1231743"/>
          <a:ext cx="139227" cy="2869218"/>
        </a:xfrm>
        <a:custGeom>
          <a:avLst/>
          <a:gdLst/>
          <a:ahLst/>
          <a:cxnLst/>
          <a:rect l="0" t="0" r="0" b="0"/>
          <a:pathLst>
            <a:path>
              <a:moveTo>
                <a:pt x="139227" y="0"/>
              </a:moveTo>
              <a:lnTo>
                <a:pt x="139227" y="2869218"/>
              </a:lnTo>
              <a:lnTo>
                <a:pt x="0" y="28692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4F993-C763-4354-B491-C77131D5DCE3}">
      <dsp:nvSpPr>
        <dsp:cNvPr id="0" name=""/>
        <dsp:cNvSpPr/>
      </dsp:nvSpPr>
      <dsp:spPr>
        <a:xfrm>
          <a:off x="5343031" y="3613180"/>
          <a:ext cx="2190244" cy="97556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نمازمحوری</a:t>
          </a:r>
          <a:endParaRPr lang="fa-IR" sz="40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5371604" y="3641753"/>
        <a:ext cx="2133098" cy="918415"/>
      </dsp:txXfrm>
    </dsp:sp>
    <dsp:sp modelId="{BAF7562C-A95E-44A9-810F-E45C0070EE6C}">
      <dsp:nvSpPr>
        <dsp:cNvPr id="0" name=""/>
        <dsp:cNvSpPr/>
      </dsp:nvSpPr>
      <dsp:spPr>
        <a:xfrm>
          <a:off x="7533275" y="1231743"/>
          <a:ext cx="139227" cy="3992759"/>
        </a:xfrm>
        <a:custGeom>
          <a:avLst/>
          <a:gdLst/>
          <a:ahLst/>
          <a:cxnLst/>
          <a:rect l="0" t="0" r="0" b="0"/>
          <a:pathLst>
            <a:path>
              <a:moveTo>
                <a:pt x="139227" y="0"/>
              </a:moveTo>
              <a:lnTo>
                <a:pt x="139227" y="3992759"/>
              </a:lnTo>
              <a:lnTo>
                <a:pt x="0" y="399275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027E7-792E-4CF7-8F64-E915D6E0E4AB}">
      <dsp:nvSpPr>
        <dsp:cNvPr id="0" name=""/>
        <dsp:cNvSpPr/>
      </dsp:nvSpPr>
      <dsp:spPr>
        <a:xfrm>
          <a:off x="5343031" y="4736722"/>
          <a:ext cx="2190244" cy="97556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اتاق نماز</a:t>
          </a:r>
          <a:endParaRPr lang="fa-IR" sz="40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5371604" y="4765295"/>
        <a:ext cx="2133098" cy="918415"/>
      </dsp:txXfrm>
    </dsp:sp>
    <dsp:sp modelId="{666977F4-25FE-4BE2-9414-0EC491ADE731}">
      <dsp:nvSpPr>
        <dsp:cNvPr id="0" name=""/>
        <dsp:cNvSpPr/>
      </dsp:nvSpPr>
      <dsp:spPr>
        <a:xfrm>
          <a:off x="7533275" y="1231743"/>
          <a:ext cx="139227" cy="5116300"/>
        </a:xfrm>
        <a:custGeom>
          <a:avLst/>
          <a:gdLst/>
          <a:ahLst/>
          <a:cxnLst/>
          <a:rect l="0" t="0" r="0" b="0"/>
          <a:pathLst>
            <a:path>
              <a:moveTo>
                <a:pt x="139227" y="0"/>
              </a:moveTo>
              <a:lnTo>
                <a:pt x="139227" y="5116300"/>
              </a:lnTo>
              <a:lnTo>
                <a:pt x="0" y="511630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95737-BF9B-437E-9E6A-CF4E54C612A5}">
      <dsp:nvSpPr>
        <dsp:cNvPr id="0" name=""/>
        <dsp:cNvSpPr/>
      </dsp:nvSpPr>
      <dsp:spPr>
        <a:xfrm>
          <a:off x="5343031" y="5860263"/>
          <a:ext cx="2190244" cy="97556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خانوادگی</a:t>
          </a:r>
          <a:endParaRPr lang="fa-IR" sz="40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5371604" y="5888836"/>
        <a:ext cx="2133098" cy="918415"/>
      </dsp:txXfrm>
    </dsp:sp>
    <dsp:sp modelId="{DE8C7D24-297A-4363-8AFD-F1CCE6F0BF8D}">
      <dsp:nvSpPr>
        <dsp:cNvPr id="0" name=""/>
        <dsp:cNvSpPr/>
      </dsp:nvSpPr>
      <dsp:spPr>
        <a:xfrm>
          <a:off x="3304511" y="0"/>
          <a:ext cx="2087324" cy="1231743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Kourosh" pitchFamily="2" charset="-78"/>
            </a:rPr>
            <a:t>فرصت تقلید </a:t>
          </a:r>
          <a:endParaRPr lang="fa-IR" sz="4000" kern="1200" dirty="0">
            <a:cs typeface="B Kourosh" pitchFamily="2" charset="-78"/>
          </a:endParaRPr>
        </a:p>
      </dsp:txBody>
      <dsp:txXfrm>
        <a:off x="3340588" y="36077"/>
        <a:ext cx="2015170" cy="1159589"/>
      </dsp:txXfrm>
    </dsp:sp>
    <dsp:sp modelId="{81C47699-5DE4-46DF-8A25-044B29681700}">
      <dsp:nvSpPr>
        <dsp:cNvPr id="0" name=""/>
        <dsp:cNvSpPr/>
      </dsp:nvSpPr>
      <dsp:spPr>
        <a:xfrm>
          <a:off x="5027989" y="1231743"/>
          <a:ext cx="155114" cy="720571"/>
        </a:xfrm>
        <a:custGeom>
          <a:avLst/>
          <a:gdLst/>
          <a:ahLst/>
          <a:cxnLst/>
          <a:rect l="0" t="0" r="0" b="0"/>
          <a:pathLst>
            <a:path>
              <a:moveTo>
                <a:pt x="155114" y="0"/>
              </a:moveTo>
              <a:lnTo>
                <a:pt x="155114" y="720571"/>
              </a:lnTo>
              <a:lnTo>
                <a:pt x="0" y="7205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D42D1-90F9-427A-8F91-A480233CE5C1}">
      <dsp:nvSpPr>
        <dsp:cNvPr id="0" name=""/>
        <dsp:cNvSpPr/>
      </dsp:nvSpPr>
      <dsp:spPr>
        <a:xfrm>
          <a:off x="2837745" y="1366098"/>
          <a:ext cx="2190244" cy="11724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سجاده جدا</a:t>
          </a:r>
          <a:endParaRPr lang="fa-IR" sz="40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2872084" y="1400437"/>
        <a:ext cx="2121566" cy="1103755"/>
      </dsp:txXfrm>
    </dsp:sp>
    <dsp:sp modelId="{CBBC5604-1308-4ABF-AF9B-1F1289D14F9A}">
      <dsp:nvSpPr>
        <dsp:cNvPr id="0" name=""/>
        <dsp:cNvSpPr/>
      </dsp:nvSpPr>
      <dsp:spPr>
        <a:xfrm>
          <a:off x="5027989" y="1231743"/>
          <a:ext cx="155114" cy="2040984"/>
        </a:xfrm>
        <a:custGeom>
          <a:avLst/>
          <a:gdLst/>
          <a:ahLst/>
          <a:cxnLst/>
          <a:rect l="0" t="0" r="0" b="0"/>
          <a:pathLst>
            <a:path>
              <a:moveTo>
                <a:pt x="155114" y="0"/>
              </a:moveTo>
              <a:lnTo>
                <a:pt x="155114" y="2040984"/>
              </a:lnTo>
              <a:lnTo>
                <a:pt x="0" y="204098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DCD4F-DEA4-4D84-BA8E-D600EAEC752F}">
      <dsp:nvSpPr>
        <dsp:cNvPr id="0" name=""/>
        <dsp:cNvSpPr/>
      </dsp:nvSpPr>
      <dsp:spPr>
        <a:xfrm>
          <a:off x="2837745" y="2686511"/>
          <a:ext cx="2190244" cy="11724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تناسب</a:t>
          </a:r>
        </a:p>
      </dsp:txBody>
      <dsp:txXfrm>
        <a:off x="2872084" y="2720850"/>
        <a:ext cx="2121566" cy="1103755"/>
      </dsp:txXfrm>
    </dsp:sp>
    <dsp:sp modelId="{451011AA-BDF4-4BC8-9059-9B4504A89CCB}">
      <dsp:nvSpPr>
        <dsp:cNvPr id="0" name=""/>
        <dsp:cNvSpPr/>
      </dsp:nvSpPr>
      <dsp:spPr>
        <a:xfrm>
          <a:off x="5000827" y="1231743"/>
          <a:ext cx="182276" cy="3361397"/>
        </a:xfrm>
        <a:custGeom>
          <a:avLst/>
          <a:gdLst/>
          <a:ahLst/>
          <a:cxnLst/>
          <a:rect l="0" t="0" r="0" b="0"/>
          <a:pathLst>
            <a:path>
              <a:moveTo>
                <a:pt x="182276" y="0"/>
              </a:moveTo>
              <a:lnTo>
                <a:pt x="182276" y="3361397"/>
              </a:lnTo>
              <a:lnTo>
                <a:pt x="0" y="33613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2B853-B3A6-48BD-A28B-1C3A73E203D2}">
      <dsp:nvSpPr>
        <dsp:cNvPr id="0" name=""/>
        <dsp:cNvSpPr/>
      </dsp:nvSpPr>
      <dsp:spPr>
        <a:xfrm>
          <a:off x="2837745" y="4006924"/>
          <a:ext cx="2163082" cy="11724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بازی</a:t>
          </a:r>
        </a:p>
      </dsp:txBody>
      <dsp:txXfrm>
        <a:off x="2872084" y="4041263"/>
        <a:ext cx="2094404" cy="1103755"/>
      </dsp:txXfrm>
    </dsp:sp>
    <dsp:sp modelId="{65E909D1-0FC6-410E-853B-BF73A95FF471}">
      <dsp:nvSpPr>
        <dsp:cNvPr id="0" name=""/>
        <dsp:cNvSpPr/>
      </dsp:nvSpPr>
      <dsp:spPr>
        <a:xfrm>
          <a:off x="4977567" y="1231743"/>
          <a:ext cx="205536" cy="4709612"/>
        </a:xfrm>
        <a:custGeom>
          <a:avLst/>
          <a:gdLst/>
          <a:ahLst/>
          <a:cxnLst/>
          <a:rect l="0" t="0" r="0" b="0"/>
          <a:pathLst>
            <a:path>
              <a:moveTo>
                <a:pt x="205536" y="0"/>
              </a:moveTo>
              <a:lnTo>
                <a:pt x="205536" y="4709612"/>
              </a:lnTo>
              <a:lnTo>
                <a:pt x="0" y="470961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6C234-3AA5-4E56-A1E5-00E17EF40E49}">
      <dsp:nvSpPr>
        <dsp:cNvPr id="0" name=""/>
        <dsp:cNvSpPr/>
      </dsp:nvSpPr>
      <dsp:spPr>
        <a:xfrm>
          <a:off x="2768239" y="5345236"/>
          <a:ext cx="2209327" cy="11922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اذان</a:t>
          </a:r>
        </a:p>
      </dsp:txBody>
      <dsp:txXfrm>
        <a:off x="2803158" y="5380155"/>
        <a:ext cx="2139489" cy="1122401"/>
      </dsp:txXfrm>
    </dsp:sp>
    <dsp:sp modelId="{866247F8-5F01-4644-8076-6E8C9CDB3FB7}">
      <dsp:nvSpPr>
        <dsp:cNvPr id="0" name=""/>
        <dsp:cNvSpPr/>
      </dsp:nvSpPr>
      <dsp:spPr>
        <a:xfrm>
          <a:off x="800101" y="0"/>
          <a:ext cx="2087324" cy="1231743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Kourosh" pitchFamily="2" charset="-78"/>
            </a:rPr>
            <a:t>واکنش مثب</a:t>
          </a:r>
          <a:endParaRPr lang="fa-IR" sz="4000" kern="1200" dirty="0">
            <a:cs typeface="B Kourosh" pitchFamily="2" charset="-78"/>
          </a:endParaRPr>
        </a:p>
      </dsp:txBody>
      <dsp:txXfrm>
        <a:off x="836178" y="36077"/>
        <a:ext cx="2015170" cy="1159589"/>
      </dsp:txXfrm>
    </dsp:sp>
    <dsp:sp modelId="{A7A66D9B-A2FC-4A94-A006-ED9C2FB0A343}">
      <dsp:nvSpPr>
        <dsp:cNvPr id="0" name=""/>
        <dsp:cNvSpPr/>
      </dsp:nvSpPr>
      <dsp:spPr>
        <a:xfrm>
          <a:off x="2541786" y="1231743"/>
          <a:ext cx="136906" cy="705921"/>
        </a:xfrm>
        <a:custGeom>
          <a:avLst/>
          <a:gdLst/>
          <a:ahLst/>
          <a:cxnLst/>
          <a:rect l="0" t="0" r="0" b="0"/>
          <a:pathLst>
            <a:path>
              <a:moveTo>
                <a:pt x="136906" y="0"/>
              </a:moveTo>
              <a:lnTo>
                <a:pt x="136906" y="705921"/>
              </a:lnTo>
              <a:lnTo>
                <a:pt x="0" y="7059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4DD0F-1F84-4838-AD1F-470BA6027A23}">
      <dsp:nvSpPr>
        <dsp:cNvPr id="0" name=""/>
        <dsp:cNvSpPr/>
      </dsp:nvSpPr>
      <dsp:spPr>
        <a:xfrm>
          <a:off x="351542" y="1366098"/>
          <a:ext cx="2190244" cy="11431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ذوق</a:t>
          </a:r>
          <a:endParaRPr lang="fa-IR" sz="40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385023" y="1399579"/>
        <a:ext cx="2123282" cy="1076171"/>
      </dsp:txXfrm>
    </dsp:sp>
    <dsp:sp modelId="{75DAFB7B-DA14-42BF-9871-D0031B5431A1}">
      <dsp:nvSpPr>
        <dsp:cNvPr id="0" name=""/>
        <dsp:cNvSpPr/>
      </dsp:nvSpPr>
      <dsp:spPr>
        <a:xfrm>
          <a:off x="2541786" y="1231743"/>
          <a:ext cx="136906" cy="1997034"/>
        </a:xfrm>
        <a:custGeom>
          <a:avLst/>
          <a:gdLst/>
          <a:ahLst/>
          <a:cxnLst/>
          <a:rect l="0" t="0" r="0" b="0"/>
          <a:pathLst>
            <a:path>
              <a:moveTo>
                <a:pt x="136906" y="0"/>
              </a:moveTo>
              <a:lnTo>
                <a:pt x="136906" y="1997034"/>
              </a:lnTo>
              <a:lnTo>
                <a:pt x="0" y="19970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C9042-C428-4D93-857E-E3F66BB453BD}">
      <dsp:nvSpPr>
        <dsp:cNvPr id="0" name=""/>
        <dsp:cNvSpPr/>
      </dsp:nvSpPr>
      <dsp:spPr>
        <a:xfrm>
          <a:off x="351542" y="2657211"/>
          <a:ext cx="2190244" cy="11431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دعوت به تماشا</a:t>
          </a:r>
          <a:endParaRPr lang="fa-IR" sz="40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385023" y="2690692"/>
        <a:ext cx="2123282" cy="1076171"/>
      </dsp:txXfrm>
    </dsp:sp>
    <dsp:sp modelId="{D509159C-4BE0-4B03-B6EC-A1D8274EC743}">
      <dsp:nvSpPr>
        <dsp:cNvPr id="0" name=""/>
        <dsp:cNvSpPr/>
      </dsp:nvSpPr>
      <dsp:spPr>
        <a:xfrm>
          <a:off x="2541786" y="1231743"/>
          <a:ext cx="136906" cy="3288147"/>
        </a:xfrm>
        <a:custGeom>
          <a:avLst/>
          <a:gdLst/>
          <a:ahLst/>
          <a:cxnLst/>
          <a:rect l="0" t="0" r="0" b="0"/>
          <a:pathLst>
            <a:path>
              <a:moveTo>
                <a:pt x="136906" y="0"/>
              </a:moveTo>
              <a:lnTo>
                <a:pt x="136906" y="3288147"/>
              </a:lnTo>
              <a:lnTo>
                <a:pt x="0" y="328814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41E0E-1021-4BFB-AF49-E7714243CF5D}">
      <dsp:nvSpPr>
        <dsp:cNvPr id="0" name=""/>
        <dsp:cNvSpPr/>
      </dsp:nvSpPr>
      <dsp:spPr>
        <a:xfrm>
          <a:off x="351542" y="3948324"/>
          <a:ext cx="2190244" cy="11431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کارخوشایند</a:t>
          </a:r>
          <a:endParaRPr lang="fa-IR" sz="40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385023" y="3981805"/>
        <a:ext cx="2123282" cy="10761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DF093-B8B7-41D8-BF1C-0C4DDE3A2549}">
      <dsp:nvSpPr>
        <dsp:cNvPr id="0" name=""/>
        <dsp:cNvSpPr/>
      </dsp:nvSpPr>
      <dsp:spPr>
        <a:xfrm>
          <a:off x="1763679" y="25599"/>
          <a:ext cx="5491757" cy="102970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b="1" kern="1200" cap="none" spc="0" dirty="0" smtClean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ویژگی ها</a:t>
          </a:r>
          <a:endParaRPr lang="fa-IR" sz="6000" b="1" kern="1200" cap="none" spc="0" dirty="0">
            <a:ln w="11430"/>
            <a:solidFill>
              <a:srgbClr val="92D05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sp:txBody>
      <dsp:txXfrm>
        <a:off x="1793838" y="55758"/>
        <a:ext cx="5431439" cy="969386"/>
      </dsp:txXfrm>
    </dsp:sp>
    <dsp:sp modelId="{F2E25522-EE88-404B-A4C5-9A983DE92C8E}">
      <dsp:nvSpPr>
        <dsp:cNvPr id="0" name=""/>
        <dsp:cNvSpPr/>
      </dsp:nvSpPr>
      <dsp:spPr>
        <a:xfrm>
          <a:off x="7942478" y="1124747"/>
          <a:ext cx="1201521" cy="10297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31AC64-38E5-4AA1-898A-196ED42AA3D0}">
      <dsp:nvSpPr>
        <dsp:cNvPr id="0" name=""/>
        <dsp:cNvSpPr/>
      </dsp:nvSpPr>
      <dsp:spPr>
        <a:xfrm>
          <a:off x="8" y="1124747"/>
          <a:ext cx="7878905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حرکت وفعالیت جسمی بالا</a:t>
          </a:r>
          <a:endParaRPr lang="fa-IR" sz="5400" b="1" kern="1200" cap="none" spc="0" dirty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  <a:cs typeface="B Koodak" pitchFamily="2" charset="-78"/>
          </a:endParaRPr>
        </a:p>
      </dsp:txBody>
      <dsp:txXfrm>
        <a:off x="50283" y="1175022"/>
        <a:ext cx="7778355" cy="929154"/>
      </dsp:txXfrm>
    </dsp:sp>
    <dsp:sp modelId="{0BB23AAA-726C-43A9-B01F-2B13B0E79D81}">
      <dsp:nvSpPr>
        <dsp:cNvPr id="0" name=""/>
        <dsp:cNvSpPr/>
      </dsp:nvSpPr>
      <dsp:spPr>
        <a:xfrm>
          <a:off x="7942478" y="2276873"/>
          <a:ext cx="1201521" cy="10297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134F1C-F41E-4D92-8C61-14A6A4B4277D}">
      <dsp:nvSpPr>
        <dsp:cNvPr id="0" name=""/>
        <dsp:cNvSpPr/>
      </dsp:nvSpPr>
      <dsp:spPr>
        <a:xfrm>
          <a:off x="8" y="2276873"/>
          <a:ext cx="7878905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هدفمندشدن بازی </a:t>
          </a:r>
          <a:r>
            <a:rPr lang="fa-IR" sz="2200" kern="1200" dirty="0" smtClean="0"/>
            <a:t>(قانونمندی/نتیجه گرایی/میل به رقابت/بازی گروهی)</a:t>
          </a:r>
        </a:p>
      </dsp:txBody>
      <dsp:txXfrm>
        <a:off x="50283" y="2327148"/>
        <a:ext cx="7778355" cy="929154"/>
      </dsp:txXfrm>
    </dsp:sp>
    <dsp:sp modelId="{200F0840-4394-40C2-92F9-0B153DAC4D07}">
      <dsp:nvSpPr>
        <dsp:cNvPr id="0" name=""/>
        <dsp:cNvSpPr/>
      </dsp:nvSpPr>
      <dsp:spPr>
        <a:xfrm>
          <a:off x="7942478" y="3429000"/>
          <a:ext cx="1201521" cy="10297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/>
          <a:srcRect/>
          <a:stretch>
            <a:fillRect t="-27000" b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1E3A24-A683-49FB-844B-B5079123071F}">
      <dsp:nvSpPr>
        <dsp:cNvPr id="0" name=""/>
        <dsp:cNvSpPr/>
      </dsp:nvSpPr>
      <dsp:spPr>
        <a:xfrm>
          <a:off x="4628" y="3429000"/>
          <a:ext cx="7878905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رشد تدریجی قوای ادراکی</a:t>
          </a:r>
        </a:p>
      </dsp:txBody>
      <dsp:txXfrm>
        <a:off x="54903" y="3479275"/>
        <a:ext cx="7778355" cy="929154"/>
      </dsp:txXfrm>
    </dsp:sp>
    <dsp:sp modelId="{04B50BB2-82DD-4B1A-9F57-DBB355705240}">
      <dsp:nvSpPr>
        <dsp:cNvPr id="0" name=""/>
        <dsp:cNvSpPr/>
      </dsp:nvSpPr>
      <dsp:spPr>
        <a:xfrm>
          <a:off x="7942478" y="4653133"/>
          <a:ext cx="1201521" cy="10297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/>
          <a:srcRect/>
          <a:stretch>
            <a:fillRect l="-13000" r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ABA6C4-0EF3-49F7-8D0B-BCEF34CFF02F}">
      <dsp:nvSpPr>
        <dsp:cNvPr id="0" name=""/>
        <dsp:cNvSpPr/>
      </dsp:nvSpPr>
      <dsp:spPr>
        <a:xfrm>
          <a:off x="8" y="4653133"/>
          <a:ext cx="7878905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آمیختگی تخیل به واقعیت</a:t>
          </a:r>
        </a:p>
      </dsp:txBody>
      <dsp:txXfrm>
        <a:off x="50283" y="4703408"/>
        <a:ext cx="7778355" cy="929154"/>
      </dsp:txXfrm>
    </dsp:sp>
    <dsp:sp modelId="{5EC5BE7A-5A91-47B3-A45B-D2F74F6F28BB}">
      <dsp:nvSpPr>
        <dsp:cNvPr id="0" name=""/>
        <dsp:cNvSpPr/>
      </dsp:nvSpPr>
      <dsp:spPr>
        <a:xfrm>
          <a:off x="7942478" y="5828294"/>
          <a:ext cx="1201521" cy="10297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/>
          <a:srcRect/>
          <a:stretch>
            <a:fillRect t="-27000" b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25E0CE-1C0A-43ED-A0B4-0871D06A73DC}">
      <dsp:nvSpPr>
        <dsp:cNvPr id="0" name=""/>
        <dsp:cNvSpPr/>
      </dsp:nvSpPr>
      <dsp:spPr>
        <a:xfrm>
          <a:off x="0" y="5828294"/>
          <a:ext cx="7851447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علاقه وتوانایی یادگیری بالا</a:t>
          </a:r>
        </a:p>
      </dsp:txBody>
      <dsp:txXfrm>
        <a:off x="50275" y="5878569"/>
        <a:ext cx="7750897" cy="9291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DF093-B8B7-41D8-BF1C-0C4DDE3A2549}">
      <dsp:nvSpPr>
        <dsp:cNvPr id="0" name=""/>
        <dsp:cNvSpPr/>
      </dsp:nvSpPr>
      <dsp:spPr>
        <a:xfrm>
          <a:off x="1826121" y="83"/>
          <a:ext cx="5491757" cy="1029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b="1" kern="1200" cap="none" spc="0" dirty="0" smtClean="0">
              <a:ln w="11430"/>
              <a:solidFill>
                <a:srgbClr val="92D05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ویژگی ها</a:t>
          </a:r>
          <a:endParaRPr lang="fa-IR" sz="6000" b="1" kern="1200" cap="none" spc="0" dirty="0">
            <a:ln w="11430"/>
            <a:solidFill>
              <a:srgbClr val="92D05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sp:txBody>
      <dsp:txXfrm>
        <a:off x="1856280" y="30242"/>
        <a:ext cx="5431439" cy="969386"/>
      </dsp:txXfrm>
    </dsp:sp>
    <dsp:sp modelId="{F2E25522-EE88-404B-A4C5-9A983DE92C8E}">
      <dsp:nvSpPr>
        <dsp:cNvPr id="0" name=""/>
        <dsp:cNvSpPr/>
      </dsp:nvSpPr>
      <dsp:spPr>
        <a:xfrm>
          <a:off x="7942468" y="1124747"/>
          <a:ext cx="1201531" cy="10297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31AC64-38E5-4AA1-898A-196ED42AA3D0}">
      <dsp:nvSpPr>
        <dsp:cNvPr id="0" name=""/>
        <dsp:cNvSpPr/>
      </dsp:nvSpPr>
      <dsp:spPr>
        <a:xfrm>
          <a:off x="8" y="1124747"/>
          <a:ext cx="7878905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رشد استعداد حفظ ویادآوری</a:t>
          </a:r>
          <a:endParaRPr lang="fa-IR" sz="5400" b="1" kern="1200" cap="none" spc="0" dirty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  <a:cs typeface="B Koodak" pitchFamily="2" charset="-78"/>
          </a:endParaRPr>
        </a:p>
      </dsp:txBody>
      <dsp:txXfrm>
        <a:off x="50283" y="1175022"/>
        <a:ext cx="7778355" cy="929154"/>
      </dsp:txXfrm>
    </dsp:sp>
    <dsp:sp modelId="{0BB23AAA-726C-43A9-B01F-2B13B0E79D81}">
      <dsp:nvSpPr>
        <dsp:cNvPr id="0" name=""/>
        <dsp:cNvSpPr/>
      </dsp:nvSpPr>
      <dsp:spPr>
        <a:xfrm>
          <a:off x="7942468" y="2276873"/>
          <a:ext cx="1201531" cy="10297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134F1C-F41E-4D92-8C61-14A6A4B4277D}">
      <dsp:nvSpPr>
        <dsp:cNvPr id="0" name=""/>
        <dsp:cNvSpPr/>
      </dsp:nvSpPr>
      <dsp:spPr>
        <a:xfrm>
          <a:off x="8" y="2276873"/>
          <a:ext cx="7878905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ارتباط عاطفی بالا وکم گستره </a:t>
          </a:r>
          <a:r>
            <a:rPr lang="fa-IR" sz="2400" b="1" kern="120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مادر پدرو معلم</a:t>
          </a:r>
          <a:endParaRPr lang="fa-IR" sz="4400" b="1" kern="1200" cap="none" spc="0" dirty="0" smtClean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  <a:cs typeface="B Koodak" pitchFamily="2" charset="-78"/>
          </a:endParaRPr>
        </a:p>
      </dsp:txBody>
      <dsp:txXfrm>
        <a:off x="50283" y="2327148"/>
        <a:ext cx="7778355" cy="929154"/>
      </dsp:txXfrm>
    </dsp:sp>
    <dsp:sp modelId="{200F0840-4394-40C2-92F9-0B153DAC4D07}">
      <dsp:nvSpPr>
        <dsp:cNvPr id="0" name=""/>
        <dsp:cNvSpPr/>
      </dsp:nvSpPr>
      <dsp:spPr>
        <a:xfrm>
          <a:off x="7942468" y="3429000"/>
          <a:ext cx="1201531" cy="10297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/>
          <a:srcRect/>
          <a:stretch>
            <a:fillRect t="-27000" b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1E3A24-A683-49FB-844B-B5079123071F}">
      <dsp:nvSpPr>
        <dsp:cNvPr id="0" name=""/>
        <dsp:cNvSpPr/>
      </dsp:nvSpPr>
      <dsp:spPr>
        <a:xfrm>
          <a:off x="8" y="3429000"/>
          <a:ext cx="7878905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طبقه بندی ارزشی </a:t>
          </a:r>
          <a:r>
            <a:rPr lang="fa-IR" sz="2000" b="1" kern="120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براساس ملاکهای حسی نه انتزاعی</a:t>
          </a:r>
          <a:endParaRPr lang="fa-IR" sz="4400" b="1" kern="1200" cap="none" spc="0" dirty="0" smtClean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  <a:cs typeface="B Koodak" pitchFamily="2" charset="-78"/>
          </a:endParaRPr>
        </a:p>
      </dsp:txBody>
      <dsp:txXfrm>
        <a:off x="50283" y="3479275"/>
        <a:ext cx="7778355" cy="929154"/>
      </dsp:txXfrm>
    </dsp:sp>
    <dsp:sp modelId="{04B50BB2-82DD-4B1A-9F57-DBB355705240}">
      <dsp:nvSpPr>
        <dsp:cNvPr id="0" name=""/>
        <dsp:cNvSpPr/>
      </dsp:nvSpPr>
      <dsp:spPr>
        <a:xfrm>
          <a:off x="7942468" y="4653133"/>
          <a:ext cx="1201531" cy="10297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/>
          <a:srcRect/>
          <a:stretch>
            <a:fillRect l="-13000" r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ABA6C4-0EF3-49F7-8D0B-BCEF34CFF02F}">
      <dsp:nvSpPr>
        <dsp:cNvPr id="0" name=""/>
        <dsp:cNvSpPr/>
      </dsp:nvSpPr>
      <dsp:spPr>
        <a:xfrm>
          <a:off x="8" y="4653133"/>
          <a:ext cx="7878905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الگوپذیری از صفات</a:t>
          </a:r>
          <a:r>
            <a:rPr lang="fa-IR" sz="3200" b="1" kern="120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/قهرمان پروری</a:t>
          </a:r>
          <a:endParaRPr lang="fa-IR" sz="5400" b="1" kern="1200" cap="none" spc="0" dirty="0" smtClean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  <a:cs typeface="B Koodak" pitchFamily="2" charset="-78"/>
          </a:endParaRPr>
        </a:p>
      </dsp:txBody>
      <dsp:txXfrm>
        <a:off x="50283" y="4703408"/>
        <a:ext cx="7778355" cy="929154"/>
      </dsp:txXfrm>
    </dsp:sp>
    <dsp:sp modelId="{5EC5BE7A-5A91-47B3-A45B-D2F74F6F28BB}">
      <dsp:nvSpPr>
        <dsp:cNvPr id="0" name=""/>
        <dsp:cNvSpPr/>
      </dsp:nvSpPr>
      <dsp:spPr>
        <a:xfrm>
          <a:off x="7942468" y="5828294"/>
          <a:ext cx="1201531" cy="10297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/>
          <a:srcRect/>
          <a:stretch>
            <a:fillRect t="-27000" b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25E0CE-1C0A-43ED-A0B4-0871D06A73DC}">
      <dsp:nvSpPr>
        <dsp:cNvPr id="0" name=""/>
        <dsp:cNvSpPr/>
      </dsp:nvSpPr>
      <dsp:spPr>
        <a:xfrm>
          <a:off x="0" y="5828294"/>
          <a:ext cx="7851447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ظهور استعدادها</a:t>
          </a:r>
        </a:p>
      </dsp:txBody>
      <dsp:txXfrm>
        <a:off x="50275" y="5878569"/>
        <a:ext cx="7750897" cy="929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8379-4448-4F64-B3CC-1D2BD36AC0B2}" type="datetimeFigureOut">
              <a:rPr lang="fa-IR" smtClean="0"/>
              <a:pPr/>
              <a:t>1433/12/21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A6C0-D290-4FE4-9CA0-24F46BD0C8C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8379-4448-4F64-B3CC-1D2BD36AC0B2}" type="datetimeFigureOut">
              <a:rPr lang="fa-IR" smtClean="0"/>
              <a:pPr/>
              <a:t>1433/12/21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A6C0-D290-4FE4-9CA0-24F46BD0C8C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8379-4448-4F64-B3CC-1D2BD36AC0B2}" type="datetimeFigureOut">
              <a:rPr lang="fa-IR" smtClean="0"/>
              <a:pPr/>
              <a:t>1433/12/21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A6C0-D290-4FE4-9CA0-24F46BD0C8C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8379-4448-4F64-B3CC-1D2BD36AC0B2}" type="datetimeFigureOut">
              <a:rPr lang="fa-IR" smtClean="0"/>
              <a:pPr/>
              <a:t>1433/12/21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A6C0-D290-4FE4-9CA0-24F46BD0C8C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8379-4448-4F64-B3CC-1D2BD36AC0B2}" type="datetimeFigureOut">
              <a:rPr lang="fa-IR" smtClean="0"/>
              <a:pPr/>
              <a:t>1433/12/21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A6C0-D290-4FE4-9CA0-24F46BD0C8C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8379-4448-4F64-B3CC-1D2BD36AC0B2}" type="datetimeFigureOut">
              <a:rPr lang="fa-IR" smtClean="0"/>
              <a:pPr/>
              <a:t>1433/12/21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A6C0-D290-4FE4-9CA0-24F46BD0C8C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8379-4448-4F64-B3CC-1D2BD36AC0B2}" type="datetimeFigureOut">
              <a:rPr lang="fa-IR" smtClean="0"/>
              <a:pPr/>
              <a:t>1433/12/21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A6C0-D290-4FE4-9CA0-24F46BD0C8C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8379-4448-4F64-B3CC-1D2BD36AC0B2}" type="datetimeFigureOut">
              <a:rPr lang="fa-IR" smtClean="0"/>
              <a:pPr/>
              <a:t>1433/12/21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A6C0-D290-4FE4-9CA0-24F46BD0C8C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8379-4448-4F64-B3CC-1D2BD36AC0B2}" type="datetimeFigureOut">
              <a:rPr lang="fa-IR" smtClean="0"/>
              <a:pPr/>
              <a:t>1433/12/21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A6C0-D290-4FE4-9CA0-24F46BD0C8C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8379-4448-4F64-B3CC-1D2BD36AC0B2}" type="datetimeFigureOut">
              <a:rPr lang="fa-IR" smtClean="0"/>
              <a:pPr/>
              <a:t>1433/12/21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A6C0-D290-4FE4-9CA0-24F46BD0C8C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8379-4448-4F64-B3CC-1D2BD36AC0B2}" type="datetimeFigureOut">
              <a:rPr lang="fa-IR" smtClean="0"/>
              <a:pPr/>
              <a:t>1433/12/21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A6C0-D290-4FE4-9CA0-24F46BD0C8C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38379-4448-4F64-B3CC-1D2BD36AC0B2}" type="datetimeFigureOut">
              <a:rPr lang="fa-IR" smtClean="0"/>
              <a:pPr/>
              <a:t>1433/12/21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FA6C0-D290-4FE4-9CA0-24F46BD0C8C9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Layout" Target="../diagrams/layout11.xml"/><Relationship Id="rId7" Type="http://schemas.openxmlformats.org/officeDocument/2006/relationships/image" Target="../media/image23.jpeg"/><Relationship Id="rId12" Type="http://schemas.microsoft.com/office/2007/relationships/diagramDrawing" Target="../diagrams/drawing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diagramColors" Target="../diagrams/colors12.xml"/><Relationship Id="rId5" Type="http://schemas.openxmlformats.org/officeDocument/2006/relationships/diagramColors" Target="../diagrams/colors11.xml"/><Relationship Id="rId10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11.xml"/><Relationship Id="rId9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28397660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>
            <a:gsLst>
              <a:gs pos="57000">
                <a:srgbClr val="156B13"/>
              </a:gs>
              <a:gs pos="14000">
                <a:srgbClr val="9CB86E">
                  <a:lumMod val="80000"/>
                  <a:lumOff val="20000"/>
                  <a:alpha val="89000"/>
                </a:srgbClr>
              </a:gs>
              <a:gs pos="42000">
                <a:srgbClr val="156B13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راه کارهایی جهت ایجاد فرصت تقلید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987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1D8A29-B5C9-4E90-9E61-A8D998792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321D8A29-B5C9-4E90-9E61-A8D998792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321D8A29-B5C9-4E90-9E61-A8D998792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DF1AB2-1FC1-478B-A76F-0A94B9F34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A7DF1AB2-1FC1-478B-A76F-0A94B9F34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A7DF1AB2-1FC1-478B-A76F-0A94B9F34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7AA3DB-E161-4534-8090-485F5E952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857AA3DB-E161-4534-8090-485F5E952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857AA3DB-E161-4534-8090-485F5E952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862A6D-330D-4BC5-9898-A20257F24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C862A6D-330D-4BC5-9898-A20257F24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2C862A6D-330D-4BC5-9898-A20257F24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4EBD6B-4AED-4598-B525-7DF236BBB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FA4EBD6B-4AED-4598-B525-7DF236BBB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FA4EBD6B-4AED-4598-B525-7DF236BBB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8639B4-7043-4247-84CB-36296E4C0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E78639B4-7043-4247-84CB-36296E4C0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E78639B4-7043-4247-84CB-36296E4C0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D4AE96-023D-423F-AF1C-AFB9D5D56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1DD4AE96-023D-423F-AF1C-AFB9D5D56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1DD4AE96-023D-423F-AF1C-AFB9D5D56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AADF8E-8866-4896-9D19-6602AFE32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B0AADF8E-8866-4896-9D19-6602AFE32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B0AADF8E-8866-4896-9D19-6602AFE32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9FA498-CFD9-4E48-B516-5036CF350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3E9FA498-CFD9-4E48-B516-5036CF350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3E9FA498-CFD9-4E48-B516-5036CF350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9EF76A-0D3C-4741-9269-C912B6410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659EF76A-0D3C-4741-9269-C912B6410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659EF76A-0D3C-4741-9269-C912B6410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35B9BC-7943-4956-898A-4E3810CB4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7A35B9BC-7943-4956-898A-4E3810CB4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graphicEl>
                                              <a:dgm id="{7A35B9BC-7943-4956-898A-4E3810CB4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5EB524-FD9B-43FA-89E3-9727D19D5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0C5EB524-FD9B-43FA-89E3-9727D19D5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0C5EB524-FD9B-43FA-89E3-9727D19D5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46099A-B817-4749-B46C-22C802AB9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5246099A-B817-4749-B46C-22C802AB9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5246099A-B817-4749-B46C-22C802AB9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A768D2-2342-4EDD-87BE-7717C4C78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dgm id="{28A768D2-2342-4EDD-87BE-7717C4C78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28A768D2-2342-4EDD-87BE-7717C4C78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49ABD0-60CA-46DB-B0AA-6EF5FD904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graphicEl>
                                              <a:dgm id="{5A49ABD0-60CA-46DB-B0AA-6EF5FD904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graphicEl>
                                              <a:dgm id="{5A49ABD0-60CA-46DB-B0AA-6EF5FD904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90FD40-A02F-4BFC-B181-01C8C15D0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graphicEl>
                                              <a:dgm id="{D590FD40-A02F-4BFC-B181-01C8C15D0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graphicEl>
                                              <a:dgm id="{D590FD40-A02F-4BFC-B181-01C8C15D0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A60145-EF02-44A3-BBBB-7189807B8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>
                                            <p:graphicEl>
                                              <a:dgm id="{ABA60145-EF02-44A3-BBBB-7189807B8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>
                                            <p:graphicEl>
                                              <a:dgm id="{ABA60145-EF02-44A3-BBBB-7189807B8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BD8CD6-D553-4394-8F0A-59765F2F2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graphicEl>
                                              <a:dgm id="{14BD8CD6-D553-4394-8F0A-59765F2F2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>
                                            <p:graphicEl>
                                              <a:dgm id="{14BD8CD6-D553-4394-8F0A-59765F2F2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7E5C6B-0953-4A09-8807-41A5B076D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graphicEl>
                                              <a:dgm id="{1D7E5C6B-0953-4A09-8807-41A5B076D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">
                                            <p:graphicEl>
                                              <a:dgm id="{1D7E5C6B-0953-4A09-8807-41A5B076D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AFA3C9-12C9-4CC4-9C2F-6ABDED6DF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>
                                            <p:graphicEl>
                                              <a:dgm id="{F1AFA3C9-12C9-4CC4-9C2F-6ABDED6DF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graphicEl>
                                              <a:dgm id="{F1AFA3C9-12C9-4CC4-9C2F-6ABDED6DF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967AFF-13FF-4D65-8D5B-9C0E31E01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>
                                            <p:graphicEl>
                                              <a:dgm id="{14967AFF-13FF-4D65-8D5B-9C0E31E01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graphicEl>
                                              <a:dgm id="{14967AFF-13FF-4D65-8D5B-9C0E31E01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019339-C0FA-4675-A783-B386A5DA1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>
                                            <p:graphicEl>
                                              <a:dgm id="{B6019339-C0FA-4675-A783-B386A5DA1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">
                                            <p:graphicEl>
                                              <a:dgm id="{B6019339-C0FA-4675-A783-B386A5DA1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Autofit/>
          </a:bodyPr>
          <a:lstStyle/>
          <a:p>
            <a:r>
              <a:rPr lang="fa-IR" sz="4800" b="1" dirty="0" smtClean="0">
                <a:ln w="1905"/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urosh" pitchFamily="2" charset="-78"/>
              </a:rPr>
              <a:t>ابراز ذوق و اظهار علاقه به کار نیک کودک</a:t>
            </a:r>
          </a:p>
          <a:p>
            <a:r>
              <a:rPr lang="fa-IR" sz="4800" b="1" dirty="0">
                <a:ln w="1905"/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urosh" pitchFamily="2" charset="-78"/>
              </a:rPr>
              <a:t>ثبت کارهای نیک و رفتار دینی کودک بخصوص نماز در قالب عکس برداری یا فیلم برداری و نمایش آن به خودش.</a:t>
            </a:r>
            <a:endParaRPr lang="en-US" sz="4800" b="1" dirty="0">
              <a:ln w="1905"/>
              <a:solidFill>
                <a:srgbClr val="008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urosh" pitchFamily="2" charset="-78"/>
            </a:endParaRPr>
          </a:p>
          <a:p>
            <a:r>
              <a:rPr lang="fa-IR" sz="4800" b="1" dirty="0">
                <a:ln w="1905"/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urosh" pitchFamily="2" charset="-78"/>
              </a:rPr>
              <a:t>دعوت دیگران به </a:t>
            </a:r>
            <a:r>
              <a:rPr lang="fa-IR" sz="4800" b="1" dirty="0" smtClean="0">
                <a:ln w="1905"/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urosh" pitchFamily="2" charset="-78"/>
              </a:rPr>
              <a:t>تماشا</a:t>
            </a:r>
            <a:endParaRPr lang="en-US" sz="4800" b="1" dirty="0" smtClean="0">
              <a:ln w="1905"/>
              <a:solidFill>
                <a:srgbClr val="008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urosh" pitchFamily="2" charset="-78"/>
            </a:endParaRPr>
          </a:p>
          <a:p>
            <a:r>
              <a:rPr lang="fa-IR" sz="4800" b="1" dirty="0" smtClean="0">
                <a:ln w="1905"/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urosh" pitchFamily="2" charset="-78"/>
              </a:rPr>
              <a:t>قرار دادن جایزه و یا هر نوع تشکری </a:t>
            </a:r>
            <a:r>
              <a:rPr lang="fa-IR" sz="4800" b="1" smtClean="0">
                <a:ln w="1905"/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urosh" pitchFamily="2" charset="-78"/>
              </a:rPr>
              <a:t>در مقابل </a:t>
            </a:r>
            <a:r>
              <a:rPr lang="fa-IR" sz="4800" b="1" dirty="0" smtClean="0">
                <a:ln w="1905"/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urosh" pitchFamily="2" charset="-78"/>
              </a:rPr>
              <a:t>کارهای نیکش، با در نظر گرفتن ....</a:t>
            </a:r>
            <a:endParaRPr lang="fa-IR" sz="4800" b="1" dirty="0">
              <a:ln w="1905"/>
              <a:solidFill>
                <a:srgbClr val="008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urosh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gradFill>
            <a:gsLst>
              <a:gs pos="57000">
                <a:srgbClr val="156B13"/>
              </a:gs>
              <a:gs pos="14000">
                <a:srgbClr val="9CB86E">
                  <a:lumMod val="80000"/>
                  <a:lumOff val="20000"/>
                  <a:alpha val="89000"/>
                </a:srgbClr>
              </a:gs>
              <a:gs pos="42000">
                <a:srgbClr val="156B13"/>
              </a:gs>
            </a:gsLst>
            <a:lin ang="5400000" scaled="0"/>
          </a:gra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راه کارهایی جهت واکنش مثبت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164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33990234"/>
              </p:ext>
            </p:extLst>
          </p:nvPr>
        </p:nvGraphicFramePr>
        <p:xfrm>
          <a:off x="0" y="0"/>
          <a:ext cx="816327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 rot="16200000">
            <a:off x="5230180" y="2944180"/>
            <a:ext cx="6846912" cy="980728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000" dirty="0" smtClean="0"/>
              <a:t>راه کارها</a:t>
            </a:r>
            <a:endParaRPr lang="fa-IR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0B7AB4-44CA-4379-9C76-501B5CCFE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E0B7AB4-44CA-4379-9C76-501B5CCFE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064D44-D778-4EE7-B8B2-5FCC5F6C8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0064D44-D778-4EE7-B8B2-5FCC5F6C8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854EBC-00F1-4F47-A188-C9925F3FF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F854EBC-00F1-4F47-A188-C9925F3FFD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9B4C4D-A430-4A9A-9902-E3969A364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CB9B4C4D-A430-4A9A-9902-E3969A364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6F8C7-6202-4B8E-AB7A-3FA6FE6C4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3426F8C7-6202-4B8E-AB7A-3FA6FE6C4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EE9295-44FD-4DA0-AB63-537503255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2EE9295-44FD-4DA0-AB63-537503255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44F993-C763-4354-B491-C77131D5D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C344F993-C763-4354-B491-C77131D5D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F7562C-A95E-44A9-810F-E45C0070E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BAF7562C-A95E-44A9-810F-E45C0070E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E027E7-792E-4CF7-8F64-E915D6E0E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07E027E7-792E-4CF7-8F64-E915D6E0E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6977F4-25FE-4BE2-9414-0EC491ADE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666977F4-25FE-4BE2-9414-0EC491ADE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695737-BF9B-437E-9E6A-CF4E54C61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3695737-BF9B-437E-9E6A-CF4E54C61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8C7D24-297A-4363-8AFD-F1CCE6F0B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DE8C7D24-297A-4363-8AFD-F1CCE6F0B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C47699-5DE4-46DF-8A25-044B29681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81C47699-5DE4-46DF-8A25-044B29681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8D42D1-90F9-427A-8F91-A480233CE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F48D42D1-90F9-427A-8F91-A480233CE5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BC5604-1308-4ABF-AF9B-1F1289D14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BBC5604-1308-4ABF-AF9B-1F1289D14F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1DCD4F-DEA4-4D84-BA8E-D600EAEC7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231DCD4F-DEA4-4D84-BA8E-D600EAEC7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1011AA-BDF4-4BC8-9059-9B4504A89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451011AA-BDF4-4BC8-9059-9B4504A89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B2B853-B3A6-48BD-A28B-1C3A73E20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C3B2B853-B3A6-48BD-A28B-1C3A73E203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E909D1-0FC6-410E-853B-BF73A95FF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65E909D1-0FC6-410E-853B-BF73A95FF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56C234-3AA5-4E56-A1E5-00E17EF40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5256C234-3AA5-4E56-A1E5-00E17EF40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6247F8-5F01-4644-8076-6E8C9CDB3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866247F8-5F01-4644-8076-6E8C9CDB3F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66D9B-A2FC-4A94-A006-ED9C2FB0A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">
                                            <p:graphicEl>
                                              <a:dgm id="{A7A66D9B-A2FC-4A94-A006-ED9C2FB0A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C4DD0F-1F84-4838-AD1F-470BA6027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06C4DD0F-1F84-4838-AD1F-470BA6027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DAFB7B-DA14-42BF-9871-D0031B543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">
                                            <p:graphicEl>
                                              <a:dgm id="{75DAFB7B-DA14-42BF-9871-D0031B543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8C9042-C428-4D93-857E-E3F66BB45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A98C9042-C428-4D93-857E-E3F66BB45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09159C-4BE0-4B03-B6EC-A1D8274EC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D509159C-4BE0-4B03-B6EC-A1D8274EC7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41E0E-1021-4BFB-AF49-E7714243C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EB641E0E-1021-4BFB-AF49-E7714243C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>
          <a:xfrm>
            <a:off x="323528" y="34638"/>
            <a:ext cx="8640960" cy="2746290"/>
          </a:xfrm>
          <a:prstGeom prst="flowChartMulti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B Titr" pitchFamily="2" charset="-78"/>
              </a:rPr>
              <a:t>مرحله دوم:</a:t>
            </a:r>
          </a:p>
          <a:p>
            <a:pPr algn="ctr"/>
            <a:r>
              <a:rPr lang="fa-IR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B Titr" pitchFamily="2" charset="-78"/>
              </a:rPr>
              <a:t>از 6-7سال تا 11-12سال</a:t>
            </a:r>
            <a:endParaRPr lang="fa-IR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954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8757136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566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5887088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4212652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55236"/>
              </p:ext>
            </p:extLst>
          </p:nvPr>
        </p:nvGraphicFramePr>
        <p:xfrm>
          <a:off x="3373016" y="1"/>
          <a:ext cx="5770984" cy="6882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0" y="0"/>
            <a:ext cx="3203848" cy="836712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/>
              <a:t>تقویت قدرت حل مسأله و تحلیل</a:t>
            </a:r>
            <a:endParaRPr lang="fa-IR" sz="3200" dirty="0"/>
          </a:p>
        </p:txBody>
      </p:sp>
      <p:sp>
        <p:nvSpPr>
          <p:cNvPr id="20" name="Rounded Rectangle 19"/>
          <p:cNvSpPr/>
          <p:nvPr/>
        </p:nvSpPr>
        <p:spPr>
          <a:xfrm>
            <a:off x="-36512" y="908720"/>
            <a:ext cx="3240360" cy="648072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/>
              <a:t>تقویت خلاقیت</a:t>
            </a:r>
            <a:endParaRPr lang="fa-IR" sz="4000" dirty="0"/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4111879099"/>
              </p:ext>
            </p:extLst>
          </p:nvPr>
        </p:nvGraphicFramePr>
        <p:xfrm>
          <a:off x="-36512" y="1700808"/>
          <a:ext cx="341987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-14379" y="2564904"/>
            <a:ext cx="3347864" cy="2016224"/>
          </a:xfrm>
          <a:prstGeom prst="roundRect">
            <a:avLst/>
          </a:prstGeom>
          <a:gradFill>
            <a:gsLst>
              <a:gs pos="0">
                <a:srgbClr val="FFF200"/>
              </a:gs>
              <a:gs pos="14000">
                <a:srgbClr val="FF7A00"/>
              </a:gs>
              <a:gs pos="35000">
                <a:srgbClr val="FF0300"/>
              </a:gs>
              <a:gs pos="69000">
                <a:srgbClr val="4D0808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/>
              <a:t>ایجاد انس و علاقه به دین و گزاره های دینی</a:t>
            </a: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275853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C2C4D494-DF5C-4D24-952C-0E4B677C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graphicEl>
                                              <a:dgm id="{C2C4D494-DF5C-4D24-952C-0E4B677C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graphicEl>
                                              <a:dgm id="{C2C4D494-DF5C-4D24-952C-0E4B677C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graphicEl>
                                              <a:dgm id="{C2C4D494-DF5C-4D24-952C-0E4B677C3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37C8A85-6969-4FAA-9DE7-41F36AE00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graphicEl>
                                              <a:dgm id="{337C8A85-6969-4FAA-9DE7-41F36AE00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graphicEl>
                                              <a:dgm id="{337C8A85-6969-4FAA-9DE7-41F36AE00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graphicEl>
                                              <a:dgm id="{337C8A85-6969-4FAA-9DE7-41F36AE001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1FC762D-9D3A-40B3-8F4D-A3EC15342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graphicEl>
                                              <a:dgm id="{21FC762D-9D3A-40B3-8F4D-A3EC15342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>
                                            <p:graphicEl>
                                              <a:dgm id="{21FC762D-9D3A-40B3-8F4D-A3EC15342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graphicEl>
                                              <a:dgm id="{21FC762D-9D3A-40B3-8F4D-A3EC15342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78A5171-4B0E-4803-97B1-2F1DCCDEB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>
                                            <p:graphicEl>
                                              <a:dgm id="{678A5171-4B0E-4803-97B1-2F1DCCDEB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>
                                            <p:graphicEl>
                                              <a:dgm id="{678A5171-4B0E-4803-97B1-2F1DCCDEB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graphicEl>
                                              <a:dgm id="{678A5171-4B0E-4803-97B1-2F1DCCDEB4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A762215-96CC-4CD8-B7F9-9E9E39869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graphicEl>
                                              <a:dgm id="{2A762215-96CC-4CD8-B7F9-9E9E39869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graphicEl>
                                              <a:dgm id="{2A762215-96CC-4CD8-B7F9-9E9E39869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graphicEl>
                                              <a:dgm id="{2A762215-96CC-4CD8-B7F9-9E9E39869D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0DD26F6-929D-4969-A55C-C95FA8D3F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>
                                            <p:graphicEl>
                                              <a:dgm id="{A0DD26F6-929D-4969-A55C-C95FA8D3F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>
                                            <p:graphicEl>
                                              <a:dgm id="{A0DD26F6-929D-4969-A55C-C95FA8D3F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graphicEl>
                                              <a:dgm id="{A0DD26F6-929D-4969-A55C-C95FA8D3F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C792D06-6FE8-47E3-B1A4-E1EAE91DC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graphicEl>
                                              <a:dgm id="{5C792D06-6FE8-47E3-B1A4-E1EAE91DC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>
                                            <p:graphicEl>
                                              <a:dgm id="{5C792D06-6FE8-47E3-B1A4-E1EAE91DC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graphicEl>
                                              <a:dgm id="{5C792D06-6FE8-47E3-B1A4-E1EAE91DC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3514FFF-7716-41CE-A289-8F3229F0C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>
                                            <p:graphicEl>
                                              <a:dgm id="{23514FFF-7716-41CE-A289-8F3229F0C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>
                                            <p:graphicEl>
                                              <a:dgm id="{23514FFF-7716-41CE-A289-8F3229F0C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graphicEl>
                                              <a:dgm id="{23514FFF-7716-41CE-A289-8F3229F0C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A357AC3-E878-4460-8C4A-67E362BB9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>
                                            <p:graphicEl>
                                              <a:dgm id="{4A357AC3-E878-4460-8C4A-67E362BB9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>
                                            <p:graphicEl>
                                              <a:dgm id="{4A357AC3-E878-4460-8C4A-67E362BB9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graphicEl>
                                              <a:dgm id="{4A357AC3-E878-4460-8C4A-67E362BB9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30085CC-8DC6-40CE-9387-CFB13A9F6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>
                                            <p:graphicEl>
                                              <a:dgm id="{D30085CC-8DC6-40CE-9387-CFB13A9F6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>
                                            <p:graphicEl>
                                              <a:dgm id="{D30085CC-8DC6-40CE-9387-CFB13A9F6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>
                                            <p:graphicEl>
                                              <a:dgm id="{D30085CC-8DC6-40CE-9387-CFB13A9F6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3925651-5BE0-4ADC-B4BD-F78F766AF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>
                                            <p:graphicEl>
                                              <a:dgm id="{E3925651-5BE0-4ADC-B4BD-F78F766AF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>
                                            <p:graphicEl>
                                              <a:dgm id="{E3925651-5BE0-4ADC-B4BD-F78F766AF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>
                                            <p:graphicEl>
                                              <a:dgm id="{E3925651-5BE0-4ADC-B4BD-F78F766AF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470638C-7F9A-4A1D-9EF9-CFAFFB250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>
                                            <p:graphicEl>
                                              <a:dgm id="{4470638C-7F9A-4A1D-9EF9-CFAFFB250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>
                                            <p:graphicEl>
                                              <a:dgm id="{4470638C-7F9A-4A1D-9EF9-CFAFFB250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>
                                            <p:graphicEl>
                                              <a:dgm id="{4470638C-7F9A-4A1D-9EF9-CFAFFB250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EA9E63B-F4B4-4004-9639-7BD72032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>
                                            <p:graphicEl>
                                              <a:dgm id="{4EA9E63B-F4B4-4004-9639-7BD72032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>
                                            <p:graphicEl>
                                              <a:dgm id="{4EA9E63B-F4B4-4004-9639-7BD72032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>
                                            <p:graphicEl>
                                              <a:dgm id="{4EA9E63B-F4B4-4004-9639-7BD720329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C5898863-86FB-4B38-B105-C51721C62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>
                                            <p:graphicEl>
                                              <a:dgm id="{C5898863-86FB-4B38-B105-C51721C62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>
                                            <p:graphicEl>
                                              <a:dgm id="{C5898863-86FB-4B38-B105-C51721C62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>
                                            <p:graphicEl>
                                              <a:dgm id="{C5898863-86FB-4B38-B105-C51721C62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8D49D18-8A69-4B1A-8EAD-8A73AEE9A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>
                                            <p:graphicEl>
                                              <a:dgm id="{68D49D18-8A69-4B1A-8EAD-8A73AEE9A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>
                                            <p:graphicEl>
                                              <a:dgm id="{68D49D18-8A69-4B1A-8EAD-8A73AEE9A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>
                                            <p:graphicEl>
                                              <a:dgm id="{68D49D18-8A69-4B1A-8EAD-8A73AEE9A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 bld="one"/>
        </p:bldSub>
      </p:bldGraphic>
      <p:bldP spid="19" grpId="0" animBg="1"/>
      <p:bldP spid="20" grpId="0" animBg="1"/>
      <p:bldGraphic spid="22" grpId="0">
        <p:bldAsOne/>
      </p:bldGraphic>
      <p:bldGraphic spid="22" grpId="1">
        <p:bldAsOne/>
      </p:bldGraphic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8227499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0009894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1285860"/>
            <a:ext cx="9144000" cy="3214686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Titr" pitchFamily="2" charset="-78"/>
              </a:rPr>
              <a:t>شیوه‌های دعوت به نماز </a:t>
            </a:r>
          </a:p>
          <a:p>
            <a:pPr algn="ctr"/>
            <a:r>
              <a:rPr lang="fa-IR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Titr" pitchFamily="2" charset="-78"/>
              </a:rPr>
              <a:t>براساس مراحل سن</a:t>
            </a:r>
            <a:endParaRPr lang="fa-IR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63547002"/>
              </p:ext>
            </p:extLst>
          </p:nvPr>
        </p:nvGraphicFramePr>
        <p:xfrm>
          <a:off x="0" y="0"/>
          <a:ext cx="795637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ounded Rectangle 1"/>
          <p:cNvSpPr/>
          <p:nvPr/>
        </p:nvSpPr>
        <p:spPr>
          <a:xfrm rot="16200000">
            <a:off x="5121188" y="2835188"/>
            <a:ext cx="6858000" cy="118762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8000" dirty="0" smtClean="0"/>
              <a:t>برخی راه کارها</a:t>
            </a:r>
            <a:endParaRPr lang="fa-IR" sz="8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0B7AB4-44CA-4379-9C76-501B5CCFE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E0B7AB4-44CA-4379-9C76-501B5CCFE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9B4C4D-A430-4A9A-9902-E3969A364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CB9B4C4D-A430-4A9A-9902-E3969A364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26F8C7-6202-4B8E-AB7A-3FA6FE6C4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3426F8C7-6202-4B8E-AB7A-3FA6FE6C4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EE9295-44FD-4DA0-AB63-537503255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F2EE9295-44FD-4DA0-AB63-537503255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44F993-C763-4354-B491-C77131D5D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344F993-C763-4354-B491-C77131D5D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F7562C-A95E-44A9-810F-E45C0070E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BAF7562C-A95E-44A9-810F-E45C0070E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E027E7-792E-4CF7-8F64-E915D6E0E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07E027E7-792E-4CF7-8F64-E915D6E0E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FC8020-FDAE-4E5F-A6AA-49D703E39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C6FC8020-FDAE-4E5F-A6AA-49D703E39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5565E1-40E9-47CE-8DD7-98825EDCB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015565E1-40E9-47CE-8DD7-98825EDCB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6977F4-25FE-4BE2-9414-0EC491ADE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666977F4-25FE-4BE2-9414-0EC491ADE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695737-BF9B-437E-9E6A-CF4E54C61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13695737-BF9B-437E-9E6A-CF4E54C61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A9FCAC-54EC-4D55-AB80-6372DF13D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DBA9FCAC-54EC-4D55-AB80-6372DF13D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9A04A9-95B0-4D12-A90B-F60AA3D37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379A04A9-95B0-4D12-A90B-F60AA3D37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1C7786-4F13-414F-B0A1-3ACCB16B2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C11C7786-4F13-414F-B0A1-3ACCB16B2A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783114-891E-47D7-BC18-9F11A122D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07783114-891E-47D7-BC18-9F11A122D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8C7D24-297A-4363-8AFD-F1CCE6F0B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DE8C7D24-297A-4363-8AFD-F1CCE6F0B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C47699-5DE4-46DF-8A25-044B29681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dgm id="{81C47699-5DE4-46DF-8A25-044B29681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8D42D1-90F9-427A-8F91-A480233CE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F48D42D1-90F9-427A-8F91-A480233CE5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BC5604-1308-4ABF-AF9B-1F1289D14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CBBC5604-1308-4ABF-AF9B-1F1289D14F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1DCD4F-DEA4-4D84-BA8E-D600EAEC7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dgm id="{231DCD4F-DEA4-4D84-BA8E-D600EAEC7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1011AA-BDF4-4BC8-9059-9B4504A89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">
                                            <p:graphicEl>
                                              <a:dgm id="{451011AA-BDF4-4BC8-9059-9B4504A89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B2B853-B3A6-48BD-A28B-1C3A73E20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">
                                            <p:graphicEl>
                                              <a:dgm id="{C3B2B853-B3A6-48BD-A28B-1C3A73E203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439948-9DDE-4A83-93ED-847882C33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">
                                            <p:graphicEl>
                                              <a:dgm id="{72439948-9DDE-4A83-93ED-847882C33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5BE28E-B1AB-4FEF-A0CB-07F07DA49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">
                                            <p:graphicEl>
                                              <a:dgm id="{B25BE28E-B1AB-4FEF-A0CB-07F07DA49A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6247F8-5F01-4644-8076-6E8C9CDB3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866247F8-5F01-4644-8076-6E8C9CDB3F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A66D9B-A2FC-4A94-A006-ED9C2FB0A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">
                                            <p:graphicEl>
                                              <a:dgm id="{A7A66D9B-A2FC-4A94-A006-ED9C2FB0A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C4DD0F-1F84-4838-AD1F-470BA6027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">
                                            <p:graphicEl>
                                              <a:dgm id="{06C4DD0F-1F84-4838-AD1F-470BA6027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3F6B30-C97C-497D-9CD4-74E85F271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">
                                            <p:graphicEl>
                                              <a:dgm id="{613F6B30-C97C-497D-9CD4-74E85F271E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8D642A-0BEE-497B-9567-E44F6C6F2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">
                                            <p:graphicEl>
                                              <a:dgm id="{418D642A-0BEE-497B-9567-E44F6C6F20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DAFB7B-DA14-42BF-9871-D0031B543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">
                                            <p:graphicEl>
                                              <a:dgm id="{75DAFB7B-DA14-42BF-9871-D0031B543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8C9042-C428-4D93-857E-E3F66BB45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">
                                            <p:graphicEl>
                                              <a:dgm id="{A98C9042-C428-4D93-857E-E3F66BB45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A3AF4D-79E3-4558-AAC6-0BD9D668A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">
                                            <p:graphicEl>
                                              <a:dgm id="{A9A3AF4D-79E3-4558-AAC6-0BD9D668A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D33AFD-171F-4402-B5BE-8FA81F871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">
                                            <p:graphicEl>
                                              <a:dgm id="{19D33AFD-171F-4402-B5BE-8FA81F871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09159C-4BE0-4B03-B6EC-A1D8274EC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">
                                            <p:graphicEl>
                                              <a:dgm id="{D509159C-4BE0-4B03-B6EC-A1D8274EC7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641E0E-1021-4BFB-AF49-E7714243C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">
                                            <p:graphicEl>
                                              <a:dgm id="{EB641E0E-1021-4BFB-AF49-E7714243C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41D501-306A-4F47-AA71-03DF2B105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">
                                            <p:graphicEl>
                                              <a:dgm id="{BC41D501-306A-4F47-AA71-03DF2B105A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5B3B2F-00D8-445D-842A-2CF8B5C21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">
                                            <p:graphicEl>
                                              <a:dgm id="{885B3B2F-00D8-445D-842A-2CF8B5C21E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6B5B25-8BD3-485B-8CAF-CF81985C8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5">
                                            <p:graphicEl>
                                              <a:dgm id="{446B5B25-8BD3-485B-8CAF-CF81985C88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4DF3F0-195C-49D8-A6E1-E4646AC4A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">
                                            <p:graphicEl>
                                              <a:dgm id="{EE4DF3F0-195C-49D8-A6E1-E4646AC4AA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>
          <a:xfrm>
            <a:off x="512483" y="1196752"/>
            <a:ext cx="8640960" cy="3600400"/>
          </a:xfrm>
          <a:prstGeom prst="flowChartMulti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مرحله سوم:</a:t>
            </a:r>
          </a:p>
          <a:p>
            <a:pPr algn="ctr"/>
            <a:r>
              <a:rPr lang="fa-I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از 11-12 سال تا 16 سال</a:t>
            </a:r>
            <a:endParaRPr lang="fa-I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881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2347498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078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34162529"/>
              </p:ext>
            </p:extLst>
          </p:nvPr>
        </p:nvGraphicFramePr>
        <p:xfrm>
          <a:off x="0" y="27384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089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B95B06-6469-491A-8873-D345185B6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15B95B06-6469-491A-8873-D345185B6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15B95B06-6469-491A-8873-D345185B6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15B95B06-6469-491A-8873-D345185B6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15B95B06-6469-491A-8873-D345185B6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958BC2-88CE-40E6-8180-F081DF94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70958BC2-88CE-40E6-8180-F081DF94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70958BC2-88CE-40E6-8180-F081DF94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70958BC2-88CE-40E6-8180-F081DF94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70958BC2-88CE-40E6-8180-F081DF948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078AE3-0599-4BAC-A3E4-C420680E4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FF078AE3-0599-4BAC-A3E4-C420680E4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FF078AE3-0599-4BAC-A3E4-C420680E4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FF078AE3-0599-4BAC-A3E4-C420680E4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FF078AE3-0599-4BAC-A3E4-C420680E4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498E52-FF0D-4128-BFDD-92A58A4E2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59498E52-FF0D-4128-BFDD-92A58A4E2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59498E52-FF0D-4128-BFDD-92A58A4E2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59498E52-FF0D-4128-BFDD-92A58A4E2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59498E52-FF0D-4128-BFDD-92A58A4E2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9B8630-725B-49BA-8D77-8C82E0874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929B8630-725B-49BA-8D77-8C82E0874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929B8630-725B-49BA-8D77-8C82E0874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929B8630-725B-49BA-8D77-8C82E0874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929B8630-725B-49BA-8D77-8C82E0874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967C11-CA01-4617-9035-CA96157F4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4A967C11-CA01-4617-9035-CA96157F4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4A967C11-CA01-4617-9035-CA96157F4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4A967C11-CA01-4617-9035-CA96157F4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graphicEl>
                                              <a:dgm id="{4A967C11-CA01-4617-9035-CA96157F47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2DFDBA-6917-46F7-BF83-8E60C9CD2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BA2DFDBA-6917-46F7-BF83-8E60C9CD2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BA2DFDBA-6917-46F7-BF83-8E60C9CD2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BA2DFDBA-6917-46F7-BF83-8E60C9CD2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BA2DFDBA-6917-46F7-BF83-8E60C9CD2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E78050-959B-4BD5-96CA-1621CC639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79E78050-959B-4BD5-96CA-1621CC639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79E78050-959B-4BD5-96CA-1621CC639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graphicEl>
                                              <a:dgm id="{79E78050-959B-4BD5-96CA-1621CC639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graphicEl>
                                              <a:dgm id="{79E78050-959B-4BD5-96CA-1621CC639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7EF173-76F8-49E7-9020-0A87150E3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577EF173-76F8-49E7-9020-0A87150E3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577EF173-76F8-49E7-9020-0A87150E3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graphicEl>
                                              <a:dgm id="{577EF173-76F8-49E7-9020-0A87150E3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graphicEl>
                                              <a:dgm id="{577EF173-76F8-49E7-9020-0A87150E3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B2A66A-7011-4784-AAC4-E45BF3984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graphicEl>
                                              <a:dgm id="{31B2A66A-7011-4784-AAC4-E45BF3984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graphicEl>
                                              <a:dgm id="{31B2A66A-7011-4784-AAC4-E45BF3984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graphicEl>
                                              <a:dgm id="{31B2A66A-7011-4784-AAC4-E45BF3984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graphicEl>
                                              <a:dgm id="{31B2A66A-7011-4784-AAC4-E45BF39844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D1E19D-F0BB-4F4D-AFFC-910406C7F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graphicEl>
                                              <a:dgm id="{D1D1E19D-F0BB-4F4D-AFFC-910406C7F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graphicEl>
                                              <a:dgm id="{D1D1E19D-F0BB-4F4D-AFFC-910406C7F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graphicEl>
                                              <a:dgm id="{D1D1E19D-F0BB-4F4D-AFFC-910406C7F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graphicEl>
                                              <a:dgm id="{D1D1E19D-F0BB-4F4D-AFFC-910406C7F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2399C3-2363-43F2-9B2B-4CD24CC53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graphicEl>
                                              <a:dgm id="{522399C3-2363-43F2-9B2B-4CD24CC53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graphicEl>
                                              <a:dgm id="{522399C3-2363-43F2-9B2B-4CD24CC53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graphicEl>
                                              <a:dgm id="{522399C3-2363-43F2-9B2B-4CD24CC53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graphicEl>
                                              <a:dgm id="{522399C3-2363-43F2-9B2B-4CD24CC53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A06317-3A3D-4FBA-AF18-2D633DC71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graphicEl>
                                              <a:dgm id="{D4A06317-3A3D-4FBA-AF18-2D633DC71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graphicEl>
                                              <a:dgm id="{D4A06317-3A3D-4FBA-AF18-2D633DC71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graphicEl>
                                              <a:dgm id="{D4A06317-3A3D-4FBA-AF18-2D633DC71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graphicEl>
                                              <a:dgm id="{D4A06317-3A3D-4FBA-AF18-2D633DC71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0757003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060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B95B06-6469-491A-8873-D345185B6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15B95B06-6469-491A-8873-D345185B6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5B95B06-6469-491A-8873-D345185B6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15B95B06-6469-491A-8873-D345185B6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15B95B06-6469-491A-8873-D345185B6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958BC2-88CE-40E6-8180-F081DF94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0958BC2-88CE-40E6-8180-F081DF94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70958BC2-88CE-40E6-8180-F081DF94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70958BC2-88CE-40E6-8180-F081DF94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70958BC2-88CE-40E6-8180-F081DF948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078AE3-0599-4BAC-A3E4-C420680E4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FF078AE3-0599-4BAC-A3E4-C420680E4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FF078AE3-0599-4BAC-A3E4-C420680E4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FF078AE3-0599-4BAC-A3E4-C420680E4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FF078AE3-0599-4BAC-A3E4-C420680E4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498E52-FF0D-4128-BFDD-92A58A4E2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59498E52-FF0D-4128-BFDD-92A58A4E2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59498E52-FF0D-4128-BFDD-92A58A4E2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59498E52-FF0D-4128-BFDD-92A58A4E2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59498E52-FF0D-4128-BFDD-92A58A4E2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9B8630-725B-49BA-8D77-8C82E0874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929B8630-725B-49BA-8D77-8C82E0874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929B8630-725B-49BA-8D77-8C82E0874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929B8630-725B-49BA-8D77-8C82E0874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929B8630-725B-49BA-8D77-8C82E0874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967C11-CA01-4617-9035-CA96157F4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4A967C11-CA01-4617-9035-CA96157F4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4A967C11-CA01-4617-9035-CA96157F4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4A967C11-CA01-4617-9035-CA96157F4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4A967C11-CA01-4617-9035-CA96157F47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2DFDBA-6917-46F7-BF83-8E60C9CD2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BA2DFDBA-6917-46F7-BF83-8E60C9CD2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BA2DFDBA-6917-46F7-BF83-8E60C9CD2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BA2DFDBA-6917-46F7-BF83-8E60C9CD2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BA2DFDBA-6917-46F7-BF83-8E60C9CD2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E78050-959B-4BD5-96CA-1621CC639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79E78050-959B-4BD5-96CA-1621CC639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79E78050-959B-4BD5-96CA-1621CC639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79E78050-959B-4BD5-96CA-1621CC639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79E78050-959B-4BD5-96CA-1621CC639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7EF173-76F8-49E7-9020-0A87150E3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577EF173-76F8-49E7-9020-0A87150E3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577EF173-76F8-49E7-9020-0A87150E3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577EF173-76F8-49E7-9020-0A87150E3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577EF173-76F8-49E7-9020-0A87150E3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B2A66A-7011-4784-AAC4-E45BF3984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31B2A66A-7011-4784-AAC4-E45BF3984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31B2A66A-7011-4784-AAC4-E45BF3984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31B2A66A-7011-4784-AAC4-E45BF3984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31B2A66A-7011-4784-AAC4-E45BF39844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D1E19D-F0BB-4F4D-AFFC-910406C7F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D1D1E19D-F0BB-4F4D-AFFC-910406C7F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D1D1E19D-F0BB-4F4D-AFFC-910406C7F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D1D1E19D-F0BB-4F4D-AFFC-910406C7F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graphicEl>
                                              <a:dgm id="{D1D1E19D-F0BB-4F4D-AFFC-910406C7F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2399C3-2363-43F2-9B2B-4CD24CC53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522399C3-2363-43F2-9B2B-4CD24CC53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522399C3-2363-43F2-9B2B-4CD24CC53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522399C3-2363-43F2-9B2B-4CD24CC53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graphicEl>
                                              <a:dgm id="{522399C3-2363-43F2-9B2B-4CD24CC53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A06317-3A3D-4FBA-AF18-2D633DC71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D4A06317-3A3D-4FBA-AF18-2D633DC71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D4A06317-3A3D-4FBA-AF18-2D633DC71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D4A06317-3A3D-4FBA-AF18-2D633DC71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graphicEl>
                                              <a:dgm id="{D4A06317-3A3D-4FBA-AF18-2D633DC71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372344" y="0"/>
          <a:ext cx="17716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0" y="0"/>
          <a:ext cx="735808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6A890B-347F-4988-8790-7F4AA44B0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B6A890B-347F-4988-8790-7F4AA44B0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B6A890B-347F-4988-8790-7F4AA44B0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A17C44-C432-4966-80A2-31C51A4F8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9A17C44-C432-4966-80A2-31C51A4F8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9A17C44-C432-4966-80A2-31C51A4F8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27EE61-EE36-4D6F-8796-9731B29AF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6F27EE61-EE36-4D6F-8796-9731B29AF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6F27EE61-EE36-4D6F-8796-9731B29AF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0B7AB4-44CA-4379-9C76-501B5CCFE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9E0B7AB4-44CA-4379-9C76-501B5CCFE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9B4C4D-A430-4A9A-9902-E3969A364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CB9B4C4D-A430-4A9A-9902-E3969A364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26F8C7-6202-4B8E-AB7A-3FA6FE6C4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3426F8C7-6202-4B8E-AB7A-3FA6FE6C4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EE9295-44FD-4DA0-AB63-537503255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F2EE9295-44FD-4DA0-AB63-537503255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44F993-C763-4354-B491-C77131D5D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C344F993-C763-4354-B491-C77131D5D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F7562C-A95E-44A9-810F-E45C0070E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BAF7562C-A95E-44A9-810F-E45C0070E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E027E7-792E-4CF7-8F64-E915D6E0E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07E027E7-792E-4CF7-8F64-E915D6E0E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63CE8A-868B-4872-9B81-A8B0AE903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CC63CE8A-868B-4872-9B81-A8B0AE903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4FB3DE-837E-418F-ABFF-6A1B370FA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2D4FB3DE-837E-418F-ABFF-6A1B370FA2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6977F4-25FE-4BE2-9414-0EC491ADE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666977F4-25FE-4BE2-9414-0EC491ADE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695737-BF9B-437E-9E6A-CF4E54C61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13695737-BF9B-437E-9E6A-CF4E54C61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51F2D0-2E2B-41CE-B356-97B4260C2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FA51F2D0-2E2B-41CE-B356-97B4260C2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A75057-DD2C-4CA3-BC1C-C63F41B62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0FA75057-DD2C-4CA3-BC1C-C63F41B62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3CF52C-E6F7-49D7-A481-64DDBBA3A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9A3CF52C-E6F7-49D7-A481-64DDBBA3A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9AA4DC-6359-41D9-92E9-F8CAA8117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9F9AA4DC-6359-41D9-92E9-F8CAA8117E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59A586-FDEE-453D-A7A7-7E4108654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dgm id="{4959A586-FDEE-453D-A7A7-7E4108654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CDD61E-7078-4A2E-9D4C-040B14EBD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02CDD61E-7078-4A2E-9D4C-040B14EBDB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8C7D24-297A-4363-8AFD-F1CCE6F0B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">
                                            <p:graphicEl>
                                              <a:dgm id="{DE8C7D24-297A-4363-8AFD-F1CCE6F0B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C47699-5DE4-46DF-8A25-044B29681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">
                                            <p:graphicEl>
                                              <a:dgm id="{81C47699-5DE4-46DF-8A25-044B29681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8D42D1-90F9-427A-8F91-A480233CE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">
                                            <p:graphicEl>
                                              <a:dgm id="{F48D42D1-90F9-427A-8F91-A480233CE5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BC5604-1308-4ABF-AF9B-1F1289D14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CBBC5604-1308-4ABF-AF9B-1F1289D14F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1DCD4F-DEA4-4D84-BA8E-D600EAEC7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">
                                            <p:graphicEl>
                                              <a:dgm id="{231DCD4F-DEA4-4D84-BA8E-D600EAEC7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1011AA-BDF4-4BC8-9059-9B4504A89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">
                                            <p:graphicEl>
                                              <a:dgm id="{451011AA-BDF4-4BC8-9059-9B4504A89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B2B853-B3A6-48BD-A28B-1C3A73E20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C3B2B853-B3A6-48BD-A28B-1C3A73E203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6247F8-5F01-4644-8076-6E8C9CDB3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">
                                            <p:graphicEl>
                                              <a:dgm id="{866247F8-5F01-4644-8076-6E8C9CDB3F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A66D9B-A2FC-4A94-A006-ED9C2FB0A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">
                                            <p:graphicEl>
                                              <a:dgm id="{A7A66D9B-A2FC-4A94-A006-ED9C2FB0A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C4DD0F-1F84-4838-AD1F-470BA6027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">
                                            <p:graphicEl>
                                              <a:dgm id="{06C4DD0F-1F84-4838-AD1F-470BA6027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3B1875-3C9D-40D9-A2D3-EB0FA1794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">
                                            <p:graphicEl>
                                              <a:dgm id="{843B1875-3C9D-40D9-A2D3-EB0FA1794B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9C0955-EF20-48EB-AD39-3BF39CA18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">
                                            <p:graphicEl>
                                              <a:dgm id="{F19C0955-EF20-48EB-AD39-3BF39CA18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DAFB7B-DA14-42BF-9871-D0031B543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">
                                            <p:graphicEl>
                                              <a:dgm id="{75DAFB7B-DA14-42BF-9871-D0031B543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8C9042-C428-4D93-857E-E3F66BB45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">
                                            <p:graphicEl>
                                              <a:dgm id="{A98C9042-C428-4D93-857E-E3F66BB45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73ADA2-8592-48C6-96D5-0542200B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">
                                            <p:graphicEl>
                                              <a:dgm id="{C773ADA2-8592-48C6-96D5-0542200BB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4F3A32-A60E-40FB-B834-0FC99CB2A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">
                                            <p:graphicEl>
                                              <a:dgm id="{494F3A32-A60E-40FB-B834-0FC99CB2A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09159C-4BE0-4B03-B6EC-A1D8274EC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5">
                                            <p:graphicEl>
                                              <a:dgm id="{D509159C-4BE0-4B03-B6EC-A1D8274EC7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641E0E-1021-4BFB-AF49-E7714243C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">
                                            <p:graphicEl>
                                              <a:dgm id="{EB641E0E-1021-4BFB-AF49-E7714243C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7358082" cy="6715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7372344" y="0"/>
          <a:ext cx="17716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0B7AB4-44CA-4379-9C76-501B5CCFE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E0B7AB4-44CA-4379-9C76-501B5CCFE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9B4C4D-A430-4A9A-9902-E3969A364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CB9B4C4D-A430-4A9A-9902-E3969A364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6F8C7-6202-4B8E-AB7A-3FA6FE6C4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426F8C7-6202-4B8E-AB7A-3FA6FE6C4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EE9295-44FD-4DA0-AB63-537503255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F2EE9295-44FD-4DA0-AB63-537503255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44F993-C763-4354-B491-C77131D5D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344F993-C763-4354-B491-C77131D5D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F7562C-A95E-44A9-810F-E45C0070E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BAF7562C-A95E-44A9-810F-E45C0070E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E027E7-792E-4CF7-8F64-E915D6E0E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07E027E7-792E-4CF7-8F64-E915D6E0E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6977F4-25FE-4BE2-9414-0EC491ADE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66977F4-25FE-4BE2-9414-0EC491ADE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695737-BF9B-437E-9E6A-CF4E54C61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13695737-BF9B-437E-9E6A-CF4E54C61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51F2D0-2E2B-41CE-B356-97B4260C2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FA51F2D0-2E2B-41CE-B356-97B4260C2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A75057-DD2C-4CA3-BC1C-C63F41B62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0FA75057-DD2C-4CA3-BC1C-C63F41B62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8C7D24-297A-4363-8AFD-F1CCE6F0B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DE8C7D24-297A-4363-8AFD-F1CCE6F0B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C47699-5DE4-46DF-8A25-044B29681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81C47699-5DE4-46DF-8A25-044B29681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8D42D1-90F9-427A-8F91-A480233CE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F48D42D1-90F9-427A-8F91-A480233CE5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F6DA0F-A8F6-4EB5-88D5-FF9E14B58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B8F6DA0F-A8F6-4EB5-88D5-FF9E14B58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D08877-BA07-4284-816A-8CB75519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A6D08877-BA07-4284-816A-8CB755192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BC5604-1308-4ABF-AF9B-1F1289D14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CBBC5604-1308-4ABF-AF9B-1F1289D14F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1DCD4F-DEA4-4D84-BA8E-D600EAEC7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231DCD4F-DEA4-4D84-BA8E-D600EAEC7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1011AA-BDF4-4BC8-9059-9B4504A89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51011AA-BDF4-4BC8-9059-9B4504A89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B2B853-B3A6-48BD-A28B-1C3A73E20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C3B2B853-B3A6-48BD-A28B-1C3A73E203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6247F8-5F01-4644-8076-6E8C9CDB3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866247F8-5F01-4644-8076-6E8C9CDB3F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66D9B-A2FC-4A94-A006-ED9C2FB0A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">
                                            <p:graphicEl>
                                              <a:dgm id="{A7A66D9B-A2FC-4A94-A006-ED9C2FB0A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C4DD0F-1F84-4838-AD1F-470BA6027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06C4DD0F-1F84-4838-AD1F-470BA6027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DAFB7B-DA14-42BF-9871-D0031B543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">
                                            <p:graphicEl>
                                              <a:dgm id="{75DAFB7B-DA14-42BF-9871-D0031B543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8C9042-C428-4D93-857E-E3F66BB45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A98C9042-C428-4D93-857E-E3F66BB45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09159C-4BE0-4B03-B6EC-A1D8274EC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D509159C-4BE0-4B03-B6EC-A1D8274EC7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41E0E-1021-4BFB-AF49-E7714243C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EB641E0E-1021-4BFB-AF49-E7714243C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6A890B-347F-4988-8790-7F4AA44B0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>
                                            <p:graphicEl>
                                              <a:dgm id="{2B6A890B-347F-4988-8790-7F4AA44B0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">
                                            <p:graphicEl>
                                              <a:dgm id="{2B6A890B-347F-4988-8790-7F4AA44B0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A17C44-C432-4966-80A2-31C51A4F8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">
                                            <p:graphicEl>
                                              <a:dgm id="{A9A17C44-C432-4966-80A2-31C51A4F8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A9A17C44-C432-4966-80A2-31C51A4F8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27EE61-EE36-4D6F-8796-9731B29AF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>
                                            <p:graphicEl>
                                              <a:dgm id="{6F27EE61-EE36-4D6F-8796-9731B29AF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">
                                            <p:graphicEl>
                                              <a:dgm id="{6F27EE61-EE36-4D6F-8796-9731B29AF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1916832"/>
            <a:ext cx="9144000" cy="4941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/>
              <a:t>تفسير العياشي عَنْ زُرَارَةَ وَ حُمْرَانَ عَنْ أَبِي جَعْفَرٍ وَ أَبِي عَبْدِ اللَّهِ ع قَالا يُحْفَظُ الْأَطْفَالُ‏ بِصَلَاحِ آبَائِهِمْ كَمَا حَفِظَ اللَّهُ الْغُلَامَيْنِ بِصَلَاحِ </a:t>
            </a:r>
            <a:r>
              <a:rPr lang="fa-IR" sz="2400" dirty="0" smtClean="0"/>
              <a:t>أَبَوَيْهِمَا.کهف/82</a:t>
            </a:r>
            <a:endParaRPr lang="en-US" sz="2400" dirty="0"/>
          </a:p>
          <a:p>
            <a:pPr algn="ctr"/>
            <a:r>
              <a:rPr lang="fa-IR" sz="2400" dirty="0"/>
              <a:t>عَنْ أَبِي جَعْفَرٍ، وَ أَبِي عَبْدِ اللَّهِ‏ [فِي‏] قَوْلِهِ:</a:t>
            </a:r>
            <a:endParaRPr lang="en-US" sz="2400" dirty="0"/>
          </a:p>
          <a:p>
            <a:pPr algn="ctr"/>
            <a:r>
              <a:rPr lang="fa-IR" sz="2400" dirty="0"/>
              <a:t>وَ اتَّبَعَتْهُمْ ذُرِّيَّتُهُمْ بِإِيمانٍ‏ قَالا: يُمَثَّلُ أَعْمَالُ آبَائِهِمْ‏ «1» وَ يُحْفَظُ الْأَطْفَالُ‏ بِأَعْمَالِ آبَائِهِمْ- كَمَا حَفِظَ اللَّهُ الْغُلَامَيْنِ بِصَلَاحِ أَبِيهِمَا. شواهد التنزيل لقواعد التفضيل، ج‏2، ص: </a:t>
            </a:r>
            <a:r>
              <a:rPr lang="fa-IR" sz="2400" dirty="0" smtClean="0"/>
              <a:t>273(طور/21)</a:t>
            </a:r>
            <a:endParaRPr lang="en-US" sz="2400" dirty="0"/>
          </a:p>
          <a:p>
            <a:pPr algn="ctr"/>
            <a:r>
              <a:rPr lang="fa-IR" sz="2400" dirty="0" smtClean="0"/>
              <a:t>فرزندان </a:t>
            </a:r>
            <a:r>
              <a:rPr lang="fa-IR" sz="2400" dirty="0"/>
              <a:t>ما آیینه تمام نمای وجود مایند</a:t>
            </a:r>
            <a:r>
              <a:rPr lang="fa-IR" sz="2400" dirty="0" smtClean="0"/>
              <a:t>.</a:t>
            </a:r>
          </a:p>
          <a:p>
            <a:pPr algn="ctr"/>
            <a:r>
              <a:rPr lang="fa-IR" sz="2400" dirty="0"/>
              <a:t>وَلَا يَلِدُوا إِلَّا فَاجِرًا كَفَّارًا {نوح/27}</a:t>
            </a:r>
            <a:endParaRPr lang="en-US" sz="2400" dirty="0"/>
          </a:p>
          <a:p>
            <a:pPr algn="ctr"/>
            <a:r>
              <a:rPr lang="fa-IR" sz="2400" dirty="0"/>
              <a:t>لم تقولون ما لا تفعلون</a:t>
            </a:r>
            <a:endParaRPr lang="en-US" sz="2400" dirty="0"/>
          </a:p>
          <a:p>
            <a:pPr algn="ctr"/>
            <a:r>
              <a:rPr lang="fa-IR" sz="2400" dirty="0"/>
              <a:t>اتامرون الناس بالبر وتنسون</a:t>
            </a:r>
            <a:endParaRPr lang="en-US" sz="2400" dirty="0"/>
          </a:p>
          <a:p>
            <a:pPr algn="ctr"/>
            <a:r>
              <a:rPr lang="fa-IR" sz="2400" dirty="0"/>
              <a:t>قَالَ (عليه‏السلام) مَنْ نَصَبَ نَفْسَهُ لِلنَّاسِ إِمَاماً</a:t>
            </a:r>
            <a:endParaRPr lang="en-US" sz="2400" dirty="0"/>
          </a:p>
          <a:p>
            <a:pPr algn="ctr"/>
            <a:r>
              <a:rPr lang="fa-IR" sz="2400" dirty="0"/>
              <a:t>(نهج صبحى صالح، قصار  73،ص480</a:t>
            </a:r>
            <a:r>
              <a:rPr lang="fa-IR" sz="2400" dirty="0" smtClean="0"/>
              <a:t>)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162272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قبل از تولد</a:t>
            </a:r>
            <a:endParaRPr lang="fa-IR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80560767"/>
              </p:ext>
            </p:extLst>
          </p:nvPr>
        </p:nvGraphicFramePr>
        <p:xfrm>
          <a:off x="11134" y="548680"/>
          <a:ext cx="913286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63248080"/>
              </p:ext>
            </p:extLst>
          </p:nvPr>
        </p:nvGraphicFramePr>
        <p:xfrm>
          <a:off x="3203848" y="2276872"/>
          <a:ext cx="2736304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3586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30C391-F174-4D21-B0E1-CE16B9F5D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CC30C391-F174-4D21-B0E1-CE16B9F5D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CC30C391-F174-4D21-B0E1-CE16B9F5D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289173-369C-4DE8-9EF6-A708196C8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5289173-369C-4DE8-9EF6-A708196C8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15289173-369C-4DE8-9EF6-A708196C8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EFBDD4-284E-401B-AFC0-BE9DD0B3C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9AEFBDD4-284E-401B-AFC0-BE9DD0B3C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9AEFBDD4-284E-401B-AFC0-BE9DD0B3C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F31931-5179-4B90-B030-13732C24A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3AF31931-5179-4B90-B030-13732C24A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3AF31931-5179-4B90-B030-13732C24A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F1CED0-6C00-4ECE-AA6F-051056421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54F1CED0-6C00-4ECE-AA6F-051056421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54F1CED0-6C00-4ECE-AA6F-051056421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54F1CED0-6C00-4ECE-AA6F-0510564216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CBF9DD-EEAD-431D-9F48-79956E447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27CBF9DD-EEAD-431D-9F48-79956E447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27CBF9DD-EEAD-431D-9F48-79956E447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27CBF9DD-EEAD-431D-9F48-79956E447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843980-2EE4-48F8-BC7B-6E7CDE41D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72843980-2EE4-48F8-BC7B-6E7CDE41D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72843980-2EE4-48F8-BC7B-6E7CDE41D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72843980-2EE4-48F8-BC7B-6E7CDE41D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F9ED45-2F5B-4443-AB77-83D33F552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26F9ED45-2F5B-4443-AB77-83D33F552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26F9ED45-2F5B-4443-AB77-83D33F552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26F9ED45-2F5B-4443-AB77-83D33F552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34B35B-7F14-4BB0-8553-A89D978C8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graphicEl>
                                              <a:dgm id="{9E34B35B-7F14-4BB0-8553-A89D978C8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9E34B35B-7F14-4BB0-8553-A89D978C8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graphicEl>
                                              <a:dgm id="{9E34B35B-7F14-4BB0-8553-A89D978C8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/>
      <p:bldGraphic spid="5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ultidocument 5"/>
          <p:cNvSpPr/>
          <p:nvPr/>
        </p:nvSpPr>
        <p:spPr>
          <a:xfrm>
            <a:off x="323528" y="836712"/>
            <a:ext cx="8496944" cy="3168352"/>
          </a:xfrm>
          <a:prstGeom prst="flowChartMultidocumen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مرحله اول</a:t>
            </a:r>
          </a:p>
          <a:p>
            <a:pPr algn="ctr"/>
            <a:r>
              <a:rPr lang="fa-I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از بدو تولد تا 6-7سال</a:t>
            </a:r>
            <a:endParaRPr lang="fa-I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66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2974560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99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164192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755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5207786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903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0DE0DF-7E30-4015-AD7C-8D66A0358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990DE0DF-7E30-4015-AD7C-8D66A0358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990DE0DF-7E30-4015-AD7C-8D66A0358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990DE0DF-7E30-4015-AD7C-8D66A0358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875F6D-E090-4DF1-825E-6941C3F27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70875F6D-E090-4DF1-825E-6941C3F27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70875F6D-E090-4DF1-825E-6941C3F27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70875F6D-E090-4DF1-825E-6941C3F27F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051744-27F3-4239-B721-221FEEC6A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6F051744-27F3-4239-B721-221FEEC6A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6F051744-27F3-4239-B721-221FEEC6A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6F051744-27F3-4239-B721-221FEEC6A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1A7C23-07AF-46AE-BFBF-CF5B9012D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9B1A7C23-07AF-46AE-BFBF-CF5B9012D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9B1A7C23-07AF-46AE-BFBF-CF5B9012D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9B1A7C23-07AF-46AE-BFBF-CF5B9012D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F8C0C9-697C-4916-A82B-795BDAD56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75F8C0C9-697C-4916-A82B-795BDAD56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75F8C0C9-697C-4916-A82B-795BDAD56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75F8C0C9-697C-4916-A82B-795BDAD56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B08AF4-958E-4BFD-8F71-680611FE7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66B08AF4-958E-4BFD-8F71-680611FE7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66B08AF4-958E-4BFD-8F71-680611FE7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66B08AF4-958E-4BFD-8F71-680611FE7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7FEE85-369E-4CA4-9C59-281211044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B97FEE85-369E-4CA4-9C59-281211044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B97FEE85-369E-4CA4-9C59-281211044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B97FEE85-369E-4CA4-9C59-281211044D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9286D7-0410-4504-8763-409969813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599286D7-0410-4504-8763-409969813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599286D7-0410-4504-8763-409969813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599286D7-0410-4504-8763-409969813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>
            <a:gsLst>
              <a:gs pos="57000">
                <a:srgbClr val="156B13"/>
              </a:gs>
              <a:gs pos="14000">
                <a:srgbClr val="9CB86E">
                  <a:lumMod val="80000"/>
                  <a:lumOff val="20000"/>
                  <a:alpha val="89000"/>
                </a:srgbClr>
              </a:gs>
              <a:gs pos="42000">
                <a:srgbClr val="156B13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راه کارهایی جهت نمایش عظیم از عظمت نماز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16624"/>
          </a:xfrm>
          <a:noFill/>
        </p:spPr>
        <p:txBody>
          <a:bodyPr>
            <a:noAutofit/>
          </a:bodyPr>
          <a:lstStyle/>
          <a:p>
            <a:r>
              <a:rPr lang="fa-I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زینت</a:t>
            </a:r>
            <a:r>
              <a:rPr lang="fa-I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:«خُذُوا زِينَتَكُمْ‏ عِنْدَ كُلِّ مَسْجِدٍ</a:t>
            </a: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» </a:t>
            </a:r>
          </a:p>
          <a:p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لباس،</a:t>
            </a: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عن </a:t>
            </a:r>
            <a:r>
              <a:rPr lang="fa-I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خيثمة بن أبي خيثمة قال‏ كان الحسن بن علي ع إذا قام إلى الصلاة لبس أجود ثيابه، فقيل له: يا ابن رسول الله لم تلبس أجود ثيابك فقال: إن الله تعالى جميل يحب الجمال فأتجمل لربي، و هو يقول: «خُذُوا زِينَتَكُمْ‏ عِنْدَ كُلِّ مَسْجِدٍ» فأحب أن ألبس أجود ثيابي. الكافي (ط - الإسلامية) / ج‏6 ص : </a:t>
            </a: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488</a:t>
            </a:r>
          </a:p>
          <a:p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عن </a:t>
            </a:r>
            <a:r>
              <a:rPr lang="fa-I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أبي الحسن الرضا ع‏ في قول الله: «خُذُوا زِينَتَكُمْ‏ عِنْدَ كُلِّ مَسْجِدٍ» قال: هي الثياب. تفسير العياشي ج‏2  ص : 12</a:t>
            </a: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 </a:t>
            </a:r>
          </a:p>
          <a:p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آرایه </a:t>
            </a:r>
            <a:r>
              <a:rPr lang="fa-I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و شانه کردن </a:t>
            </a:r>
            <a:r>
              <a:rPr lang="fa-I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مووَ سُئِلَ أَبُو الْحَسَنِ الرِّضَا ع- عَنْ قَوْلِ اللَّهِ عَزَّ وَ جَلَّ- خُذُوا زِينَتَكُمْ‏ عِنْدَ كُلِّ مَسْجِدٍ قَالَ مِنْ ذَلِكَ التَّمَشُّطُ عِنْدَ كُلِّ صَلَاةٍ. من لا يحضره الفقيه ج‏1 ص : 126</a:t>
            </a:r>
          </a:p>
          <a:p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کفش </a:t>
            </a:r>
            <a:r>
              <a:rPr lang="fa-I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زیبا و </a:t>
            </a: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انگشتر: قَالَ </a:t>
            </a:r>
            <a:r>
              <a:rPr lang="fa-I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النَّبِيُّ ص‏ فِي قَوْلِهِ تَعَالَى‏ خُذُوا زِينَتَكُمْ‏ عِنْدَ كُلِّ مَسْجِدٍ النَّعْلَ وَ الْخَاتَمَ‏ مكارم الأخلاق  ص : 123</a:t>
            </a:r>
          </a:p>
        </p:txBody>
      </p:sp>
    </p:spTree>
    <p:extLst>
      <p:ext uri="{BB962C8B-B14F-4D97-AF65-F5344CB8AC3E}">
        <p14:creationId xmlns:p14="http://schemas.microsoft.com/office/powerpoint/2010/main" val="409349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>
            <a:gsLst>
              <a:gs pos="57000">
                <a:srgbClr val="156B13"/>
              </a:gs>
              <a:gs pos="14000">
                <a:srgbClr val="9CB86E">
                  <a:lumMod val="80000"/>
                  <a:lumOff val="20000"/>
                  <a:alpha val="89000"/>
                </a:srgbClr>
              </a:gs>
              <a:gs pos="42000">
                <a:srgbClr val="156B13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راه کارهایی جهت نمایش عظیم از عظمت نماز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16624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عطر</a:t>
            </a:r>
          </a:p>
          <a:p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نماز اول وقت</a:t>
            </a:r>
            <a:r>
              <a:rPr lang="fa-IR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 </a:t>
            </a:r>
            <a:r>
              <a:rPr lang="fa-IR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أَمِيرِ الْمُؤْمِنِينَ ع </a:t>
            </a:r>
            <a:r>
              <a:rPr lang="fa-IR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: </a:t>
            </a:r>
            <a:r>
              <a:rPr lang="fa-IR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عَلَيْكُمْ بِالْمُحَافَظَةِ عَلَى أَوْقَاتِ الصَّلَاةِ فَلَيْسَ مِنِّي مَنْ‏ ضَيَّعَ‏ الصَّلَاةَ </a:t>
            </a:r>
            <a:r>
              <a:rPr lang="fa-IR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مستدرك </a:t>
            </a:r>
            <a:r>
              <a:rPr lang="fa-IR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ج‏3ص : 95</a:t>
            </a:r>
          </a:p>
          <a:p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نماز، محور ادبیات و زندگی(نور/58)</a:t>
            </a:r>
          </a:p>
          <a:p>
            <a:r>
              <a:rPr lang="fa-IR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كَتَبَ أَمِيرُ الْمُؤْمِنِينَ ع إِلَى مُحَمَّدِ بْنِ أَبِي بَكْرٍ </a:t>
            </a:r>
            <a:r>
              <a:rPr lang="fa-IR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... </a:t>
            </a:r>
            <a:r>
              <a:rPr lang="fa-IR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إِلَى أَنْ قَالَ وَ اعْلَمْ يَا مُحَمَّدُ أَنَّ كُلَّ شَيْ‏ءٍ تَبَعٌ لِصَلَاتِكَ وَ اعْلَمْ أَنَّ مَنْ‏ ضَيَّعَ‏ الصَّلَاةَ فَهُوَ لِغَيْرِهَا أَضْيَعُ‏ مستدرك </a:t>
            </a:r>
            <a:r>
              <a:rPr lang="fa-IR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ج</a:t>
            </a:r>
            <a:r>
              <a:rPr lang="fa-IR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‏3 ص : 27</a:t>
            </a:r>
          </a:p>
          <a:p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نماز خانوادگی:</a:t>
            </a:r>
            <a:r>
              <a:rPr lang="ar-SA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التحريم : 6 يا أَيُّهَا الَّذينَ آمَنُوا قُوا أَنْفُسَكُمْ وَ أَهْليكُمْ </a:t>
            </a:r>
            <a:r>
              <a:rPr lang="ar-SA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نارا</a:t>
            </a:r>
            <a:r>
              <a:rPr lang="fa-IR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 /طه:32 </a:t>
            </a:r>
            <a:r>
              <a:rPr lang="fa-IR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وَ أْمُرْ أَهْلَكَ بِالصَّلاةِ وَ اصْطَبِرْ عَلَيْها </a:t>
            </a:r>
            <a:endParaRPr lang="fa-IR" sz="2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B Badr" pitchFamily="2" charset="-78"/>
            </a:endParaRPr>
          </a:p>
          <a:p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اتاق نماز</a:t>
            </a:r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«كَانَ عَلِيٌّ عَلَيْهِ السَّلَامُ قَدِ اتَّخَذَ بَيْتاً فِي دَارِهِ، لَيْسَ بِالْكَبِيرِ وَ لَا بِالصَّغِيرِ، وَ كَانَ إِذَا أَرَادَ أَنْ يُصَلِّيَ مِنْ آخِرِ اللَّيْلِ أَخَذَ مَعَهُ‏ صَبِيّاً لَا يَحْتَشِمُ مِنْهُ، ثُمَّ يَذْهَبُ مَعَهُ إِلَى ذَلِكَ الْبَيْتِ فَيُصَلِّي». قرب الإسناد (ط - الحديثة) ص : 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9///</a:t>
            </a:r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عَنْ أَبِي عَبْدِ اللَّهِ ع قَالَ: اتَّخِذْ مَسْجِداً فِي بَيْتِكَ الْحَدِيثَ. وسائل الشيعة ج‏5 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Badr" pitchFamily="2" charset="-78"/>
              </a:rPr>
              <a:t>295</a:t>
            </a:r>
          </a:p>
        </p:txBody>
      </p:sp>
    </p:spTree>
    <p:extLst>
      <p:ext uri="{BB962C8B-B14F-4D97-AF65-F5344CB8AC3E}">
        <p14:creationId xmlns:p14="http://schemas.microsoft.com/office/powerpoint/2010/main" val="2513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4831</TotalTime>
  <Words>1111</Words>
  <Application>Microsoft Office PowerPoint</Application>
  <PresentationFormat>On-screen Show (4:3)</PresentationFormat>
  <Paragraphs>216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قبل از تولد</vt:lpstr>
      <vt:lpstr>PowerPoint Presentation</vt:lpstr>
      <vt:lpstr>PowerPoint Presentation</vt:lpstr>
      <vt:lpstr>PowerPoint Presentation</vt:lpstr>
      <vt:lpstr>PowerPoint Presentation</vt:lpstr>
      <vt:lpstr>راه کارهایی جهت نمایش عظیم از عظمت نماز</vt:lpstr>
      <vt:lpstr>راه کارهایی جهت نمایش عظیم از عظمت نماز</vt:lpstr>
      <vt:lpstr>راه کارهایی جهت ایجاد فرصت تقلید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mk</dc:creator>
  <cp:lastModifiedBy>pouyasystem</cp:lastModifiedBy>
  <cp:revision>158</cp:revision>
  <dcterms:created xsi:type="dcterms:W3CDTF">2011-11-24T19:52:04Z</dcterms:created>
  <dcterms:modified xsi:type="dcterms:W3CDTF">2012-11-05T09:43:50Z</dcterms:modified>
</cp:coreProperties>
</file>