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57" r:id="rId7"/>
    <p:sldId id="265" r:id="rId8"/>
    <p:sldId id="266" r:id="rId9"/>
    <p:sldId id="269" r:id="rId10"/>
    <p:sldId id="270" r:id="rId11"/>
    <p:sldId id="271" r:id="rId12"/>
    <p:sldId id="273" r:id="rId13"/>
    <p:sldId id="258" r:id="rId14"/>
    <p:sldId id="267" r:id="rId15"/>
    <p:sldId id="268" r:id="rId16"/>
    <p:sldId id="274" r:id="rId17"/>
    <p:sldId id="275" r:id="rId18"/>
    <p:sldId id="259" r:id="rId19"/>
    <p:sldId id="260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Homa" pitchFamily="2" charset="-78"/>
            </a:rPr>
            <a:t>عدم درک مفاهیم انتزاعی/درک حسی(نحل/78)</a:t>
          </a:r>
          <a:endParaRPr lang="fa-IR" sz="3200" b="1" dirty="0">
            <a:cs typeface="B Homa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Homa" pitchFamily="2" charset="-78"/>
            </a:rPr>
            <a:t>وابستگی شدید </a:t>
          </a:r>
          <a:r>
            <a:rPr lang="fa-IR" sz="2200" dirty="0" smtClean="0"/>
            <a:t>/ ولدك ريحانتك‏ سبعا ...‏/سید...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بازی محور زندگی</a:t>
          </a:r>
          <a:r>
            <a:rPr lang="fa-IR" sz="3300" dirty="0" smtClean="0"/>
            <a:t>/</a:t>
          </a:r>
          <a:r>
            <a:rPr lang="fa-IR" sz="2800" dirty="0" smtClean="0"/>
            <a:t>الْغُلَامُ يَلْعَبُ‏ سَبْعَ سِنِينَ.../دَعِ‏ ابْنَكَ‏ يَلْعَبُ‏ سَبْعَ سِنِين</a:t>
          </a:r>
          <a:r>
            <a:rPr lang="fa-IR" sz="3300" dirty="0" smtClean="0"/>
            <a:t>‏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تخیل (جاندارپنداری)/ درک رابطه اشیا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B Homa" pitchFamily="2" charset="-78"/>
            </a:rPr>
            <a:t>تشخص طلبی/حس خونمایی وتقلید شدید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14999" custLinFactNeighborY="-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8EC4CB51-799C-45D0-9EF8-74C235C0A098}" type="presOf" srcId="{832CBB0F-4677-4E66-8857-B6EEE9584F07}" destId="{19494406-AD20-4A85-96A8-F334E3EC2D98}" srcOrd="0" destOrd="0" presId="urn:microsoft.com/office/officeart/2008/layout/PictureAccentList"/>
    <dgm:cxn modelId="{7A66E42E-59C6-42AF-8F32-3A155BA2013D}" type="presOf" srcId="{BBDE09DE-E60B-4D5B-AEF4-91B02A4BA41D}" destId="{D51E3A24-A683-49FB-844B-B5079123071F}" srcOrd="0" destOrd="0" presId="urn:microsoft.com/office/officeart/2008/layout/PictureAccentList"/>
    <dgm:cxn modelId="{DE2F4C77-D8C5-4B38-919B-9D255A02EBEE}" type="presOf" srcId="{478620FE-920D-48D6-A514-DB443535883D}" destId="{95134F1C-F41E-4D92-8C61-14A6A4B4277D}" srcOrd="0" destOrd="0" presId="urn:microsoft.com/office/officeart/2008/layout/PictureAccentList"/>
    <dgm:cxn modelId="{D630C4CF-B8A9-43B9-B1AD-30FAAEF53349}" type="presOf" srcId="{B7196847-3605-44B1-A671-5BE6DB374276}" destId="{F7ABA6C4-0EF3-49F7-8D0B-BCEF34CFF02F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BCFA50D4-8724-4E7C-8022-28313F5106B4}" type="presOf" srcId="{C1B4FE98-D31F-40D0-B39B-B358160FD71A}" destId="{18FDF093-B8B7-41D8-BF1C-0C4DDE3A2549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58F23780-A58D-485F-A4A5-DD74188A64C5}" type="presOf" srcId="{D10496FC-B41B-491A-ADC5-7DAC2D6937BB}" destId="{E531AC64-38E5-4AA1-898A-196ED42AA3D0}" srcOrd="0" destOrd="0" presId="urn:microsoft.com/office/officeart/2008/layout/PictureAccentList"/>
    <dgm:cxn modelId="{040EBCCE-FF90-4269-8621-574AB8915C16}" type="presOf" srcId="{A227789E-4B63-438C-838D-F9002BD0DDBB}" destId="{0425E0CE-1C0A-43ED-A0B4-0871D06A73DC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498EC8C3-41EF-4AF6-89BD-A60EDC46559F}" type="presParOf" srcId="{19494406-AD20-4A85-96A8-F334E3EC2D98}" destId="{3634E61C-1490-4B36-A6C5-A01950307807}" srcOrd="0" destOrd="0" presId="urn:microsoft.com/office/officeart/2008/layout/PictureAccentList"/>
    <dgm:cxn modelId="{881A7EDC-3086-465D-B0E5-CB451BFF8A8F}" type="presParOf" srcId="{3634E61C-1490-4B36-A6C5-A01950307807}" destId="{97C9001E-B063-4906-A9A6-5FB374C9EFA6}" srcOrd="0" destOrd="0" presId="urn:microsoft.com/office/officeart/2008/layout/PictureAccentList"/>
    <dgm:cxn modelId="{A6D1196A-BF20-4AF2-98EC-78317F27E6F0}" type="presParOf" srcId="{97C9001E-B063-4906-A9A6-5FB374C9EFA6}" destId="{18FDF093-B8B7-41D8-BF1C-0C4DDE3A2549}" srcOrd="0" destOrd="0" presId="urn:microsoft.com/office/officeart/2008/layout/PictureAccentList"/>
    <dgm:cxn modelId="{93AB73DD-6FA9-481F-B0FB-2C8A8CD57402}" type="presParOf" srcId="{3634E61C-1490-4B36-A6C5-A01950307807}" destId="{4329D1AF-F896-48F7-9C31-21351CD570BA}" srcOrd="1" destOrd="0" presId="urn:microsoft.com/office/officeart/2008/layout/PictureAccentList"/>
    <dgm:cxn modelId="{3F9B8A64-AE65-4B95-9913-EC31B5EDC253}" type="presParOf" srcId="{4329D1AF-F896-48F7-9C31-21351CD570BA}" destId="{21EBFE67-ECE8-4EF0-BD20-8314F1189915}" srcOrd="0" destOrd="0" presId="urn:microsoft.com/office/officeart/2008/layout/PictureAccentList"/>
    <dgm:cxn modelId="{4CFBD2F3-5CA1-496C-8250-F3166465AFAD}" type="presParOf" srcId="{21EBFE67-ECE8-4EF0-BD20-8314F1189915}" destId="{F2E25522-EE88-404B-A4C5-9A983DE92C8E}" srcOrd="0" destOrd="0" presId="urn:microsoft.com/office/officeart/2008/layout/PictureAccentList"/>
    <dgm:cxn modelId="{65DC7102-39BF-47EB-9CC9-A8CB406D9F94}" type="presParOf" srcId="{21EBFE67-ECE8-4EF0-BD20-8314F1189915}" destId="{E531AC64-38E5-4AA1-898A-196ED42AA3D0}" srcOrd="1" destOrd="0" presId="urn:microsoft.com/office/officeart/2008/layout/PictureAccentList"/>
    <dgm:cxn modelId="{8C620AAA-25FF-4967-9256-74BABB730FAB}" type="presParOf" srcId="{4329D1AF-F896-48F7-9C31-21351CD570BA}" destId="{5FA84A6D-AF4D-475F-B5D8-A6CE9DCC3D63}" srcOrd="1" destOrd="0" presId="urn:microsoft.com/office/officeart/2008/layout/PictureAccentList"/>
    <dgm:cxn modelId="{2883D14C-F5C6-4EE9-8CEA-5D346D9EF237}" type="presParOf" srcId="{5FA84A6D-AF4D-475F-B5D8-A6CE9DCC3D63}" destId="{0BB23AAA-726C-43A9-B01F-2B13B0E79D81}" srcOrd="0" destOrd="0" presId="urn:microsoft.com/office/officeart/2008/layout/PictureAccentList"/>
    <dgm:cxn modelId="{FE5B64DA-1405-4A5D-86B0-A19A57543BCC}" type="presParOf" srcId="{5FA84A6D-AF4D-475F-B5D8-A6CE9DCC3D63}" destId="{95134F1C-F41E-4D92-8C61-14A6A4B4277D}" srcOrd="1" destOrd="0" presId="urn:microsoft.com/office/officeart/2008/layout/PictureAccentList"/>
    <dgm:cxn modelId="{D9F0AA24-0710-481B-8445-49F3ABCF5D55}" type="presParOf" srcId="{4329D1AF-F896-48F7-9C31-21351CD570BA}" destId="{0B24F5EE-C610-43D1-BD1C-36CEC4A08E30}" srcOrd="2" destOrd="0" presId="urn:microsoft.com/office/officeart/2008/layout/PictureAccentList"/>
    <dgm:cxn modelId="{76E91C64-A400-4C74-B9E4-79FB28CDE497}" type="presParOf" srcId="{0B24F5EE-C610-43D1-BD1C-36CEC4A08E30}" destId="{200F0840-4394-40C2-92F9-0B153DAC4D07}" srcOrd="0" destOrd="0" presId="urn:microsoft.com/office/officeart/2008/layout/PictureAccentList"/>
    <dgm:cxn modelId="{D87316AE-38E0-4E19-AF9C-C54D891524EB}" type="presParOf" srcId="{0B24F5EE-C610-43D1-BD1C-36CEC4A08E30}" destId="{D51E3A24-A683-49FB-844B-B5079123071F}" srcOrd="1" destOrd="0" presId="urn:microsoft.com/office/officeart/2008/layout/PictureAccentList"/>
    <dgm:cxn modelId="{AC9A946D-A00F-4C48-846E-CF57C79780B9}" type="presParOf" srcId="{4329D1AF-F896-48F7-9C31-21351CD570BA}" destId="{BA8E4BD3-6428-4942-B403-523C61015614}" srcOrd="3" destOrd="0" presId="urn:microsoft.com/office/officeart/2008/layout/PictureAccentList"/>
    <dgm:cxn modelId="{0250674A-8E21-452E-8774-DE2681E21170}" type="presParOf" srcId="{BA8E4BD3-6428-4942-B403-523C61015614}" destId="{04B50BB2-82DD-4B1A-9F57-DBB355705240}" srcOrd="0" destOrd="0" presId="urn:microsoft.com/office/officeart/2008/layout/PictureAccentList"/>
    <dgm:cxn modelId="{7021E41C-4786-4B5F-95AC-FADB15719734}" type="presParOf" srcId="{BA8E4BD3-6428-4942-B403-523C61015614}" destId="{F7ABA6C4-0EF3-49F7-8D0B-BCEF34CFF02F}" srcOrd="1" destOrd="0" presId="urn:microsoft.com/office/officeart/2008/layout/PictureAccentList"/>
    <dgm:cxn modelId="{3CEDD22A-0FEB-443A-BB36-AF5C0CBD3253}" type="presParOf" srcId="{4329D1AF-F896-48F7-9C31-21351CD570BA}" destId="{7FC3EA7F-3B11-4F83-BEA2-83F1DB01E6B6}" srcOrd="4" destOrd="0" presId="urn:microsoft.com/office/officeart/2008/layout/PictureAccentList"/>
    <dgm:cxn modelId="{A062DA1A-9803-46E8-9C4F-E2DB522871A2}" type="presParOf" srcId="{7FC3EA7F-3B11-4F83-BEA2-83F1DB01E6B6}" destId="{5EC5BE7A-5A91-47B3-A45B-D2F74F6F28BB}" srcOrd="0" destOrd="0" presId="urn:microsoft.com/office/officeart/2008/layout/PictureAccentList"/>
    <dgm:cxn modelId="{623C99EB-33D3-489A-B996-820BAEB772E3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دوران نوجوانی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dirty="0" smtClean="0"/>
            <a:t>نوجوانی دوران گزار ماندگار</a:t>
          </a:r>
          <a:endParaRPr lang="fa-IR" sz="5400" b="1" dirty="0">
            <a:cs typeface="B Homa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0"/>
          <a:r>
            <a:rPr lang="fa-IR" sz="4800" b="1" dirty="0" smtClean="0"/>
            <a:t>نوجوانی دوران بحران­ تعیین گر</a:t>
          </a:r>
          <a:endParaRPr lang="fa-IR" sz="3600" dirty="0" smtClean="0"/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0"/>
          <a:r>
            <a:rPr lang="fa-IR" sz="4800" b="1" dirty="0" smtClean="0"/>
            <a:t>نوجوانی دوران تغییرات تثبیت گر</a:t>
          </a:r>
          <a:endParaRPr lang="fa-IR" sz="4800" dirty="0" smtClean="0"/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800" b="1" dirty="0" smtClean="0"/>
            <a:t>تغییرات جسمی و جنسی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800" b="1" dirty="0" smtClean="0"/>
            <a:t>تغییرات روحی و فکری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2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3"/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4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14999" custLinFactNeighborY="-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C610CBF-9E15-47E3-8ABF-466B9C81C8BA}" type="presOf" srcId="{A227789E-4B63-438C-838D-F9002BD0DDBB}" destId="{0425E0CE-1C0A-43ED-A0B4-0871D06A73DC}" srcOrd="0" destOrd="0" presId="urn:microsoft.com/office/officeart/2008/layout/PictureAccentList"/>
    <dgm:cxn modelId="{18E431A6-3D6D-4781-AE9A-2C24620EF164}" type="presOf" srcId="{832CBB0F-4677-4E66-8857-B6EEE9584F07}" destId="{19494406-AD20-4A85-96A8-F334E3EC2D98}" srcOrd="0" destOrd="0" presId="urn:microsoft.com/office/officeart/2008/layout/PictureAccentList"/>
    <dgm:cxn modelId="{8797D3AA-28DC-4BF9-ABA8-861279B80EA4}" type="presOf" srcId="{B7196847-3605-44B1-A671-5BE6DB374276}" destId="{F7ABA6C4-0EF3-49F7-8D0B-BCEF34CFF02F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FBECB2FD-19AD-48B3-88C3-27D9D254F31D}" type="presOf" srcId="{C1B4FE98-D31F-40D0-B39B-B358160FD71A}" destId="{18FDF093-B8B7-41D8-BF1C-0C4DDE3A2549}" srcOrd="0" destOrd="0" presId="urn:microsoft.com/office/officeart/2008/layout/PictureAccentList"/>
    <dgm:cxn modelId="{F0C4AD5F-75A8-4B85-9801-73ECDC87E3AF}" type="presOf" srcId="{478620FE-920D-48D6-A514-DB443535883D}" destId="{95134F1C-F41E-4D92-8C61-14A6A4B4277D}" srcOrd="0" destOrd="0" presId="urn:microsoft.com/office/officeart/2008/layout/PictureAccentList"/>
    <dgm:cxn modelId="{29116B02-C16A-4442-9AEC-9DBBC12641E3}" type="presOf" srcId="{BBDE09DE-E60B-4D5B-AEF4-91B02A4BA41D}" destId="{D51E3A24-A683-49FB-844B-B5079123071F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4A1F838F-841A-4298-9494-C1EC30441A45}" type="presOf" srcId="{D10496FC-B41B-491A-ADC5-7DAC2D6937BB}" destId="{E531AC64-38E5-4AA1-898A-196ED42AA3D0}" srcOrd="0" destOrd="0" presId="urn:microsoft.com/office/officeart/2008/layout/PictureAccentList"/>
    <dgm:cxn modelId="{B3C3AE84-FDFC-43E4-9CCE-AFBA3F8038A3}" type="presParOf" srcId="{19494406-AD20-4A85-96A8-F334E3EC2D98}" destId="{3634E61C-1490-4B36-A6C5-A01950307807}" srcOrd="0" destOrd="0" presId="urn:microsoft.com/office/officeart/2008/layout/PictureAccentList"/>
    <dgm:cxn modelId="{089925E0-65BB-432A-A119-3BA03B2451A2}" type="presParOf" srcId="{3634E61C-1490-4B36-A6C5-A01950307807}" destId="{97C9001E-B063-4906-A9A6-5FB374C9EFA6}" srcOrd="0" destOrd="0" presId="urn:microsoft.com/office/officeart/2008/layout/PictureAccentList"/>
    <dgm:cxn modelId="{855B369A-BC09-4268-A0C8-3548DBDEA6F4}" type="presParOf" srcId="{97C9001E-B063-4906-A9A6-5FB374C9EFA6}" destId="{18FDF093-B8B7-41D8-BF1C-0C4DDE3A2549}" srcOrd="0" destOrd="0" presId="urn:microsoft.com/office/officeart/2008/layout/PictureAccentList"/>
    <dgm:cxn modelId="{9D6C78FD-6DCE-47D0-9906-1C2212F37EA0}" type="presParOf" srcId="{3634E61C-1490-4B36-A6C5-A01950307807}" destId="{4329D1AF-F896-48F7-9C31-21351CD570BA}" srcOrd="1" destOrd="0" presId="urn:microsoft.com/office/officeart/2008/layout/PictureAccentList"/>
    <dgm:cxn modelId="{30DF06A7-667C-4EE9-812E-603044A29CF2}" type="presParOf" srcId="{4329D1AF-F896-48F7-9C31-21351CD570BA}" destId="{21EBFE67-ECE8-4EF0-BD20-8314F1189915}" srcOrd="0" destOrd="0" presId="urn:microsoft.com/office/officeart/2008/layout/PictureAccentList"/>
    <dgm:cxn modelId="{5DDD2CD6-34D7-4E1F-969E-299C13BA0EDD}" type="presParOf" srcId="{21EBFE67-ECE8-4EF0-BD20-8314F1189915}" destId="{F2E25522-EE88-404B-A4C5-9A983DE92C8E}" srcOrd="0" destOrd="0" presId="urn:microsoft.com/office/officeart/2008/layout/PictureAccentList"/>
    <dgm:cxn modelId="{1B426906-759C-4276-89AF-00D8093B6FBB}" type="presParOf" srcId="{21EBFE67-ECE8-4EF0-BD20-8314F1189915}" destId="{E531AC64-38E5-4AA1-898A-196ED42AA3D0}" srcOrd="1" destOrd="0" presId="urn:microsoft.com/office/officeart/2008/layout/PictureAccentList"/>
    <dgm:cxn modelId="{730871BD-302D-4EBF-A8F7-CB2413876073}" type="presParOf" srcId="{4329D1AF-F896-48F7-9C31-21351CD570BA}" destId="{5FA84A6D-AF4D-475F-B5D8-A6CE9DCC3D63}" srcOrd="1" destOrd="0" presId="urn:microsoft.com/office/officeart/2008/layout/PictureAccentList"/>
    <dgm:cxn modelId="{151D7607-F737-4D3F-AFB1-CF545F9A50C3}" type="presParOf" srcId="{5FA84A6D-AF4D-475F-B5D8-A6CE9DCC3D63}" destId="{0BB23AAA-726C-43A9-B01F-2B13B0E79D81}" srcOrd="0" destOrd="0" presId="urn:microsoft.com/office/officeart/2008/layout/PictureAccentList"/>
    <dgm:cxn modelId="{77980AC9-F1A2-4BF7-B267-69B101481176}" type="presParOf" srcId="{5FA84A6D-AF4D-475F-B5D8-A6CE9DCC3D63}" destId="{95134F1C-F41E-4D92-8C61-14A6A4B4277D}" srcOrd="1" destOrd="0" presId="urn:microsoft.com/office/officeart/2008/layout/PictureAccentList"/>
    <dgm:cxn modelId="{F16BCDA5-8B5A-441A-A720-60ECEF47E3CD}" type="presParOf" srcId="{4329D1AF-F896-48F7-9C31-21351CD570BA}" destId="{0B24F5EE-C610-43D1-BD1C-36CEC4A08E30}" srcOrd="2" destOrd="0" presId="urn:microsoft.com/office/officeart/2008/layout/PictureAccentList"/>
    <dgm:cxn modelId="{4D4989D2-585D-4ED5-8CB2-46CDC0231139}" type="presParOf" srcId="{0B24F5EE-C610-43D1-BD1C-36CEC4A08E30}" destId="{200F0840-4394-40C2-92F9-0B153DAC4D07}" srcOrd="0" destOrd="0" presId="urn:microsoft.com/office/officeart/2008/layout/PictureAccentList"/>
    <dgm:cxn modelId="{18FE9BDF-FFA0-4AD8-8144-F8859D45254F}" type="presParOf" srcId="{0B24F5EE-C610-43D1-BD1C-36CEC4A08E30}" destId="{D51E3A24-A683-49FB-844B-B5079123071F}" srcOrd="1" destOrd="0" presId="urn:microsoft.com/office/officeart/2008/layout/PictureAccentList"/>
    <dgm:cxn modelId="{FF78AB1E-B16E-4BAD-A458-F381F227E454}" type="presParOf" srcId="{4329D1AF-F896-48F7-9C31-21351CD570BA}" destId="{BA8E4BD3-6428-4942-B403-523C61015614}" srcOrd="3" destOrd="0" presId="urn:microsoft.com/office/officeart/2008/layout/PictureAccentList"/>
    <dgm:cxn modelId="{3F205E19-4BE0-4EF2-9759-F2D4175FC7D0}" type="presParOf" srcId="{BA8E4BD3-6428-4942-B403-523C61015614}" destId="{04B50BB2-82DD-4B1A-9F57-DBB355705240}" srcOrd="0" destOrd="0" presId="urn:microsoft.com/office/officeart/2008/layout/PictureAccentList"/>
    <dgm:cxn modelId="{A2DBFB96-F83B-4F7D-AF26-255BDCCB2398}" type="presParOf" srcId="{BA8E4BD3-6428-4942-B403-523C61015614}" destId="{F7ABA6C4-0EF3-49F7-8D0B-BCEF34CFF02F}" srcOrd="1" destOrd="0" presId="urn:microsoft.com/office/officeart/2008/layout/PictureAccentList"/>
    <dgm:cxn modelId="{552EDBBD-4936-41E3-B755-2FC1B3871E84}" type="presParOf" srcId="{4329D1AF-F896-48F7-9C31-21351CD570BA}" destId="{7FC3EA7F-3B11-4F83-BEA2-83F1DB01E6B6}" srcOrd="4" destOrd="0" presId="urn:microsoft.com/office/officeart/2008/layout/PictureAccentList"/>
    <dgm:cxn modelId="{04A45F3E-83E4-4EFD-97DC-E48D099F213E}" type="presParOf" srcId="{7FC3EA7F-3B11-4F83-BEA2-83F1DB01E6B6}" destId="{5EC5BE7A-5A91-47B3-A45B-D2F74F6F28BB}" srcOrd="0" destOrd="0" presId="urn:microsoft.com/office/officeart/2008/layout/PictureAccentList"/>
    <dgm:cxn modelId="{21699A74-9872-4F74-A4E6-B6326B481475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5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D861E6-F32D-45F5-81AD-9BE580657DC8}" type="doc">
      <dgm:prSet loTypeId="urn:microsoft.com/office/officeart/2008/layout/PictureAccent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B477D9DF-C6B4-445C-BCD6-475E06E760A0}">
      <dgm:prSet phldrT="[Text]" custT="1"/>
      <dgm:spPr/>
      <dgm:t>
        <a:bodyPr/>
        <a:lstStyle/>
        <a:p>
          <a:pPr rtl="0"/>
          <a:r>
            <a:rPr lang="fa-IR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7971B5-75E3-4B87-8A0A-4101B379D8DB}" type="par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6971E34C-DC95-4E38-BB80-3E54B3008FDD}" type="sib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399029B7-B7A1-412E-AE2D-302B32FF3DAF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جسم / بلوغ جنسی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26AF1A1-227B-4D22-AACF-F81B168F7132}" type="par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27B56F34-5868-40CD-B85F-9A03D8F07D6D}" type="sib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EB73EF78-611F-4CBE-9D46-1DA447BE199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پیچیدگی اخلاقی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54F5C5-75FF-4EFF-98E1-23FB9E21FDF5}" type="par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4D24BA31-FD96-4254-9AF7-05500064AF50}" type="sib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1EEAD8B6-AEB6-4796-B3B4-9B9F4E5510A3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رشد فکری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4106C94-513C-4468-ABE4-1B0777B27A1C}" type="par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E639684B-61BC-4773-ADF5-0FCFA293A288}" type="sib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8EB9661D-E94C-456D-8405-EDA391D0E5E7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گستردگی و پیچیدگی عواطف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245CB02D-54B9-4DAE-87C6-35C67D4A0D89}" type="par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535E4388-CF22-4B57-B6B2-3CED31C8197A}" type="sib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DFF7E76A-5F01-4631-BFFF-1A8CE322D1D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هویت جویی/هویت یابی یا هویت سازی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990553F-D0CD-4F56-8820-A9AD64D1A975}" type="par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D3B1A04F-6946-48B8-9097-BD052BCC361A}" type="sib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7D9F6C25-AAA4-4497-86AE-9896F13B5F03}">
      <dgm:prSet phldrT="[Text]" custT="1"/>
      <dgm:spPr/>
      <dgm:t>
        <a:bodyPr/>
        <a:lstStyle/>
        <a:p>
          <a:pPr rtl="1"/>
          <a:r>
            <a:rPr lang="fa-IR" sz="5400" b="1" cap="none" spc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از دوست گرایی تا گروه گرایی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18AA557-11A5-4A13-ADA6-AA77B3E17269}" type="par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6EB890FF-AE82-4ABC-BF28-9E50F1046256}" type="sib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73C22A4F-F478-4DC1-B18E-865301E65CDF}" type="pres">
      <dgm:prSet presAssocID="{0ED861E6-F32D-45F5-81AD-9BE580657DC8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A54BA0D-6326-49D8-8477-71D5E548CE1B}" type="pres">
      <dgm:prSet presAssocID="{B477D9DF-C6B4-445C-BCD6-475E06E760A0}" presName="root" presStyleCnt="0">
        <dgm:presLayoutVars>
          <dgm:chMax/>
          <dgm:chPref val="4"/>
        </dgm:presLayoutVars>
      </dgm:prSet>
      <dgm:spPr/>
    </dgm:pt>
    <dgm:pt modelId="{A283F016-5572-4DCA-8DD9-895173BDC618}" type="pres">
      <dgm:prSet presAssocID="{B477D9DF-C6B4-445C-BCD6-475E06E760A0}" presName="rootComposite" presStyleCnt="0">
        <dgm:presLayoutVars/>
      </dgm:prSet>
      <dgm:spPr/>
    </dgm:pt>
    <dgm:pt modelId="{15B95B06-6469-491A-8873-D345185B6285}" type="pres">
      <dgm:prSet presAssocID="{B477D9DF-C6B4-445C-BCD6-475E06E760A0}" presName="rootText" presStyleLbl="node0" presStyleIdx="0" presStyleCnt="1" custScaleX="98116" custScaleY="10565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525308A4-E23E-4AF5-9E0C-BB513CAEBD28}" type="pres">
      <dgm:prSet presAssocID="{B477D9DF-C6B4-445C-BCD6-475E06E760A0}" presName="childShape" presStyleCnt="0">
        <dgm:presLayoutVars>
          <dgm:chMax val="0"/>
          <dgm:chPref val="0"/>
        </dgm:presLayoutVars>
      </dgm:prSet>
      <dgm:spPr/>
    </dgm:pt>
    <dgm:pt modelId="{D590ABD9-E32B-4F73-9231-7576B21C72F0}" type="pres">
      <dgm:prSet presAssocID="{399029B7-B7A1-412E-AE2D-302B32FF3DAF}" presName="childComposite" presStyleCnt="0">
        <dgm:presLayoutVars>
          <dgm:chMax val="0"/>
          <dgm:chPref val="0"/>
        </dgm:presLayoutVars>
      </dgm:prSet>
      <dgm:spPr/>
    </dgm:pt>
    <dgm:pt modelId="{70958BC2-88CE-40E6-8180-F081DF948F9D}" type="pres">
      <dgm:prSet presAssocID="{399029B7-B7A1-412E-AE2D-302B32FF3DAF}" presName="Image" presStyleLbl="node1" presStyleIdx="0" presStyleCnt="6" custLinFactX="100000" custLinFactNeighborX="156617"/>
      <dgm:spPr/>
    </dgm:pt>
    <dgm:pt modelId="{FF078AE3-0599-4BAC-A3E4-C420680E450C}" type="pres">
      <dgm:prSet presAssocID="{399029B7-B7A1-412E-AE2D-302B32FF3DAF}" presName="childText" presStyleLbl="lnNode1" presStyleIdx="0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D60A68-6C17-471F-8D48-4EB9409FBCD1}" type="pres">
      <dgm:prSet presAssocID="{1EEAD8B6-AEB6-4796-B3B4-9B9F4E5510A3}" presName="childComposite" presStyleCnt="0">
        <dgm:presLayoutVars>
          <dgm:chMax val="0"/>
          <dgm:chPref val="0"/>
        </dgm:presLayoutVars>
      </dgm:prSet>
      <dgm:spPr/>
    </dgm:pt>
    <dgm:pt modelId="{59498E52-FF0D-4128-BFDD-92A58A4E2F62}" type="pres">
      <dgm:prSet presAssocID="{1EEAD8B6-AEB6-4796-B3B4-9B9F4E5510A3}" presName="Image" presStyleLbl="node1" presStyleIdx="1" presStyleCnt="6" custLinFactX="100000" custLinFactNeighborX="156617"/>
      <dgm:spPr/>
    </dgm:pt>
    <dgm:pt modelId="{929B8630-725B-49BA-8D77-8C82E08742D7}" type="pres">
      <dgm:prSet presAssocID="{1EEAD8B6-AEB6-4796-B3B4-9B9F4E5510A3}" presName="childText" presStyleLbl="lnNode1" presStyleIdx="1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59BCD2-5F2D-4B30-9760-ED44ED882EE0}" type="pres">
      <dgm:prSet presAssocID="{8EB9661D-E94C-456D-8405-EDA391D0E5E7}" presName="childComposite" presStyleCnt="0">
        <dgm:presLayoutVars>
          <dgm:chMax val="0"/>
          <dgm:chPref val="0"/>
        </dgm:presLayoutVars>
      </dgm:prSet>
      <dgm:spPr/>
    </dgm:pt>
    <dgm:pt modelId="{4A967C11-CA01-4617-9035-CA96157F4764}" type="pres">
      <dgm:prSet presAssocID="{8EB9661D-E94C-456D-8405-EDA391D0E5E7}" presName="Image" presStyleLbl="node1" presStyleIdx="2" presStyleCnt="6" custLinFactX="100000" custLinFactNeighborX="156617"/>
      <dgm:spPr/>
    </dgm:pt>
    <dgm:pt modelId="{BA2DFDBA-6917-46F7-BF83-8E60C9CD2EF8}" type="pres">
      <dgm:prSet presAssocID="{8EB9661D-E94C-456D-8405-EDA391D0E5E7}" presName="childText" presStyleLbl="lnNode1" presStyleIdx="2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77FD51-D7B1-4267-BA74-D1045E1D58E0}" type="pres">
      <dgm:prSet presAssocID="{EB73EF78-611F-4CBE-9D46-1DA447BE199D}" presName="childComposite" presStyleCnt="0">
        <dgm:presLayoutVars>
          <dgm:chMax val="0"/>
          <dgm:chPref val="0"/>
        </dgm:presLayoutVars>
      </dgm:prSet>
      <dgm:spPr/>
    </dgm:pt>
    <dgm:pt modelId="{79E78050-959B-4BD5-96CA-1621CC639B24}" type="pres">
      <dgm:prSet presAssocID="{EB73EF78-611F-4CBE-9D46-1DA447BE199D}" presName="Image" presStyleLbl="node1" presStyleIdx="3" presStyleCnt="6" custLinFactX="100000" custLinFactNeighborX="156617"/>
      <dgm:spPr/>
    </dgm:pt>
    <dgm:pt modelId="{577EF173-76F8-49E7-9020-0A87150E3DD9}" type="pres">
      <dgm:prSet presAssocID="{EB73EF78-611F-4CBE-9D46-1DA447BE199D}" presName="childText" presStyleLbl="lnNode1" presStyleIdx="3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5ADA6-4BF5-4B03-B210-5F9D55095F33}" type="pres">
      <dgm:prSet presAssocID="{DFF7E76A-5F01-4631-BFFF-1A8CE322D1DD}" presName="childComposite" presStyleCnt="0">
        <dgm:presLayoutVars>
          <dgm:chMax val="0"/>
          <dgm:chPref val="0"/>
        </dgm:presLayoutVars>
      </dgm:prSet>
      <dgm:spPr/>
    </dgm:pt>
    <dgm:pt modelId="{31B2A66A-7011-4784-AAC4-E45BF3984480}" type="pres">
      <dgm:prSet presAssocID="{DFF7E76A-5F01-4631-BFFF-1A8CE322D1DD}" presName="Image" presStyleLbl="node1" presStyleIdx="4" presStyleCnt="6" custLinFactX="100000" custLinFactNeighborX="156617"/>
      <dgm:spPr/>
    </dgm:pt>
    <dgm:pt modelId="{D1D1E19D-F0BB-4F4D-AFFC-910406C7F526}" type="pres">
      <dgm:prSet presAssocID="{DFF7E76A-5F01-4631-BFFF-1A8CE322D1DD}" presName="childText" presStyleLbl="lnNode1" presStyleIdx="4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34B173-F7B5-4304-A9A8-1F5C3D6B7945}" type="pres">
      <dgm:prSet presAssocID="{7D9F6C25-AAA4-4497-86AE-9896F13B5F03}" presName="childComposite" presStyleCnt="0">
        <dgm:presLayoutVars>
          <dgm:chMax val="0"/>
          <dgm:chPref val="0"/>
        </dgm:presLayoutVars>
      </dgm:prSet>
      <dgm:spPr/>
    </dgm:pt>
    <dgm:pt modelId="{522399C3-2363-43F2-9B2B-4CD24CC53B30}" type="pres">
      <dgm:prSet presAssocID="{7D9F6C25-AAA4-4497-86AE-9896F13B5F03}" presName="Image" presStyleLbl="node1" presStyleIdx="5" presStyleCnt="6" custLinFactX="100000" custLinFactNeighborX="156617"/>
      <dgm:spPr/>
    </dgm:pt>
    <dgm:pt modelId="{D4A06317-3A3D-4FBA-AF18-2D633DC71D7C}" type="pres">
      <dgm:prSet presAssocID="{7D9F6C25-AAA4-4497-86AE-9896F13B5F03}" presName="childText" presStyleLbl="lnNode1" presStyleIdx="5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A186053-2FDD-49F0-A467-D1650FDE8751}" srcId="{0ED861E6-F32D-45F5-81AD-9BE580657DC8}" destId="{B477D9DF-C6B4-445C-BCD6-475E06E760A0}" srcOrd="0" destOrd="0" parTransId="{7B7971B5-75E3-4B87-8A0A-4101B379D8DB}" sibTransId="{6971E34C-DC95-4E38-BB80-3E54B3008FDD}"/>
    <dgm:cxn modelId="{D66C9930-55E2-4B25-85F9-C96F534A8841}" srcId="{B477D9DF-C6B4-445C-BCD6-475E06E760A0}" destId="{EB73EF78-611F-4CBE-9D46-1DA447BE199D}" srcOrd="3" destOrd="0" parTransId="{7B54F5C5-75FF-4EFF-98E1-23FB9E21FDF5}" sibTransId="{4D24BA31-FD96-4254-9AF7-05500064AF50}"/>
    <dgm:cxn modelId="{57EF7EAF-5379-479C-B84B-FA5A767F8A66}" type="presOf" srcId="{399029B7-B7A1-412E-AE2D-302B32FF3DAF}" destId="{FF078AE3-0599-4BAC-A3E4-C420680E450C}" srcOrd="0" destOrd="0" presId="urn:microsoft.com/office/officeart/2008/layout/PictureAccentList"/>
    <dgm:cxn modelId="{761874BC-99EC-4FD5-8912-81692206781D}" srcId="{B477D9DF-C6B4-445C-BCD6-475E06E760A0}" destId="{1EEAD8B6-AEB6-4796-B3B4-9B9F4E5510A3}" srcOrd="1" destOrd="0" parTransId="{04106C94-513C-4468-ABE4-1B0777B27A1C}" sibTransId="{E639684B-61BC-4773-ADF5-0FCFA293A288}"/>
    <dgm:cxn modelId="{3D8CE3B3-7163-41C3-9343-38F963BA2369}" srcId="{B477D9DF-C6B4-445C-BCD6-475E06E760A0}" destId="{399029B7-B7A1-412E-AE2D-302B32FF3DAF}" srcOrd="0" destOrd="0" parTransId="{026AF1A1-227B-4D22-AACF-F81B168F7132}" sibTransId="{27B56F34-5868-40CD-B85F-9A03D8F07D6D}"/>
    <dgm:cxn modelId="{9E6247D6-3EE5-4186-A533-8C85CD754A17}" type="presOf" srcId="{8EB9661D-E94C-456D-8405-EDA391D0E5E7}" destId="{BA2DFDBA-6917-46F7-BF83-8E60C9CD2EF8}" srcOrd="0" destOrd="0" presId="urn:microsoft.com/office/officeart/2008/layout/PictureAccentList"/>
    <dgm:cxn modelId="{877EABCE-9DFA-4A90-9C1A-8F8B618FB672}" type="presOf" srcId="{0ED861E6-F32D-45F5-81AD-9BE580657DC8}" destId="{73C22A4F-F478-4DC1-B18E-865301E65CDF}" srcOrd="0" destOrd="0" presId="urn:microsoft.com/office/officeart/2008/layout/PictureAccentList"/>
    <dgm:cxn modelId="{05780CFA-AF1F-40E6-BE80-F26429698F1F}" srcId="{B477D9DF-C6B4-445C-BCD6-475E06E760A0}" destId="{DFF7E76A-5F01-4631-BFFF-1A8CE322D1DD}" srcOrd="4" destOrd="0" parTransId="{0990553F-D0CD-4F56-8820-A9AD64D1A975}" sibTransId="{D3B1A04F-6946-48B8-9097-BD052BCC361A}"/>
    <dgm:cxn modelId="{B6E6C6B3-8410-4E09-98C7-9800D41064A0}" type="presOf" srcId="{DFF7E76A-5F01-4631-BFFF-1A8CE322D1DD}" destId="{D1D1E19D-F0BB-4F4D-AFFC-910406C7F526}" srcOrd="0" destOrd="0" presId="urn:microsoft.com/office/officeart/2008/layout/PictureAccentList"/>
    <dgm:cxn modelId="{4640419C-8434-40F4-B64C-F157E288E815}" type="presOf" srcId="{B477D9DF-C6B4-445C-BCD6-475E06E760A0}" destId="{15B95B06-6469-491A-8873-D345185B6285}" srcOrd="0" destOrd="0" presId="urn:microsoft.com/office/officeart/2008/layout/PictureAccentList"/>
    <dgm:cxn modelId="{7D73A652-7D77-439B-9DF1-FCA59357B52C}" srcId="{B477D9DF-C6B4-445C-BCD6-475E06E760A0}" destId="{7D9F6C25-AAA4-4497-86AE-9896F13B5F03}" srcOrd="5" destOrd="0" parTransId="{718AA557-11A5-4A13-ADA6-AA77B3E17269}" sibTransId="{6EB890FF-AE82-4ABC-BF28-9E50F1046256}"/>
    <dgm:cxn modelId="{09126815-7988-4E9F-8AA5-C3CF8D023219}" type="presOf" srcId="{7D9F6C25-AAA4-4497-86AE-9896F13B5F03}" destId="{D4A06317-3A3D-4FBA-AF18-2D633DC71D7C}" srcOrd="0" destOrd="0" presId="urn:microsoft.com/office/officeart/2008/layout/PictureAccentList"/>
    <dgm:cxn modelId="{5D368A3F-D246-4E1B-BFC3-9AB5AEFE2744}" type="presOf" srcId="{EB73EF78-611F-4CBE-9D46-1DA447BE199D}" destId="{577EF173-76F8-49E7-9020-0A87150E3DD9}" srcOrd="0" destOrd="0" presId="urn:microsoft.com/office/officeart/2008/layout/PictureAccentList"/>
    <dgm:cxn modelId="{322E8C64-0348-4F33-9467-83D0166F2E8A}" srcId="{B477D9DF-C6B4-445C-BCD6-475E06E760A0}" destId="{8EB9661D-E94C-456D-8405-EDA391D0E5E7}" srcOrd="2" destOrd="0" parTransId="{245CB02D-54B9-4DAE-87C6-35C67D4A0D89}" sibTransId="{535E4388-CF22-4B57-B6B2-3CED31C8197A}"/>
    <dgm:cxn modelId="{E974F2CC-A5D8-44D0-8956-BFD5EB9E0B03}" type="presOf" srcId="{1EEAD8B6-AEB6-4796-B3B4-9B9F4E5510A3}" destId="{929B8630-725B-49BA-8D77-8C82E08742D7}" srcOrd="0" destOrd="0" presId="urn:microsoft.com/office/officeart/2008/layout/PictureAccentList"/>
    <dgm:cxn modelId="{BB6F2D5F-DDE7-45A4-A9CB-AA8E74B0F582}" type="presParOf" srcId="{73C22A4F-F478-4DC1-B18E-865301E65CDF}" destId="{DA54BA0D-6326-49D8-8477-71D5E548CE1B}" srcOrd="0" destOrd="0" presId="urn:microsoft.com/office/officeart/2008/layout/PictureAccentList"/>
    <dgm:cxn modelId="{7D26ECA5-5B13-42FF-BF37-390E4550CFB7}" type="presParOf" srcId="{DA54BA0D-6326-49D8-8477-71D5E548CE1B}" destId="{A283F016-5572-4DCA-8DD9-895173BDC618}" srcOrd="0" destOrd="0" presId="urn:microsoft.com/office/officeart/2008/layout/PictureAccentList"/>
    <dgm:cxn modelId="{DB43D98A-B850-4B26-B8AE-DC54DA63F160}" type="presParOf" srcId="{A283F016-5572-4DCA-8DD9-895173BDC618}" destId="{15B95B06-6469-491A-8873-D345185B6285}" srcOrd="0" destOrd="0" presId="urn:microsoft.com/office/officeart/2008/layout/PictureAccentList"/>
    <dgm:cxn modelId="{66A76061-745B-466E-A703-334154C25E8B}" type="presParOf" srcId="{DA54BA0D-6326-49D8-8477-71D5E548CE1B}" destId="{525308A4-E23E-4AF5-9E0C-BB513CAEBD28}" srcOrd="1" destOrd="0" presId="urn:microsoft.com/office/officeart/2008/layout/PictureAccentList"/>
    <dgm:cxn modelId="{090EFC99-9D64-44FE-8A13-19DF1931FC72}" type="presParOf" srcId="{525308A4-E23E-4AF5-9E0C-BB513CAEBD28}" destId="{D590ABD9-E32B-4F73-9231-7576B21C72F0}" srcOrd="0" destOrd="0" presId="urn:microsoft.com/office/officeart/2008/layout/PictureAccentList"/>
    <dgm:cxn modelId="{F248AD2F-5D4F-4073-AA92-1C1F16BC395D}" type="presParOf" srcId="{D590ABD9-E32B-4F73-9231-7576B21C72F0}" destId="{70958BC2-88CE-40E6-8180-F081DF948F9D}" srcOrd="0" destOrd="0" presId="urn:microsoft.com/office/officeart/2008/layout/PictureAccentList"/>
    <dgm:cxn modelId="{B1752318-6ACE-47E8-8B33-E2472AB17506}" type="presParOf" srcId="{D590ABD9-E32B-4F73-9231-7576B21C72F0}" destId="{FF078AE3-0599-4BAC-A3E4-C420680E450C}" srcOrd="1" destOrd="0" presId="urn:microsoft.com/office/officeart/2008/layout/PictureAccentList"/>
    <dgm:cxn modelId="{E43F3006-1DFF-4CDD-AF59-4E67E39234C6}" type="presParOf" srcId="{525308A4-E23E-4AF5-9E0C-BB513CAEBD28}" destId="{D0D60A68-6C17-471F-8D48-4EB9409FBCD1}" srcOrd="1" destOrd="0" presId="urn:microsoft.com/office/officeart/2008/layout/PictureAccentList"/>
    <dgm:cxn modelId="{F7E7BF67-87CA-48CE-AF1B-7CD7EAB30ECD}" type="presParOf" srcId="{D0D60A68-6C17-471F-8D48-4EB9409FBCD1}" destId="{59498E52-FF0D-4128-BFDD-92A58A4E2F62}" srcOrd="0" destOrd="0" presId="urn:microsoft.com/office/officeart/2008/layout/PictureAccentList"/>
    <dgm:cxn modelId="{176C37CB-C708-4825-B6B1-818B49271BE1}" type="presParOf" srcId="{D0D60A68-6C17-471F-8D48-4EB9409FBCD1}" destId="{929B8630-725B-49BA-8D77-8C82E08742D7}" srcOrd="1" destOrd="0" presId="urn:microsoft.com/office/officeart/2008/layout/PictureAccentList"/>
    <dgm:cxn modelId="{C78C4535-D17A-47CB-AD90-E3D2C69DFBC7}" type="presParOf" srcId="{525308A4-E23E-4AF5-9E0C-BB513CAEBD28}" destId="{0759BCD2-5F2D-4B30-9760-ED44ED882EE0}" srcOrd="2" destOrd="0" presId="urn:microsoft.com/office/officeart/2008/layout/PictureAccentList"/>
    <dgm:cxn modelId="{5E407C1D-52D8-4804-B936-8BA7FF2B2423}" type="presParOf" srcId="{0759BCD2-5F2D-4B30-9760-ED44ED882EE0}" destId="{4A967C11-CA01-4617-9035-CA96157F4764}" srcOrd="0" destOrd="0" presId="urn:microsoft.com/office/officeart/2008/layout/PictureAccentList"/>
    <dgm:cxn modelId="{1903597F-E572-43FF-9BA7-EBBEC6624941}" type="presParOf" srcId="{0759BCD2-5F2D-4B30-9760-ED44ED882EE0}" destId="{BA2DFDBA-6917-46F7-BF83-8E60C9CD2EF8}" srcOrd="1" destOrd="0" presId="urn:microsoft.com/office/officeart/2008/layout/PictureAccentList"/>
    <dgm:cxn modelId="{9EDB52B3-2097-443E-8875-27609906BC41}" type="presParOf" srcId="{525308A4-E23E-4AF5-9E0C-BB513CAEBD28}" destId="{6077FD51-D7B1-4267-BA74-D1045E1D58E0}" srcOrd="3" destOrd="0" presId="urn:microsoft.com/office/officeart/2008/layout/PictureAccentList"/>
    <dgm:cxn modelId="{F608349A-31EB-4C2C-A859-B693DAB04C27}" type="presParOf" srcId="{6077FD51-D7B1-4267-BA74-D1045E1D58E0}" destId="{79E78050-959B-4BD5-96CA-1621CC639B24}" srcOrd="0" destOrd="0" presId="urn:microsoft.com/office/officeart/2008/layout/PictureAccentList"/>
    <dgm:cxn modelId="{835AC456-C636-40D1-B99E-BE1F1D4EF0FE}" type="presParOf" srcId="{6077FD51-D7B1-4267-BA74-D1045E1D58E0}" destId="{577EF173-76F8-49E7-9020-0A87150E3DD9}" srcOrd="1" destOrd="0" presId="urn:microsoft.com/office/officeart/2008/layout/PictureAccentList"/>
    <dgm:cxn modelId="{4963B76B-C2D1-4516-8569-34E2C39A202B}" type="presParOf" srcId="{525308A4-E23E-4AF5-9E0C-BB513CAEBD28}" destId="{C455ADA6-4BF5-4B03-B210-5F9D55095F33}" srcOrd="4" destOrd="0" presId="urn:microsoft.com/office/officeart/2008/layout/PictureAccentList"/>
    <dgm:cxn modelId="{B95F6E39-DB0B-4864-B14C-F1C2AD2140F3}" type="presParOf" srcId="{C455ADA6-4BF5-4B03-B210-5F9D55095F33}" destId="{31B2A66A-7011-4784-AAC4-E45BF3984480}" srcOrd="0" destOrd="0" presId="urn:microsoft.com/office/officeart/2008/layout/PictureAccentList"/>
    <dgm:cxn modelId="{56FE07A1-EC1B-4031-A563-BE11FB0685FE}" type="presParOf" srcId="{C455ADA6-4BF5-4B03-B210-5F9D55095F33}" destId="{D1D1E19D-F0BB-4F4D-AFFC-910406C7F526}" srcOrd="1" destOrd="0" presId="urn:microsoft.com/office/officeart/2008/layout/PictureAccentList"/>
    <dgm:cxn modelId="{D8F51623-F3FF-4A91-B123-F8C6283A9C37}" type="presParOf" srcId="{525308A4-E23E-4AF5-9E0C-BB513CAEBD28}" destId="{2E34B173-F7B5-4304-A9A8-1F5C3D6B7945}" srcOrd="5" destOrd="0" presId="urn:microsoft.com/office/officeart/2008/layout/PictureAccentList"/>
    <dgm:cxn modelId="{DF5EBBEB-6CE2-4C91-9C9E-DB9AE851DE7E}" type="presParOf" srcId="{2E34B173-F7B5-4304-A9A8-1F5C3D6B7945}" destId="{522399C3-2363-43F2-9B2B-4CD24CC53B30}" srcOrd="0" destOrd="0" presId="urn:microsoft.com/office/officeart/2008/layout/PictureAccentList"/>
    <dgm:cxn modelId="{041865A9-C0D2-47CA-9864-E1359D841D8A}" type="presParOf" srcId="{2E34B173-F7B5-4304-A9A8-1F5C3D6B7945}" destId="{D4A06317-3A3D-4FBA-AF18-2D633DC71D7C}" srcOrd="1" destOrd="0" presId="urn:microsoft.com/office/officeart/2008/layout/PictureAccent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D861E6-F32D-45F5-81AD-9BE580657DC8}" type="doc">
      <dgm:prSet loTypeId="urn:microsoft.com/office/officeart/2008/layout/PictureAccent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B477D9DF-C6B4-445C-BCD6-475E06E760A0}">
      <dgm:prSet phldrT="[Text]" custT="1"/>
      <dgm:spPr/>
      <dgm:t>
        <a:bodyPr/>
        <a:lstStyle/>
        <a:p>
          <a:pPr rtl="0"/>
          <a:r>
            <a:rPr lang="fa-IR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ویژگی ها</a:t>
          </a:r>
          <a:endParaRPr lang="fa-IR" sz="66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7971B5-75E3-4B87-8A0A-4101B379D8DB}" type="par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6971E34C-DC95-4E38-BB80-3E54B3008FDD}" type="sibTrans" cxnId="{7A186053-2FDD-49F0-A467-D1650FDE8751}">
      <dgm:prSet/>
      <dgm:spPr/>
      <dgm:t>
        <a:bodyPr/>
        <a:lstStyle/>
        <a:p>
          <a:pPr rtl="1"/>
          <a:endParaRPr lang="fa-IR"/>
        </a:p>
      </dgm:t>
    </dgm:pt>
    <dgm:pt modelId="{399029B7-B7A1-412E-AE2D-302B32FF3DAF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آرمان­جویی و آرمان­گرایی</a:t>
          </a:r>
        </a:p>
      </dgm:t>
    </dgm:pt>
    <dgm:pt modelId="{026AF1A1-227B-4D22-AACF-F81B168F7132}" type="par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27B56F34-5868-40CD-B85F-9A03D8F07D6D}" type="sibTrans" cxnId="{3D8CE3B3-7163-41C3-9343-38F963BA2369}">
      <dgm:prSet/>
      <dgm:spPr/>
      <dgm:t>
        <a:bodyPr/>
        <a:lstStyle/>
        <a:p>
          <a:pPr rtl="1"/>
          <a:endParaRPr lang="fa-IR"/>
        </a:p>
      </dgm:t>
    </dgm:pt>
    <dgm:pt modelId="{EB73EF78-611F-4CBE-9D46-1DA447BE199D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زیبایی گرایی/ عشق به زیبایی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B54F5C5-75FF-4EFF-98E1-23FB9E21FDF5}" type="par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4D24BA31-FD96-4254-9AF7-05500064AF50}" type="sibTrans" cxnId="{D66C9930-55E2-4B25-85F9-C96F534A8841}">
      <dgm:prSet/>
      <dgm:spPr/>
      <dgm:t>
        <a:bodyPr/>
        <a:lstStyle/>
        <a:p>
          <a:pPr rtl="1"/>
          <a:endParaRPr lang="fa-IR"/>
        </a:p>
      </dgm:t>
    </dgm:pt>
    <dgm:pt modelId="{1EEAD8B6-AEB6-4796-B3B4-9B9F4E5510A3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مسؤولیت گرایی و مسؤولیت پذیری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4106C94-513C-4468-ABE4-1B0777B27A1C}" type="par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E639684B-61BC-4773-ADF5-0FCFA293A288}" type="sibTrans" cxnId="{761874BC-99EC-4FD5-8912-81692206781D}">
      <dgm:prSet/>
      <dgm:spPr/>
      <dgm:t>
        <a:bodyPr/>
        <a:lstStyle/>
        <a:p>
          <a:pPr rtl="1"/>
          <a:endParaRPr lang="fa-IR"/>
        </a:p>
      </dgm:t>
    </dgm:pt>
    <dgm:pt modelId="{8EB9661D-E94C-456D-8405-EDA391D0E5E7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استقلال طلبی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245CB02D-54B9-4DAE-87C6-35C67D4A0D89}" type="par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535E4388-CF22-4B57-B6B2-3CED31C8197A}" type="sibTrans" cxnId="{322E8C64-0348-4F33-9467-83D0166F2E8A}">
      <dgm:prSet/>
      <dgm:spPr/>
      <dgm:t>
        <a:bodyPr/>
        <a:lstStyle/>
        <a:p>
          <a:pPr rtl="1"/>
          <a:endParaRPr lang="fa-IR"/>
        </a:p>
      </dgm:t>
    </dgm:pt>
    <dgm:pt modelId="{DFF7E76A-5F01-4631-BFFF-1A8CE322D1DD}">
      <dgm:prSet phldrT="[Text]" custT="1"/>
      <dgm:spPr/>
      <dgm:t>
        <a:bodyPr/>
        <a:lstStyle/>
        <a:p>
          <a:pPr rtl="0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تخیل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0990553F-D0CD-4F56-8820-A9AD64D1A975}" type="par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D3B1A04F-6946-48B8-9097-BD052BCC361A}" type="sibTrans" cxnId="{05780CFA-AF1F-40E6-BE80-F26429698F1F}">
      <dgm:prSet/>
      <dgm:spPr/>
      <dgm:t>
        <a:bodyPr/>
        <a:lstStyle/>
        <a:p>
          <a:pPr rtl="1"/>
          <a:endParaRPr lang="fa-IR"/>
        </a:p>
      </dgm:t>
    </dgm:pt>
    <dgm:pt modelId="{7D9F6C25-AAA4-4497-86AE-9896F13B5F03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B Kourosh" pitchFamily="2" charset="-78"/>
            </a:rPr>
            <a:t>...</a:t>
          </a:r>
          <a:endParaRPr lang="fa-IR" sz="5400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cs typeface="B Kourosh" pitchFamily="2" charset="-78"/>
          </a:endParaRPr>
        </a:p>
      </dgm:t>
    </dgm:pt>
    <dgm:pt modelId="{718AA557-11A5-4A13-ADA6-AA77B3E17269}" type="par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6EB890FF-AE82-4ABC-BF28-9E50F1046256}" type="sibTrans" cxnId="{7D73A652-7D77-439B-9DF1-FCA59357B52C}">
      <dgm:prSet/>
      <dgm:spPr/>
      <dgm:t>
        <a:bodyPr/>
        <a:lstStyle/>
        <a:p>
          <a:pPr rtl="1"/>
          <a:endParaRPr lang="fa-IR"/>
        </a:p>
      </dgm:t>
    </dgm:pt>
    <dgm:pt modelId="{73C22A4F-F478-4DC1-B18E-865301E65CDF}" type="pres">
      <dgm:prSet presAssocID="{0ED861E6-F32D-45F5-81AD-9BE580657DC8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A54BA0D-6326-49D8-8477-71D5E548CE1B}" type="pres">
      <dgm:prSet presAssocID="{B477D9DF-C6B4-445C-BCD6-475E06E760A0}" presName="root" presStyleCnt="0">
        <dgm:presLayoutVars>
          <dgm:chMax/>
          <dgm:chPref val="4"/>
        </dgm:presLayoutVars>
      </dgm:prSet>
      <dgm:spPr/>
    </dgm:pt>
    <dgm:pt modelId="{A283F016-5572-4DCA-8DD9-895173BDC618}" type="pres">
      <dgm:prSet presAssocID="{B477D9DF-C6B4-445C-BCD6-475E06E760A0}" presName="rootComposite" presStyleCnt="0">
        <dgm:presLayoutVars/>
      </dgm:prSet>
      <dgm:spPr/>
    </dgm:pt>
    <dgm:pt modelId="{15B95B06-6469-491A-8873-D345185B6285}" type="pres">
      <dgm:prSet presAssocID="{B477D9DF-C6B4-445C-BCD6-475E06E760A0}" presName="rootText" presStyleLbl="node0" presStyleIdx="0" presStyleCnt="1" custScaleX="98116" custScaleY="10565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525308A4-E23E-4AF5-9E0C-BB513CAEBD28}" type="pres">
      <dgm:prSet presAssocID="{B477D9DF-C6B4-445C-BCD6-475E06E760A0}" presName="childShape" presStyleCnt="0">
        <dgm:presLayoutVars>
          <dgm:chMax val="0"/>
          <dgm:chPref val="0"/>
        </dgm:presLayoutVars>
      </dgm:prSet>
      <dgm:spPr/>
    </dgm:pt>
    <dgm:pt modelId="{D590ABD9-E32B-4F73-9231-7576B21C72F0}" type="pres">
      <dgm:prSet presAssocID="{399029B7-B7A1-412E-AE2D-302B32FF3DAF}" presName="childComposite" presStyleCnt="0">
        <dgm:presLayoutVars>
          <dgm:chMax val="0"/>
          <dgm:chPref val="0"/>
        </dgm:presLayoutVars>
      </dgm:prSet>
      <dgm:spPr/>
    </dgm:pt>
    <dgm:pt modelId="{70958BC2-88CE-40E6-8180-F081DF948F9D}" type="pres">
      <dgm:prSet presAssocID="{399029B7-B7A1-412E-AE2D-302B32FF3DAF}" presName="Image" presStyleLbl="node1" presStyleIdx="0" presStyleCnt="6" custLinFactX="100000" custLinFactNeighborX="156617"/>
      <dgm:spPr/>
    </dgm:pt>
    <dgm:pt modelId="{FF078AE3-0599-4BAC-A3E4-C420680E450C}" type="pres">
      <dgm:prSet presAssocID="{399029B7-B7A1-412E-AE2D-302B32FF3DAF}" presName="childText" presStyleLbl="lnNode1" presStyleIdx="0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D60A68-6C17-471F-8D48-4EB9409FBCD1}" type="pres">
      <dgm:prSet presAssocID="{1EEAD8B6-AEB6-4796-B3B4-9B9F4E5510A3}" presName="childComposite" presStyleCnt="0">
        <dgm:presLayoutVars>
          <dgm:chMax val="0"/>
          <dgm:chPref val="0"/>
        </dgm:presLayoutVars>
      </dgm:prSet>
      <dgm:spPr/>
    </dgm:pt>
    <dgm:pt modelId="{59498E52-FF0D-4128-BFDD-92A58A4E2F62}" type="pres">
      <dgm:prSet presAssocID="{1EEAD8B6-AEB6-4796-B3B4-9B9F4E5510A3}" presName="Image" presStyleLbl="node1" presStyleIdx="1" presStyleCnt="6" custLinFactX="100000" custLinFactNeighborX="156617"/>
      <dgm:spPr/>
    </dgm:pt>
    <dgm:pt modelId="{929B8630-725B-49BA-8D77-8C82E08742D7}" type="pres">
      <dgm:prSet presAssocID="{1EEAD8B6-AEB6-4796-B3B4-9B9F4E5510A3}" presName="childText" presStyleLbl="lnNode1" presStyleIdx="1" presStyleCnt="6" custScaleX="210467" custLinFactNeighborX="-17181" custLinFactNeighborY="-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59BCD2-5F2D-4B30-9760-ED44ED882EE0}" type="pres">
      <dgm:prSet presAssocID="{8EB9661D-E94C-456D-8405-EDA391D0E5E7}" presName="childComposite" presStyleCnt="0">
        <dgm:presLayoutVars>
          <dgm:chMax val="0"/>
          <dgm:chPref val="0"/>
        </dgm:presLayoutVars>
      </dgm:prSet>
      <dgm:spPr/>
    </dgm:pt>
    <dgm:pt modelId="{4A967C11-CA01-4617-9035-CA96157F4764}" type="pres">
      <dgm:prSet presAssocID="{8EB9661D-E94C-456D-8405-EDA391D0E5E7}" presName="Image" presStyleLbl="node1" presStyleIdx="2" presStyleCnt="6" custLinFactX="100000" custLinFactNeighborX="156617"/>
      <dgm:spPr/>
    </dgm:pt>
    <dgm:pt modelId="{BA2DFDBA-6917-46F7-BF83-8E60C9CD2EF8}" type="pres">
      <dgm:prSet presAssocID="{8EB9661D-E94C-456D-8405-EDA391D0E5E7}" presName="childText" presStyleLbl="lnNode1" presStyleIdx="2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77FD51-D7B1-4267-BA74-D1045E1D58E0}" type="pres">
      <dgm:prSet presAssocID="{EB73EF78-611F-4CBE-9D46-1DA447BE199D}" presName="childComposite" presStyleCnt="0">
        <dgm:presLayoutVars>
          <dgm:chMax val="0"/>
          <dgm:chPref val="0"/>
        </dgm:presLayoutVars>
      </dgm:prSet>
      <dgm:spPr/>
    </dgm:pt>
    <dgm:pt modelId="{79E78050-959B-4BD5-96CA-1621CC639B24}" type="pres">
      <dgm:prSet presAssocID="{EB73EF78-611F-4CBE-9D46-1DA447BE199D}" presName="Image" presStyleLbl="node1" presStyleIdx="3" presStyleCnt="6" custLinFactX="100000" custLinFactNeighborX="156617"/>
      <dgm:spPr/>
    </dgm:pt>
    <dgm:pt modelId="{577EF173-76F8-49E7-9020-0A87150E3DD9}" type="pres">
      <dgm:prSet presAssocID="{EB73EF78-611F-4CBE-9D46-1DA447BE199D}" presName="childText" presStyleLbl="lnNode1" presStyleIdx="3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55ADA6-4BF5-4B03-B210-5F9D55095F33}" type="pres">
      <dgm:prSet presAssocID="{DFF7E76A-5F01-4631-BFFF-1A8CE322D1DD}" presName="childComposite" presStyleCnt="0">
        <dgm:presLayoutVars>
          <dgm:chMax val="0"/>
          <dgm:chPref val="0"/>
        </dgm:presLayoutVars>
      </dgm:prSet>
      <dgm:spPr/>
    </dgm:pt>
    <dgm:pt modelId="{31B2A66A-7011-4784-AAC4-E45BF3984480}" type="pres">
      <dgm:prSet presAssocID="{DFF7E76A-5F01-4631-BFFF-1A8CE322D1DD}" presName="Image" presStyleLbl="node1" presStyleIdx="4" presStyleCnt="6" custLinFactX="100000" custLinFactNeighborX="156617"/>
      <dgm:spPr/>
    </dgm:pt>
    <dgm:pt modelId="{D1D1E19D-F0BB-4F4D-AFFC-910406C7F526}" type="pres">
      <dgm:prSet presAssocID="{DFF7E76A-5F01-4631-BFFF-1A8CE322D1DD}" presName="childText" presStyleLbl="lnNode1" presStyleIdx="4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E34B173-F7B5-4304-A9A8-1F5C3D6B7945}" type="pres">
      <dgm:prSet presAssocID="{7D9F6C25-AAA4-4497-86AE-9896F13B5F03}" presName="childComposite" presStyleCnt="0">
        <dgm:presLayoutVars>
          <dgm:chMax val="0"/>
          <dgm:chPref val="0"/>
        </dgm:presLayoutVars>
      </dgm:prSet>
      <dgm:spPr/>
    </dgm:pt>
    <dgm:pt modelId="{522399C3-2363-43F2-9B2B-4CD24CC53B30}" type="pres">
      <dgm:prSet presAssocID="{7D9F6C25-AAA4-4497-86AE-9896F13B5F03}" presName="Image" presStyleLbl="node1" presStyleIdx="5" presStyleCnt="6" custLinFactX="100000" custLinFactNeighborX="156617"/>
      <dgm:spPr/>
    </dgm:pt>
    <dgm:pt modelId="{D4A06317-3A3D-4FBA-AF18-2D633DC71D7C}" type="pres">
      <dgm:prSet presAssocID="{7D9F6C25-AAA4-4497-86AE-9896F13B5F03}" presName="childText" presStyleLbl="lnNode1" presStyleIdx="5" presStyleCnt="6" custScaleX="210467" custLinFactNeighborX="-16250" custLinFactNeighborY="-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E4AD9B0-458F-49BF-AB87-E4BAC7AE6275}" type="presOf" srcId="{0ED861E6-F32D-45F5-81AD-9BE580657DC8}" destId="{73C22A4F-F478-4DC1-B18E-865301E65CDF}" srcOrd="0" destOrd="0" presId="urn:microsoft.com/office/officeart/2008/layout/PictureAccentList"/>
    <dgm:cxn modelId="{9C0DD117-C97C-456F-B656-ECE0B6E4505F}" type="presOf" srcId="{399029B7-B7A1-412E-AE2D-302B32FF3DAF}" destId="{FF078AE3-0599-4BAC-A3E4-C420680E450C}" srcOrd="0" destOrd="0" presId="urn:microsoft.com/office/officeart/2008/layout/PictureAccentList"/>
    <dgm:cxn modelId="{DE0A8148-8F73-4C71-80EC-C136B59C569D}" type="presOf" srcId="{7D9F6C25-AAA4-4497-86AE-9896F13B5F03}" destId="{D4A06317-3A3D-4FBA-AF18-2D633DC71D7C}" srcOrd="0" destOrd="0" presId="urn:microsoft.com/office/officeart/2008/layout/PictureAccentList"/>
    <dgm:cxn modelId="{A4E98583-E0ED-45E2-8DAE-1FB76AB92405}" type="presOf" srcId="{1EEAD8B6-AEB6-4796-B3B4-9B9F4E5510A3}" destId="{929B8630-725B-49BA-8D77-8C82E08742D7}" srcOrd="0" destOrd="0" presId="urn:microsoft.com/office/officeart/2008/layout/PictureAccentList"/>
    <dgm:cxn modelId="{A83E735F-64E0-4103-BAD7-4837E482627C}" type="presOf" srcId="{8EB9661D-E94C-456D-8405-EDA391D0E5E7}" destId="{BA2DFDBA-6917-46F7-BF83-8E60C9CD2EF8}" srcOrd="0" destOrd="0" presId="urn:microsoft.com/office/officeart/2008/layout/PictureAccentList"/>
    <dgm:cxn modelId="{05780CFA-AF1F-40E6-BE80-F26429698F1F}" srcId="{B477D9DF-C6B4-445C-BCD6-475E06E760A0}" destId="{DFF7E76A-5F01-4631-BFFF-1A8CE322D1DD}" srcOrd="4" destOrd="0" parTransId="{0990553F-D0CD-4F56-8820-A9AD64D1A975}" sibTransId="{D3B1A04F-6946-48B8-9097-BD052BCC361A}"/>
    <dgm:cxn modelId="{761874BC-99EC-4FD5-8912-81692206781D}" srcId="{B477D9DF-C6B4-445C-BCD6-475E06E760A0}" destId="{1EEAD8B6-AEB6-4796-B3B4-9B9F4E5510A3}" srcOrd="1" destOrd="0" parTransId="{04106C94-513C-4468-ABE4-1B0777B27A1C}" sibTransId="{E639684B-61BC-4773-ADF5-0FCFA293A288}"/>
    <dgm:cxn modelId="{D66C9930-55E2-4B25-85F9-C96F534A8841}" srcId="{B477D9DF-C6B4-445C-BCD6-475E06E760A0}" destId="{EB73EF78-611F-4CBE-9D46-1DA447BE199D}" srcOrd="3" destOrd="0" parTransId="{7B54F5C5-75FF-4EFF-98E1-23FB9E21FDF5}" sibTransId="{4D24BA31-FD96-4254-9AF7-05500064AF50}"/>
    <dgm:cxn modelId="{322E8C64-0348-4F33-9467-83D0166F2E8A}" srcId="{B477D9DF-C6B4-445C-BCD6-475E06E760A0}" destId="{8EB9661D-E94C-456D-8405-EDA391D0E5E7}" srcOrd="2" destOrd="0" parTransId="{245CB02D-54B9-4DAE-87C6-35C67D4A0D89}" sibTransId="{535E4388-CF22-4B57-B6B2-3CED31C8197A}"/>
    <dgm:cxn modelId="{BD574D4C-ECF1-4F88-B87C-977F5FED3334}" type="presOf" srcId="{B477D9DF-C6B4-445C-BCD6-475E06E760A0}" destId="{15B95B06-6469-491A-8873-D345185B6285}" srcOrd="0" destOrd="0" presId="urn:microsoft.com/office/officeart/2008/layout/PictureAccentList"/>
    <dgm:cxn modelId="{D36650F6-9E3A-437B-BB5F-078AD69A77C6}" type="presOf" srcId="{DFF7E76A-5F01-4631-BFFF-1A8CE322D1DD}" destId="{D1D1E19D-F0BB-4F4D-AFFC-910406C7F526}" srcOrd="0" destOrd="0" presId="urn:microsoft.com/office/officeart/2008/layout/PictureAccentList"/>
    <dgm:cxn modelId="{3D8CE3B3-7163-41C3-9343-38F963BA2369}" srcId="{B477D9DF-C6B4-445C-BCD6-475E06E760A0}" destId="{399029B7-B7A1-412E-AE2D-302B32FF3DAF}" srcOrd="0" destOrd="0" parTransId="{026AF1A1-227B-4D22-AACF-F81B168F7132}" sibTransId="{27B56F34-5868-40CD-B85F-9A03D8F07D6D}"/>
    <dgm:cxn modelId="{3969F3BE-C10F-4880-ADC3-A82BA1EC6B99}" type="presOf" srcId="{EB73EF78-611F-4CBE-9D46-1DA447BE199D}" destId="{577EF173-76F8-49E7-9020-0A87150E3DD9}" srcOrd="0" destOrd="0" presId="urn:microsoft.com/office/officeart/2008/layout/PictureAccentList"/>
    <dgm:cxn modelId="{7D73A652-7D77-439B-9DF1-FCA59357B52C}" srcId="{B477D9DF-C6B4-445C-BCD6-475E06E760A0}" destId="{7D9F6C25-AAA4-4497-86AE-9896F13B5F03}" srcOrd="5" destOrd="0" parTransId="{718AA557-11A5-4A13-ADA6-AA77B3E17269}" sibTransId="{6EB890FF-AE82-4ABC-BF28-9E50F1046256}"/>
    <dgm:cxn modelId="{7A186053-2FDD-49F0-A467-D1650FDE8751}" srcId="{0ED861E6-F32D-45F5-81AD-9BE580657DC8}" destId="{B477D9DF-C6B4-445C-BCD6-475E06E760A0}" srcOrd="0" destOrd="0" parTransId="{7B7971B5-75E3-4B87-8A0A-4101B379D8DB}" sibTransId="{6971E34C-DC95-4E38-BB80-3E54B3008FDD}"/>
    <dgm:cxn modelId="{C44CDEB8-2E61-4A4B-87D5-6DC468A246F9}" type="presParOf" srcId="{73C22A4F-F478-4DC1-B18E-865301E65CDF}" destId="{DA54BA0D-6326-49D8-8477-71D5E548CE1B}" srcOrd="0" destOrd="0" presId="urn:microsoft.com/office/officeart/2008/layout/PictureAccentList"/>
    <dgm:cxn modelId="{7882F56E-5DF4-4803-BF82-601B42DBF549}" type="presParOf" srcId="{DA54BA0D-6326-49D8-8477-71D5E548CE1B}" destId="{A283F016-5572-4DCA-8DD9-895173BDC618}" srcOrd="0" destOrd="0" presId="urn:microsoft.com/office/officeart/2008/layout/PictureAccentList"/>
    <dgm:cxn modelId="{24D07C56-5EE9-4395-8E4D-AE8605EBBE5C}" type="presParOf" srcId="{A283F016-5572-4DCA-8DD9-895173BDC618}" destId="{15B95B06-6469-491A-8873-D345185B6285}" srcOrd="0" destOrd="0" presId="urn:microsoft.com/office/officeart/2008/layout/PictureAccentList"/>
    <dgm:cxn modelId="{13A0BE10-238E-45B0-80A8-356480CFB51A}" type="presParOf" srcId="{DA54BA0D-6326-49D8-8477-71D5E548CE1B}" destId="{525308A4-E23E-4AF5-9E0C-BB513CAEBD28}" srcOrd="1" destOrd="0" presId="urn:microsoft.com/office/officeart/2008/layout/PictureAccentList"/>
    <dgm:cxn modelId="{E7A3E929-AA06-4134-8F1E-5480DE75FBA5}" type="presParOf" srcId="{525308A4-E23E-4AF5-9E0C-BB513CAEBD28}" destId="{D590ABD9-E32B-4F73-9231-7576B21C72F0}" srcOrd="0" destOrd="0" presId="urn:microsoft.com/office/officeart/2008/layout/PictureAccentList"/>
    <dgm:cxn modelId="{A928D1FF-6D00-47FD-A7D0-A45E39662285}" type="presParOf" srcId="{D590ABD9-E32B-4F73-9231-7576B21C72F0}" destId="{70958BC2-88CE-40E6-8180-F081DF948F9D}" srcOrd="0" destOrd="0" presId="urn:microsoft.com/office/officeart/2008/layout/PictureAccentList"/>
    <dgm:cxn modelId="{F3891D65-1842-47F5-A563-F71BDB36D7D3}" type="presParOf" srcId="{D590ABD9-E32B-4F73-9231-7576B21C72F0}" destId="{FF078AE3-0599-4BAC-A3E4-C420680E450C}" srcOrd="1" destOrd="0" presId="urn:microsoft.com/office/officeart/2008/layout/PictureAccentList"/>
    <dgm:cxn modelId="{A0185F40-CE76-4510-A1EF-56FEF807FB39}" type="presParOf" srcId="{525308A4-E23E-4AF5-9E0C-BB513CAEBD28}" destId="{D0D60A68-6C17-471F-8D48-4EB9409FBCD1}" srcOrd="1" destOrd="0" presId="urn:microsoft.com/office/officeart/2008/layout/PictureAccentList"/>
    <dgm:cxn modelId="{9735B4EF-09B9-45FA-9844-1E80CA7EE511}" type="presParOf" srcId="{D0D60A68-6C17-471F-8D48-4EB9409FBCD1}" destId="{59498E52-FF0D-4128-BFDD-92A58A4E2F62}" srcOrd="0" destOrd="0" presId="urn:microsoft.com/office/officeart/2008/layout/PictureAccentList"/>
    <dgm:cxn modelId="{9C2DA85E-41BF-4F5E-BB6A-049E5230D2E6}" type="presParOf" srcId="{D0D60A68-6C17-471F-8D48-4EB9409FBCD1}" destId="{929B8630-725B-49BA-8D77-8C82E08742D7}" srcOrd="1" destOrd="0" presId="urn:microsoft.com/office/officeart/2008/layout/PictureAccentList"/>
    <dgm:cxn modelId="{E209EB1C-721A-4EDD-AF4C-1C2A4638DEEC}" type="presParOf" srcId="{525308A4-E23E-4AF5-9E0C-BB513CAEBD28}" destId="{0759BCD2-5F2D-4B30-9760-ED44ED882EE0}" srcOrd="2" destOrd="0" presId="urn:microsoft.com/office/officeart/2008/layout/PictureAccentList"/>
    <dgm:cxn modelId="{2BFF6214-A815-47E6-983C-041B7FFEF54E}" type="presParOf" srcId="{0759BCD2-5F2D-4B30-9760-ED44ED882EE0}" destId="{4A967C11-CA01-4617-9035-CA96157F4764}" srcOrd="0" destOrd="0" presId="urn:microsoft.com/office/officeart/2008/layout/PictureAccentList"/>
    <dgm:cxn modelId="{C2B14BC7-990D-4157-91EC-71BA950374EB}" type="presParOf" srcId="{0759BCD2-5F2D-4B30-9760-ED44ED882EE0}" destId="{BA2DFDBA-6917-46F7-BF83-8E60C9CD2EF8}" srcOrd="1" destOrd="0" presId="urn:microsoft.com/office/officeart/2008/layout/PictureAccentList"/>
    <dgm:cxn modelId="{520A0A02-8B01-4CEE-A417-987BE6464DE6}" type="presParOf" srcId="{525308A4-E23E-4AF5-9E0C-BB513CAEBD28}" destId="{6077FD51-D7B1-4267-BA74-D1045E1D58E0}" srcOrd="3" destOrd="0" presId="urn:microsoft.com/office/officeart/2008/layout/PictureAccentList"/>
    <dgm:cxn modelId="{04A30E86-7D29-45B2-B2A3-E1439B183FCC}" type="presParOf" srcId="{6077FD51-D7B1-4267-BA74-D1045E1D58E0}" destId="{79E78050-959B-4BD5-96CA-1621CC639B24}" srcOrd="0" destOrd="0" presId="urn:microsoft.com/office/officeart/2008/layout/PictureAccentList"/>
    <dgm:cxn modelId="{68ABA63C-47C1-475A-9426-FCCFFD438D00}" type="presParOf" srcId="{6077FD51-D7B1-4267-BA74-D1045E1D58E0}" destId="{577EF173-76F8-49E7-9020-0A87150E3DD9}" srcOrd="1" destOrd="0" presId="urn:microsoft.com/office/officeart/2008/layout/PictureAccentList"/>
    <dgm:cxn modelId="{99002E46-8B81-4B46-B5E8-D972AF57BE5A}" type="presParOf" srcId="{525308A4-E23E-4AF5-9E0C-BB513CAEBD28}" destId="{C455ADA6-4BF5-4B03-B210-5F9D55095F33}" srcOrd="4" destOrd="0" presId="urn:microsoft.com/office/officeart/2008/layout/PictureAccentList"/>
    <dgm:cxn modelId="{C6C1FA18-FB20-4203-ADD9-2BB1B4357D61}" type="presParOf" srcId="{C455ADA6-4BF5-4B03-B210-5F9D55095F33}" destId="{31B2A66A-7011-4784-AAC4-E45BF3984480}" srcOrd="0" destOrd="0" presId="urn:microsoft.com/office/officeart/2008/layout/PictureAccentList"/>
    <dgm:cxn modelId="{7669F084-62DD-4D93-8CD2-AA6053DBB25E}" type="presParOf" srcId="{C455ADA6-4BF5-4B03-B210-5F9D55095F33}" destId="{D1D1E19D-F0BB-4F4D-AFFC-910406C7F526}" srcOrd="1" destOrd="0" presId="urn:microsoft.com/office/officeart/2008/layout/PictureAccentList"/>
    <dgm:cxn modelId="{565517CA-486A-45FE-AE20-7CEB5B2B215D}" type="presParOf" srcId="{525308A4-E23E-4AF5-9E0C-BB513CAEBD28}" destId="{2E34B173-F7B5-4304-A9A8-1F5C3D6B7945}" srcOrd="5" destOrd="0" presId="urn:microsoft.com/office/officeart/2008/layout/PictureAccentList"/>
    <dgm:cxn modelId="{F55009A6-6C73-477D-9995-11037696389C}" type="presParOf" srcId="{2E34B173-F7B5-4304-A9A8-1F5C3D6B7945}" destId="{522399C3-2363-43F2-9B2B-4CD24CC53B30}" srcOrd="0" destOrd="0" presId="urn:microsoft.com/office/officeart/2008/layout/PictureAccentList"/>
    <dgm:cxn modelId="{87FB57FA-4AD0-4C17-916C-3CB3B116DEBF}" type="presParOf" srcId="{2E34B173-F7B5-4304-A9A8-1F5C3D6B7945}" destId="{D4A06317-3A3D-4FBA-AF18-2D633DC71D7C}" srcOrd="1" destOrd="0" presId="urn:microsoft.com/office/officeart/2008/layout/PictureAccent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83B1E7-B801-4C9C-8464-72B0A8EF64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8659290-2A59-4802-AC07-FAF52DD0C321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2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استدلالی</a:t>
          </a:r>
          <a:endParaRPr lang="fa-IR" sz="3200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CB7F72BD-2DE3-4CF9-848E-B2BE558502F2}" type="parTrans" cxnId="{5C61CCD5-211B-4F02-90EC-7AEC32BEF515}">
      <dgm:prSet/>
      <dgm:spPr/>
      <dgm:t>
        <a:bodyPr/>
        <a:lstStyle/>
        <a:p>
          <a:pPr rtl="1"/>
          <a:endParaRPr lang="fa-IR"/>
        </a:p>
      </dgm:t>
    </dgm:pt>
    <dgm:pt modelId="{AA8F5F42-538A-44A3-AB7E-9DA56A05234C}" type="sibTrans" cxnId="{5C61CCD5-211B-4F02-90EC-7AEC32BEF515}">
      <dgm:prSet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C0CF4E86-A13F-44A2-AFBE-45955D6860A1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11تا16 سال</a:t>
          </a:r>
          <a:endParaRPr lang="fa-IR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023C1B6D-0280-45C1-9043-8E874E252E32}" type="par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37197FC5-265C-4CF2-B762-557EE0989958}" type="sib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58FB92A2-A727-490B-A5F3-FFE12BABF252}" type="pres">
      <dgm:prSet presAssocID="{0E83B1E7-B801-4C9C-8464-72B0A8EF6469}" presName="linearFlow" presStyleCnt="0">
        <dgm:presLayoutVars>
          <dgm:resizeHandles val="exact"/>
        </dgm:presLayoutVars>
      </dgm:prSet>
      <dgm:spPr/>
    </dgm:pt>
    <dgm:pt modelId="{2B6A890B-347F-4988-8790-7F4AA44B0E97}" type="pres">
      <dgm:prSet presAssocID="{38659290-2A59-4802-AC07-FAF52DD0C3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17C44-C432-4966-80A2-31C51A4F8A81}" type="pres">
      <dgm:prSet presAssocID="{AA8F5F42-538A-44A3-AB7E-9DA56A05234C}" presName="sibTrans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8B3B3039-89E7-4AEE-B0FC-E36C973AB087}" type="pres">
      <dgm:prSet presAssocID="{AA8F5F42-538A-44A3-AB7E-9DA56A05234C}" presName="connectorText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6F27EE61-EE36-4D6F-8796-9731B29AFBB4}" type="pres">
      <dgm:prSet presAssocID="{C0CF4E86-A13F-44A2-AFBE-45955D6860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04B8C48-DBA3-4C87-8302-951B82FE3823}" srcId="{0E83B1E7-B801-4C9C-8464-72B0A8EF6469}" destId="{C0CF4E86-A13F-44A2-AFBE-45955D6860A1}" srcOrd="1" destOrd="0" parTransId="{023C1B6D-0280-45C1-9043-8E874E252E32}" sibTransId="{37197FC5-265C-4CF2-B762-557EE0989958}"/>
    <dgm:cxn modelId="{A7A74D7B-EB26-460E-A84E-C5229926ABC3}" type="presOf" srcId="{38659290-2A59-4802-AC07-FAF52DD0C321}" destId="{2B6A890B-347F-4988-8790-7F4AA44B0E97}" srcOrd="0" destOrd="0" presId="urn:microsoft.com/office/officeart/2005/8/layout/process2"/>
    <dgm:cxn modelId="{4EADF6BE-E7AC-4F80-BB32-CAB249AB00EB}" type="presOf" srcId="{0E83B1E7-B801-4C9C-8464-72B0A8EF6469}" destId="{58FB92A2-A727-490B-A5F3-FFE12BABF252}" srcOrd="0" destOrd="0" presId="urn:microsoft.com/office/officeart/2005/8/layout/process2"/>
    <dgm:cxn modelId="{03F194F8-E4E5-4C68-926E-CFF30CCB8D20}" type="presOf" srcId="{AA8F5F42-538A-44A3-AB7E-9DA56A05234C}" destId="{A9A17C44-C432-4966-80A2-31C51A4F8A81}" srcOrd="0" destOrd="0" presId="urn:microsoft.com/office/officeart/2005/8/layout/process2"/>
    <dgm:cxn modelId="{CA834116-E8C0-4C64-B946-2278D228CB35}" type="presOf" srcId="{C0CF4E86-A13F-44A2-AFBE-45955D6860A1}" destId="{6F27EE61-EE36-4D6F-8796-9731B29AFBB4}" srcOrd="0" destOrd="0" presId="urn:microsoft.com/office/officeart/2005/8/layout/process2"/>
    <dgm:cxn modelId="{4710A9D4-A406-4F49-BA51-FC3FE8A21775}" type="presOf" srcId="{AA8F5F42-538A-44A3-AB7E-9DA56A05234C}" destId="{8B3B3039-89E7-4AEE-B0FC-E36C973AB087}" srcOrd="1" destOrd="0" presId="urn:microsoft.com/office/officeart/2005/8/layout/process2"/>
    <dgm:cxn modelId="{5C61CCD5-211B-4F02-90EC-7AEC32BEF515}" srcId="{0E83B1E7-B801-4C9C-8464-72B0A8EF6469}" destId="{38659290-2A59-4802-AC07-FAF52DD0C321}" srcOrd="0" destOrd="0" parTransId="{CB7F72BD-2DE3-4CF9-848E-B2BE558502F2}" sibTransId="{AA8F5F42-538A-44A3-AB7E-9DA56A05234C}"/>
    <dgm:cxn modelId="{AE3C50E1-F16A-488E-8350-D3244C91B391}" type="presParOf" srcId="{58FB92A2-A727-490B-A5F3-FFE12BABF252}" destId="{2B6A890B-347F-4988-8790-7F4AA44B0E97}" srcOrd="0" destOrd="0" presId="urn:microsoft.com/office/officeart/2005/8/layout/process2"/>
    <dgm:cxn modelId="{1AF34588-8036-404D-9B96-63D0B8A4B752}" type="presParOf" srcId="{58FB92A2-A727-490B-A5F3-FFE12BABF252}" destId="{A9A17C44-C432-4966-80A2-31C51A4F8A81}" srcOrd="1" destOrd="0" presId="urn:microsoft.com/office/officeart/2005/8/layout/process2"/>
    <dgm:cxn modelId="{A5C802A5-1657-4D56-A5CD-BC72A69E6536}" type="presParOf" srcId="{A9A17C44-C432-4966-80A2-31C51A4F8A81}" destId="{8B3B3039-89E7-4AEE-B0FC-E36C973AB087}" srcOrd="0" destOrd="0" presId="urn:microsoft.com/office/officeart/2005/8/layout/process2"/>
    <dgm:cxn modelId="{9012A44D-89E0-4FCD-B582-458919FDA43E}" type="presParOf" srcId="{58FB92A2-A727-490B-A5F3-FFE12BABF252}" destId="{6F27EE61-EE36-4D6F-8796-9731B29AFBB4}" srcOrd="2" destOrd="0" presId="urn:microsoft.com/office/officeart/2005/8/layout/process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پذیرش واقناع 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مفهوم</a:t>
          </a:r>
          <a:endParaRPr lang="fa-IR" sz="4800" dirty="0"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 sz="2800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خلقت</a:t>
          </a:r>
          <a:endParaRPr lang="fa-IR" sz="4800" dirty="0"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 sz="2800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اعتقاداستوار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خودیابی</a:t>
          </a:r>
          <a:endParaRPr lang="fa-IR" sz="4800" dirty="0"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 sz="2800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حافظ(غیرت)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شاهرگ</a:t>
          </a:r>
          <a:endParaRPr lang="fa-IR" sz="4800" dirty="0"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 sz="2800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شناخت</a:t>
          </a:r>
          <a:endParaRPr lang="fa-IR" sz="4800" dirty="0"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 sz="2800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آثار</a:t>
          </a:r>
          <a:endParaRPr lang="fa-IR" sz="4800" dirty="0"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 sz="2800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مشارکت</a:t>
          </a:r>
          <a:endParaRPr lang="fa-IR" sz="4800" dirty="0"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 sz="2800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عواقب</a:t>
          </a:r>
          <a:endParaRPr lang="fa-IR" sz="4800" dirty="0"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 sz="2800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مشاهده</a:t>
          </a:r>
          <a:endParaRPr lang="fa-IR" sz="4800" dirty="0"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 sz="2800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330A0080-0694-4DEF-B696-FDB77F0571E9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تمثیل</a:t>
          </a:r>
          <a:endParaRPr lang="fa-IR" sz="4800" dirty="0">
            <a:cs typeface="B Shiraz" pitchFamily="2" charset="-78"/>
          </a:endParaRPr>
        </a:p>
      </dgm:t>
    </dgm:pt>
    <dgm:pt modelId="{7DFC90BE-C376-436B-AF46-A1E89E84AF29}" type="parTrans" cxnId="{4FA83629-69FA-457D-AB6C-4BABE2B461FB}">
      <dgm:prSet/>
      <dgm:spPr/>
      <dgm:t>
        <a:bodyPr/>
        <a:lstStyle/>
        <a:p>
          <a:pPr rtl="1"/>
          <a:endParaRPr lang="fa-IR" sz="2800"/>
        </a:p>
      </dgm:t>
    </dgm:pt>
    <dgm:pt modelId="{8ADA01BA-D546-4F35-B82A-3863E818AB81}" type="sib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برهان</a:t>
          </a:r>
          <a:endParaRPr lang="fa-IR" sz="4800" dirty="0"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 sz="2800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12646B8B-1311-43E5-A58B-E56A8D85C430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تجربه</a:t>
          </a:r>
          <a:endParaRPr lang="fa-IR" sz="4800" dirty="0">
            <a:cs typeface="B Shiraz" pitchFamily="2" charset="-78"/>
          </a:endParaRPr>
        </a:p>
      </dgm:t>
    </dgm:pt>
    <dgm:pt modelId="{ECB576E0-EFD1-4832-8B2F-4D9BA5DEBD45}" type="parTrans" cxnId="{E0B40A5E-B57D-4083-8B16-6270E1FEABCD}">
      <dgm:prSet/>
      <dgm:spPr/>
      <dgm:t>
        <a:bodyPr/>
        <a:lstStyle/>
        <a:p>
          <a:pPr rtl="1"/>
          <a:endParaRPr lang="fa-IR" sz="2800"/>
        </a:p>
      </dgm:t>
    </dgm:pt>
    <dgm:pt modelId="{D64C41E6-2942-4A0B-A329-41BFCED40F98}" type="sibTrans" cxnId="{E0B40A5E-B57D-4083-8B16-6270E1FEABCD}">
      <dgm:prSet/>
      <dgm:spPr/>
      <dgm:t>
        <a:bodyPr/>
        <a:lstStyle/>
        <a:p>
          <a:pPr rtl="1"/>
          <a:endParaRPr lang="fa-IR"/>
        </a:p>
      </dgm:t>
    </dgm:pt>
    <dgm:pt modelId="{431BE983-EAE4-4F54-AED9-46EA0F62677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فلسفه</a:t>
          </a:r>
          <a:endParaRPr lang="fa-IR" sz="4800" dirty="0">
            <a:cs typeface="B Shiraz" pitchFamily="2" charset="-78"/>
          </a:endParaRPr>
        </a:p>
      </dgm:t>
    </dgm:pt>
    <dgm:pt modelId="{3547F325-C882-48C1-AD71-6DCFEBFF4112}" type="parTrans" cxnId="{7BFC030A-389D-4643-BC62-655E04F380FB}">
      <dgm:prSet/>
      <dgm:spPr/>
      <dgm:t>
        <a:bodyPr/>
        <a:lstStyle/>
        <a:p>
          <a:pPr rtl="1"/>
          <a:endParaRPr lang="fa-IR" sz="2800"/>
        </a:p>
      </dgm:t>
    </dgm:pt>
    <dgm:pt modelId="{1EB492DB-DB58-4320-9D95-49AFEC36A638}" type="sibTrans" cxnId="{7BFC030A-389D-4643-BC62-655E04F380FB}">
      <dgm:prSet/>
      <dgm:spPr/>
      <dgm:t>
        <a:bodyPr/>
        <a:lstStyle/>
        <a:p>
          <a:pPr rtl="1"/>
          <a:endParaRPr lang="fa-IR"/>
        </a:p>
      </dgm:t>
    </dgm:pt>
    <dgm:pt modelId="{73C49F10-A3C6-4ACC-9888-AF17E6DE9520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ایمان</a:t>
          </a:r>
          <a:endParaRPr lang="fa-IR" sz="4800" dirty="0">
            <a:cs typeface="B Shiraz" pitchFamily="2" charset="-78"/>
          </a:endParaRPr>
        </a:p>
      </dgm:t>
    </dgm:pt>
    <dgm:pt modelId="{88FC2FE3-A247-40AE-B153-8C33E78068A8}" type="parTrans" cxnId="{B0A16737-4223-4F07-98F0-EAC3C3E69D29}">
      <dgm:prSet/>
      <dgm:spPr/>
      <dgm:t>
        <a:bodyPr/>
        <a:lstStyle/>
        <a:p>
          <a:pPr rtl="1"/>
          <a:endParaRPr lang="fa-IR"/>
        </a:p>
      </dgm:t>
    </dgm:pt>
    <dgm:pt modelId="{A1B51437-71C8-4F30-8169-4A791C7F77A0}" type="sibTrans" cxnId="{B0A16737-4223-4F07-98F0-EAC3C3E69D29}">
      <dgm:prSet/>
      <dgm:spPr/>
      <dgm:t>
        <a:bodyPr/>
        <a:lstStyle/>
        <a:p>
          <a:pPr rtl="1"/>
          <a:endParaRPr lang="fa-IR"/>
        </a:p>
      </dgm:t>
    </dgm:pt>
    <dgm:pt modelId="{CE6FD56F-828B-444F-ACB9-DD46F44C4923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کل شی</a:t>
          </a:r>
          <a:endParaRPr lang="fa-IR" sz="4800" dirty="0">
            <a:cs typeface="B Shiraz" pitchFamily="2" charset="-78"/>
          </a:endParaRPr>
        </a:p>
      </dgm:t>
    </dgm:pt>
    <dgm:pt modelId="{98E9C798-B88C-4F5F-BAF8-4CF70D39E10F}" type="parTrans" cxnId="{616FA8A2-0B20-41B5-8C93-A22D68E5ED20}">
      <dgm:prSet/>
      <dgm:spPr/>
      <dgm:t>
        <a:bodyPr/>
        <a:lstStyle/>
        <a:p>
          <a:pPr rtl="1"/>
          <a:endParaRPr lang="fa-IR"/>
        </a:p>
      </dgm:t>
    </dgm:pt>
    <dgm:pt modelId="{4786A441-44AF-45DD-8D5F-FDDDD03DED9D}" type="sibTrans" cxnId="{616FA8A2-0B20-41B5-8C93-A22D68E5ED20}">
      <dgm:prSet/>
      <dgm:spPr/>
      <dgm:t>
        <a:bodyPr/>
        <a:lstStyle/>
        <a:p>
          <a:pPr rtl="1"/>
          <a:endParaRPr lang="fa-IR"/>
        </a:p>
      </dgm:t>
    </dgm:pt>
    <dgm:pt modelId="{8449753F-3E2E-4AA7-9616-D654F1C1691B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800" dirty="0" smtClean="0">
              <a:cs typeface="B Shiraz" pitchFamily="2" charset="-78"/>
            </a:rPr>
            <a:t>شبهات</a:t>
          </a:r>
          <a:endParaRPr lang="fa-IR" sz="4800" dirty="0">
            <a:cs typeface="B Shiraz" pitchFamily="2" charset="-78"/>
          </a:endParaRPr>
        </a:p>
      </dgm:t>
    </dgm:pt>
    <dgm:pt modelId="{EF85ECCB-AE03-4637-9A1B-F9A8A89086CC}" type="parTrans" cxnId="{DC5979E6-13A9-4591-90C9-AFCB55DB7206}">
      <dgm:prSet/>
      <dgm:spPr/>
    </dgm:pt>
    <dgm:pt modelId="{6801DC65-6894-4331-ACC2-9DAD1DD01421}" type="sibTrans" cxnId="{DC5979E6-13A9-4591-90C9-AFCB55DB7206}">
      <dgm:prSet/>
      <dgm:spPr/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NeighborX="-3555" custLinFactNeighborY="-42936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6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6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6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63CE8A-868B-4872-9B81-A8B0AE903529}" type="pres">
      <dgm:prSet presAssocID="{3547F325-C882-48C1-AD71-6DCFEBFF4112}" presName="Name13" presStyleLbl="parChTrans1D2" presStyleIdx="3" presStyleCnt="16"/>
      <dgm:spPr/>
      <dgm:t>
        <a:bodyPr/>
        <a:lstStyle/>
        <a:p>
          <a:pPr rtl="1"/>
          <a:endParaRPr lang="fa-IR"/>
        </a:p>
      </dgm:t>
    </dgm:pt>
    <dgm:pt modelId="{2D4FB3DE-837E-418F-ABFF-6A1B370FA25B}" type="pres">
      <dgm:prSet presAssocID="{431BE983-EAE4-4F54-AED9-46EA0F626774}" presName="childText" presStyleLbl="bgAcc1" presStyleIdx="3" presStyleCnt="16" custScaleX="21377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6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51F2D0-2E2B-41CE-B356-97B4260C2F67}" type="pres">
      <dgm:prSet presAssocID="{7DFC90BE-C376-436B-AF46-A1E89E84AF29}" presName="Name13" presStyleLbl="parChTrans1D2" presStyleIdx="5" presStyleCnt="16"/>
      <dgm:spPr/>
      <dgm:t>
        <a:bodyPr/>
        <a:lstStyle/>
        <a:p>
          <a:pPr rtl="1"/>
          <a:endParaRPr lang="fa-IR"/>
        </a:p>
      </dgm:t>
    </dgm:pt>
    <dgm:pt modelId="{0FA75057-DD2C-4CA3-BC1C-C63F41B62AF2}" type="pres">
      <dgm:prSet presAssocID="{330A0080-0694-4DEF-B696-FDB77F0571E9}" presName="childText" presStyleLbl="bgAcc1" presStyleIdx="5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3CF52C-E6F7-49D7-A481-64DDBBA3AA51}" type="pres">
      <dgm:prSet presAssocID="{ECB576E0-EFD1-4832-8B2F-4D9BA5DEBD45}" presName="Name13" presStyleLbl="parChTrans1D2" presStyleIdx="6" presStyleCnt="16"/>
      <dgm:spPr/>
      <dgm:t>
        <a:bodyPr/>
        <a:lstStyle/>
        <a:p>
          <a:pPr rtl="1"/>
          <a:endParaRPr lang="fa-IR"/>
        </a:p>
      </dgm:t>
    </dgm:pt>
    <dgm:pt modelId="{9F9AA4DC-6359-41D9-92E9-F8CAA8117E63}" type="pres">
      <dgm:prSet presAssocID="{12646B8B-1311-43E5-A58B-E56A8D85C430}" presName="childText" presStyleLbl="bgAcc1" presStyleIdx="6" presStyleCnt="16" custScaleX="221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59A586-FDEE-453D-A7A7-7E4108654B96}" type="pres">
      <dgm:prSet presAssocID="{EF85ECCB-AE03-4637-9A1B-F9A8A89086CC}" presName="Name13" presStyleLbl="parChTrans1D2" presStyleIdx="7" presStyleCnt="16"/>
      <dgm:spPr/>
    </dgm:pt>
    <dgm:pt modelId="{02CDD61E-7078-4A2E-9D4C-040B14EBDBC0}" type="pres">
      <dgm:prSet presAssocID="{8449753F-3E2E-4AA7-9616-D654F1C1691B}" presName="childText" presStyleLbl="bgAcc1" presStyleIdx="7" presStyleCnt="16" custScaleX="1952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8" presStyleCnt="16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8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9" presStyleCnt="16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9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10" presStyleCnt="16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10" presStyleCnt="16" custScaleX="2222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11" presStyleCnt="16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11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3B1875-3C9D-40D9-A2D3-EB0FA1794BAD}" type="pres">
      <dgm:prSet presAssocID="{88FC2FE3-A247-40AE-B153-8C33E78068A8}" presName="Name13" presStyleLbl="parChTrans1D2" presStyleIdx="12" presStyleCnt="16"/>
      <dgm:spPr/>
      <dgm:t>
        <a:bodyPr/>
        <a:lstStyle/>
        <a:p>
          <a:pPr rtl="1"/>
          <a:endParaRPr lang="fa-IR"/>
        </a:p>
      </dgm:t>
    </dgm:pt>
    <dgm:pt modelId="{F19C0955-EF20-48EB-AD39-3BF39CA18617}" type="pres">
      <dgm:prSet presAssocID="{73C49F10-A3C6-4ACC-9888-AF17E6DE9520}" presName="childText" presStyleLbl="bgAcc1" presStyleIdx="12" presStyleCnt="16" custScaleX="220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3" presStyleCnt="16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3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73ADA2-8592-48C6-96D5-0542200BBE3D}" type="pres">
      <dgm:prSet presAssocID="{98E9C798-B88C-4F5F-BAF8-4CF70D39E10F}" presName="Name13" presStyleLbl="parChTrans1D2" presStyleIdx="14" presStyleCnt="16"/>
      <dgm:spPr/>
      <dgm:t>
        <a:bodyPr/>
        <a:lstStyle/>
        <a:p>
          <a:pPr rtl="1"/>
          <a:endParaRPr lang="fa-IR"/>
        </a:p>
      </dgm:t>
    </dgm:pt>
    <dgm:pt modelId="{494F3A32-A60E-40FB-B834-0FC99CB2A274}" type="pres">
      <dgm:prSet presAssocID="{CE6FD56F-828B-444F-ACB9-DD46F44C4923}" presName="childText" presStyleLbl="bgAcc1" presStyleIdx="14" presStyleCnt="16" custScaleX="22152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5" presStyleCnt="16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5" presStyleCnt="16" custScaleX="2218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5E22AB-7E78-4678-BF2D-48E190A7D9AC}" srcId="{2A32FCF4-C4AE-4115-B45F-6438B1859B44}" destId="{3339C755-DE37-4A47-83B6-2BE7E7A238FF}" srcOrd="4" destOrd="0" parTransId="{F7C5086C-49DE-4D60-9C06-8EBD57DAB48E}" sibTransId="{D229D3DF-5AA6-4E8B-980C-817C4029FA35}"/>
    <dgm:cxn modelId="{158AC473-CE57-454B-986C-E2F4C1537272}" type="presOf" srcId="{B998CAFF-727E-40F5-86E8-B4C90788C839}" destId="{75DAFB7B-DA14-42BF-9871-D0031B5431A1}" srcOrd="0" destOrd="0" presId="urn:microsoft.com/office/officeart/2005/8/layout/hierarchy3"/>
    <dgm:cxn modelId="{E378DABA-619D-4BB3-86FA-61A8A35D2718}" type="presOf" srcId="{9062C47C-3DB2-419D-A17D-AEF1AB95EF6E}" destId="{07E027E7-792E-4CF7-8F64-E915D6E0E4AB}" srcOrd="0" destOrd="0" presId="urn:microsoft.com/office/officeart/2005/8/layout/hierarchy3"/>
    <dgm:cxn modelId="{D6E83D99-008C-47B9-A702-F2F17BE2DBC1}" type="presOf" srcId="{CE6FD56F-828B-444F-ACB9-DD46F44C4923}" destId="{494F3A32-A60E-40FB-B834-0FC99CB2A274}" srcOrd="0" destOrd="0" presId="urn:microsoft.com/office/officeart/2005/8/layout/hierarchy3"/>
    <dgm:cxn modelId="{83D2F99F-8FDA-4356-8813-1944F264C196}" type="presOf" srcId="{5BBFA04F-0679-4E9E-9035-59D11295E275}" destId="{CB9B4C4D-A430-4A9A-9902-E3969A364444}" srcOrd="0" destOrd="0" presId="urn:microsoft.com/office/officeart/2005/8/layout/hierarchy3"/>
    <dgm:cxn modelId="{993926B7-B3EB-4494-A43A-892E6A9CDE90}" type="presOf" srcId="{53C4E6F6-FCEA-4ABB-A04F-2858464969EE}" destId="{9E0B7AB4-44CA-4379-9C76-501B5CCFE623}" srcOrd="0" destOrd="0" presId="urn:microsoft.com/office/officeart/2005/8/layout/hierarchy3"/>
    <dgm:cxn modelId="{12C7ECD4-B9FF-47E9-A090-10017BB20DBF}" type="presOf" srcId="{3339C755-DE37-4A47-83B6-2BE7E7A238FF}" destId="{EB641E0E-1021-4BFB-AF49-E7714243CF5D}" srcOrd="0" destOrd="0" presId="urn:microsoft.com/office/officeart/2005/8/layout/hierarchy3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D801948B-8A3C-4936-B5A7-E6BF6BF71C46}" type="presOf" srcId="{431BE983-EAE4-4F54-AED9-46EA0F626774}" destId="{2D4FB3DE-837E-418F-ABFF-6A1B370FA25B}" srcOrd="0" destOrd="0" presId="urn:microsoft.com/office/officeart/2005/8/layout/hierarchy3"/>
    <dgm:cxn modelId="{F1AE8789-9388-4038-AC88-1322E8D601D9}" type="presOf" srcId="{3523AE4C-2207-4AED-BC82-FD618ADBB7CC}" destId="{A7A66D9B-A2FC-4A94-A006-ED9C2FB0A343}" srcOrd="0" destOrd="0" presId="urn:microsoft.com/office/officeart/2005/8/layout/hierarchy3"/>
    <dgm:cxn modelId="{616FA8A2-0B20-41B5-8C93-A22D68E5ED20}" srcId="{2A32FCF4-C4AE-4115-B45F-6438B1859B44}" destId="{CE6FD56F-828B-444F-ACB9-DD46F44C4923}" srcOrd="3" destOrd="0" parTransId="{98E9C798-B88C-4F5F-BAF8-4CF70D39E10F}" sibTransId="{4786A441-44AF-45DD-8D5F-FDDDD03DED9D}"/>
    <dgm:cxn modelId="{5C911AC7-3802-486A-AFA8-23A306C9CFC0}" type="presOf" srcId="{81D12433-0B4C-4F49-9AAD-B8ABA99E45F4}" destId="{666977F4-25FE-4BE2-9414-0EC491ADE731}" srcOrd="0" destOrd="0" presId="urn:microsoft.com/office/officeart/2005/8/layout/hierarchy3"/>
    <dgm:cxn modelId="{3E10490C-F639-476C-84C0-9E7D1A176FED}" type="presOf" srcId="{2A32FCF4-C4AE-4115-B45F-6438B1859B44}" destId="{AEDAD46B-E0F4-4E41-9C87-D6CF00EFE4AC}" srcOrd="1" destOrd="0" presId="urn:microsoft.com/office/officeart/2005/8/layout/hierarchy3"/>
    <dgm:cxn modelId="{A864815C-1245-4956-9CE9-FD4D2889E828}" type="presOf" srcId="{1344D75F-D84D-4CC2-A88D-5C34C1DC2A36}" destId="{FB8B9880-B354-4165-8D8B-FA0A7B2CA528}" srcOrd="0" destOrd="0" presId="urn:microsoft.com/office/officeart/2005/8/layout/hierarchy3"/>
    <dgm:cxn modelId="{CA44E947-6B90-4B90-90AD-12E0FC6EC94E}" type="presOf" srcId="{7DFC90BE-C376-436B-AF46-A1E89E84AF29}" destId="{FA51F2D0-2E2B-41CE-B356-97B4260C2F67}" srcOrd="0" destOrd="0" presId="urn:microsoft.com/office/officeart/2005/8/layout/hierarchy3"/>
    <dgm:cxn modelId="{BBE55806-34C2-4A7F-B319-8E69B0571C92}" type="presOf" srcId="{250063AD-BF68-4437-9F04-17DDF7C98284}" destId="{451011AA-BDF4-4BC8-9059-9B4504A89CCB}" srcOrd="0" destOrd="0" presId="urn:microsoft.com/office/officeart/2005/8/layout/hierarchy3"/>
    <dgm:cxn modelId="{C83DD6ED-B647-4230-8C90-D16259878E24}" type="presOf" srcId="{9261AD4A-5DD2-48FC-A826-8DCF505E3692}" destId="{06C4DD0F-1F84-4838-AD1F-470BA6027A23}" srcOrd="0" destOrd="0" presId="urn:microsoft.com/office/officeart/2005/8/layout/hierarchy3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C05E6583-259C-4664-A81F-1E8D60119311}" type="presOf" srcId="{88C398F4-C471-423E-B12E-86A8B7B3BC8F}" destId="{231DCD4F-DEA4-4D84-BA8E-D600EAEC752F}" srcOrd="0" destOrd="0" presId="urn:microsoft.com/office/officeart/2005/8/layout/hierarchy3"/>
    <dgm:cxn modelId="{83724ABC-D298-4C4F-A600-893077CD059C}" type="presOf" srcId="{35A7E8AE-4C74-4DA6-AD2A-ACCD334ADD92}" destId="{F48D42D1-90F9-427A-8F91-A480233CE5C1}" srcOrd="0" destOrd="0" presId="urn:microsoft.com/office/officeart/2005/8/layout/hierarchy3"/>
    <dgm:cxn modelId="{9BA21FAD-3FE4-44BA-A1C1-A60EA6381D92}" type="presOf" srcId="{53C4E6F6-FCEA-4ABB-A04F-2858464969EE}" destId="{F496A7F6-EDBF-465A-90B8-340C6A06F321}" srcOrd="1" destOrd="0" presId="urn:microsoft.com/office/officeart/2005/8/layout/hierarchy3"/>
    <dgm:cxn modelId="{C980C22D-C222-4194-BC33-D6827D81B605}" type="presOf" srcId="{8449753F-3E2E-4AA7-9616-D654F1C1691B}" destId="{02CDD61E-7078-4A2E-9D4C-040B14EBDBC0}" srcOrd="0" destOrd="0" presId="urn:microsoft.com/office/officeart/2005/8/layout/hierarchy3"/>
    <dgm:cxn modelId="{77CA5518-9434-425B-B177-EC06CF620D73}" type="presOf" srcId="{12646B8B-1311-43E5-A58B-E56A8D85C430}" destId="{9F9AA4DC-6359-41D9-92E9-F8CAA8117E63}" srcOrd="0" destOrd="0" presId="urn:microsoft.com/office/officeart/2005/8/layout/hierarchy3"/>
    <dgm:cxn modelId="{F07E0098-7D95-448C-BAF4-ECE1264ABAA8}" type="presOf" srcId="{330A0080-0694-4DEF-B696-FDB77F0571E9}" destId="{0FA75057-DD2C-4CA3-BC1C-C63F41B62AF2}" srcOrd="0" destOrd="0" presId="urn:microsoft.com/office/officeart/2005/8/layout/hierarchy3"/>
    <dgm:cxn modelId="{E8DDE4CA-900E-4A69-8EBB-4C1394E5D2EF}" type="presOf" srcId="{CE7372F8-EFD3-4BB0-A945-8F7679FB1E1B}" destId="{73E83F1B-93C2-4ABC-920E-FD0E88B79CB2}" srcOrd="1" destOrd="0" presId="urn:microsoft.com/office/officeart/2005/8/layout/hierarchy3"/>
    <dgm:cxn modelId="{D1F2047A-0559-4909-8751-42DC8F3520E1}" srcId="{2A32FCF4-C4AE-4115-B45F-6438B1859B44}" destId="{F1D62FB2-BB06-415D-AB7A-BF3CB1628636}" srcOrd="2" destOrd="0" parTransId="{B998CAFF-727E-40F5-86E8-B4C90788C839}" sibTransId="{77E5C347-48DF-46EB-86BB-39CAD2BC27AD}"/>
    <dgm:cxn modelId="{8054EA60-92B1-43F4-AF9C-40BEC1604D81}" type="presOf" srcId="{CE7372F8-EFD3-4BB0-A945-8F7679FB1E1B}" destId="{DE8C7D24-297A-4363-8AFD-F1CCE6F0BF8D}" srcOrd="0" destOrd="0" presId="urn:microsoft.com/office/officeart/2005/8/layout/hierarchy3"/>
    <dgm:cxn modelId="{EDE86D98-9AF7-4385-8220-5439B7D3B275}" type="presOf" srcId="{DFD3E715-6B05-4FC2-8D3B-6E47A49CEEBB}" destId="{F2EE9295-44FD-4DA0-AB63-53750325564F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E0B40A5E-B57D-4083-8B16-6270E1FEABCD}" srcId="{53C4E6F6-FCEA-4ABB-A04F-2858464969EE}" destId="{12646B8B-1311-43E5-A58B-E56A8D85C430}" srcOrd="6" destOrd="0" parTransId="{ECB576E0-EFD1-4832-8B2F-4D9BA5DEBD45}" sibTransId="{D64C41E6-2942-4A0B-A329-41BFCED40F98}"/>
    <dgm:cxn modelId="{D90BB602-C068-40E0-9AB3-F9D36D703787}" type="presOf" srcId="{3547F325-C882-48C1-AD71-6DCFEBFF4112}" destId="{CC63CE8A-868B-4872-9B81-A8B0AE903529}" srcOrd="0" destOrd="0" presId="urn:microsoft.com/office/officeart/2005/8/layout/hierarchy3"/>
    <dgm:cxn modelId="{85F44E0B-670D-4437-9278-296A31DBCF7A}" type="presOf" srcId="{88FC2FE3-A247-40AE-B153-8C33E78068A8}" destId="{843B1875-3C9D-40D9-A2D3-EB0FA1794BAD}" srcOrd="0" destOrd="0" presId="urn:microsoft.com/office/officeart/2005/8/layout/hierarchy3"/>
    <dgm:cxn modelId="{CBD12E45-D369-47CD-8522-6A1BBEACFBDC}" type="presOf" srcId="{ECB576E0-EFD1-4832-8B2F-4D9BA5DEBD45}" destId="{9A3CF52C-E6F7-49D7-A481-64DDBBA3AA51}" srcOrd="0" destOrd="0" presId="urn:microsoft.com/office/officeart/2005/8/layout/hierarchy3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7BFC030A-389D-4643-BC62-655E04F380FB}" srcId="{53C4E6F6-FCEA-4ABB-A04F-2858464969EE}" destId="{431BE983-EAE4-4F54-AED9-46EA0F626774}" srcOrd="3" destOrd="0" parTransId="{3547F325-C882-48C1-AD71-6DCFEBFF4112}" sibTransId="{1EB492DB-DB58-4320-9D95-49AFEC36A638}"/>
    <dgm:cxn modelId="{3025D0FD-E015-4F97-9FFF-10C20A3E4A8E}" type="presOf" srcId="{48322CF2-EB30-4CA2-BA60-12E1703A5E17}" destId="{3426F8C7-6202-4B8E-AB7A-3FA6FE6C434B}" srcOrd="0" destOrd="0" presId="urn:microsoft.com/office/officeart/2005/8/layout/hierarchy3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1AFCDD44-5B74-442D-86B0-E09E54C748F5}" type="presOf" srcId="{0EEAEF7F-4290-48D2-88D1-85BE8F2783C7}" destId="{13695737-BF9B-437E-9E6A-CF4E54C612A5}" srcOrd="0" destOrd="0" presId="urn:microsoft.com/office/officeart/2005/8/layout/hierarchy3"/>
    <dgm:cxn modelId="{C3E00C12-9CFE-4D71-A460-8F97CCF16EA5}" type="presOf" srcId="{60BA06DE-FA38-450D-93E8-0FEBCCD46BCF}" destId="{81C47699-5DE4-46DF-8A25-044B29681700}" srcOrd="0" destOrd="0" presId="urn:microsoft.com/office/officeart/2005/8/layout/hierarchy3"/>
    <dgm:cxn modelId="{72F5A76E-AD7D-40E9-BE09-419FC3AB6F36}" type="presOf" srcId="{4A135462-5A26-4E42-9F95-005591EB0F5D}" destId="{BAF7562C-A95E-44A9-810F-E45C0070EE6C}" srcOrd="0" destOrd="0" presId="urn:microsoft.com/office/officeart/2005/8/layout/hierarchy3"/>
    <dgm:cxn modelId="{D2F83551-FEDB-4330-A8FC-28E08D90DBA9}" type="presOf" srcId="{77B5C1B1-63F2-4E79-AE18-1F97A30C82C1}" destId="{CBBC5604-1308-4ABF-AF9B-1F1289D14F9A}" srcOrd="0" destOrd="0" presId="urn:microsoft.com/office/officeart/2005/8/layout/hierarchy3"/>
    <dgm:cxn modelId="{481881F1-0F0C-4F88-A4DB-68DE1D1676DD}" type="presOf" srcId="{3A2BBD0E-FD57-41EC-A6AA-CB9886F0C8B4}" destId="{C344F993-C763-4354-B491-C77131D5DCE3}" srcOrd="0" destOrd="0" presId="urn:microsoft.com/office/officeart/2005/8/layout/hierarchy3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DC5979E6-13A9-4591-90C9-AFCB55DB7206}" srcId="{53C4E6F6-FCEA-4ABB-A04F-2858464969EE}" destId="{8449753F-3E2E-4AA7-9616-D654F1C1691B}" srcOrd="7" destOrd="0" parTransId="{EF85ECCB-AE03-4637-9A1B-F9A8A89086CC}" sibTransId="{6801DC65-6894-4331-ACC2-9DAD1DD01421}"/>
    <dgm:cxn modelId="{E4FD8AD4-8EA5-49FE-BAE3-1EB99E3E3E95}" type="presOf" srcId="{73C49F10-A3C6-4ACC-9888-AF17E6DE9520}" destId="{F19C0955-EF20-48EB-AD39-3BF39CA18617}" srcOrd="0" destOrd="0" presId="urn:microsoft.com/office/officeart/2005/8/layout/hierarchy3"/>
    <dgm:cxn modelId="{1BC9B606-738E-4B0F-8FDA-E7345A88ECE0}" type="presOf" srcId="{98E9C798-B88C-4F5F-BAF8-4CF70D39E10F}" destId="{C773ADA2-8592-48C6-96D5-0542200BBE3D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F06ADF56-CEDB-4726-9F96-317AB5A9DCDC}" type="presOf" srcId="{2A32FCF4-C4AE-4115-B45F-6438B1859B44}" destId="{866247F8-5F01-4644-8076-6E8C9CDB3FB7}" srcOrd="0" destOrd="0" presId="urn:microsoft.com/office/officeart/2005/8/layout/hierarchy3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4D10B27A-FDE5-4E9F-8456-9F6837C720CC}" type="presOf" srcId="{EF85ECCB-AE03-4637-9A1B-F9A8A89086CC}" destId="{4959A586-FDEE-453D-A7A7-7E4108654B96}" srcOrd="0" destOrd="0" presId="urn:microsoft.com/office/officeart/2005/8/layout/hierarchy3"/>
    <dgm:cxn modelId="{B0A16737-4223-4F07-98F0-EAC3C3E69D29}" srcId="{2A32FCF4-C4AE-4115-B45F-6438B1859B44}" destId="{73C49F10-A3C6-4ACC-9888-AF17E6DE9520}" srcOrd="1" destOrd="0" parTransId="{88FC2FE3-A247-40AE-B153-8C33E78068A8}" sibTransId="{A1B51437-71C8-4F30-8169-4A791C7F77A0}"/>
    <dgm:cxn modelId="{0FCC535D-89D2-465B-8A9E-3630851A69F9}" type="presOf" srcId="{F1D9B506-DA49-4C54-A706-6D703700AF1C}" destId="{C3B2B853-B3A6-48BD-A28B-1C3A73E203D2}" srcOrd="0" destOrd="0" presId="urn:microsoft.com/office/officeart/2005/8/layout/hierarchy3"/>
    <dgm:cxn modelId="{4FA83629-69FA-457D-AB6C-4BABE2B461FB}" srcId="{53C4E6F6-FCEA-4ABB-A04F-2858464969EE}" destId="{330A0080-0694-4DEF-B696-FDB77F0571E9}" srcOrd="5" destOrd="0" parTransId="{7DFC90BE-C376-436B-AF46-A1E89E84AF29}" sibTransId="{8ADA01BA-D546-4F35-B82A-3863E818AB81}"/>
    <dgm:cxn modelId="{AC4B5DA7-37F9-4165-BEBE-F3896A746FFF}" type="presOf" srcId="{F1D62FB2-BB06-415D-AB7A-BF3CB1628636}" destId="{A98C9042-C428-4D93-857E-E3F66BB453BD}" srcOrd="0" destOrd="0" presId="urn:microsoft.com/office/officeart/2005/8/layout/hierarchy3"/>
    <dgm:cxn modelId="{309B74E6-91DD-4669-940C-E8EB7983B419}" type="presOf" srcId="{F7C5086C-49DE-4D60-9C06-8EBD57DAB48E}" destId="{D509159C-4BE0-4B03-B6EC-A1D8274EC743}" srcOrd="0" destOrd="0" presId="urn:microsoft.com/office/officeart/2005/8/layout/hierarchy3"/>
    <dgm:cxn modelId="{DBA6EB5A-36F6-4049-B984-CA4C78E6C0AC}" type="presParOf" srcId="{FB8B9880-B354-4165-8D8B-FA0A7B2CA528}" destId="{5CE0DE88-92D6-4328-9B0E-233FD14189CD}" srcOrd="0" destOrd="0" presId="urn:microsoft.com/office/officeart/2005/8/layout/hierarchy3"/>
    <dgm:cxn modelId="{60BEF448-4D99-4BAD-A8F3-3896EDBE8166}" type="presParOf" srcId="{5CE0DE88-92D6-4328-9B0E-233FD14189CD}" destId="{41EA1568-C71C-46F0-8B64-12342EA91B1B}" srcOrd="0" destOrd="0" presId="urn:microsoft.com/office/officeart/2005/8/layout/hierarchy3"/>
    <dgm:cxn modelId="{2F2AEA3C-F9C3-4D3D-9E5D-C746C7269246}" type="presParOf" srcId="{41EA1568-C71C-46F0-8B64-12342EA91B1B}" destId="{9E0B7AB4-44CA-4379-9C76-501B5CCFE623}" srcOrd="0" destOrd="0" presId="urn:microsoft.com/office/officeart/2005/8/layout/hierarchy3"/>
    <dgm:cxn modelId="{0A4CF660-8CDE-462F-9615-2E4E728839B8}" type="presParOf" srcId="{41EA1568-C71C-46F0-8B64-12342EA91B1B}" destId="{F496A7F6-EDBF-465A-90B8-340C6A06F321}" srcOrd="1" destOrd="0" presId="urn:microsoft.com/office/officeart/2005/8/layout/hierarchy3"/>
    <dgm:cxn modelId="{39A22730-3259-46C9-8DF9-3066C35559FE}" type="presParOf" srcId="{5CE0DE88-92D6-4328-9B0E-233FD14189CD}" destId="{1EB39E1F-C1B4-4DFE-8091-3E11A4A76F24}" srcOrd="1" destOrd="0" presId="urn:microsoft.com/office/officeart/2005/8/layout/hierarchy3"/>
    <dgm:cxn modelId="{9E10105C-5365-4348-BD18-7DF452B2EA54}" type="presParOf" srcId="{1EB39E1F-C1B4-4DFE-8091-3E11A4A76F24}" destId="{CB9B4C4D-A430-4A9A-9902-E3969A364444}" srcOrd="0" destOrd="0" presId="urn:microsoft.com/office/officeart/2005/8/layout/hierarchy3"/>
    <dgm:cxn modelId="{8A0D52A2-8694-422C-92D9-DFF6BC20C64F}" type="presParOf" srcId="{1EB39E1F-C1B4-4DFE-8091-3E11A4A76F24}" destId="{3426F8C7-6202-4B8E-AB7A-3FA6FE6C434B}" srcOrd="1" destOrd="0" presId="urn:microsoft.com/office/officeart/2005/8/layout/hierarchy3"/>
    <dgm:cxn modelId="{530A0DAC-0299-4368-A64D-B255CAB7D065}" type="presParOf" srcId="{1EB39E1F-C1B4-4DFE-8091-3E11A4A76F24}" destId="{F2EE9295-44FD-4DA0-AB63-53750325564F}" srcOrd="2" destOrd="0" presId="urn:microsoft.com/office/officeart/2005/8/layout/hierarchy3"/>
    <dgm:cxn modelId="{753799BD-3E4F-48C2-9F3F-2FC3C5B181E4}" type="presParOf" srcId="{1EB39E1F-C1B4-4DFE-8091-3E11A4A76F24}" destId="{C344F993-C763-4354-B491-C77131D5DCE3}" srcOrd="3" destOrd="0" presId="urn:microsoft.com/office/officeart/2005/8/layout/hierarchy3"/>
    <dgm:cxn modelId="{C8279477-C0B4-4A44-AEB4-6FCB6F2697AB}" type="presParOf" srcId="{1EB39E1F-C1B4-4DFE-8091-3E11A4A76F24}" destId="{BAF7562C-A95E-44A9-810F-E45C0070EE6C}" srcOrd="4" destOrd="0" presId="urn:microsoft.com/office/officeart/2005/8/layout/hierarchy3"/>
    <dgm:cxn modelId="{5B5D1B8C-ED21-495A-A37C-ABFF4DE71BCA}" type="presParOf" srcId="{1EB39E1F-C1B4-4DFE-8091-3E11A4A76F24}" destId="{07E027E7-792E-4CF7-8F64-E915D6E0E4AB}" srcOrd="5" destOrd="0" presId="urn:microsoft.com/office/officeart/2005/8/layout/hierarchy3"/>
    <dgm:cxn modelId="{CE663F26-15F1-4F41-8DEF-F4EF63A92920}" type="presParOf" srcId="{1EB39E1F-C1B4-4DFE-8091-3E11A4A76F24}" destId="{CC63CE8A-868B-4872-9B81-A8B0AE903529}" srcOrd="6" destOrd="0" presId="urn:microsoft.com/office/officeart/2005/8/layout/hierarchy3"/>
    <dgm:cxn modelId="{C25CCF57-F187-4182-8FB3-5F5AAA5C95A9}" type="presParOf" srcId="{1EB39E1F-C1B4-4DFE-8091-3E11A4A76F24}" destId="{2D4FB3DE-837E-418F-ABFF-6A1B370FA25B}" srcOrd="7" destOrd="0" presId="urn:microsoft.com/office/officeart/2005/8/layout/hierarchy3"/>
    <dgm:cxn modelId="{E124AA1D-FC82-4379-82E5-1FCDBC8FC12E}" type="presParOf" srcId="{1EB39E1F-C1B4-4DFE-8091-3E11A4A76F24}" destId="{666977F4-25FE-4BE2-9414-0EC491ADE731}" srcOrd="8" destOrd="0" presId="urn:microsoft.com/office/officeart/2005/8/layout/hierarchy3"/>
    <dgm:cxn modelId="{E15784B7-AF73-4C65-9EDD-D20B5D87DF3E}" type="presParOf" srcId="{1EB39E1F-C1B4-4DFE-8091-3E11A4A76F24}" destId="{13695737-BF9B-437E-9E6A-CF4E54C612A5}" srcOrd="9" destOrd="0" presId="urn:microsoft.com/office/officeart/2005/8/layout/hierarchy3"/>
    <dgm:cxn modelId="{9F5CA4F0-F7E2-46E7-BA4D-65D85723EA06}" type="presParOf" srcId="{1EB39E1F-C1B4-4DFE-8091-3E11A4A76F24}" destId="{FA51F2D0-2E2B-41CE-B356-97B4260C2F67}" srcOrd="10" destOrd="0" presId="urn:microsoft.com/office/officeart/2005/8/layout/hierarchy3"/>
    <dgm:cxn modelId="{B152BDCC-3E7F-4248-863F-90AF658CD197}" type="presParOf" srcId="{1EB39E1F-C1B4-4DFE-8091-3E11A4A76F24}" destId="{0FA75057-DD2C-4CA3-BC1C-C63F41B62AF2}" srcOrd="11" destOrd="0" presId="urn:microsoft.com/office/officeart/2005/8/layout/hierarchy3"/>
    <dgm:cxn modelId="{C40A5F43-6BA1-4775-B73D-88C2302143DC}" type="presParOf" srcId="{1EB39E1F-C1B4-4DFE-8091-3E11A4A76F24}" destId="{9A3CF52C-E6F7-49D7-A481-64DDBBA3AA51}" srcOrd="12" destOrd="0" presId="urn:microsoft.com/office/officeart/2005/8/layout/hierarchy3"/>
    <dgm:cxn modelId="{B0912427-9658-4283-8F7B-37F748B250BA}" type="presParOf" srcId="{1EB39E1F-C1B4-4DFE-8091-3E11A4A76F24}" destId="{9F9AA4DC-6359-41D9-92E9-F8CAA8117E63}" srcOrd="13" destOrd="0" presId="urn:microsoft.com/office/officeart/2005/8/layout/hierarchy3"/>
    <dgm:cxn modelId="{379AEB39-9F38-44A2-A326-E1D28BE33429}" type="presParOf" srcId="{1EB39E1F-C1B4-4DFE-8091-3E11A4A76F24}" destId="{4959A586-FDEE-453D-A7A7-7E4108654B96}" srcOrd="14" destOrd="0" presId="urn:microsoft.com/office/officeart/2005/8/layout/hierarchy3"/>
    <dgm:cxn modelId="{EE1F125A-3F7C-4FE3-ADE7-F7644E2B53C1}" type="presParOf" srcId="{1EB39E1F-C1B4-4DFE-8091-3E11A4A76F24}" destId="{02CDD61E-7078-4A2E-9D4C-040B14EBDBC0}" srcOrd="15" destOrd="0" presId="urn:microsoft.com/office/officeart/2005/8/layout/hierarchy3"/>
    <dgm:cxn modelId="{CDCB04C3-CB7D-4B1F-9B48-6265A01152E0}" type="presParOf" srcId="{FB8B9880-B354-4165-8D8B-FA0A7B2CA528}" destId="{3B1416C4-008E-495B-9747-1FF0EFE240F0}" srcOrd="1" destOrd="0" presId="urn:microsoft.com/office/officeart/2005/8/layout/hierarchy3"/>
    <dgm:cxn modelId="{B0AB5DAD-00E2-4AC9-931E-4CFEFC499B21}" type="presParOf" srcId="{3B1416C4-008E-495B-9747-1FF0EFE240F0}" destId="{3B695B78-2689-4B36-969E-941EF4D66A8E}" srcOrd="0" destOrd="0" presId="urn:microsoft.com/office/officeart/2005/8/layout/hierarchy3"/>
    <dgm:cxn modelId="{AA8BDF4F-280F-4229-818C-49BE4B6FFA00}" type="presParOf" srcId="{3B695B78-2689-4B36-969E-941EF4D66A8E}" destId="{DE8C7D24-297A-4363-8AFD-F1CCE6F0BF8D}" srcOrd="0" destOrd="0" presId="urn:microsoft.com/office/officeart/2005/8/layout/hierarchy3"/>
    <dgm:cxn modelId="{B2528C40-A77E-41A7-96AF-EB52FF47D4E5}" type="presParOf" srcId="{3B695B78-2689-4B36-969E-941EF4D66A8E}" destId="{73E83F1B-93C2-4ABC-920E-FD0E88B79CB2}" srcOrd="1" destOrd="0" presId="urn:microsoft.com/office/officeart/2005/8/layout/hierarchy3"/>
    <dgm:cxn modelId="{9A2395D0-30F4-4D17-BA17-18AF16A413D1}" type="presParOf" srcId="{3B1416C4-008E-495B-9747-1FF0EFE240F0}" destId="{FEC72E6E-9053-44F8-8B5E-CB33C0A53B1E}" srcOrd="1" destOrd="0" presId="urn:microsoft.com/office/officeart/2005/8/layout/hierarchy3"/>
    <dgm:cxn modelId="{5356B02E-22AD-4301-B0C9-97677E854300}" type="presParOf" srcId="{FEC72E6E-9053-44F8-8B5E-CB33C0A53B1E}" destId="{81C47699-5DE4-46DF-8A25-044B29681700}" srcOrd="0" destOrd="0" presId="urn:microsoft.com/office/officeart/2005/8/layout/hierarchy3"/>
    <dgm:cxn modelId="{8D5EE8FA-4473-4823-987A-678BA24DA10D}" type="presParOf" srcId="{FEC72E6E-9053-44F8-8B5E-CB33C0A53B1E}" destId="{F48D42D1-90F9-427A-8F91-A480233CE5C1}" srcOrd="1" destOrd="0" presId="urn:microsoft.com/office/officeart/2005/8/layout/hierarchy3"/>
    <dgm:cxn modelId="{C878ED42-7DE1-41AC-9FE2-55B1FEC5BD46}" type="presParOf" srcId="{FEC72E6E-9053-44F8-8B5E-CB33C0A53B1E}" destId="{CBBC5604-1308-4ABF-AF9B-1F1289D14F9A}" srcOrd="2" destOrd="0" presId="urn:microsoft.com/office/officeart/2005/8/layout/hierarchy3"/>
    <dgm:cxn modelId="{380FFFDD-8B33-4175-83B5-593F03EC29F0}" type="presParOf" srcId="{FEC72E6E-9053-44F8-8B5E-CB33C0A53B1E}" destId="{231DCD4F-DEA4-4D84-BA8E-D600EAEC752F}" srcOrd="3" destOrd="0" presId="urn:microsoft.com/office/officeart/2005/8/layout/hierarchy3"/>
    <dgm:cxn modelId="{EBF79F95-2A96-4598-A3E9-8B30C762E94F}" type="presParOf" srcId="{FEC72E6E-9053-44F8-8B5E-CB33C0A53B1E}" destId="{451011AA-BDF4-4BC8-9059-9B4504A89CCB}" srcOrd="4" destOrd="0" presId="urn:microsoft.com/office/officeart/2005/8/layout/hierarchy3"/>
    <dgm:cxn modelId="{2757AD5F-72F2-4B16-8340-EEEC65C76ACD}" type="presParOf" srcId="{FEC72E6E-9053-44F8-8B5E-CB33C0A53B1E}" destId="{C3B2B853-B3A6-48BD-A28B-1C3A73E203D2}" srcOrd="5" destOrd="0" presId="urn:microsoft.com/office/officeart/2005/8/layout/hierarchy3"/>
    <dgm:cxn modelId="{2B5E5E46-0841-4E65-BA2E-8FBECB331018}" type="presParOf" srcId="{FB8B9880-B354-4165-8D8B-FA0A7B2CA528}" destId="{EA9535D4-96B2-4A3C-866C-D58082481C08}" srcOrd="2" destOrd="0" presId="urn:microsoft.com/office/officeart/2005/8/layout/hierarchy3"/>
    <dgm:cxn modelId="{0E6A56B0-F1B6-40F9-A9D3-9AFD05D68BA1}" type="presParOf" srcId="{EA9535D4-96B2-4A3C-866C-D58082481C08}" destId="{909546BD-D256-4BBF-ADEF-83D71B1B7ED9}" srcOrd="0" destOrd="0" presId="urn:microsoft.com/office/officeart/2005/8/layout/hierarchy3"/>
    <dgm:cxn modelId="{9CC3412F-2BF9-4418-B7DB-F09E002C1703}" type="presParOf" srcId="{909546BD-D256-4BBF-ADEF-83D71B1B7ED9}" destId="{866247F8-5F01-4644-8076-6E8C9CDB3FB7}" srcOrd="0" destOrd="0" presId="urn:microsoft.com/office/officeart/2005/8/layout/hierarchy3"/>
    <dgm:cxn modelId="{95A38463-ADF1-4F11-997A-15903370A6E6}" type="presParOf" srcId="{909546BD-D256-4BBF-ADEF-83D71B1B7ED9}" destId="{AEDAD46B-E0F4-4E41-9C87-D6CF00EFE4AC}" srcOrd="1" destOrd="0" presId="urn:microsoft.com/office/officeart/2005/8/layout/hierarchy3"/>
    <dgm:cxn modelId="{63172D07-9781-41D4-8180-9329F149D475}" type="presParOf" srcId="{EA9535D4-96B2-4A3C-866C-D58082481C08}" destId="{2393A493-D0BB-45EF-9D53-043844656695}" srcOrd="1" destOrd="0" presId="urn:microsoft.com/office/officeart/2005/8/layout/hierarchy3"/>
    <dgm:cxn modelId="{82431623-6693-4097-8EB1-3BAECF23F21D}" type="presParOf" srcId="{2393A493-D0BB-45EF-9D53-043844656695}" destId="{A7A66D9B-A2FC-4A94-A006-ED9C2FB0A343}" srcOrd="0" destOrd="0" presId="urn:microsoft.com/office/officeart/2005/8/layout/hierarchy3"/>
    <dgm:cxn modelId="{5B237D3B-3EE2-4032-B0C4-8A73D5385276}" type="presParOf" srcId="{2393A493-D0BB-45EF-9D53-043844656695}" destId="{06C4DD0F-1F84-4838-AD1F-470BA6027A23}" srcOrd="1" destOrd="0" presId="urn:microsoft.com/office/officeart/2005/8/layout/hierarchy3"/>
    <dgm:cxn modelId="{AA883F98-BAA6-46D0-97D2-831F65BFED05}" type="presParOf" srcId="{2393A493-D0BB-45EF-9D53-043844656695}" destId="{843B1875-3C9D-40D9-A2D3-EB0FA1794BAD}" srcOrd="2" destOrd="0" presId="urn:microsoft.com/office/officeart/2005/8/layout/hierarchy3"/>
    <dgm:cxn modelId="{D0018118-C56A-4FA8-9D54-A3C5D3B2B5B1}" type="presParOf" srcId="{2393A493-D0BB-45EF-9D53-043844656695}" destId="{F19C0955-EF20-48EB-AD39-3BF39CA18617}" srcOrd="3" destOrd="0" presId="urn:microsoft.com/office/officeart/2005/8/layout/hierarchy3"/>
    <dgm:cxn modelId="{80D2F71E-658B-495E-A3A4-1DAD9487621C}" type="presParOf" srcId="{2393A493-D0BB-45EF-9D53-043844656695}" destId="{75DAFB7B-DA14-42BF-9871-D0031B5431A1}" srcOrd="4" destOrd="0" presId="urn:microsoft.com/office/officeart/2005/8/layout/hierarchy3"/>
    <dgm:cxn modelId="{33DD436D-A55F-4F62-A594-FAB1A132B296}" type="presParOf" srcId="{2393A493-D0BB-45EF-9D53-043844656695}" destId="{A98C9042-C428-4D93-857E-E3F66BB453BD}" srcOrd="5" destOrd="0" presId="urn:microsoft.com/office/officeart/2005/8/layout/hierarchy3"/>
    <dgm:cxn modelId="{B8C031B2-D676-46E9-910D-7F0944CE3901}" type="presParOf" srcId="{2393A493-D0BB-45EF-9D53-043844656695}" destId="{C773ADA2-8592-48C6-96D5-0542200BBE3D}" srcOrd="6" destOrd="0" presId="urn:microsoft.com/office/officeart/2005/8/layout/hierarchy3"/>
    <dgm:cxn modelId="{7DE14B7B-E82F-4982-94EC-96FE1CA6F24D}" type="presParOf" srcId="{2393A493-D0BB-45EF-9D53-043844656695}" destId="{494F3A32-A60E-40FB-B834-0FC99CB2A274}" srcOrd="7" destOrd="0" presId="urn:microsoft.com/office/officeart/2005/8/layout/hierarchy3"/>
    <dgm:cxn modelId="{53DC1BD0-18BE-459A-B222-C8D0B1DF5C42}" type="presParOf" srcId="{2393A493-D0BB-45EF-9D53-043844656695}" destId="{D509159C-4BE0-4B03-B6EC-A1D8274EC743}" srcOrd="8" destOrd="0" presId="urn:microsoft.com/office/officeart/2005/8/layout/hierarchy3"/>
    <dgm:cxn modelId="{4875C6BC-817A-42D5-8A76-89B1FC58C13D}" type="presParOf" srcId="{2393A493-D0BB-45EF-9D53-043844656695}" destId="{EB641E0E-1021-4BFB-AF49-E7714243CF5D}" srcOrd="9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دل و حس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ستایشگری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سپاسگزاری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 تأثیر درون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آرامش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تأثیر برون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جرم و گناه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نظم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پناه جویی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محورذائل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3339C755-DE37-4A47-83B6-2BE7E7A238FF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رازگویی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330A0080-0694-4DEF-B696-FDB77F0571E9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خشوع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7DFC90BE-C376-436B-AF46-A1E89E84AF29}" type="par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8ADA01BA-D546-4F35-B82A-3863E818AB81}" type="sibTrans" cxnId="{4FA83629-69FA-457D-AB6C-4BABE2B461FB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اراده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EEEF550B-D12F-4AD8-8CB4-AF67B9F29819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پاکی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C850091A-A356-4D44-88CD-205C68E3D345}" type="parTrans" cxnId="{8075F709-BA71-4C9F-AF5C-C658405C6734}">
      <dgm:prSet/>
      <dgm:spPr/>
      <dgm:t>
        <a:bodyPr/>
        <a:lstStyle/>
        <a:p>
          <a:pPr rtl="1"/>
          <a:endParaRPr lang="fa-IR"/>
        </a:p>
      </dgm:t>
    </dgm:pt>
    <dgm:pt modelId="{44B02D03-6E90-483F-B5D8-9499F24ECE8D}" type="sibTrans" cxnId="{8075F709-BA71-4C9F-AF5C-C658405C6734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2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2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2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3" presStyleCnt="12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3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51F2D0-2E2B-41CE-B356-97B4260C2F67}" type="pres">
      <dgm:prSet presAssocID="{7DFC90BE-C376-436B-AF46-A1E89E84AF29}" presName="Name13" presStyleLbl="parChTrans1D2" presStyleIdx="4" presStyleCnt="12"/>
      <dgm:spPr/>
      <dgm:t>
        <a:bodyPr/>
        <a:lstStyle/>
        <a:p>
          <a:pPr rtl="1"/>
          <a:endParaRPr lang="fa-IR"/>
        </a:p>
      </dgm:t>
    </dgm:pt>
    <dgm:pt modelId="{0FA75057-DD2C-4CA3-BC1C-C63F41B62AF2}" type="pres">
      <dgm:prSet presAssocID="{330A0080-0694-4DEF-B696-FDB77F0571E9}" presName="childText" presStyleLbl="bgAcc1" presStyleIdx="4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5" presStyleCnt="12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5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F6DA0F-A8F6-4EB5-88D5-FF9E14B58F0C}" type="pres">
      <dgm:prSet presAssocID="{C850091A-A356-4D44-88CD-205C68E3D345}" presName="Name13" presStyleLbl="parChTrans1D2" presStyleIdx="6" presStyleCnt="12"/>
      <dgm:spPr/>
      <dgm:t>
        <a:bodyPr/>
        <a:lstStyle/>
        <a:p>
          <a:pPr rtl="1"/>
          <a:endParaRPr lang="fa-IR"/>
        </a:p>
      </dgm:t>
    </dgm:pt>
    <dgm:pt modelId="{A6D08877-BA07-4284-816A-8CB7551923D3}" type="pres">
      <dgm:prSet presAssocID="{EEEF550B-D12F-4AD8-8CB4-AF67B9F29819}" presName="childText" presStyleLbl="bgAcc1" presStyleIdx="6" presStyleCnt="12" custScaleX="220734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7" presStyleCnt="12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7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8" presStyleCnt="12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8" presStyleCnt="12" custScaleX="213454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19981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9" presStyleCnt="12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9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0" presStyleCnt="12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0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1" presStyleCnt="12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1" presStyleCnt="12" custScaleX="216135" custScaleY="1214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0535E60-BF2F-4241-A185-EDDDD94ADC05}" srcId="{CE7372F8-EFD3-4BB0-A945-8F7679FB1E1B}" destId="{F1D9B506-DA49-4C54-A706-6D703700AF1C}" srcOrd="3" destOrd="0" parTransId="{250063AD-BF68-4437-9F04-17DDF7C98284}" sibTransId="{64642B24-9E72-4CA9-97C5-7A05920A1DB1}"/>
    <dgm:cxn modelId="{C2DE11B6-BEDC-4003-AD42-A0C967F3D3CE}" type="presOf" srcId="{5BBFA04F-0679-4E9E-9035-59D11295E275}" destId="{CB9B4C4D-A430-4A9A-9902-E3969A364444}" srcOrd="0" destOrd="0" presId="urn:microsoft.com/office/officeart/2005/8/layout/hierarchy3"/>
    <dgm:cxn modelId="{8AC332D3-20D3-4684-B643-093E5747B836}" type="presOf" srcId="{35A7E8AE-4C74-4DA6-AD2A-ACCD334ADD92}" destId="{F48D42D1-90F9-427A-8F91-A480233CE5C1}" srcOrd="0" destOrd="0" presId="urn:microsoft.com/office/officeart/2005/8/layout/hierarchy3"/>
    <dgm:cxn modelId="{C1FAB4AC-7E80-434C-B38E-2CA045D97CF9}" type="presOf" srcId="{4A135462-5A26-4E42-9F95-005591EB0F5D}" destId="{BAF7562C-A95E-44A9-810F-E45C0070EE6C}" srcOrd="0" destOrd="0" presId="urn:microsoft.com/office/officeart/2005/8/layout/hierarchy3"/>
    <dgm:cxn modelId="{B26926D5-D97E-4E7B-AD29-F44A4F8B0811}" type="presOf" srcId="{F1D62FB2-BB06-415D-AB7A-BF3CB1628636}" destId="{A98C9042-C428-4D93-857E-E3F66BB453BD}" srcOrd="0" destOrd="0" presId="urn:microsoft.com/office/officeart/2005/8/layout/hierarchy3"/>
    <dgm:cxn modelId="{F5ED10D0-FA72-4546-AFA4-068C2A2D1E76}" type="presOf" srcId="{2A32FCF4-C4AE-4115-B45F-6438B1859B44}" destId="{AEDAD46B-E0F4-4E41-9C87-D6CF00EFE4AC}" srcOrd="1" destOrd="0" presId="urn:microsoft.com/office/officeart/2005/8/layout/hierarchy3"/>
    <dgm:cxn modelId="{C00BE144-E6F8-46A3-B0F8-F1C58D71F529}" type="presOf" srcId="{3339C755-DE37-4A47-83B6-2BE7E7A238FF}" destId="{EB641E0E-1021-4BFB-AF49-E7714243CF5D}" srcOrd="0" destOrd="0" presId="urn:microsoft.com/office/officeart/2005/8/layout/hierarchy3"/>
    <dgm:cxn modelId="{D1F2047A-0559-4909-8751-42DC8F3520E1}" srcId="{2A32FCF4-C4AE-4115-B45F-6438B1859B44}" destId="{F1D62FB2-BB06-415D-AB7A-BF3CB1628636}" srcOrd="1" destOrd="0" parTransId="{B998CAFF-727E-40F5-86E8-B4C90788C839}" sibTransId="{77E5C347-48DF-46EB-86BB-39CAD2BC27AD}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E67DF76A-C533-4421-A173-C0F316D1A4BB}" type="presOf" srcId="{53C4E6F6-FCEA-4ABB-A04F-2858464969EE}" destId="{9E0B7AB4-44CA-4379-9C76-501B5CCFE623}" srcOrd="0" destOrd="0" presId="urn:microsoft.com/office/officeart/2005/8/layout/hierarchy3"/>
    <dgm:cxn modelId="{9C748464-6976-453E-8263-1612C4B851B2}" type="presOf" srcId="{60BA06DE-FA38-450D-93E8-0FEBCCD46BCF}" destId="{81C47699-5DE4-46DF-8A25-044B29681700}" srcOrd="0" destOrd="0" presId="urn:microsoft.com/office/officeart/2005/8/layout/hierarchy3"/>
    <dgm:cxn modelId="{994A6B2E-8225-480B-884F-1E4DDE7BB0D3}" type="presOf" srcId="{7DFC90BE-C376-436B-AF46-A1E89E84AF29}" destId="{FA51F2D0-2E2B-41CE-B356-97B4260C2F67}" srcOrd="0" destOrd="0" presId="urn:microsoft.com/office/officeart/2005/8/layout/hierarchy3"/>
    <dgm:cxn modelId="{8355A9C1-C01D-4F0F-A908-C92BC611844B}" type="presOf" srcId="{1344D75F-D84D-4CC2-A88D-5C34C1DC2A36}" destId="{FB8B9880-B354-4165-8D8B-FA0A7B2CA528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C177B862-70FE-48FA-961E-5AD552BC123C}" srcId="{CE7372F8-EFD3-4BB0-A945-8F7679FB1E1B}" destId="{88C398F4-C471-423E-B12E-86A8B7B3BC8F}" srcOrd="2" destOrd="0" parTransId="{77B5C1B1-63F2-4E79-AE18-1F97A30C82C1}" sibTransId="{55832761-10DC-4C9E-B13C-F3737108C9F3}"/>
    <dgm:cxn modelId="{5C7F7207-8EAF-47D6-9DC3-2E37C17368CF}" type="presOf" srcId="{0EEAEF7F-4290-48D2-88D1-85BE8F2783C7}" destId="{13695737-BF9B-437E-9E6A-CF4E54C612A5}" srcOrd="0" destOrd="0" presId="urn:microsoft.com/office/officeart/2005/8/layout/hierarchy3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1CA68999-887E-4B61-82D9-BCEC048EC8FE}" type="presOf" srcId="{3A2BBD0E-FD57-41EC-A6AA-CB9886F0C8B4}" destId="{C344F993-C763-4354-B491-C77131D5DCE3}" srcOrd="0" destOrd="0" presId="urn:microsoft.com/office/officeart/2005/8/layout/hierarchy3"/>
    <dgm:cxn modelId="{575E22AB-7E78-4678-BF2D-48E190A7D9AC}" srcId="{2A32FCF4-C4AE-4115-B45F-6438B1859B44}" destId="{3339C755-DE37-4A47-83B6-2BE7E7A238FF}" srcOrd="2" destOrd="0" parTransId="{F7C5086C-49DE-4D60-9C06-8EBD57DAB48E}" sibTransId="{D229D3DF-5AA6-4E8B-980C-817C4029FA35}"/>
    <dgm:cxn modelId="{6172A30E-3A0C-4CBC-AEC0-0011512036C1}" srcId="{53C4E6F6-FCEA-4ABB-A04F-2858464969EE}" destId="{0EEAEF7F-4290-48D2-88D1-85BE8F2783C7}" srcOrd="3" destOrd="0" parTransId="{81D12433-0B4C-4F49-9AAD-B8ABA99E45F4}" sibTransId="{507A0CCB-83A9-44C9-BA4C-A9F45A9BC1D9}"/>
    <dgm:cxn modelId="{D535F6A0-ACC8-4481-A2C8-D4BDEB7B6E01}" type="presOf" srcId="{9062C47C-3DB2-419D-A17D-AEF1AB95EF6E}" destId="{07E027E7-792E-4CF7-8F64-E915D6E0E4AB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D68E3C5C-051C-4623-82C5-5E0A9928FEF6}" type="presOf" srcId="{53C4E6F6-FCEA-4ABB-A04F-2858464969EE}" destId="{F496A7F6-EDBF-465A-90B8-340C6A06F321}" srcOrd="1" destOrd="0" presId="urn:microsoft.com/office/officeart/2005/8/layout/hierarchy3"/>
    <dgm:cxn modelId="{49FA0855-2554-4D31-8FE7-B2AFF1ADA3EB}" type="presOf" srcId="{C850091A-A356-4D44-88CD-205C68E3D345}" destId="{B8F6DA0F-A8F6-4EB5-88D5-FF9E14B58F0C}" srcOrd="0" destOrd="0" presId="urn:microsoft.com/office/officeart/2005/8/layout/hierarchy3"/>
    <dgm:cxn modelId="{EEDB61E0-C42F-4BFC-90B2-3C17EC501AE2}" type="presOf" srcId="{EEEF550B-D12F-4AD8-8CB4-AF67B9F29819}" destId="{A6D08877-BA07-4284-816A-8CB7551923D3}" srcOrd="0" destOrd="0" presId="urn:microsoft.com/office/officeart/2005/8/layout/hierarchy3"/>
    <dgm:cxn modelId="{FCD05318-A1A6-4966-8A8C-2FC26DB85C8C}" type="presOf" srcId="{CE7372F8-EFD3-4BB0-A945-8F7679FB1E1B}" destId="{DE8C7D24-297A-4363-8AFD-F1CCE6F0BF8D}" srcOrd="0" destOrd="0" presId="urn:microsoft.com/office/officeart/2005/8/layout/hierarchy3"/>
    <dgm:cxn modelId="{21AAC213-6537-4656-96C0-D8DDF5A7C462}" type="presOf" srcId="{F7C5086C-49DE-4D60-9C06-8EBD57DAB48E}" destId="{D509159C-4BE0-4B03-B6EC-A1D8274EC743}" srcOrd="0" destOrd="0" presId="urn:microsoft.com/office/officeart/2005/8/layout/hierarchy3"/>
    <dgm:cxn modelId="{ACE50ED6-9FC0-4D0D-A0D9-91658AE4E573}" type="presOf" srcId="{CE7372F8-EFD3-4BB0-A945-8F7679FB1E1B}" destId="{73E83F1B-93C2-4ABC-920E-FD0E88B79CB2}" srcOrd="1" destOrd="0" presId="urn:microsoft.com/office/officeart/2005/8/layout/hierarchy3"/>
    <dgm:cxn modelId="{8075F709-BA71-4C9F-AF5C-C658405C6734}" srcId="{CE7372F8-EFD3-4BB0-A945-8F7679FB1E1B}" destId="{EEEF550B-D12F-4AD8-8CB4-AF67B9F29819}" srcOrd="1" destOrd="0" parTransId="{C850091A-A356-4D44-88CD-205C68E3D345}" sibTransId="{44B02D03-6E90-483F-B5D8-9499F24ECE8D}"/>
    <dgm:cxn modelId="{118EC8DA-8C1A-4977-B44A-8C722AC61C44}" type="presOf" srcId="{B998CAFF-727E-40F5-86E8-B4C90788C839}" destId="{75DAFB7B-DA14-42BF-9871-D0031B5431A1}" srcOrd="0" destOrd="0" presId="urn:microsoft.com/office/officeart/2005/8/layout/hierarchy3"/>
    <dgm:cxn modelId="{3D91C548-CEDE-46DC-84DE-2A6C364B230D}" type="presOf" srcId="{77B5C1B1-63F2-4E79-AE18-1F97A30C82C1}" destId="{CBBC5604-1308-4ABF-AF9B-1F1289D14F9A}" srcOrd="0" destOrd="0" presId="urn:microsoft.com/office/officeart/2005/8/layout/hierarchy3"/>
    <dgm:cxn modelId="{8E213F2B-1C1B-4AFD-812E-766ED2E53452}" type="presOf" srcId="{48322CF2-EB30-4CA2-BA60-12E1703A5E17}" destId="{3426F8C7-6202-4B8E-AB7A-3FA6FE6C434B}" srcOrd="0" destOrd="0" presId="urn:microsoft.com/office/officeart/2005/8/layout/hierarchy3"/>
    <dgm:cxn modelId="{7428408C-AAD3-4F4C-A92D-896E195E4333}" type="presOf" srcId="{250063AD-BF68-4437-9F04-17DDF7C98284}" destId="{451011AA-BDF4-4BC8-9059-9B4504A89CCB}" srcOrd="0" destOrd="0" presId="urn:microsoft.com/office/officeart/2005/8/layout/hierarchy3"/>
    <dgm:cxn modelId="{F44D2A97-DD42-4534-A162-334367BC66B3}" type="presOf" srcId="{F1D9B506-DA49-4C54-A706-6D703700AF1C}" destId="{C3B2B853-B3A6-48BD-A28B-1C3A73E203D2}" srcOrd="0" destOrd="0" presId="urn:microsoft.com/office/officeart/2005/8/layout/hierarchy3"/>
    <dgm:cxn modelId="{949A5CC5-ACF3-4E3E-AEB2-8BD6862A2FBD}" type="presOf" srcId="{81D12433-0B4C-4F49-9AAD-B8ABA99E45F4}" destId="{666977F4-25FE-4BE2-9414-0EC491ADE731}" srcOrd="0" destOrd="0" presId="urn:microsoft.com/office/officeart/2005/8/layout/hierarchy3"/>
    <dgm:cxn modelId="{24A2F4FD-995F-4CD5-8D12-8AA3F310AB67}" type="presOf" srcId="{88C398F4-C471-423E-B12E-86A8B7B3BC8F}" destId="{231DCD4F-DEA4-4D84-BA8E-D600EAEC752F}" srcOrd="0" destOrd="0" presId="urn:microsoft.com/office/officeart/2005/8/layout/hierarchy3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4FA83629-69FA-457D-AB6C-4BABE2B461FB}" srcId="{53C4E6F6-FCEA-4ABB-A04F-2858464969EE}" destId="{330A0080-0694-4DEF-B696-FDB77F0571E9}" srcOrd="4" destOrd="0" parTransId="{7DFC90BE-C376-436B-AF46-A1E89E84AF29}" sibTransId="{8ADA01BA-D546-4F35-B82A-3863E818AB81}"/>
    <dgm:cxn modelId="{C5B74C69-4196-4142-888E-944C8C991756}" type="presOf" srcId="{330A0080-0694-4DEF-B696-FDB77F0571E9}" destId="{0FA75057-DD2C-4CA3-BC1C-C63F41B62AF2}" srcOrd="0" destOrd="0" presId="urn:microsoft.com/office/officeart/2005/8/layout/hierarchy3"/>
    <dgm:cxn modelId="{F9B180E7-B268-49E0-A224-272349EABB0D}" type="presOf" srcId="{2A32FCF4-C4AE-4115-B45F-6438B1859B44}" destId="{866247F8-5F01-4644-8076-6E8C9CDB3FB7}" srcOrd="0" destOrd="0" presId="urn:microsoft.com/office/officeart/2005/8/layout/hierarchy3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D5E984EB-D0B6-4F38-A4FB-5EC5C9F4AE69}" type="presOf" srcId="{3523AE4C-2207-4AED-BC82-FD618ADBB7CC}" destId="{A7A66D9B-A2FC-4A94-A006-ED9C2FB0A343}" srcOrd="0" destOrd="0" presId="urn:microsoft.com/office/officeart/2005/8/layout/hierarchy3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C97925CA-E7FD-40CA-BB46-EDBB45E6EF4D}" type="presOf" srcId="{9261AD4A-5DD2-48FC-A826-8DCF505E3692}" destId="{06C4DD0F-1F84-4838-AD1F-470BA6027A23}" srcOrd="0" destOrd="0" presId="urn:microsoft.com/office/officeart/2005/8/layout/hierarchy3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09AD5D4C-50E9-4CD5-A371-2853CBEF9C39}" type="presOf" srcId="{DFD3E715-6B05-4FC2-8D3B-6E47A49CEEBB}" destId="{F2EE9295-44FD-4DA0-AB63-53750325564F}" srcOrd="0" destOrd="0" presId="urn:microsoft.com/office/officeart/2005/8/layout/hierarchy3"/>
    <dgm:cxn modelId="{AE89961D-FE33-4A20-BDA4-397DE10D2620}" type="presParOf" srcId="{FB8B9880-B354-4165-8D8B-FA0A7B2CA528}" destId="{5CE0DE88-92D6-4328-9B0E-233FD14189CD}" srcOrd="0" destOrd="0" presId="urn:microsoft.com/office/officeart/2005/8/layout/hierarchy3"/>
    <dgm:cxn modelId="{AB2CB661-5FAF-461A-BEE8-E1D6EAC8803C}" type="presParOf" srcId="{5CE0DE88-92D6-4328-9B0E-233FD14189CD}" destId="{41EA1568-C71C-46F0-8B64-12342EA91B1B}" srcOrd="0" destOrd="0" presId="urn:microsoft.com/office/officeart/2005/8/layout/hierarchy3"/>
    <dgm:cxn modelId="{F4B8B8DD-E09B-4878-9499-E6D704A45CF7}" type="presParOf" srcId="{41EA1568-C71C-46F0-8B64-12342EA91B1B}" destId="{9E0B7AB4-44CA-4379-9C76-501B5CCFE623}" srcOrd="0" destOrd="0" presId="urn:microsoft.com/office/officeart/2005/8/layout/hierarchy3"/>
    <dgm:cxn modelId="{66F50F8C-219A-40BC-AD4B-5A829C9BC24F}" type="presParOf" srcId="{41EA1568-C71C-46F0-8B64-12342EA91B1B}" destId="{F496A7F6-EDBF-465A-90B8-340C6A06F321}" srcOrd="1" destOrd="0" presId="urn:microsoft.com/office/officeart/2005/8/layout/hierarchy3"/>
    <dgm:cxn modelId="{483A4012-E89E-49D8-9292-DC5D217ED643}" type="presParOf" srcId="{5CE0DE88-92D6-4328-9B0E-233FD14189CD}" destId="{1EB39E1F-C1B4-4DFE-8091-3E11A4A76F24}" srcOrd="1" destOrd="0" presId="urn:microsoft.com/office/officeart/2005/8/layout/hierarchy3"/>
    <dgm:cxn modelId="{CFF624DC-8B6B-46F0-9810-4669319400F7}" type="presParOf" srcId="{1EB39E1F-C1B4-4DFE-8091-3E11A4A76F24}" destId="{CB9B4C4D-A430-4A9A-9902-E3969A364444}" srcOrd="0" destOrd="0" presId="urn:microsoft.com/office/officeart/2005/8/layout/hierarchy3"/>
    <dgm:cxn modelId="{2B39C4A6-15EB-48ED-84A5-714BE5AAAAD3}" type="presParOf" srcId="{1EB39E1F-C1B4-4DFE-8091-3E11A4A76F24}" destId="{3426F8C7-6202-4B8E-AB7A-3FA6FE6C434B}" srcOrd="1" destOrd="0" presId="urn:microsoft.com/office/officeart/2005/8/layout/hierarchy3"/>
    <dgm:cxn modelId="{F4936C20-116C-42F3-8D61-229ABBAB2222}" type="presParOf" srcId="{1EB39E1F-C1B4-4DFE-8091-3E11A4A76F24}" destId="{F2EE9295-44FD-4DA0-AB63-53750325564F}" srcOrd="2" destOrd="0" presId="urn:microsoft.com/office/officeart/2005/8/layout/hierarchy3"/>
    <dgm:cxn modelId="{DAFA9DD6-396F-45A7-8160-ACF644A20F56}" type="presParOf" srcId="{1EB39E1F-C1B4-4DFE-8091-3E11A4A76F24}" destId="{C344F993-C763-4354-B491-C77131D5DCE3}" srcOrd="3" destOrd="0" presId="urn:microsoft.com/office/officeart/2005/8/layout/hierarchy3"/>
    <dgm:cxn modelId="{8392523A-FEB8-4963-8315-879C3C6FE728}" type="presParOf" srcId="{1EB39E1F-C1B4-4DFE-8091-3E11A4A76F24}" destId="{BAF7562C-A95E-44A9-810F-E45C0070EE6C}" srcOrd="4" destOrd="0" presId="urn:microsoft.com/office/officeart/2005/8/layout/hierarchy3"/>
    <dgm:cxn modelId="{30A804B1-D9CF-433E-9803-B5D07A5E56DB}" type="presParOf" srcId="{1EB39E1F-C1B4-4DFE-8091-3E11A4A76F24}" destId="{07E027E7-792E-4CF7-8F64-E915D6E0E4AB}" srcOrd="5" destOrd="0" presId="urn:microsoft.com/office/officeart/2005/8/layout/hierarchy3"/>
    <dgm:cxn modelId="{CD6485D3-3422-47D9-B37E-A701F5CF05D8}" type="presParOf" srcId="{1EB39E1F-C1B4-4DFE-8091-3E11A4A76F24}" destId="{666977F4-25FE-4BE2-9414-0EC491ADE731}" srcOrd="6" destOrd="0" presId="urn:microsoft.com/office/officeart/2005/8/layout/hierarchy3"/>
    <dgm:cxn modelId="{9B10E54C-B0FD-49C4-81A2-88418F8DD2F6}" type="presParOf" srcId="{1EB39E1F-C1B4-4DFE-8091-3E11A4A76F24}" destId="{13695737-BF9B-437E-9E6A-CF4E54C612A5}" srcOrd="7" destOrd="0" presId="urn:microsoft.com/office/officeart/2005/8/layout/hierarchy3"/>
    <dgm:cxn modelId="{029C9EA5-ACA5-4D13-82B3-32FDF701410F}" type="presParOf" srcId="{1EB39E1F-C1B4-4DFE-8091-3E11A4A76F24}" destId="{FA51F2D0-2E2B-41CE-B356-97B4260C2F67}" srcOrd="8" destOrd="0" presId="urn:microsoft.com/office/officeart/2005/8/layout/hierarchy3"/>
    <dgm:cxn modelId="{B3BA7614-D2A2-4DF3-8493-996C994CD4A3}" type="presParOf" srcId="{1EB39E1F-C1B4-4DFE-8091-3E11A4A76F24}" destId="{0FA75057-DD2C-4CA3-BC1C-C63F41B62AF2}" srcOrd="9" destOrd="0" presId="urn:microsoft.com/office/officeart/2005/8/layout/hierarchy3"/>
    <dgm:cxn modelId="{AA208334-6429-42CC-8DBE-817374E11D3D}" type="presParOf" srcId="{FB8B9880-B354-4165-8D8B-FA0A7B2CA528}" destId="{3B1416C4-008E-495B-9747-1FF0EFE240F0}" srcOrd="1" destOrd="0" presId="urn:microsoft.com/office/officeart/2005/8/layout/hierarchy3"/>
    <dgm:cxn modelId="{6E7DDCBB-7161-4BE4-B18C-B6EB31FD942F}" type="presParOf" srcId="{3B1416C4-008E-495B-9747-1FF0EFE240F0}" destId="{3B695B78-2689-4B36-969E-941EF4D66A8E}" srcOrd="0" destOrd="0" presId="urn:microsoft.com/office/officeart/2005/8/layout/hierarchy3"/>
    <dgm:cxn modelId="{C3EC8C6A-73AE-4A94-A917-D488CA764122}" type="presParOf" srcId="{3B695B78-2689-4B36-969E-941EF4D66A8E}" destId="{DE8C7D24-297A-4363-8AFD-F1CCE6F0BF8D}" srcOrd="0" destOrd="0" presId="urn:microsoft.com/office/officeart/2005/8/layout/hierarchy3"/>
    <dgm:cxn modelId="{73BC1B4E-4D15-45A3-9F3E-753FCF70A4A9}" type="presParOf" srcId="{3B695B78-2689-4B36-969E-941EF4D66A8E}" destId="{73E83F1B-93C2-4ABC-920E-FD0E88B79CB2}" srcOrd="1" destOrd="0" presId="urn:microsoft.com/office/officeart/2005/8/layout/hierarchy3"/>
    <dgm:cxn modelId="{64C07536-6A8B-4464-8B26-D5E2A126BC0E}" type="presParOf" srcId="{3B1416C4-008E-495B-9747-1FF0EFE240F0}" destId="{FEC72E6E-9053-44F8-8B5E-CB33C0A53B1E}" srcOrd="1" destOrd="0" presId="urn:microsoft.com/office/officeart/2005/8/layout/hierarchy3"/>
    <dgm:cxn modelId="{9C99ED60-B11D-44AE-8C1E-F2B021360FEA}" type="presParOf" srcId="{FEC72E6E-9053-44F8-8B5E-CB33C0A53B1E}" destId="{81C47699-5DE4-46DF-8A25-044B29681700}" srcOrd="0" destOrd="0" presId="urn:microsoft.com/office/officeart/2005/8/layout/hierarchy3"/>
    <dgm:cxn modelId="{18530FF5-C336-41D3-BDB0-B947AAE45AF8}" type="presParOf" srcId="{FEC72E6E-9053-44F8-8B5E-CB33C0A53B1E}" destId="{F48D42D1-90F9-427A-8F91-A480233CE5C1}" srcOrd="1" destOrd="0" presId="urn:microsoft.com/office/officeart/2005/8/layout/hierarchy3"/>
    <dgm:cxn modelId="{F9DACEB7-EA57-4EFA-8E80-47A60D85DD82}" type="presParOf" srcId="{FEC72E6E-9053-44F8-8B5E-CB33C0A53B1E}" destId="{B8F6DA0F-A8F6-4EB5-88D5-FF9E14B58F0C}" srcOrd="2" destOrd="0" presId="urn:microsoft.com/office/officeart/2005/8/layout/hierarchy3"/>
    <dgm:cxn modelId="{867151BD-43F8-40AD-87EF-3E4CB6044CE8}" type="presParOf" srcId="{FEC72E6E-9053-44F8-8B5E-CB33C0A53B1E}" destId="{A6D08877-BA07-4284-816A-8CB7551923D3}" srcOrd="3" destOrd="0" presId="urn:microsoft.com/office/officeart/2005/8/layout/hierarchy3"/>
    <dgm:cxn modelId="{C7411397-D5C3-41E5-9C37-C4ED16881F70}" type="presParOf" srcId="{FEC72E6E-9053-44F8-8B5E-CB33C0A53B1E}" destId="{CBBC5604-1308-4ABF-AF9B-1F1289D14F9A}" srcOrd="4" destOrd="0" presId="urn:microsoft.com/office/officeart/2005/8/layout/hierarchy3"/>
    <dgm:cxn modelId="{ED6F001C-FFFE-409F-9D7D-1DCCD224BAFF}" type="presParOf" srcId="{FEC72E6E-9053-44F8-8B5E-CB33C0A53B1E}" destId="{231DCD4F-DEA4-4D84-BA8E-D600EAEC752F}" srcOrd="5" destOrd="0" presId="urn:microsoft.com/office/officeart/2005/8/layout/hierarchy3"/>
    <dgm:cxn modelId="{F2C3F33B-65B7-423E-A27F-FAC5E26A371E}" type="presParOf" srcId="{FEC72E6E-9053-44F8-8B5E-CB33C0A53B1E}" destId="{451011AA-BDF4-4BC8-9059-9B4504A89CCB}" srcOrd="6" destOrd="0" presId="urn:microsoft.com/office/officeart/2005/8/layout/hierarchy3"/>
    <dgm:cxn modelId="{7F5B80C4-1814-4AD8-8D02-CBB3529BBC5D}" type="presParOf" srcId="{FEC72E6E-9053-44F8-8B5E-CB33C0A53B1E}" destId="{C3B2B853-B3A6-48BD-A28B-1C3A73E203D2}" srcOrd="7" destOrd="0" presId="urn:microsoft.com/office/officeart/2005/8/layout/hierarchy3"/>
    <dgm:cxn modelId="{2090860C-39ED-482E-9225-65A312307375}" type="presParOf" srcId="{FB8B9880-B354-4165-8D8B-FA0A7B2CA528}" destId="{EA9535D4-96B2-4A3C-866C-D58082481C08}" srcOrd="2" destOrd="0" presId="urn:microsoft.com/office/officeart/2005/8/layout/hierarchy3"/>
    <dgm:cxn modelId="{CAD91423-64B2-46E7-BECD-4A90CB037A2B}" type="presParOf" srcId="{EA9535D4-96B2-4A3C-866C-D58082481C08}" destId="{909546BD-D256-4BBF-ADEF-83D71B1B7ED9}" srcOrd="0" destOrd="0" presId="urn:microsoft.com/office/officeart/2005/8/layout/hierarchy3"/>
    <dgm:cxn modelId="{747C5702-2E91-4EB4-A7CD-B822F6F7C605}" type="presParOf" srcId="{909546BD-D256-4BBF-ADEF-83D71B1B7ED9}" destId="{866247F8-5F01-4644-8076-6E8C9CDB3FB7}" srcOrd="0" destOrd="0" presId="urn:microsoft.com/office/officeart/2005/8/layout/hierarchy3"/>
    <dgm:cxn modelId="{EB973443-9BB5-4AA7-BE10-6FD978646210}" type="presParOf" srcId="{909546BD-D256-4BBF-ADEF-83D71B1B7ED9}" destId="{AEDAD46B-E0F4-4E41-9C87-D6CF00EFE4AC}" srcOrd="1" destOrd="0" presId="urn:microsoft.com/office/officeart/2005/8/layout/hierarchy3"/>
    <dgm:cxn modelId="{2ED02111-1E9C-4834-8C93-FB0DBD2319BF}" type="presParOf" srcId="{EA9535D4-96B2-4A3C-866C-D58082481C08}" destId="{2393A493-D0BB-45EF-9D53-043844656695}" srcOrd="1" destOrd="0" presId="urn:microsoft.com/office/officeart/2005/8/layout/hierarchy3"/>
    <dgm:cxn modelId="{2CEFC2BD-6A06-478F-8105-6FF38DDE96BA}" type="presParOf" srcId="{2393A493-D0BB-45EF-9D53-043844656695}" destId="{A7A66D9B-A2FC-4A94-A006-ED9C2FB0A343}" srcOrd="0" destOrd="0" presId="urn:microsoft.com/office/officeart/2005/8/layout/hierarchy3"/>
    <dgm:cxn modelId="{02B02D54-2C79-4954-8870-A6377A0E3A43}" type="presParOf" srcId="{2393A493-D0BB-45EF-9D53-043844656695}" destId="{06C4DD0F-1F84-4838-AD1F-470BA6027A23}" srcOrd="1" destOrd="0" presId="urn:microsoft.com/office/officeart/2005/8/layout/hierarchy3"/>
    <dgm:cxn modelId="{2548B9A4-6980-4630-83A6-4F64D15080A5}" type="presParOf" srcId="{2393A493-D0BB-45EF-9D53-043844656695}" destId="{75DAFB7B-DA14-42BF-9871-D0031B5431A1}" srcOrd="2" destOrd="0" presId="urn:microsoft.com/office/officeart/2005/8/layout/hierarchy3"/>
    <dgm:cxn modelId="{B44C0416-580F-4DC5-AF59-D3CFB8492188}" type="presParOf" srcId="{2393A493-D0BB-45EF-9D53-043844656695}" destId="{A98C9042-C428-4D93-857E-E3F66BB453BD}" srcOrd="3" destOrd="0" presId="urn:microsoft.com/office/officeart/2005/8/layout/hierarchy3"/>
    <dgm:cxn modelId="{4DE33A62-F31D-4986-B9E9-B308765453D9}" type="presParOf" srcId="{2393A493-D0BB-45EF-9D53-043844656695}" destId="{D509159C-4BE0-4B03-B6EC-A1D8274EC743}" srcOrd="4" destOrd="0" presId="urn:microsoft.com/office/officeart/2005/8/layout/hierarchy3"/>
    <dgm:cxn modelId="{65463281-F289-4C4F-948D-716627EABE1E}" type="presParOf" srcId="{2393A493-D0BB-45EF-9D53-043844656695}" destId="{EB641E0E-1021-4BFB-AF49-E7714243CF5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83B1E7-B801-4C9C-8464-72B0A8EF64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8659290-2A59-4802-AC07-FAF52DD0C321}">
      <dgm:prSet phldrT="[Text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32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مرحله ارتباط شهودی و عرفانی</a:t>
          </a:r>
          <a:endParaRPr lang="fa-IR" sz="3200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CB7F72BD-2DE3-4CF9-848E-B2BE558502F2}" type="parTrans" cxnId="{5C61CCD5-211B-4F02-90EC-7AEC32BEF515}">
      <dgm:prSet/>
      <dgm:spPr/>
      <dgm:t>
        <a:bodyPr/>
        <a:lstStyle/>
        <a:p>
          <a:pPr rtl="1"/>
          <a:endParaRPr lang="fa-IR"/>
        </a:p>
      </dgm:t>
    </dgm:pt>
    <dgm:pt modelId="{AA8F5F42-538A-44A3-AB7E-9DA56A05234C}" type="sibTrans" cxnId="{5C61CCD5-211B-4F02-90EC-7AEC32BEF515}">
      <dgm:prSet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pPr rtl="1"/>
          <a:endParaRPr lang="fa-IR"/>
        </a:p>
      </dgm:t>
    </dgm:pt>
    <dgm:pt modelId="{C0CF4E86-A13F-44A2-AFBE-45955D6860A1}">
      <dgm:prSet phldrT="[Text]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b="1" cap="none" spc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16 </a:t>
          </a:r>
        </a:p>
        <a:p>
          <a:pPr rtl="1"/>
          <a:r>
            <a:rPr lang="fa-IR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به بالا</a:t>
          </a:r>
          <a:endParaRPr lang="fa-IR" b="1" cap="none" spc="0" dirty="0">
            <a:ln w="11430"/>
            <a:solidFill>
              <a:schemeClr val="accent6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023C1B6D-0280-45C1-9043-8E874E252E32}" type="par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37197FC5-265C-4CF2-B762-557EE0989958}" type="sibTrans" cxnId="{504B8C48-DBA3-4C87-8302-951B82FE3823}">
      <dgm:prSet/>
      <dgm:spPr/>
      <dgm:t>
        <a:bodyPr/>
        <a:lstStyle/>
        <a:p>
          <a:pPr rtl="1"/>
          <a:endParaRPr lang="fa-IR"/>
        </a:p>
      </dgm:t>
    </dgm:pt>
    <dgm:pt modelId="{58FB92A2-A727-490B-A5F3-FFE12BABF252}" type="pres">
      <dgm:prSet presAssocID="{0E83B1E7-B801-4C9C-8464-72B0A8EF6469}" presName="linearFlow" presStyleCnt="0">
        <dgm:presLayoutVars>
          <dgm:resizeHandles val="exact"/>
        </dgm:presLayoutVars>
      </dgm:prSet>
      <dgm:spPr/>
    </dgm:pt>
    <dgm:pt modelId="{2B6A890B-347F-4988-8790-7F4AA44B0E97}" type="pres">
      <dgm:prSet presAssocID="{38659290-2A59-4802-AC07-FAF52DD0C3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17C44-C432-4966-80A2-31C51A4F8A81}" type="pres">
      <dgm:prSet presAssocID="{AA8F5F42-538A-44A3-AB7E-9DA56A05234C}" presName="sibTrans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8B3B3039-89E7-4AEE-B0FC-E36C973AB087}" type="pres">
      <dgm:prSet presAssocID="{AA8F5F42-538A-44A3-AB7E-9DA56A05234C}" presName="connectorText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6F27EE61-EE36-4D6F-8796-9731B29AFBB4}" type="pres">
      <dgm:prSet presAssocID="{C0CF4E86-A13F-44A2-AFBE-45955D6860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A36FE42-971D-45D1-BE80-F78A20A852AD}" type="presOf" srcId="{0E83B1E7-B801-4C9C-8464-72B0A8EF6469}" destId="{58FB92A2-A727-490B-A5F3-FFE12BABF252}" srcOrd="0" destOrd="0" presId="urn:microsoft.com/office/officeart/2005/8/layout/process2"/>
    <dgm:cxn modelId="{504B8C48-DBA3-4C87-8302-951B82FE3823}" srcId="{0E83B1E7-B801-4C9C-8464-72B0A8EF6469}" destId="{C0CF4E86-A13F-44A2-AFBE-45955D6860A1}" srcOrd="1" destOrd="0" parTransId="{023C1B6D-0280-45C1-9043-8E874E252E32}" sibTransId="{37197FC5-265C-4CF2-B762-557EE0989958}"/>
    <dgm:cxn modelId="{5C61CCD5-211B-4F02-90EC-7AEC32BEF515}" srcId="{0E83B1E7-B801-4C9C-8464-72B0A8EF6469}" destId="{38659290-2A59-4802-AC07-FAF52DD0C321}" srcOrd="0" destOrd="0" parTransId="{CB7F72BD-2DE3-4CF9-848E-B2BE558502F2}" sibTransId="{AA8F5F42-538A-44A3-AB7E-9DA56A05234C}"/>
    <dgm:cxn modelId="{1DD30E1D-124E-4718-9781-4EFDAA2CF18A}" type="presOf" srcId="{38659290-2A59-4802-AC07-FAF52DD0C321}" destId="{2B6A890B-347F-4988-8790-7F4AA44B0E97}" srcOrd="0" destOrd="0" presId="urn:microsoft.com/office/officeart/2005/8/layout/process2"/>
    <dgm:cxn modelId="{65CB26A0-2915-4E5C-B871-CA60E7F9D921}" type="presOf" srcId="{AA8F5F42-538A-44A3-AB7E-9DA56A05234C}" destId="{A9A17C44-C432-4966-80A2-31C51A4F8A81}" srcOrd="0" destOrd="0" presId="urn:microsoft.com/office/officeart/2005/8/layout/process2"/>
    <dgm:cxn modelId="{CAAA2213-AEA2-4E93-9C2C-88363608451B}" type="presOf" srcId="{AA8F5F42-538A-44A3-AB7E-9DA56A05234C}" destId="{8B3B3039-89E7-4AEE-B0FC-E36C973AB087}" srcOrd="1" destOrd="0" presId="urn:microsoft.com/office/officeart/2005/8/layout/process2"/>
    <dgm:cxn modelId="{1CBB9267-2079-4835-B1FD-DB3369511FFA}" type="presOf" srcId="{C0CF4E86-A13F-44A2-AFBE-45955D6860A1}" destId="{6F27EE61-EE36-4D6F-8796-9731B29AFBB4}" srcOrd="0" destOrd="0" presId="urn:microsoft.com/office/officeart/2005/8/layout/process2"/>
    <dgm:cxn modelId="{FB879A6A-EE1A-4966-90B8-E8B76DB6298C}" type="presParOf" srcId="{58FB92A2-A727-490B-A5F3-FFE12BABF252}" destId="{2B6A890B-347F-4988-8790-7F4AA44B0E97}" srcOrd="0" destOrd="0" presId="urn:microsoft.com/office/officeart/2005/8/layout/process2"/>
    <dgm:cxn modelId="{6230D2BC-52BE-4DA8-A905-97526A9AD3BA}" type="presParOf" srcId="{58FB92A2-A727-490B-A5F3-FFE12BABF252}" destId="{A9A17C44-C432-4966-80A2-31C51A4F8A81}" srcOrd="1" destOrd="0" presId="urn:microsoft.com/office/officeart/2005/8/layout/process2"/>
    <dgm:cxn modelId="{07071F84-7366-4915-A181-C62C2707C920}" type="presParOf" srcId="{A9A17C44-C432-4966-80A2-31C51A4F8A81}" destId="{8B3B3039-89E7-4AEE-B0FC-E36C973AB087}" srcOrd="0" destOrd="0" presId="urn:microsoft.com/office/officeart/2005/8/layout/process2"/>
    <dgm:cxn modelId="{8C620D66-207B-4B48-8082-09EEA0A97C28}" type="presParOf" srcId="{58FB92A2-A727-490B-A5F3-FFE12BABF252}" destId="{6F27EE61-EE36-4D6F-8796-9731B29AFBB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b="1" dirty="0" smtClean="0"/>
            <a:t>بایسته ها</a:t>
          </a:r>
          <a:endParaRPr lang="fa-IR" b="1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4800" b="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بازی – تربیت از راه بازی</a:t>
          </a:r>
          <a:endParaRPr lang="fa-IR" sz="4800" b="0" dirty="0">
            <a:solidFill>
              <a:schemeClr val="tx2">
                <a:lumMod val="50000"/>
              </a:schemeClr>
            </a:solidFill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حواس وتخیل – تربیت از راه حواس و تخیل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4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شخصیت – ایجاد سیتم ارزش گذاری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0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استفاده و مراقبت از حس تقلید و حس خودنمایی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4400" b="1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ایجاد عادات مطلوب رفتاری و مراقبت از...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5" custScaleX="20780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5" custScaleX="20780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5" custScaleX="20780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5" custScaleX="207805" custLinFactNeighborX="0" custLinFactNeighborY="4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/>
    </dgm:pt>
    <dgm:pt modelId="{0425E0CE-1C0A-43ED-A0B4-0871D06A73DC}" type="pres">
      <dgm:prSet presAssocID="{A227789E-4B63-438C-838D-F9002BD0DDBB}" presName="childText" presStyleLbl="lnNode1" presStyleIdx="4" presStyleCnt="5" custScaleX="207805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5D4B2A9-32C1-4507-B9E2-20B382D2C89B}" type="presOf" srcId="{A227789E-4B63-438C-838D-F9002BD0DDBB}" destId="{0425E0CE-1C0A-43ED-A0B4-0871D06A73DC}" srcOrd="0" destOrd="0" presId="urn:microsoft.com/office/officeart/2008/layout/PictureAccentList"/>
    <dgm:cxn modelId="{B3795F50-9D08-4669-AE70-4B5223A36525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6933AAF2-674D-4690-9A7A-8DCF0AED3697}" type="presOf" srcId="{C1B4FE98-D31F-40D0-B39B-B358160FD71A}" destId="{18FDF093-B8B7-41D8-BF1C-0C4DDE3A2549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60F48DD0-A265-4769-ACED-E0149EF4264A}" type="presOf" srcId="{B7196847-3605-44B1-A671-5BE6DB374276}" destId="{F7ABA6C4-0EF3-49F7-8D0B-BCEF34CFF02F}" srcOrd="0" destOrd="0" presId="urn:microsoft.com/office/officeart/2008/layout/PictureAccentList"/>
    <dgm:cxn modelId="{A025F018-3581-4668-A6F4-C61918EE13B0}" type="presOf" srcId="{D10496FC-B41B-491A-ADC5-7DAC2D6937BB}" destId="{E531AC64-38E5-4AA1-898A-196ED42AA3D0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16E27E0C-1300-40C2-9C66-6B4B08075028}" type="presOf" srcId="{BBDE09DE-E60B-4D5B-AEF4-91B02A4BA41D}" destId="{D51E3A24-A683-49FB-844B-B5079123071F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3F71CC12-C747-4DD1-A5B9-CC88A40E8791}" type="presOf" srcId="{478620FE-920D-48D6-A514-DB443535883D}" destId="{95134F1C-F41E-4D92-8C61-14A6A4B4277D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212A7DBE-59B4-4847-8B0F-69CD389D9892}" type="presParOf" srcId="{19494406-AD20-4A85-96A8-F334E3EC2D98}" destId="{3634E61C-1490-4B36-A6C5-A01950307807}" srcOrd="0" destOrd="0" presId="urn:microsoft.com/office/officeart/2008/layout/PictureAccentList"/>
    <dgm:cxn modelId="{E68089C8-FC86-474A-A5D0-413C74ED68E2}" type="presParOf" srcId="{3634E61C-1490-4B36-A6C5-A01950307807}" destId="{97C9001E-B063-4906-A9A6-5FB374C9EFA6}" srcOrd="0" destOrd="0" presId="urn:microsoft.com/office/officeart/2008/layout/PictureAccentList"/>
    <dgm:cxn modelId="{2A034863-7994-48A6-A4A0-9C90204EA24C}" type="presParOf" srcId="{97C9001E-B063-4906-A9A6-5FB374C9EFA6}" destId="{18FDF093-B8B7-41D8-BF1C-0C4DDE3A2549}" srcOrd="0" destOrd="0" presId="urn:microsoft.com/office/officeart/2008/layout/PictureAccentList"/>
    <dgm:cxn modelId="{7CEFF067-DFA9-4E67-BDBD-4B08B252B1AF}" type="presParOf" srcId="{3634E61C-1490-4B36-A6C5-A01950307807}" destId="{4329D1AF-F896-48F7-9C31-21351CD570BA}" srcOrd="1" destOrd="0" presId="urn:microsoft.com/office/officeart/2008/layout/PictureAccentList"/>
    <dgm:cxn modelId="{AF427FFD-47E4-49CD-9D3B-9B22BF1973BD}" type="presParOf" srcId="{4329D1AF-F896-48F7-9C31-21351CD570BA}" destId="{21EBFE67-ECE8-4EF0-BD20-8314F1189915}" srcOrd="0" destOrd="0" presId="urn:microsoft.com/office/officeart/2008/layout/PictureAccentList"/>
    <dgm:cxn modelId="{3B0F3FBD-1524-4BA3-8D46-EFEFA05DAFA9}" type="presParOf" srcId="{21EBFE67-ECE8-4EF0-BD20-8314F1189915}" destId="{F2E25522-EE88-404B-A4C5-9A983DE92C8E}" srcOrd="0" destOrd="0" presId="urn:microsoft.com/office/officeart/2008/layout/PictureAccentList"/>
    <dgm:cxn modelId="{2ECD8873-A75C-47A1-99CA-E1A65AF8A353}" type="presParOf" srcId="{21EBFE67-ECE8-4EF0-BD20-8314F1189915}" destId="{E531AC64-38E5-4AA1-898A-196ED42AA3D0}" srcOrd="1" destOrd="0" presId="urn:microsoft.com/office/officeart/2008/layout/PictureAccentList"/>
    <dgm:cxn modelId="{03D883ED-2179-420D-B8EF-923A630F8291}" type="presParOf" srcId="{4329D1AF-F896-48F7-9C31-21351CD570BA}" destId="{5FA84A6D-AF4D-475F-B5D8-A6CE9DCC3D63}" srcOrd="1" destOrd="0" presId="urn:microsoft.com/office/officeart/2008/layout/PictureAccentList"/>
    <dgm:cxn modelId="{5A2E4A32-5BE1-484D-88E7-D5735B230923}" type="presParOf" srcId="{5FA84A6D-AF4D-475F-B5D8-A6CE9DCC3D63}" destId="{0BB23AAA-726C-43A9-B01F-2B13B0E79D81}" srcOrd="0" destOrd="0" presId="urn:microsoft.com/office/officeart/2008/layout/PictureAccentList"/>
    <dgm:cxn modelId="{3C4C576F-C499-4D73-B404-70145758D6F6}" type="presParOf" srcId="{5FA84A6D-AF4D-475F-B5D8-A6CE9DCC3D63}" destId="{95134F1C-F41E-4D92-8C61-14A6A4B4277D}" srcOrd="1" destOrd="0" presId="urn:microsoft.com/office/officeart/2008/layout/PictureAccentList"/>
    <dgm:cxn modelId="{88480F0E-4829-4EAC-ABD2-CCA57B30F675}" type="presParOf" srcId="{4329D1AF-F896-48F7-9C31-21351CD570BA}" destId="{0B24F5EE-C610-43D1-BD1C-36CEC4A08E30}" srcOrd="2" destOrd="0" presId="urn:microsoft.com/office/officeart/2008/layout/PictureAccentList"/>
    <dgm:cxn modelId="{3C9DAC0A-D045-4754-8F55-FDD53348EE41}" type="presParOf" srcId="{0B24F5EE-C610-43D1-BD1C-36CEC4A08E30}" destId="{200F0840-4394-40C2-92F9-0B153DAC4D07}" srcOrd="0" destOrd="0" presId="urn:microsoft.com/office/officeart/2008/layout/PictureAccentList"/>
    <dgm:cxn modelId="{C456E848-6823-4DA4-88E4-6AFAC994E519}" type="presParOf" srcId="{0B24F5EE-C610-43D1-BD1C-36CEC4A08E30}" destId="{D51E3A24-A683-49FB-844B-B5079123071F}" srcOrd="1" destOrd="0" presId="urn:microsoft.com/office/officeart/2008/layout/PictureAccentList"/>
    <dgm:cxn modelId="{302570D6-0EAB-4930-A3C0-069B99D7EC01}" type="presParOf" srcId="{4329D1AF-F896-48F7-9C31-21351CD570BA}" destId="{BA8E4BD3-6428-4942-B403-523C61015614}" srcOrd="3" destOrd="0" presId="urn:microsoft.com/office/officeart/2008/layout/PictureAccentList"/>
    <dgm:cxn modelId="{5AF197EB-9397-4A8B-94C7-0F3B3831D4FE}" type="presParOf" srcId="{BA8E4BD3-6428-4942-B403-523C61015614}" destId="{04B50BB2-82DD-4B1A-9F57-DBB355705240}" srcOrd="0" destOrd="0" presId="urn:microsoft.com/office/officeart/2008/layout/PictureAccentList"/>
    <dgm:cxn modelId="{8BCB7E5B-C583-441B-B7C9-B141E5B15F32}" type="presParOf" srcId="{BA8E4BD3-6428-4942-B403-523C61015614}" destId="{F7ABA6C4-0EF3-49F7-8D0B-BCEF34CFF02F}" srcOrd="1" destOrd="0" presId="urn:microsoft.com/office/officeart/2008/layout/PictureAccentList"/>
    <dgm:cxn modelId="{6F596670-F423-418A-9EDA-E1ACD2F14493}" type="presParOf" srcId="{4329D1AF-F896-48F7-9C31-21351CD570BA}" destId="{7FC3EA7F-3B11-4F83-BEA2-83F1DB01E6B6}" srcOrd="4" destOrd="0" presId="urn:microsoft.com/office/officeart/2008/layout/PictureAccentList"/>
    <dgm:cxn modelId="{38C89C1D-49CF-49D3-8E7C-611728DA914C}" type="presParOf" srcId="{7FC3EA7F-3B11-4F83-BEA2-83F1DB01E6B6}" destId="{5EC5BE7A-5A91-47B3-A45B-D2F74F6F28BB}" srcOrd="0" destOrd="0" presId="urn:microsoft.com/office/officeart/2008/layout/PictureAccentList"/>
    <dgm:cxn modelId="{0FEA4146-E66B-4D48-8C4E-E75D0993A365}" type="presParOf" srcId="{7FC3EA7F-3B11-4F83-BEA2-83F1DB01E6B6}" destId="{0425E0CE-1C0A-43ED-A0B4-0871D06A73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نمایش عظیمی </a:t>
          </a:r>
          <a:endParaRPr lang="fa-IR" sz="4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اول وقت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 sz="4000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نمازمحوری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 sz="4000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فرصت تقلید 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سجاده جدا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 sz="4000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واکنش مثب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دعوت به تماشا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 sz="4000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ذوق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 sz="4000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اتاق نماز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 sz="4000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تناسب</a:t>
          </a: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 sz="4000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کارخوشایند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 sz="4000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خانوادگی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 sz="4000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بازی</a:t>
          </a: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 sz="4000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C0D8930E-BB3B-49FF-B93C-5A2CA747997B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زینت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F941129-F6E1-4B38-B777-85D8C14B376A}" type="parTrans" cxnId="{7BB48317-2CF3-4C98-9ED8-AB26C4FE934B}">
      <dgm:prSet/>
      <dgm:spPr/>
      <dgm:t>
        <a:bodyPr/>
        <a:lstStyle/>
        <a:p>
          <a:pPr rtl="1"/>
          <a:endParaRPr lang="fa-IR" sz="4000"/>
        </a:p>
      </dgm:t>
    </dgm:pt>
    <dgm:pt modelId="{D463EB3B-2106-4086-85DA-B13CF099419A}" type="sibTrans" cxnId="{7BB48317-2CF3-4C98-9ED8-AB26C4FE934B}">
      <dgm:prSet/>
      <dgm:spPr/>
      <dgm:t>
        <a:bodyPr/>
        <a:lstStyle/>
        <a:p>
          <a:pPr rtl="1"/>
          <a:endParaRPr lang="fa-IR"/>
        </a:p>
      </dgm:t>
    </dgm:pt>
    <dgm:pt modelId="{952CC47A-9E7A-4E10-A9BF-6F42C66631F0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اذان</a:t>
          </a:r>
        </a:p>
      </dgm:t>
    </dgm:pt>
    <dgm:pt modelId="{66513535-5310-40E6-87AE-418A69BBB0A5}" type="parTrans" cxnId="{9181A5C3-8C07-4577-91FA-3BA47925FCBE}">
      <dgm:prSet/>
      <dgm:spPr/>
      <dgm:t>
        <a:bodyPr/>
        <a:lstStyle/>
        <a:p>
          <a:pPr rtl="1"/>
          <a:endParaRPr lang="fa-IR"/>
        </a:p>
      </dgm:t>
    </dgm:pt>
    <dgm:pt modelId="{66BA33D6-C639-4747-880B-43F056955143}" type="sibTrans" cxnId="{9181A5C3-8C07-4577-91FA-3BA47925FCBE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208094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30064D44-D778-4EE7-B8B2-5FCC5F6C8208}" type="pres">
      <dgm:prSet presAssocID="{6F941129-F6E1-4B38-B777-85D8C14B376A}" presName="Name13" presStyleLbl="parChTrans1D2" presStyleIdx="0" presStyleCnt="12" custSzY="354365"/>
      <dgm:spPr/>
      <dgm:t>
        <a:bodyPr/>
        <a:lstStyle/>
        <a:p>
          <a:pPr rtl="1"/>
          <a:endParaRPr lang="fa-IR"/>
        </a:p>
      </dgm:t>
    </dgm:pt>
    <dgm:pt modelId="{8F854EBC-00F1-4F47-A188-C9925F3FFD06}" type="pres">
      <dgm:prSet presAssocID="{C0D8930E-BB3B-49FF-B93C-5A2CA747997B}" presName="childText" presStyleLbl="bgAcc1" presStyleIdx="0" presStyleCnt="12" custScaleX="23081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1" presStyleCnt="12" custSzY="1008176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1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2" presStyleCnt="12" custSzY="1661987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2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3" presStyleCnt="12" custSzY="2315798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3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2" custSzY="2969609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2" custScaleX="231266" custScaleY="16481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208094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5" presStyleCnt="12" custSzY="354365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5" presStyleCnt="12" custScaleX="231266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6" presStyleCnt="12" custSzY="1008176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6" presStyleCnt="12" custScaleX="231266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7" presStyleCnt="12" custSzY="1661987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7" presStyleCnt="12" custScaleX="228398" custScaleY="19807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E909D1-0FC6-410E-853B-BF73A95FF471}" type="pres">
      <dgm:prSet presAssocID="{66513535-5310-40E6-87AE-418A69BBB0A5}" presName="Name13" presStyleLbl="parChTrans1D2" presStyleIdx="8" presStyleCnt="12"/>
      <dgm:spPr/>
      <dgm:t>
        <a:bodyPr/>
        <a:lstStyle/>
        <a:p>
          <a:pPr rtl="1"/>
          <a:endParaRPr lang="fa-IR"/>
        </a:p>
      </dgm:t>
    </dgm:pt>
    <dgm:pt modelId="{5256C234-3AA5-4E56-A1E5-00E17EF40E49}" type="pres">
      <dgm:prSet presAssocID="{952CC47A-9E7A-4E10-A9BF-6F42C66631F0}" presName="childText" presStyleLbl="bgAcc1" presStyleIdx="8" presStyleCnt="12" custScaleX="233281" custScaleY="2014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208094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9" presStyleCnt="12" custSzY="354365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9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0" presStyleCnt="12" custSzY="1008176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0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1" presStyleCnt="12" custSzY="1661987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1" presStyleCnt="12" custScaleX="231266" custScaleY="193124" custLinFactNeighborX="7339" custLinFactNeighborY="-30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B35BAD4-087D-4A65-9F53-1301E7D790FF}" type="presOf" srcId="{C0D8930E-BB3B-49FF-B93C-5A2CA747997B}" destId="{8F854EBC-00F1-4F47-A188-C9925F3FFD06}" srcOrd="0" destOrd="0" presId="urn:microsoft.com/office/officeart/2005/8/layout/hierarchy3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5EDAE0A1-C6FC-44FC-8964-D4D9B7E7E295}" type="presOf" srcId="{DFD3E715-6B05-4FC2-8D3B-6E47A49CEEBB}" destId="{F2EE9295-44FD-4DA0-AB63-53750325564F}" srcOrd="0" destOrd="0" presId="urn:microsoft.com/office/officeart/2005/8/layout/hierarchy3"/>
    <dgm:cxn modelId="{42A295C1-4ADD-4215-915F-B0E35DEDCF1A}" type="presOf" srcId="{35A7E8AE-4C74-4DA6-AD2A-ACCD334ADD92}" destId="{F48D42D1-90F9-427A-8F91-A480233CE5C1}" srcOrd="0" destOrd="0" presId="urn:microsoft.com/office/officeart/2005/8/layout/hierarchy3"/>
    <dgm:cxn modelId="{C226C7C8-B4B2-4BCF-8B73-BAC0621DEFB7}" type="presOf" srcId="{F1D9B506-DA49-4C54-A706-6D703700AF1C}" destId="{C3B2B853-B3A6-48BD-A28B-1C3A73E203D2}" srcOrd="0" destOrd="0" presId="urn:microsoft.com/office/officeart/2005/8/layout/hierarchy3"/>
    <dgm:cxn modelId="{D1F2047A-0559-4909-8751-42DC8F3520E1}" srcId="{2A32FCF4-C4AE-4115-B45F-6438B1859B44}" destId="{F1D62FB2-BB06-415D-AB7A-BF3CB1628636}" srcOrd="1" destOrd="0" parTransId="{B998CAFF-727E-40F5-86E8-B4C90788C839}" sibTransId="{77E5C347-48DF-46EB-86BB-39CAD2BC27AD}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447A38DB-F019-4694-A1FF-5F6DB40C339C}" type="presOf" srcId="{CE7372F8-EFD3-4BB0-A945-8F7679FB1E1B}" destId="{73E83F1B-93C2-4ABC-920E-FD0E88B79CB2}" srcOrd="1" destOrd="0" presId="urn:microsoft.com/office/officeart/2005/8/layout/hierarchy3"/>
    <dgm:cxn modelId="{B7FE8F34-A06A-4E49-BE9F-4ADFD6948587}" type="presOf" srcId="{B998CAFF-727E-40F5-86E8-B4C90788C839}" destId="{75DAFB7B-DA14-42BF-9871-D0031B5431A1}" srcOrd="0" destOrd="0" presId="urn:microsoft.com/office/officeart/2005/8/layout/hierarchy3"/>
    <dgm:cxn modelId="{B90E9062-E23F-4F49-ABDE-4D31615C4FDB}" type="presOf" srcId="{6F941129-F6E1-4B38-B777-85D8C14B376A}" destId="{30064D44-D778-4EE7-B8B2-5FCC5F6C8208}" srcOrd="0" destOrd="0" presId="urn:microsoft.com/office/officeart/2005/8/layout/hierarchy3"/>
    <dgm:cxn modelId="{BBA9EA9A-1682-40F2-83F2-7BD9029CEC4B}" type="presOf" srcId="{1344D75F-D84D-4CC2-A88D-5C34C1DC2A36}" destId="{FB8B9880-B354-4165-8D8B-FA0A7B2CA528}" srcOrd="0" destOrd="0" presId="urn:microsoft.com/office/officeart/2005/8/layout/hierarchy3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EE36B580-5988-42BF-9B90-ACAA344F416F}" type="presOf" srcId="{77B5C1B1-63F2-4E79-AE18-1F97A30C82C1}" destId="{CBBC5604-1308-4ABF-AF9B-1F1289D14F9A}" srcOrd="0" destOrd="0" presId="urn:microsoft.com/office/officeart/2005/8/layout/hierarchy3"/>
    <dgm:cxn modelId="{B9A98BAA-089F-42F5-BF67-44F8E165E912}" type="presOf" srcId="{3523AE4C-2207-4AED-BC82-FD618ADBB7CC}" destId="{A7A66D9B-A2FC-4A94-A006-ED9C2FB0A343}" srcOrd="0" destOrd="0" presId="urn:microsoft.com/office/officeart/2005/8/layout/hierarchy3"/>
    <dgm:cxn modelId="{A028F63D-AAB9-41D3-9890-F1A2C8B5DF93}" type="presOf" srcId="{5BBFA04F-0679-4E9E-9035-59D11295E275}" destId="{CB9B4C4D-A430-4A9A-9902-E3969A364444}" srcOrd="0" destOrd="0" presId="urn:microsoft.com/office/officeart/2005/8/layout/hierarchy3"/>
    <dgm:cxn modelId="{2D5574D8-873C-4F4E-A5CA-6EDCAC82406A}" type="presOf" srcId="{88C398F4-C471-423E-B12E-86A8B7B3BC8F}" destId="{231DCD4F-DEA4-4D84-BA8E-D600EAEC752F}" srcOrd="0" destOrd="0" presId="urn:microsoft.com/office/officeart/2005/8/layout/hierarchy3"/>
    <dgm:cxn modelId="{BEBA3430-E207-4BC0-80A9-48BE6471A5E2}" type="presOf" srcId="{3A2BBD0E-FD57-41EC-A6AA-CB9886F0C8B4}" destId="{C344F993-C763-4354-B491-C77131D5DCE3}" srcOrd="0" destOrd="0" presId="urn:microsoft.com/office/officeart/2005/8/layout/hierarchy3"/>
    <dgm:cxn modelId="{B5FEB960-9B46-4BC1-B8F6-4C9D56E63561}" srcId="{53C4E6F6-FCEA-4ABB-A04F-2858464969EE}" destId="{9062C47C-3DB2-419D-A17D-AEF1AB95EF6E}" srcOrd="3" destOrd="0" parTransId="{4A135462-5A26-4E42-9F95-005591EB0F5D}" sibTransId="{D24A98D6-CE0C-4CA6-A834-4A74644A6D5C}"/>
    <dgm:cxn modelId="{53B27845-9C75-49A4-8429-3FFCB7C46EDA}" type="presOf" srcId="{60BA06DE-FA38-450D-93E8-0FEBCCD46BCF}" destId="{81C47699-5DE4-46DF-8A25-044B29681700}" srcOrd="0" destOrd="0" presId="urn:microsoft.com/office/officeart/2005/8/layout/hierarchy3"/>
    <dgm:cxn modelId="{8B5DF4F1-A8B8-40BC-A927-B3AD7EC2E887}" type="presOf" srcId="{48322CF2-EB30-4CA2-BA60-12E1703A5E17}" destId="{3426F8C7-6202-4B8E-AB7A-3FA6FE6C434B}" srcOrd="0" destOrd="0" presId="urn:microsoft.com/office/officeart/2005/8/layout/hierarchy3"/>
    <dgm:cxn modelId="{575E22AB-7E78-4678-BF2D-48E190A7D9AC}" srcId="{2A32FCF4-C4AE-4115-B45F-6438B1859B44}" destId="{3339C755-DE37-4A47-83B6-2BE7E7A238FF}" srcOrd="2" destOrd="0" parTransId="{F7C5086C-49DE-4D60-9C06-8EBD57DAB48E}" sibTransId="{D229D3DF-5AA6-4E8B-980C-817C4029FA35}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B371B846-6B45-4FFE-BB95-083EEF0DB7E1}" type="presOf" srcId="{CE7372F8-EFD3-4BB0-A945-8F7679FB1E1B}" destId="{DE8C7D24-297A-4363-8AFD-F1CCE6F0BF8D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F9156EB1-C60C-4C26-9073-091E3D84AACB}" type="presOf" srcId="{3339C755-DE37-4A47-83B6-2BE7E7A238FF}" destId="{EB641E0E-1021-4BFB-AF49-E7714243CF5D}" srcOrd="0" destOrd="0" presId="urn:microsoft.com/office/officeart/2005/8/layout/hierarchy3"/>
    <dgm:cxn modelId="{AA322690-924D-4E60-A014-2807114F5207}" type="presOf" srcId="{0EEAEF7F-4290-48D2-88D1-85BE8F2783C7}" destId="{13695737-BF9B-437E-9E6A-CF4E54C612A5}" srcOrd="0" destOrd="0" presId="urn:microsoft.com/office/officeart/2005/8/layout/hierarchy3"/>
    <dgm:cxn modelId="{B3C7DCC0-5CD9-4A3B-9959-A63BC8CB7525}" type="presOf" srcId="{9261AD4A-5DD2-48FC-A826-8DCF505E3692}" destId="{06C4DD0F-1F84-4838-AD1F-470BA6027A23}" srcOrd="0" destOrd="0" presId="urn:microsoft.com/office/officeart/2005/8/layout/hierarchy3"/>
    <dgm:cxn modelId="{356F1D26-AED4-4A80-9E3B-FB0BCF7C67A4}" type="presOf" srcId="{66513535-5310-40E6-87AE-418A69BBB0A5}" destId="{65E909D1-0FC6-410E-853B-BF73A95FF471}" srcOrd="0" destOrd="0" presId="urn:microsoft.com/office/officeart/2005/8/layout/hierarchy3"/>
    <dgm:cxn modelId="{C91B5E56-3351-434F-8BFE-4A5E5C3617C4}" type="presOf" srcId="{53C4E6F6-FCEA-4ABB-A04F-2858464969EE}" destId="{9E0B7AB4-44CA-4379-9C76-501B5CCFE623}" srcOrd="0" destOrd="0" presId="urn:microsoft.com/office/officeart/2005/8/layout/hierarchy3"/>
    <dgm:cxn modelId="{8CD80AD9-FF73-419E-88A5-B08E9D811D27}" type="presOf" srcId="{53C4E6F6-FCEA-4ABB-A04F-2858464969EE}" destId="{F496A7F6-EDBF-465A-90B8-340C6A06F321}" srcOrd="1" destOrd="0" presId="urn:microsoft.com/office/officeart/2005/8/layout/hierarchy3"/>
    <dgm:cxn modelId="{75171B56-E0C7-473C-A294-B1DB974CBA22}" type="presOf" srcId="{250063AD-BF68-4437-9F04-17DDF7C98284}" destId="{451011AA-BDF4-4BC8-9059-9B4504A89CCB}" srcOrd="0" destOrd="0" presId="urn:microsoft.com/office/officeart/2005/8/layout/hierarchy3"/>
    <dgm:cxn modelId="{7BB48317-2CF3-4C98-9ED8-AB26C4FE934B}" srcId="{53C4E6F6-FCEA-4ABB-A04F-2858464969EE}" destId="{C0D8930E-BB3B-49FF-B93C-5A2CA747997B}" srcOrd="0" destOrd="0" parTransId="{6F941129-F6E1-4B38-B777-85D8C14B376A}" sibTransId="{D463EB3B-2106-4086-85DA-B13CF099419A}"/>
    <dgm:cxn modelId="{82AC2867-25FD-4B1D-9D69-DD51919F43BD}" srcId="{53C4E6F6-FCEA-4ABB-A04F-2858464969EE}" destId="{48322CF2-EB30-4CA2-BA60-12E1703A5E17}" srcOrd="1" destOrd="0" parTransId="{5BBFA04F-0679-4E9E-9035-59D11295E275}" sibTransId="{AA8B4FA0-AD41-4A7D-B3C7-89EE04FA5786}"/>
    <dgm:cxn modelId="{C27C8891-798A-417B-AC57-E0A0CD85E7D6}" type="presOf" srcId="{9062C47C-3DB2-419D-A17D-AEF1AB95EF6E}" destId="{07E027E7-792E-4CF7-8F64-E915D6E0E4AB}" srcOrd="0" destOrd="0" presId="urn:microsoft.com/office/officeart/2005/8/layout/hierarchy3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6AE04E55-A462-4A80-8934-1D52FF47C97B}" type="presOf" srcId="{F1D62FB2-BB06-415D-AB7A-BF3CB1628636}" destId="{A98C9042-C428-4D93-857E-E3F66BB453BD}" srcOrd="0" destOrd="0" presId="urn:microsoft.com/office/officeart/2005/8/layout/hierarchy3"/>
    <dgm:cxn modelId="{71D7F8A7-1B46-46E3-B328-625E37E476D1}" type="presOf" srcId="{4A135462-5A26-4E42-9F95-005591EB0F5D}" destId="{BAF7562C-A95E-44A9-810F-E45C0070EE6C}" srcOrd="0" destOrd="0" presId="urn:microsoft.com/office/officeart/2005/8/layout/hierarchy3"/>
    <dgm:cxn modelId="{55FB63DE-D11B-45AD-80E7-E4C647376B6F}" srcId="{53C4E6F6-FCEA-4ABB-A04F-2858464969EE}" destId="{3A2BBD0E-FD57-41EC-A6AA-CB9886F0C8B4}" srcOrd="2" destOrd="0" parTransId="{DFD3E715-6B05-4FC2-8D3B-6E47A49CEEBB}" sibTransId="{E4EF3E8C-0E36-4DCB-91B9-8002E663F6ED}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9181A5C3-8C07-4577-91FA-3BA47925FCBE}" srcId="{CE7372F8-EFD3-4BB0-A945-8F7679FB1E1B}" destId="{952CC47A-9E7A-4E10-A9BF-6F42C66631F0}" srcOrd="3" destOrd="0" parTransId="{66513535-5310-40E6-87AE-418A69BBB0A5}" sibTransId="{66BA33D6-C639-4747-880B-43F056955143}"/>
    <dgm:cxn modelId="{E760C3BA-76A2-4321-B2AA-9EEDB577943D}" type="presOf" srcId="{F7C5086C-49DE-4D60-9C06-8EBD57DAB48E}" destId="{D509159C-4BE0-4B03-B6EC-A1D8274EC743}" srcOrd="0" destOrd="0" presId="urn:microsoft.com/office/officeart/2005/8/layout/hierarchy3"/>
    <dgm:cxn modelId="{C35D2357-1A8A-4A51-AF5D-C9ABDC78DDED}" type="presOf" srcId="{952CC47A-9E7A-4E10-A9BF-6F42C66631F0}" destId="{5256C234-3AA5-4E56-A1E5-00E17EF40E49}" srcOrd="0" destOrd="0" presId="urn:microsoft.com/office/officeart/2005/8/layout/hierarchy3"/>
    <dgm:cxn modelId="{A9D5BC7D-A646-45D7-8132-3B353554180C}" type="presOf" srcId="{2A32FCF4-C4AE-4115-B45F-6438B1859B44}" destId="{AEDAD46B-E0F4-4E41-9C87-D6CF00EFE4AC}" srcOrd="1" destOrd="0" presId="urn:microsoft.com/office/officeart/2005/8/layout/hierarchy3"/>
    <dgm:cxn modelId="{F1D6A436-F42E-47C9-AADF-A1A1B27C1326}" type="presOf" srcId="{81D12433-0B4C-4F49-9AAD-B8ABA99E45F4}" destId="{666977F4-25FE-4BE2-9414-0EC491ADE731}" srcOrd="0" destOrd="0" presId="urn:microsoft.com/office/officeart/2005/8/layout/hierarchy3"/>
    <dgm:cxn modelId="{E182B947-AA10-4FFB-8534-691CC461C27F}" type="presOf" srcId="{2A32FCF4-C4AE-4115-B45F-6438B1859B44}" destId="{866247F8-5F01-4644-8076-6E8C9CDB3FB7}" srcOrd="0" destOrd="0" presId="urn:microsoft.com/office/officeart/2005/8/layout/hierarchy3"/>
    <dgm:cxn modelId="{6147179E-25B6-4819-B144-6A2E0FEABE89}" type="presParOf" srcId="{FB8B9880-B354-4165-8D8B-FA0A7B2CA528}" destId="{5CE0DE88-92D6-4328-9B0E-233FD14189CD}" srcOrd="0" destOrd="0" presId="urn:microsoft.com/office/officeart/2005/8/layout/hierarchy3"/>
    <dgm:cxn modelId="{28B1ECC8-9615-4BF7-9A57-D1938FD6DD5E}" type="presParOf" srcId="{5CE0DE88-92D6-4328-9B0E-233FD14189CD}" destId="{41EA1568-C71C-46F0-8B64-12342EA91B1B}" srcOrd="0" destOrd="0" presId="urn:microsoft.com/office/officeart/2005/8/layout/hierarchy3"/>
    <dgm:cxn modelId="{F6059033-8DF5-45C6-89EE-98294592EE88}" type="presParOf" srcId="{41EA1568-C71C-46F0-8B64-12342EA91B1B}" destId="{9E0B7AB4-44CA-4379-9C76-501B5CCFE623}" srcOrd="0" destOrd="0" presId="urn:microsoft.com/office/officeart/2005/8/layout/hierarchy3"/>
    <dgm:cxn modelId="{C348BC05-2E99-420E-B7D1-C4A562429734}" type="presParOf" srcId="{41EA1568-C71C-46F0-8B64-12342EA91B1B}" destId="{F496A7F6-EDBF-465A-90B8-340C6A06F321}" srcOrd="1" destOrd="0" presId="urn:microsoft.com/office/officeart/2005/8/layout/hierarchy3"/>
    <dgm:cxn modelId="{851E897A-DD8D-45A7-B6BB-E34AF1663843}" type="presParOf" srcId="{5CE0DE88-92D6-4328-9B0E-233FD14189CD}" destId="{1EB39E1F-C1B4-4DFE-8091-3E11A4A76F24}" srcOrd="1" destOrd="0" presId="urn:microsoft.com/office/officeart/2005/8/layout/hierarchy3"/>
    <dgm:cxn modelId="{2C79C342-1F8C-4101-9192-F56261D56D4D}" type="presParOf" srcId="{1EB39E1F-C1B4-4DFE-8091-3E11A4A76F24}" destId="{30064D44-D778-4EE7-B8B2-5FCC5F6C8208}" srcOrd="0" destOrd="0" presId="urn:microsoft.com/office/officeart/2005/8/layout/hierarchy3"/>
    <dgm:cxn modelId="{8A0FE49E-33CA-4EED-96B4-C300EB5FA48E}" type="presParOf" srcId="{1EB39E1F-C1B4-4DFE-8091-3E11A4A76F24}" destId="{8F854EBC-00F1-4F47-A188-C9925F3FFD06}" srcOrd="1" destOrd="0" presId="urn:microsoft.com/office/officeart/2005/8/layout/hierarchy3"/>
    <dgm:cxn modelId="{D681A12D-5ADC-4868-90DA-C357B1B9B11F}" type="presParOf" srcId="{1EB39E1F-C1B4-4DFE-8091-3E11A4A76F24}" destId="{CB9B4C4D-A430-4A9A-9902-E3969A364444}" srcOrd="2" destOrd="0" presId="urn:microsoft.com/office/officeart/2005/8/layout/hierarchy3"/>
    <dgm:cxn modelId="{56DB8CB3-97F9-40A7-B2AF-87358C7CA701}" type="presParOf" srcId="{1EB39E1F-C1B4-4DFE-8091-3E11A4A76F24}" destId="{3426F8C7-6202-4B8E-AB7A-3FA6FE6C434B}" srcOrd="3" destOrd="0" presId="urn:microsoft.com/office/officeart/2005/8/layout/hierarchy3"/>
    <dgm:cxn modelId="{AB6FCEBE-B287-4C51-87B8-BF834D38F345}" type="presParOf" srcId="{1EB39E1F-C1B4-4DFE-8091-3E11A4A76F24}" destId="{F2EE9295-44FD-4DA0-AB63-53750325564F}" srcOrd="4" destOrd="0" presId="urn:microsoft.com/office/officeart/2005/8/layout/hierarchy3"/>
    <dgm:cxn modelId="{E865392B-223F-4319-8D7C-97067D5FD7EC}" type="presParOf" srcId="{1EB39E1F-C1B4-4DFE-8091-3E11A4A76F24}" destId="{C344F993-C763-4354-B491-C77131D5DCE3}" srcOrd="5" destOrd="0" presId="urn:microsoft.com/office/officeart/2005/8/layout/hierarchy3"/>
    <dgm:cxn modelId="{769C09A3-80FB-4119-8B56-1EC52FDED4E6}" type="presParOf" srcId="{1EB39E1F-C1B4-4DFE-8091-3E11A4A76F24}" destId="{BAF7562C-A95E-44A9-810F-E45C0070EE6C}" srcOrd="6" destOrd="0" presId="urn:microsoft.com/office/officeart/2005/8/layout/hierarchy3"/>
    <dgm:cxn modelId="{05EFA0E1-C4F9-49CF-8295-2500C0549853}" type="presParOf" srcId="{1EB39E1F-C1B4-4DFE-8091-3E11A4A76F24}" destId="{07E027E7-792E-4CF7-8F64-E915D6E0E4AB}" srcOrd="7" destOrd="0" presId="urn:microsoft.com/office/officeart/2005/8/layout/hierarchy3"/>
    <dgm:cxn modelId="{6D63FA01-BA2F-4808-BACF-8D7254DF75B0}" type="presParOf" srcId="{1EB39E1F-C1B4-4DFE-8091-3E11A4A76F24}" destId="{666977F4-25FE-4BE2-9414-0EC491ADE731}" srcOrd="8" destOrd="0" presId="urn:microsoft.com/office/officeart/2005/8/layout/hierarchy3"/>
    <dgm:cxn modelId="{BEB63D38-48FE-4DAB-903A-AD513794ED59}" type="presParOf" srcId="{1EB39E1F-C1B4-4DFE-8091-3E11A4A76F24}" destId="{13695737-BF9B-437E-9E6A-CF4E54C612A5}" srcOrd="9" destOrd="0" presId="urn:microsoft.com/office/officeart/2005/8/layout/hierarchy3"/>
    <dgm:cxn modelId="{2DD2E979-6890-42F7-A1C7-0D3267C7F099}" type="presParOf" srcId="{FB8B9880-B354-4165-8D8B-FA0A7B2CA528}" destId="{3B1416C4-008E-495B-9747-1FF0EFE240F0}" srcOrd="1" destOrd="0" presId="urn:microsoft.com/office/officeart/2005/8/layout/hierarchy3"/>
    <dgm:cxn modelId="{802B6C17-2FF1-4A05-817C-01B8FE3B10EC}" type="presParOf" srcId="{3B1416C4-008E-495B-9747-1FF0EFE240F0}" destId="{3B695B78-2689-4B36-969E-941EF4D66A8E}" srcOrd="0" destOrd="0" presId="urn:microsoft.com/office/officeart/2005/8/layout/hierarchy3"/>
    <dgm:cxn modelId="{2E71DD2E-5C9D-4FD8-B60C-E15962F17822}" type="presParOf" srcId="{3B695B78-2689-4B36-969E-941EF4D66A8E}" destId="{DE8C7D24-297A-4363-8AFD-F1CCE6F0BF8D}" srcOrd="0" destOrd="0" presId="urn:microsoft.com/office/officeart/2005/8/layout/hierarchy3"/>
    <dgm:cxn modelId="{0D1EA456-3FCF-4494-B8A9-A797CF6CC59C}" type="presParOf" srcId="{3B695B78-2689-4B36-969E-941EF4D66A8E}" destId="{73E83F1B-93C2-4ABC-920E-FD0E88B79CB2}" srcOrd="1" destOrd="0" presId="urn:microsoft.com/office/officeart/2005/8/layout/hierarchy3"/>
    <dgm:cxn modelId="{10AAB39D-B6AF-4DF9-994D-854009E21E0E}" type="presParOf" srcId="{3B1416C4-008E-495B-9747-1FF0EFE240F0}" destId="{FEC72E6E-9053-44F8-8B5E-CB33C0A53B1E}" srcOrd="1" destOrd="0" presId="urn:microsoft.com/office/officeart/2005/8/layout/hierarchy3"/>
    <dgm:cxn modelId="{25747788-AD4C-4D9F-AC44-7080F74ED286}" type="presParOf" srcId="{FEC72E6E-9053-44F8-8B5E-CB33C0A53B1E}" destId="{81C47699-5DE4-46DF-8A25-044B29681700}" srcOrd="0" destOrd="0" presId="urn:microsoft.com/office/officeart/2005/8/layout/hierarchy3"/>
    <dgm:cxn modelId="{0159A37B-2B93-460E-9891-40EC5666DCFF}" type="presParOf" srcId="{FEC72E6E-9053-44F8-8B5E-CB33C0A53B1E}" destId="{F48D42D1-90F9-427A-8F91-A480233CE5C1}" srcOrd="1" destOrd="0" presId="urn:microsoft.com/office/officeart/2005/8/layout/hierarchy3"/>
    <dgm:cxn modelId="{0AF42489-3235-4966-92D9-DC7A9A059171}" type="presParOf" srcId="{FEC72E6E-9053-44F8-8B5E-CB33C0A53B1E}" destId="{CBBC5604-1308-4ABF-AF9B-1F1289D14F9A}" srcOrd="2" destOrd="0" presId="urn:microsoft.com/office/officeart/2005/8/layout/hierarchy3"/>
    <dgm:cxn modelId="{AC9C72AF-E91C-4F48-B23C-EC356DB9D943}" type="presParOf" srcId="{FEC72E6E-9053-44F8-8B5E-CB33C0A53B1E}" destId="{231DCD4F-DEA4-4D84-BA8E-D600EAEC752F}" srcOrd="3" destOrd="0" presId="urn:microsoft.com/office/officeart/2005/8/layout/hierarchy3"/>
    <dgm:cxn modelId="{B052C40B-8CE5-4889-A0D4-63A8C08AFFDF}" type="presParOf" srcId="{FEC72E6E-9053-44F8-8B5E-CB33C0A53B1E}" destId="{451011AA-BDF4-4BC8-9059-9B4504A89CCB}" srcOrd="4" destOrd="0" presId="urn:microsoft.com/office/officeart/2005/8/layout/hierarchy3"/>
    <dgm:cxn modelId="{D782E0E1-C886-454C-9FE2-2B36A81B25DF}" type="presParOf" srcId="{FEC72E6E-9053-44F8-8B5E-CB33C0A53B1E}" destId="{C3B2B853-B3A6-48BD-A28B-1C3A73E203D2}" srcOrd="5" destOrd="0" presId="urn:microsoft.com/office/officeart/2005/8/layout/hierarchy3"/>
    <dgm:cxn modelId="{8E02D4F2-6212-460A-96B9-BB9693FCB7A9}" type="presParOf" srcId="{FEC72E6E-9053-44F8-8B5E-CB33C0A53B1E}" destId="{65E909D1-0FC6-410E-853B-BF73A95FF471}" srcOrd="6" destOrd="0" presId="urn:microsoft.com/office/officeart/2005/8/layout/hierarchy3"/>
    <dgm:cxn modelId="{AB39E998-1E8F-4B98-8CD9-C94606CF2BE3}" type="presParOf" srcId="{FEC72E6E-9053-44F8-8B5E-CB33C0A53B1E}" destId="{5256C234-3AA5-4E56-A1E5-00E17EF40E49}" srcOrd="7" destOrd="0" presId="urn:microsoft.com/office/officeart/2005/8/layout/hierarchy3"/>
    <dgm:cxn modelId="{E626F56B-DB24-4CE9-8321-0B0E0A2CE82B}" type="presParOf" srcId="{FB8B9880-B354-4165-8D8B-FA0A7B2CA528}" destId="{EA9535D4-96B2-4A3C-866C-D58082481C08}" srcOrd="2" destOrd="0" presId="urn:microsoft.com/office/officeart/2005/8/layout/hierarchy3"/>
    <dgm:cxn modelId="{22585CFA-3819-484D-BC01-15ABC13AC577}" type="presParOf" srcId="{EA9535D4-96B2-4A3C-866C-D58082481C08}" destId="{909546BD-D256-4BBF-ADEF-83D71B1B7ED9}" srcOrd="0" destOrd="0" presId="urn:microsoft.com/office/officeart/2005/8/layout/hierarchy3"/>
    <dgm:cxn modelId="{6771EEA8-D795-4050-A24D-7FC550B5F6F7}" type="presParOf" srcId="{909546BD-D256-4BBF-ADEF-83D71B1B7ED9}" destId="{866247F8-5F01-4644-8076-6E8C9CDB3FB7}" srcOrd="0" destOrd="0" presId="urn:microsoft.com/office/officeart/2005/8/layout/hierarchy3"/>
    <dgm:cxn modelId="{6D630DE2-C213-453E-A3A0-8B0719913333}" type="presParOf" srcId="{909546BD-D256-4BBF-ADEF-83D71B1B7ED9}" destId="{AEDAD46B-E0F4-4E41-9C87-D6CF00EFE4AC}" srcOrd="1" destOrd="0" presId="urn:microsoft.com/office/officeart/2005/8/layout/hierarchy3"/>
    <dgm:cxn modelId="{4675DF56-4590-41BA-936C-EA62B559724E}" type="presParOf" srcId="{EA9535D4-96B2-4A3C-866C-D58082481C08}" destId="{2393A493-D0BB-45EF-9D53-043844656695}" srcOrd="1" destOrd="0" presId="urn:microsoft.com/office/officeart/2005/8/layout/hierarchy3"/>
    <dgm:cxn modelId="{E0E2E433-B2B1-4BC1-B8DE-2C53BC3062B2}" type="presParOf" srcId="{2393A493-D0BB-45EF-9D53-043844656695}" destId="{A7A66D9B-A2FC-4A94-A006-ED9C2FB0A343}" srcOrd="0" destOrd="0" presId="urn:microsoft.com/office/officeart/2005/8/layout/hierarchy3"/>
    <dgm:cxn modelId="{BABB1E57-FF16-4295-BA22-A66F51B501E5}" type="presParOf" srcId="{2393A493-D0BB-45EF-9D53-043844656695}" destId="{06C4DD0F-1F84-4838-AD1F-470BA6027A23}" srcOrd="1" destOrd="0" presId="urn:microsoft.com/office/officeart/2005/8/layout/hierarchy3"/>
    <dgm:cxn modelId="{B9BD0FD6-B863-48D4-82FA-3AA26DBBBA5B}" type="presParOf" srcId="{2393A493-D0BB-45EF-9D53-043844656695}" destId="{75DAFB7B-DA14-42BF-9871-D0031B5431A1}" srcOrd="2" destOrd="0" presId="urn:microsoft.com/office/officeart/2005/8/layout/hierarchy3"/>
    <dgm:cxn modelId="{FE97A45E-9CC2-4ECD-B31C-846B153A8133}" type="presParOf" srcId="{2393A493-D0BB-45EF-9D53-043844656695}" destId="{A98C9042-C428-4D93-857E-E3F66BB453BD}" srcOrd="3" destOrd="0" presId="urn:microsoft.com/office/officeart/2005/8/layout/hierarchy3"/>
    <dgm:cxn modelId="{DE39D5F1-6159-4CA1-8C17-FE48717AC71B}" type="presParOf" srcId="{2393A493-D0BB-45EF-9D53-043844656695}" destId="{D509159C-4BE0-4B03-B6EC-A1D8274EC743}" srcOrd="4" destOrd="0" presId="urn:microsoft.com/office/officeart/2005/8/layout/hierarchy3"/>
    <dgm:cxn modelId="{56B6C13C-E50B-4189-A4CF-BD40315196D7}" type="presParOf" srcId="{2393A493-D0BB-45EF-9D53-043844656695}" destId="{EB641E0E-1021-4BFB-AF49-E7714243CF5D}" srcOrd="5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حرکت وفعالیت جسمی بالا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هدفمندشدن بازی </a:t>
          </a:r>
          <a:r>
            <a:rPr lang="fa-IR" sz="2200" dirty="0" smtClean="0"/>
            <a:t>(قانونمندی/نتیجه گرایی/میل به رقابت/بازی گروهی)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تدریجی قوای ادراکی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آمیختگی تخیل به واقعیت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علاقه وتوانایی یادگیری بالا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 custLinFactNeighborX="-1137" custLinFactNeighborY="2478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270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9A09820-67B0-4BB2-84F2-533680F7ED5C}" type="presOf" srcId="{478620FE-920D-48D6-A514-DB443535883D}" destId="{95134F1C-F41E-4D92-8C61-14A6A4B4277D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04F60E22-2D12-46A8-9E1B-22C37CC6E318}" type="presOf" srcId="{D10496FC-B41B-491A-ADC5-7DAC2D6937BB}" destId="{E531AC64-38E5-4AA1-898A-196ED42AA3D0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839600FF-631B-4966-8DC6-50CD2ABEDE2B}" type="presOf" srcId="{C1B4FE98-D31F-40D0-B39B-B358160FD71A}" destId="{18FDF093-B8B7-41D8-BF1C-0C4DDE3A2549}" srcOrd="0" destOrd="0" presId="urn:microsoft.com/office/officeart/2008/layout/PictureAccentList"/>
    <dgm:cxn modelId="{B7C68188-06DF-46A4-9881-01564067D83A}" type="presOf" srcId="{B7196847-3605-44B1-A671-5BE6DB374276}" destId="{F7ABA6C4-0EF3-49F7-8D0B-BCEF34CFF02F}" srcOrd="0" destOrd="0" presId="urn:microsoft.com/office/officeart/2008/layout/PictureAccentList"/>
    <dgm:cxn modelId="{250D3D2F-5BD6-4004-A449-599B59405F65}" type="presOf" srcId="{BBDE09DE-E60B-4D5B-AEF4-91B02A4BA41D}" destId="{D51E3A24-A683-49FB-844B-B5079123071F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3756F719-9755-47AA-A426-7654C71C5BC0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97F836C0-9E1D-4589-80AC-05AA679BDC34}" type="presOf" srcId="{A227789E-4B63-438C-838D-F9002BD0DDBB}" destId="{0425E0CE-1C0A-43ED-A0B4-0871D06A73DC}" srcOrd="0" destOrd="0" presId="urn:microsoft.com/office/officeart/2008/layout/PictureAccentList"/>
    <dgm:cxn modelId="{850E607E-C2CB-49D3-9590-BE0385ADE493}" type="presParOf" srcId="{19494406-AD20-4A85-96A8-F334E3EC2D98}" destId="{3634E61C-1490-4B36-A6C5-A01950307807}" srcOrd="0" destOrd="0" presId="urn:microsoft.com/office/officeart/2008/layout/PictureAccentList"/>
    <dgm:cxn modelId="{28F774FE-1944-4C23-952E-182F989BA499}" type="presParOf" srcId="{3634E61C-1490-4B36-A6C5-A01950307807}" destId="{97C9001E-B063-4906-A9A6-5FB374C9EFA6}" srcOrd="0" destOrd="0" presId="urn:microsoft.com/office/officeart/2008/layout/PictureAccentList"/>
    <dgm:cxn modelId="{762E4827-1E24-46B4-9153-045B1FF7563F}" type="presParOf" srcId="{97C9001E-B063-4906-A9A6-5FB374C9EFA6}" destId="{18FDF093-B8B7-41D8-BF1C-0C4DDE3A2549}" srcOrd="0" destOrd="0" presId="urn:microsoft.com/office/officeart/2008/layout/PictureAccentList"/>
    <dgm:cxn modelId="{202E3F3C-6121-4C8E-976C-1FEADF4BFFA4}" type="presParOf" srcId="{3634E61C-1490-4B36-A6C5-A01950307807}" destId="{4329D1AF-F896-48F7-9C31-21351CD570BA}" srcOrd="1" destOrd="0" presId="urn:microsoft.com/office/officeart/2008/layout/PictureAccentList"/>
    <dgm:cxn modelId="{62CD50CB-633C-442D-A8A3-ADFC0F451CE8}" type="presParOf" srcId="{4329D1AF-F896-48F7-9C31-21351CD570BA}" destId="{21EBFE67-ECE8-4EF0-BD20-8314F1189915}" srcOrd="0" destOrd="0" presId="urn:microsoft.com/office/officeart/2008/layout/PictureAccentList"/>
    <dgm:cxn modelId="{ABD389A5-6CEB-4188-A90E-A73E70761CEB}" type="presParOf" srcId="{21EBFE67-ECE8-4EF0-BD20-8314F1189915}" destId="{F2E25522-EE88-404B-A4C5-9A983DE92C8E}" srcOrd="0" destOrd="0" presId="urn:microsoft.com/office/officeart/2008/layout/PictureAccentList"/>
    <dgm:cxn modelId="{5721476F-9846-433E-A4DB-1FEEF03E3E00}" type="presParOf" srcId="{21EBFE67-ECE8-4EF0-BD20-8314F1189915}" destId="{E531AC64-38E5-4AA1-898A-196ED42AA3D0}" srcOrd="1" destOrd="0" presId="urn:microsoft.com/office/officeart/2008/layout/PictureAccentList"/>
    <dgm:cxn modelId="{E2514F8C-76C8-4CC3-816C-D157F2D62F8B}" type="presParOf" srcId="{4329D1AF-F896-48F7-9C31-21351CD570BA}" destId="{5FA84A6D-AF4D-475F-B5D8-A6CE9DCC3D63}" srcOrd="1" destOrd="0" presId="urn:microsoft.com/office/officeart/2008/layout/PictureAccentList"/>
    <dgm:cxn modelId="{292F4A25-2122-4C75-9CFE-C7460713462C}" type="presParOf" srcId="{5FA84A6D-AF4D-475F-B5D8-A6CE9DCC3D63}" destId="{0BB23AAA-726C-43A9-B01F-2B13B0E79D81}" srcOrd="0" destOrd="0" presId="urn:microsoft.com/office/officeart/2008/layout/PictureAccentList"/>
    <dgm:cxn modelId="{904D51A9-ECD6-4660-9526-FBA83BB4709B}" type="presParOf" srcId="{5FA84A6D-AF4D-475F-B5D8-A6CE9DCC3D63}" destId="{95134F1C-F41E-4D92-8C61-14A6A4B4277D}" srcOrd="1" destOrd="0" presId="urn:microsoft.com/office/officeart/2008/layout/PictureAccentList"/>
    <dgm:cxn modelId="{EFC5AC1D-1411-497E-8002-F122920A19AC}" type="presParOf" srcId="{4329D1AF-F896-48F7-9C31-21351CD570BA}" destId="{0B24F5EE-C610-43D1-BD1C-36CEC4A08E30}" srcOrd="2" destOrd="0" presId="urn:microsoft.com/office/officeart/2008/layout/PictureAccentList"/>
    <dgm:cxn modelId="{A597ABA3-497A-433C-B6EA-CFE87C795086}" type="presParOf" srcId="{0B24F5EE-C610-43D1-BD1C-36CEC4A08E30}" destId="{200F0840-4394-40C2-92F9-0B153DAC4D07}" srcOrd="0" destOrd="0" presId="urn:microsoft.com/office/officeart/2008/layout/PictureAccentList"/>
    <dgm:cxn modelId="{A60F43BA-A3C8-4060-A1F4-1FA179CEDA96}" type="presParOf" srcId="{0B24F5EE-C610-43D1-BD1C-36CEC4A08E30}" destId="{D51E3A24-A683-49FB-844B-B5079123071F}" srcOrd="1" destOrd="0" presId="urn:microsoft.com/office/officeart/2008/layout/PictureAccentList"/>
    <dgm:cxn modelId="{6B4E3842-4BA8-4F77-A0CF-809910FBE587}" type="presParOf" srcId="{4329D1AF-F896-48F7-9C31-21351CD570BA}" destId="{BA8E4BD3-6428-4942-B403-523C61015614}" srcOrd="3" destOrd="0" presId="urn:microsoft.com/office/officeart/2008/layout/PictureAccentList"/>
    <dgm:cxn modelId="{5B66EC1B-6594-4F55-AA32-20CBBD938C30}" type="presParOf" srcId="{BA8E4BD3-6428-4942-B403-523C61015614}" destId="{04B50BB2-82DD-4B1A-9F57-DBB355705240}" srcOrd="0" destOrd="0" presId="urn:microsoft.com/office/officeart/2008/layout/PictureAccentList"/>
    <dgm:cxn modelId="{3038EEE6-F38A-4146-8E48-C7B20EF367DA}" type="presParOf" srcId="{BA8E4BD3-6428-4942-B403-523C61015614}" destId="{F7ABA6C4-0EF3-49F7-8D0B-BCEF34CFF02F}" srcOrd="1" destOrd="0" presId="urn:microsoft.com/office/officeart/2008/layout/PictureAccentList"/>
    <dgm:cxn modelId="{0EB152CA-DF40-434E-B5EF-2B0AB6831403}" type="presParOf" srcId="{4329D1AF-F896-48F7-9C31-21351CD570BA}" destId="{7FC3EA7F-3B11-4F83-BEA2-83F1DB01E6B6}" srcOrd="4" destOrd="0" presId="urn:microsoft.com/office/officeart/2008/layout/PictureAccentList"/>
    <dgm:cxn modelId="{6C810D70-F005-40D4-82AA-880F838BE4AB}" type="presParOf" srcId="{7FC3EA7F-3B11-4F83-BEA2-83F1DB01E6B6}" destId="{5EC5BE7A-5A91-47B3-A45B-D2F74F6F28BB}" srcOrd="0" destOrd="0" presId="urn:microsoft.com/office/officeart/2008/layout/PictureAccentList"/>
    <dgm:cxn modelId="{23C7B2BF-DB45-49EF-A829-131F94006847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/>
      <dgm:t>
        <a:bodyPr/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استعداد حفظ ویادآوری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ارتباط عاطفی بالا وکم گستره </a:t>
          </a:r>
          <a:r>
            <a:rPr lang="fa-IR" sz="2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مادر پدرو معلم</a:t>
          </a:r>
          <a:endParaRPr lang="fa-IR" sz="44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طبقه بندی ارزشی </a:t>
          </a:r>
          <a:r>
            <a:rPr lang="fa-IR" sz="2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براساس ملاکهای حسی نه انتزاعی</a:t>
          </a:r>
          <a:endParaRPr lang="fa-IR" sz="4400" b="1" cap="none" spc="0" dirty="0" smtClean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الگوپذیری/قهرمان پروری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ظهور استعدادها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5" custScaleX="179055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5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D51E3A24-A683-49FB-844B-B5079123071F}" type="pres">
      <dgm:prSet presAssocID="{BBDE09DE-E60B-4D5B-AEF4-91B02A4BA41D}" presName="childText" presStyleLbl="lnNode1" presStyleIdx="2" presStyleCnt="5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fa-IR"/>
        </a:p>
      </dgm:t>
    </dgm:pt>
    <dgm:pt modelId="{F7ABA6C4-0EF3-49F7-8D0B-BCEF34CFF02F}" type="pres">
      <dgm:prSet presAssocID="{B7196847-3605-44B1-A671-5BE6DB374276}" presName="childText" presStyleLbl="lnNode1" presStyleIdx="3" presStyleCnt="5" custScaleX="179055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pPr rtl="1"/>
          <a:endParaRPr lang="fa-IR"/>
        </a:p>
      </dgm:t>
    </dgm:pt>
    <dgm:pt modelId="{0425E0CE-1C0A-43ED-A0B4-0871D06A73DC}" type="pres">
      <dgm:prSet presAssocID="{A227789E-4B63-438C-838D-F9002BD0DDBB}" presName="childText" presStyleLbl="lnNode1" presStyleIdx="4" presStyleCnt="5" custScaleX="178431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4998521-D220-4EF6-B934-D041370E5604}" type="presOf" srcId="{BBDE09DE-E60B-4D5B-AEF4-91B02A4BA41D}" destId="{D51E3A24-A683-49FB-844B-B5079123071F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076704B6-97DA-47C7-BF01-8B18B32DAE80}" type="presOf" srcId="{B7196847-3605-44B1-A671-5BE6DB374276}" destId="{F7ABA6C4-0EF3-49F7-8D0B-BCEF34CFF02F}" srcOrd="0" destOrd="0" presId="urn:microsoft.com/office/officeart/2008/layout/PictureAccentList"/>
    <dgm:cxn modelId="{AD33DD84-8465-4919-AF0B-2681BC7E4A0F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4444D6CB-3091-4467-BD52-F3E98641FAB1}" type="presOf" srcId="{A227789E-4B63-438C-838D-F9002BD0DDBB}" destId="{0425E0CE-1C0A-43ED-A0B4-0871D06A73DC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87406BA2-9BF4-4639-866A-00A0E8CC14E8}" type="presOf" srcId="{C1B4FE98-D31F-40D0-B39B-B358160FD71A}" destId="{18FDF093-B8B7-41D8-BF1C-0C4DDE3A2549}" srcOrd="0" destOrd="0" presId="urn:microsoft.com/office/officeart/2008/layout/PictureAccentList"/>
    <dgm:cxn modelId="{E57A16B0-E938-4943-ABD7-9F2A8E696104}" type="presOf" srcId="{D10496FC-B41B-491A-ADC5-7DAC2D6937BB}" destId="{E531AC64-38E5-4AA1-898A-196ED42AA3D0}" srcOrd="0" destOrd="0" presId="urn:microsoft.com/office/officeart/2008/layout/PictureAccentList"/>
    <dgm:cxn modelId="{CDCD3918-5F51-4C78-A249-FB9BCE262228}" type="presOf" srcId="{478620FE-920D-48D6-A514-DB443535883D}" destId="{95134F1C-F41E-4D92-8C61-14A6A4B4277D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A5408A0C-CC90-464B-80B0-5E64EB67A5DA}" type="presParOf" srcId="{19494406-AD20-4A85-96A8-F334E3EC2D98}" destId="{3634E61C-1490-4B36-A6C5-A01950307807}" srcOrd="0" destOrd="0" presId="urn:microsoft.com/office/officeart/2008/layout/PictureAccentList"/>
    <dgm:cxn modelId="{7E98479D-179C-418E-A60E-AEF35BF7AFBC}" type="presParOf" srcId="{3634E61C-1490-4B36-A6C5-A01950307807}" destId="{97C9001E-B063-4906-A9A6-5FB374C9EFA6}" srcOrd="0" destOrd="0" presId="urn:microsoft.com/office/officeart/2008/layout/PictureAccentList"/>
    <dgm:cxn modelId="{EA48DD0F-677E-4CE8-A25D-FCBA092792A9}" type="presParOf" srcId="{97C9001E-B063-4906-A9A6-5FB374C9EFA6}" destId="{18FDF093-B8B7-41D8-BF1C-0C4DDE3A2549}" srcOrd="0" destOrd="0" presId="urn:microsoft.com/office/officeart/2008/layout/PictureAccentList"/>
    <dgm:cxn modelId="{709AD03D-7EA6-455D-8CE6-06E283EFED7A}" type="presParOf" srcId="{3634E61C-1490-4B36-A6C5-A01950307807}" destId="{4329D1AF-F896-48F7-9C31-21351CD570BA}" srcOrd="1" destOrd="0" presId="urn:microsoft.com/office/officeart/2008/layout/PictureAccentList"/>
    <dgm:cxn modelId="{7AB370C1-976B-450A-A024-887903226224}" type="presParOf" srcId="{4329D1AF-F896-48F7-9C31-21351CD570BA}" destId="{21EBFE67-ECE8-4EF0-BD20-8314F1189915}" srcOrd="0" destOrd="0" presId="urn:microsoft.com/office/officeart/2008/layout/PictureAccentList"/>
    <dgm:cxn modelId="{430AD7C5-101F-417F-8F71-7C5B1EE002A8}" type="presParOf" srcId="{21EBFE67-ECE8-4EF0-BD20-8314F1189915}" destId="{F2E25522-EE88-404B-A4C5-9A983DE92C8E}" srcOrd="0" destOrd="0" presId="urn:microsoft.com/office/officeart/2008/layout/PictureAccentList"/>
    <dgm:cxn modelId="{C7FFD47F-321C-4BBE-9206-F951C0F5E0E9}" type="presParOf" srcId="{21EBFE67-ECE8-4EF0-BD20-8314F1189915}" destId="{E531AC64-38E5-4AA1-898A-196ED42AA3D0}" srcOrd="1" destOrd="0" presId="urn:microsoft.com/office/officeart/2008/layout/PictureAccentList"/>
    <dgm:cxn modelId="{23EF21E5-04F0-4D61-BBD1-A695151C6BCA}" type="presParOf" srcId="{4329D1AF-F896-48F7-9C31-21351CD570BA}" destId="{5FA84A6D-AF4D-475F-B5D8-A6CE9DCC3D63}" srcOrd="1" destOrd="0" presId="urn:microsoft.com/office/officeart/2008/layout/PictureAccentList"/>
    <dgm:cxn modelId="{684F46E1-7E5D-4A30-B312-EC87AE278650}" type="presParOf" srcId="{5FA84A6D-AF4D-475F-B5D8-A6CE9DCC3D63}" destId="{0BB23AAA-726C-43A9-B01F-2B13B0E79D81}" srcOrd="0" destOrd="0" presId="urn:microsoft.com/office/officeart/2008/layout/PictureAccentList"/>
    <dgm:cxn modelId="{6DF519DB-CB0B-4809-B431-85F0C6466889}" type="presParOf" srcId="{5FA84A6D-AF4D-475F-B5D8-A6CE9DCC3D63}" destId="{95134F1C-F41E-4D92-8C61-14A6A4B4277D}" srcOrd="1" destOrd="0" presId="urn:microsoft.com/office/officeart/2008/layout/PictureAccentList"/>
    <dgm:cxn modelId="{FE4244B7-5AE9-40BD-807C-A417AD7DF07E}" type="presParOf" srcId="{4329D1AF-F896-48F7-9C31-21351CD570BA}" destId="{0B24F5EE-C610-43D1-BD1C-36CEC4A08E30}" srcOrd="2" destOrd="0" presId="urn:microsoft.com/office/officeart/2008/layout/PictureAccentList"/>
    <dgm:cxn modelId="{1E24962A-1BEC-4B59-8EF5-2530C36EF2EF}" type="presParOf" srcId="{0B24F5EE-C610-43D1-BD1C-36CEC4A08E30}" destId="{200F0840-4394-40C2-92F9-0B153DAC4D07}" srcOrd="0" destOrd="0" presId="urn:microsoft.com/office/officeart/2008/layout/PictureAccentList"/>
    <dgm:cxn modelId="{27806938-70CA-4EF7-9694-914E704296E8}" type="presParOf" srcId="{0B24F5EE-C610-43D1-BD1C-36CEC4A08E30}" destId="{D51E3A24-A683-49FB-844B-B5079123071F}" srcOrd="1" destOrd="0" presId="urn:microsoft.com/office/officeart/2008/layout/PictureAccentList"/>
    <dgm:cxn modelId="{5836CCF4-3921-4E29-A23B-DB163213C693}" type="presParOf" srcId="{4329D1AF-F896-48F7-9C31-21351CD570BA}" destId="{BA8E4BD3-6428-4942-B403-523C61015614}" srcOrd="3" destOrd="0" presId="urn:microsoft.com/office/officeart/2008/layout/PictureAccentList"/>
    <dgm:cxn modelId="{13D1D0AA-7F41-4901-B9F1-19B9163B2507}" type="presParOf" srcId="{BA8E4BD3-6428-4942-B403-523C61015614}" destId="{04B50BB2-82DD-4B1A-9F57-DBB355705240}" srcOrd="0" destOrd="0" presId="urn:microsoft.com/office/officeart/2008/layout/PictureAccentList"/>
    <dgm:cxn modelId="{8A4CFCDE-A7B5-4EBB-A375-2BAB6744CB66}" type="presParOf" srcId="{BA8E4BD3-6428-4942-B403-523C61015614}" destId="{F7ABA6C4-0EF3-49F7-8D0B-BCEF34CFF02F}" srcOrd="1" destOrd="0" presId="urn:microsoft.com/office/officeart/2008/layout/PictureAccentList"/>
    <dgm:cxn modelId="{ED32D323-5E77-40C4-A676-DCED83650E03}" type="presParOf" srcId="{4329D1AF-F896-48F7-9C31-21351CD570BA}" destId="{7FC3EA7F-3B11-4F83-BEA2-83F1DB01E6B6}" srcOrd="4" destOrd="0" presId="urn:microsoft.com/office/officeart/2008/layout/PictureAccentList"/>
    <dgm:cxn modelId="{6AAD6324-536E-43AA-BD33-72E3ACEBD7BC}" type="presParOf" srcId="{7FC3EA7F-3B11-4F83-BEA2-83F1DB01E6B6}" destId="{5EC5BE7A-5A91-47B3-A45B-D2F74F6F28BB}" srcOrd="0" destOrd="0" presId="urn:microsoft.com/office/officeart/2008/layout/PictureAccentList"/>
    <dgm:cxn modelId="{5A31CE41-38E6-499B-8CD0-BD6E0FDA51C0}" type="presParOf" srcId="{7FC3EA7F-3B11-4F83-BEA2-83F1DB01E6B6}" destId="{0425E0CE-1C0A-43ED-A0B4-0871D06A73DC}" srcOrd="1" destOrd="0" presId="urn:microsoft.com/office/officeart/2008/layout/PictureAccentList"/>
  </dgm:cxnLst>
  <dgm:bg>
    <a:blipFill>
      <a:blip xmlns:r="http://schemas.openxmlformats.org/officeDocument/2006/relationships" r:embed="rId6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 custT="1"/>
      <dgm:spPr/>
      <dgm:t>
        <a:bodyPr/>
        <a:lstStyle/>
        <a:p>
          <a:pPr rtl="1"/>
          <a:r>
            <a:rPr lang="fa-IR" sz="6000" b="1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واستعداداطاعت پذیری/احساس وظیفه کردن</a:t>
          </a:r>
          <a:endParaRPr lang="fa-IR" sz="5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آمادگی برای تأدیب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 custScaleX="97096" custLinFactNeighborX="-327" custLinFactNeighborY="-10427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2" custLinFactX="24344" custLinFactNeighborX="100000" custLinFactNeighborY="-87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E531AC64-38E5-4AA1-898A-196ED42AA3D0}" type="pres">
      <dgm:prSet presAssocID="{D10496FC-B41B-491A-ADC5-7DAC2D6937BB}" presName="childText" presStyleLbl="lnNode1" presStyleIdx="0" presStyleCnt="2" custScaleX="205137" custScaleY="236307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2" custLinFactX="24344" custLinFactNeighborX="100000" custLinFactNeighborY="-8889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95134F1C-F41E-4D92-8C61-14A6A4B4277D}" type="pres">
      <dgm:prSet presAssocID="{478620FE-920D-48D6-A514-DB443535883D}" presName="childText" presStyleLbl="lnNode1" presStyleIdx="1" presStyleCnt="2" custScaleX="205137" custScaleY="230206" custLinFactNeighborX="-608" custLinFactNeighborY="8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9B06EC0-0F87-407F-BE79-298EC52C4461}" type="presOf" srcId="{D10496FC-B41B-491A-ADC5-7DAC2D6937BB}" destId="{E531AC64-38E5-4AA1-898A-196ED42AA3D0}" srcOrd="0" destOrd="0" presId="urn:microsoft.com/office/officeart/2008/layout/PictureAccentList"/>
    <dgm:cxn modelId="{8656B241-AEE0-400B-86D4-26834D97EBC7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5BDBC282-3FC1-4F0B-BA19-5E9FA047A538}" type="presOf" srcId="{478620FE-920D-48D6-A514-DB443535883D}" destId="{95134F1C-F41E-4D92-8C61-14A6A4B4277D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E285F87B-6E8B-4361-8B35-1DF9DE96DFAB}" type="presOf" srcId="{C1B4FE98-D31F-40D0-B39B-B358160FD71A}" destId="{18FDF093-B8B7-41D8-BF1C-0C4DDE3A2549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497CC612-959B-4F19-BD73-B28942D3F129}" type="presParOf" srcId="{19494406-AD20-4A85-96A8-F334E3EC2D98}" destId="{3634E61C-1490-4B36-A6C5-A01950307807}" srcOrd="0" destOrd="0" presId="urn:microsoft.com/office/officeart/2008/layout/PictureAccentList"/>
    <dgm:cxn modelId="{8D1293F3-288D-41D5-9C98-8F2041F700C2}" type="presParOf" srcId="{3634E61C-1490-4B36-A6C5-A01950307807}" destId="{97C9001E-B063-4906-A9A6-5FB374C9EFA6}" srcOrd="0" destOrd="0" presId="urn:microsoft.com/office/officeart/2008/layout/PictureAccentList"/>
    <dgm:cxn modelId="{E5D57427-8282-4B02-9AAF-984E2D09C3B6}" type="presParOf" srcId="{97C9001E-B063-4906-A9A6-5FB374C9EFA6}" destId="{18FDF093-B8B7-41D8-BF1C-0C4DDE3A2549}" srcOrd="0" destOrd="0" presId="urn:microsoft.com/office/officeart/2008/layout/PictureAccentList"/>
    <dgm:cxn modelId="{3BF305D9-FCDE-4D00-B2FB-5B7F4B41419B}" type="presParOf" srcId="{3634E61C-1490-4B36-A6C5-A01950307807}" destId="{4329D1AF-F896-48F7-9C31-21351CD570BA}" srcOrd="1" destOrd="0" presId="urn:microsoft.com/office/officeart/2008/layout/PictureAccentList"/>
    <dgm:cxn modelId="{36C3848B-4866-41AE-A68B-48B68E7CD450}" type="presParOf" srcId="{4329D1AF-F896-48F7-9C31-21351CD570BA}" destId="{21EBFE67-ECE8-4EF0-BD20-8314F1189915}" srcOrd="0" destOrd="0" presId="urn:microsoft.com/office/officeart/2008/layout/PictureAccentList"/>
    <dgm:cxn modelId="{D622A4AA-C3B7-4274-BB96-348B3113F817}" type="presParOf" srcId="{21EBFE67-ECE8-4EF0-BD20-8314F1189915}" destId="{F2E25522-EE88-404B-A4C5-9A983DE92C8E}" srcOrd="0" destOrd="0" presId="urn:microsoft.com/office/officeart/2008/layout/PictureAccentList"/>
    <dgm:cxn modelId="{3BE6F4F2-5062-41FD-B719-70B804E0B100}" type="presParOf" srcId="{21EBFE67-ECE8-4EF0-BD20-8314F1189915}" destId="{E531AC64-38E5-4AA1-898A-196ED42AA3D0}" srcOrd="1" destOrd="0" presId="urn:microsoft.com/office/officeart/2008/layout/PictureAccentList"/>
    <dgm:cxn modelId="{15D71E01-4462-423B-ABAB-5FD92434641F}" type="presParOf" srcId="{4329D1AF-F896-48F7-9C31-21351CD570BA}" destId="{5FA84A6D-AF4D-475F-B5D8-A6CE9DCC3D63}" srcOrd="1" destOrd="0" presId="urn:microsoft.com/office/officeart/2008/layout/PictureAccentList"/>
    <dgm:cxn modelId="{A61B96BD-7CD7-49CE-93FF-A1794BE34033}" type="presParOf" srcId="{5FA84A6D-AF4D-475F-B5D8-A6CE9DCC3D63}" destId="{0BB23AAA-726C-43A9-B01F-2B13B0E79D81}" srcOrd="0" destOrd="0" presId="urn:microsoft.com/office/officeart/2008/layout/PictureAccentList"/>
    <dgm:cxn modelId="{FE2E0DF4-E94D-41DA-B360-2A422D870B58}" type="presParOf" srcId="{5FA84A6D-AF4D-475F-B5D8-A6CE9DCC3D63}" destId="{95134F1C-F41E-4D92-8C61-14A6A4B4277D}" srcOrd="1" destOrd="0" presId="urn:microsoft.com/office/officeart/2008/layout/PictureAccentList"/>
  </dgm:cxnLst>
  <dgm:bg>
    <a:blipFill>
      <a:blip xmlns:r="http://schemas.openxmlformats.org/officeDocument/2006/relationships" r:embed="rId3"/>
      <a:stretch>
        <a:fillRect t="-27000" b="-27000"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بایسته ها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A227789E-4B63-438C-838D-F9002BD0DDB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روحیه تفکیک خوب وبدبااستفاده ازمصادیق روشن ودرونی</a:t>
          </a:r>
        </a:p>
      </dgm:t>
    </dgm:pt>
    <dgm:pt modelId="{8D7A9FB9-7E2F-4C80-917E-D7EA25A6F7AF}" type="par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C99EE5F3-D3F7-49C6-BF4C-EC9B9FF3B8D6}" type="sibTrans" cxnId="{5E8DDD52-FA50-4E6D-9DE3-C0C92213274E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روحیه ادب</a:t>
          </a:r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آموزش صفات خداازدریچه های عینی/رزاقیت خداازپدر و....</a:t>
          </a:r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آمورش احکام نماز باروشهای جذاب ومتناسب</a:t>
          </a:r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ایجادفرصت وامکانات لازم(بازی) برای ارضاء نیازبه حرکت وجنب وجوش درراستای دعوت به نماز</a:t>
          </a:r>
          <a:endParaRPr lang="fa-IR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5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5" custScaleX="241133" custScaleY="121307" custLinFactNeighborX="-14375" custLinFactNeighborY="-8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5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5" custScaleX="241133" custScaleY="121307" custLinFactNeighborX="-14750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5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5" custScaleX="241133" custScaleY="121307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5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5" custScaleX="241133" custScaleY="121307" custLinFactNeighborX="-14375" custLinFactNeighborY="-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C3EA7F-3B11-4F83-BEA2-83F1DB01E6B6}" type="pres">
      <dgm:prSet presAssocID="{A227789E-4B63-438C-838D-F9002BD0DDBB}" presName="childComposite" presStyleCnt="0">
        <dgm:presLayoutVars>
          <dgm:chMax val="0"/>
          <dgm:chPref val="0"/>
        </dgm:presLayoutVars>
      </dgm:prSet>
      <dgm:spPr/>
    </dgm:pt>
    <dgm:pt modelId="{5EC5BE7A-5A91-47B3-A45B-D2F74F6F28BB}" type="pres">
      <dgm:prSet presAssocID="{A227789E-4B63-438C-838D-F9002BD0DDBB}" presName="Image" presStyleLbl="node1" presStyleIdx="4" presStyleCnt="5" custLinFactX="26319" custLinFactNeighborX="100000" custLinFactNeighborY="8"/>
      <dgm:spPr/>
    </dgm:pt>
    <dgm:pt modelId="{0425E0CE-1C0A-43ED-A0B4-0871D06A73DC}" type="pres">
      <dgm:prSet presAssocID="{A227789E-4B63-438C-838D-F9002BD0DDBB}" presName="childText" presStyleLbl="lnNode1" presStyleIdx="4" presStyleCnt="5" custScaleX="240988" custScaleY="121307" custLinFactNeighborX="-29659" custLinFactNeighborY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72A6A0-FF4B-46DD-9DEB-D3889F105E14}" type="presOf" srcId="{A227789E-4B63-438C-838D-F9002BD0DDBB}" destId="{0425E0CE-1C0A-43ED-A0B4-0871D06A73DC}" srcOrd="0" destOrd="0" presId="urn:microsoft.com/office/officeart/2008/layout/PictureAccentList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5E8DDD52-FA50-4E6D-9DE3-C0C92213274E}" srcId="{C1B4FE98-D31F-40D0-B39B-B358160FD71A}" destId="{A227789E-4B63-438C-838D-F9002BD0DDBB}" srcOrd="4" destOrd="0" parTransId="{8D7A9FB9-7E2F-4C80-917E-D7EA25A6F7AF}" sibTransId="{C99EE5F3-D3F7-49C6-BF4C-EC9B9FF3B8D6}"/>
    <dgm:cxn modelId="{FDE52E61-6462-4700-954E-21C64BABAAEA}" type="presOf" srcId="{BBDE09DE-E60B-4D5B-AEF4-91B02A4BA41D}" destId="{D51E3A24-A683-49FB-844B-B5079123071F}" srcOrd="0" destOrd="0" presId="urn:microsoft.com/office/officeart/2008/layout/PictureAccentList"/>
    <dgm:cxn modelId="{7BB3F9B3-AD8E-415F-A7EE-CD06CD89360F}" type="presOf" srcId="{832CBB0F-4677-4E66-8857-B6EEE9584F07}" destId="{19494406-AD20-4A85-96A8-F334E3EC2D98}" srcOrd="0" destOrd="0" presId="urn:microsoft.com/office/officeart/2008/layout/PictureAccentList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0D2ED3F1-53CE-43A2-AD30-0BABAC34FE94}" type="presOf" srcId="{C1B4FE98-D31F-40D0-B39B-B358160FD71A}" destId="{18FDF093-B8B7-41D8-BF1C-0C4DDE3A2549}" srcOrd="0" destOrd="0" presId="urn:microsoft.com/office/officeart/2008/layout/PictureAccentList"/>
    <dgm:cxn modelId="{1935ACC1-1B81-4236-B9AB-1575994F9A2C}" type="presOf" srcId="{478620FE-920D-48D6-A514-DB443535883D}" destId="{95134F1C-F41E-4D92-8C61-14A6A4B4277D}" srcOrd="0" destOrd="0" presId="urn:microsoft.com/office/officeart/2008/layout/PictureAccentList"/>
    <dgm:cxn modelId="{ADCAE21F-4018-4F89-9F1D-C45A8FC052C7}" type="presOf" srcId="{D10496FC-B41B-491A-ADC5-7DAC2D6937BB}" destId="{E531AC64-38E5-4AA1-898A-196ED42AA3D0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2042A86B-9A21-40FD-9AC1-4BBF5EC7D735}" type="presOf" srcId="{B7196847-3605-44B1-A671-5BE6DB374276}" destId="{F7ABA6C4-0EF3-49F7-8D0B-BCEF34CFF02F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9373B7B1-6BCD-4B6C-B575-F21EF079221A}" type="presParOf" srcId="{19494406-AD20-4A85-96A8-F334E3EC2D98}" destId="{3634E61C-1490-4B36-A6C5-A01950307807}" srcOrd="0" destOrd="0" presId="urn:microsoft.com/office/officeart/2008/layout/PictureAccentList"/>
    <dgm:cxn modelId="{BC38D3BF-0529-4EB4-8634-CF53B741332D}" type="presParOf" srcId="{3634E61C-1490-4B36-A6C5-A01950307807}" destId="{97C9001E-B063-4906-A9A6-5FB374C9EFA6}" srcOrd="0" destOrd="0" presId="urn:microsoft.com/office/officeart/2008/layout/PictureAccentList"/>
    <dgm:cxn modelId="{44F96E72-BE5E-4F62-A602-FC66A9742082}" type="presParOf" srcId="{97C9001E-B063-4906-A9A6-5FB374C9EFA6}" destId="{18FDF093-B8B7-41D8-BF1C-0C4DDE3A2549}" srcOrd="0" destOrd="0" presId="urn:microsoft.com/office/officeart/2008/layout/PictureAccentList"/>
    <dgm:cxn modelId="{C1961476-3FD7-475D-B2B1-0EBFF1FBD463}" type="presParOf" srcId="{3634E61C-1490-4B36-A6C5-A01950307807}" destId="{4329D1AF-F896-48F7-9C31-21351CD570BA}" srcOrd="1" destOrd="0" presId="urn:microsoft.com/office/officeart/2008/layout/PictureAccentList"/>
    <dgm:cxn modelId="{E7DD8A9C-CC9F-49F8-948E-627AAD57F7EB}" type="presParOf" srcId="{4329D1AF-F896-48F7-9C31-21351CD570BA}" destId="{21EBFE67-ECE8-4EF0-BD20-8314F1189915}" srcOrd="0" destOrd="0" presId="urn:microsoft.com/office/officeart/2008/layout/PictureAccentList"/>
    <dgm:cxn modelId="{F16B4628-C0B8-4405-B868-B246A9A9874B}" type="presParOf" srcId="{21EBFE67-ECE8-4EF0-BD20-8314F1189915}" destId="{F2E25522-EE88-404B-A4C5-9A983DE92C8E}" srcOrd="0" destOrd="0" presId="urn:microsoft.com/office/officeart/2008/layout/PictureAccentList"/>
    <dgm:cxn modelId="{2787E1F9-EF58-4EE4-94EF-EE06C5F6BFEB}" type="presParOf" srcId="{21EBFE67-ECE8-4EF0-BD20-8314F1189915}" destId="{E531AC64-38E5-4AA1-898A-196ED42AA3D0}" srcOrd="1" destOrd="0" presId="urn:microsoft.com/office/officeart/2008/layout/PictureAccentList"/>
    <dgm:cxn modelId="{2E9F6BB0-F37D-4EDA-A49F-E207270C1A3E}" type="presParOf" srcId="{4329D1AF-F896-48F7-9C31-21351CD570BA}" destId="{5FA84A6D-AF4D-475F-B5D8-A6CE9DCC3D63}" srcOrd="1" destOrd="0" presId="urn:microsoft.com/office/officeart/2008/layout/PictureAccentList"/>
    <dgm:cxn modelId="{4E24326E-5294-4ED2-B54B-DB5550F6A892}" type="presParOf" srcId="{5FA84A6D-AF4D-475F-B5D8-A6CE9DCC3D63}" destId="{0BB23AAA-726C-43A9-B01F-2B13B0E79D81}" srcOrd="0" destOrd="0" presId="urn:microsoft.com/office/officeart/2008/layout/PictureAccentList"/>
    <dgm:cxn modelId="{E1477FAD-4495-48BB-A6C9-6597D356D7B0}" type="presParOf" srcId="{5FA84A6D-AF4D-475F-B5D8-A6CE9DCC3D63}" destId="{95134F1C-F41E-4D92-8C61-14A6A4B4277D}" srcOrd="1" destOrd="0" presId="urn:microsoft.com/office/officeart/2008/layout/PictureAccentList"/>
    <dgm:cxn modelId="{F984E5D2-72C5-40B9-B335-63EA07022EC8}" type="presParOf" srcId="{4329D1AF-F896-48F7-9C31-21351CD570BA}" destId="{0B24F5EE-C610-43D1-BD1C-36CEC4A08E30}" srcOrd="2" destOrd="0" presId="urn:microsoft.com/office/officeart/2008/layout/PictureAccentList"/>
    <dgm:cxn modelId="{3C872783-658A-4CB0-B010-E71FD170B008}" type="presParOf" srcId="{0B24F5EE-C610-43D1-BD1C-36CEC4A08E30}" destId="{200F0840-4394-40C2-92F9-0B153DAC4D07}" srcOrd="0" destOrd="0" presId="urn:microsoft.com/office/officeart/2008/layout/PictureAccentList"/>
    <dgm:cxn modelId="{DBDF3EC6-F965-493B-BCC3-D3597A8B3583}" type="presParOf" srcId="{0B24F5EE-C610-43D1-BD1C-36CEC4A08E30}" destId="{D51E3A24-A683-49FB-844B-B5079123071F}" srcOrd="1" destOrd="0" presId="urn:microsoft.com/office/officeart/2008/layout/PictureAccentList"/>
    <dgm:cxn modelId="{23F99F1E-9535-4BFC-BD37-6FC03B9D2EAC}" type="presParOf" srcId="{4329D1AF-F896-48F7-9C31-21351CD570BA}" destId="{BA8E4BD3-6428-4942-B403-523C61015614}" srcOrd="3" destOrd="0" presId="urn:microsoft.com/office/officeart/2008/layout/PictureAccentList"/>
    <dgm:cxn modelId="{F8B5DA30-7799-4A37-9FFE-071F639BFFEC}" type="presParOf" srcId="{BA8E4BD3-6428-4942-B403-523C61015614}" destId="{04B50BB2-82DD-4B1A-9F57-DBB355705240}" srcOrd="0" destOrd="0" presId="urn:microsoft.com/office/officeart/2008/layout/PictureAccentList"/>
    <dgm:cxn modelId="{E99710D1-F28E-4DDF-B0A1-BFF8D352720A}" type="presParOf" srcId="{BA8E4BD3-6428-4942-B403-523C61015614}" destId="{F7ABA6C4-0EF3-49F7-8D0B-BCEF34CFF02F}" srcOrd="1" destOrd="0" presId="urn:microsoft.com/office/officeart/2008/layout/PictureAccentList"/>
    <dgm:cxn modelId="{490C9561-F4DC-4556-9758-400CC4AB0356}" type="presParOf" srcId="{4329D1AF-F896-48F7-9C31-21351CD570BA}" destId="{7FC3EA7F-3B11-4F83-BEA2-83F1DB01E6B6}" srcOrd="4" destOrd="0" presId="urn:microsoft.com/office/officeart/2008/layout/PictureAccentList"/>
    <dgm:cxn modelId="{B61AE92B-28A2-4846-B74E-73E5EA483DAA}" type="presParOf" srcId="{7FC3EA7F-3B11-4F83-BEA2-83F1DB01E6B6}" destId="{5EC5BE7A-5A91-47B3-A45B-D2F74F6F28BB}" srcOrd="0" destOrd="0" presId="urn:microsoft.com/office/officeart/2008/layout/PictureAccentList"/>
    <dgm:cxn modelId="{4E7C1647-883A-4580-9F2E-A46D6FB6C94A}" type="presParOf" srcId="{7FC3EA7F-3B11-4F83-BEA2-83F1DB01E6B6}" destId="{0425E0CE-1C0A-43ED-A0B4-0871D06A73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2CBB0F-4677-4E66-8857-B6EEE9584F07}" type="doc">
      <dgm:prSet loTypeId="urn:microsoft.com/office/officeart/2008/layout/Pictu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C1B4FE98-D31F-40D0-B39B-B358160FD71A}">
      <dgm:prSet phldrT="[Text]"/>
      <dgm:spPr/>
      <dgm:t>
        <a:bodyPr/>
        <a:lstStyle/>
        <a:p>
          <a:pPr rtl="1"/>
          <a:r>
            <a:rPr lang="fa-IR" dirty="0" smtClean="0"/>
            <a:t>بایسته ها</a:t>
          </a:r>
          <a:endParaRPr lang="fa-IR" dirty="0"/>
        </a:p>
      </dgm:t>
    </dgm:pt>
    <dgm:pt modelId="{E7C4AFAD-27D3-4ECA-A342-6874D9F68449}" type="par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91778D0B-CF47-4085-A3F1-02796EC1B5F6}" type="sibTrans" cxnId="{C876CB18-422D-4570-A724-52FD10733246}">
      <dgm:prSet/>
      <dgm:spPr/>
      <dgm:t>
        <a:bodyPr/>
        <a:lstStyle/>
        <a:p>
          <a:pPr rtl="1"/>
          <a:endParaRPr lang="fa-IR"/>
        </a:p>
      </dgm:t>
    </dgm:pt>
    <dgm:pt modelId="{D10496FC-B41B-491A-ADC5-7DAC2D6937BB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اطاعت پذیری ومسیولیت پذیری</a:t>
          </a:r>
          <a:endParaRPr lang="fa-IR" sz="4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Kourosh" pitchFamily="2" charset="-78"/>
          </a:endParaRPr>
        </a:p>
      </dgm:t>
    </dgm:pt>
    <dgm:pt modelId="{53159CAC-C1BA-4053-BDC8-740F070745EF}" type="par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30A08ED7-7846-4E22-B88E-14C80586EA85}" type="sibTrans" cxnId="{747D869F-9049-4F4B-8B07-0A1E7CDC5022}">
      <dgm:prSet/>
      <dgm:spPr/>
      <dgm:t>
        <a:bodyPr/>
        <a:lstStyle/>
        <a:p>
          <a:pPr rtl="1"/>
          <a:endParaRPr lang="fa-IR"/>
        </a:p>
      </dgm:t>
    </dgm:pt>
    <dgm:pt modelId="{478620FE-920D-48D6-A514-DB443535883D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ایجادروحیه شکرگزاری بجای روحیه طلبکارانه</a:t>
          </a:r>
        </a:p>
      </dgm:t>
    </dgm:pt>
    <dgm:pt modelId="{75DE6367-5FD3-405E-8669-E7F7A639E0FD}" type="par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5FE04FA3-D211-4A7D-8849-542BB4B4D03F}" type="sibTrans" cxnId="{6BF86D8D-51D4-450A-A8E4-8CB8750C003B}">
      <dgm:prSet/>
      <dgm:spPr/>
      <dgm:t>
        <a:bodyPr/>
        <a:lstStyle/>
        <a:p>
          <a:pPr rtl="1"/>
          <a:endParaRPr lang="fa-IR"/>
        </a:p>
      </dgm:t>
    </dgm:pt>
    <dgm:pt modelId="{BBDE09DE-E60B-4D5B-AEF4-91B02A4BA41D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ایجاد ارتباط عاطفی قوی بین کودک ونماز</a:t>
          </a:r>
        </a:p>
      </dgm:t>
    </dgm:pt>
    <dgm:pt modelId="{A985E404-C059-4EE2-AF8A-BEC62DA39399}" type="par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6E801F8E-263E-44CF-8077-BD0B3A2E2562}" type="sibTrans" cxnId="{294ECE78-7D0D-42BF-AE67-B60684F73B42}">
      <dgm:prSet/>
      <dgm:spPr/>
      <dgm:t>
        <a:bodyPr/>
        <a:lstStyle/>
        <a:p>
          <a:pPr rtl="1"/>
          <a:endParaRPr lang="fa-IR"/>
        </a:p>
      </dgm:t>
    </dgm:pt>
    <dgm:pt modelId="{B7196847-3605-44B1-A671-5BE6DB374276}">
      <dgm:prSet phldrT="[Text]" custT="1"/>
      <dgm:spPr/>
      <dgm:t>
        <a:bodyPr/>
        <a:lstStyle/>
        <a:p>
          <a:pPr rtl="1"/>
          <a:r>
            <a:rPr lang="fa-IR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Kourosh" pitchFamily="2" charset="-78"/>
            </a:rPr>
            <a:t>توجه به الگوها</a:t>
          </a:r>
        </a:p>
      </dgm:t>
    </dgm:pt>
    <dgm:pt modelId="{41AB1F73-09F6-44EE-A9FF-9C64E056EF26}" type="par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2C03518D-83AF-4439-985E-77F5FCD68B74}" type="sibTrans" cxnId="{163C8653-1BC3-48CE-B270-6AEDF70A3FE8}">
      <dgm:prSet/>
      <dgm:spPr/>
      <dgm:t>
        <a:bodyPr/>
        <a:lstStyle/>
        <a:p>
          <a:pPr rtl="1"/>
          <a:endParaRPr lang="fa-IR"/>
        </a:p>
      </dgm:t>
    </dgm:pt>
    <dgm:pt modelId="{19494406-AD20-4A85-96A8-F334E3EC2D98}" type="pres">
      <dgm:prSet presAssocID="{832CBB0F-4677-4E66-8857-B6EEE9584F0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634E61C-1490-4B36-A6C5-A01950307807}" type="pres">
      <dgm:prSet presAssocID="{C1B4FE98-D31F-40D0-B39B-B358160FD71A}" presName="root" presStyleCnt="0">
        <dgm:presLayoutVars>
          <dgm:chMax/>
          <dgm:chPref val="4"/>
        </dgm:presLayoutVars>
      </dgm:prSet>
      <dgm:spPr/>
    </dgm:pt>
    <dgm:pt modelId="{97C9001E-B063-4906-A9A6-5FB374C9EFA6}" type="pres">
      <dgm:prSet presAssocID="{C1B4FE98-D31F-40D0-B39B-B358160FD71A}" presName="rootComposite" presStyleCnt="0">
        <dgm:presLayoutVars/>
      </dgm:prSet>
      <dgm:spPr/>
    </dgm:pt>
    <dgm:pt modelId="{18FDF093-B8B7-41D8-BF1C-0C4DDE3A2549}" type="pres">
      <dgm:prSet presAssocID="{C1B4FE98-D31F-40D0-B39B-B358160FD71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fa-IR"/>
        </a:p>
      </dgm:t>
    </dgm:pt>
    <dgm:pt modelId="{4329D1AF-F896-48F7-9C31-21351CD570BA}" type="pres">
      <dgm:prSet presAssocID="{C1B4FE98-D31F-40D0-B39B-B358160FD71A}" presName="childShape" presStyleCnt="0">
        <dgm:presLayoutVars>
          <dgm:chMax val="0"/>
          <dgm:chPref val="0"/>
        </dgm:presLayoutVars>
      </dgm:prSet>
      <dgm:spPr/>
    </dgm:pt>
    <dgm:pt modelId="{21EBFE67-ECE8-4EF0-BD20-8314F1189915}" type="pres">
      <dgm:prSet presAssocID="{D10496FC-B41B-491A-ADC5-7DAC2D6937BB}" presName="childComposite" presStyleCnt="0">
        <dgm:presLayoutVars>
          <dgm:chMax val="0"/>
          <dgm:chPref val="0"/>
        </dgm:presLayoutVars>
      </dgm:prSet>
      <dgm:spPr/>
    </dgm:pt>
    <dgm:pt modelId="{F2E25522-EE88-404B-A4C5-9A983DE92C8E}" type="pres">
      <dgm:prSet presAssocID="{D10496FC-B41B-491A-ADC5-7DAC2D6937BB}" presName="Image" presStyleLbl="node1" presStyleIdx="0" presStyleCnt="4" custLinFactX="24344" custLinFactNeighborX="100000" custLinFactNeighborY="-8778"/>
      <dgm:spPr/>
    </dgm:pt>
    <dgm:pt modelId="{E531AC64-38E5-4AA1-898A-196ED42AA3D0}" type="pres">
      <dgm:prSet presAssocID="{D10496FC-B41B-491A-ADC5-7DAC2D6937BB}" presName="childText" presStyleLbl="lnNode1" presStyleIdx="0" presStyleCnt="4" custScaleX="179055" custLinFactNeighborX="94" custLinFactNeighborY="-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A84A6D-AF4D-475F-B5D8-A6CE9DCC3D63}" type="pres">
      <dgm:prSet presAssocID="{478620FE-920D-48D6-A514-DB443535883D}" presName="childComposite" presStyleCnt="0">
        <dgm:presLayoutVars>
          <dgm:chMax val="0"/>
          <dgm:chPref val="0"/>
        </dgm:presLayoutVars>
      </dgm:prSet>
      <dgm:spPr/>
    </dgm:pt>
    <dgm:pt modelId="{0BB23AAA-726C-43A9-B01F-2B13B0E79D81}" type="pres">
      <dgm:prSet presAssocID="{478620FE-920D-48D6-A514-DB443535883D}" presName="Image" presStyleLbl="node1" presStyleIdx="1" presStyleCnt="4" custLinFactX="24344" custLinFactNeighborX="100000" custLinFactNeighborY="-8889"/>
      <dgm:spPr/>
    </dgm:pt>
    <dgm:pt modelId="{95134F1C-F41E-4D92-8C61-14A6A4B4277D}" type="pres">
      <dgm:prSet presAssocID="{478620FE-920D-48D6-A514-DB443535883D}" presName="childText" presStyleLbl="lnNode1" presStyleIdx="1" presStyleCnt="4" custScaleX="179055" custLinFactNeighborX="-14375" custLinFactNeighborY="-8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24F5EE-C610-43D1-BD1C-36CEC4A08E30}" type="pres">
      <dgm:prSet presAssocID="{BBDE09DE-E60B-4D5B-AEF4-91B02A4BA41D}" presName="childComposite" presStyleCnt="0">
        <dgm:presLayoutVars>
          <dgm:chMax val="0"/>
          <dgm:chPref val="0"/>
        </dgm:presLayoutVars>
      </dgm:prSet>
      <dgm:spPr/>
    </dgm:pt>
    <dgm:pt modelId="{200F0840-4394-40C2-92F9-0B153DAC4D07}" type="pres">
      <dgm:prSet presAssocID="{BBDE09DE-E60B-4D5B-AEF4-91B02A4BA41D}" presName="Image" presStyleLbl="node1" presStyleIdx="2" presStyleCnt="4" custLinFactX="24344" custLinFactNeighborX="100000" custLinFactNeighborY="-9000"/>
      <dgm:spPr/>
    </dgm:pt>
    <dgm:pt modelId="{D51E3A24-A683-49FB-844B-B5079123071F}" type="pres">
      <dgm:prSet presAssocID="{BBDE09DE-E60B-4D5B-AEF4-91B02A4BA41D}" presName="childText" presStyleLbl="lnNode1" presStyleIdx="2" presStyleCnt="4" custScaleX="179055" custLinFactNeighborX="-14375" custLinFactNeighborY="-9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8E4BD3-6428-4942-B403-523C61015614}" type="pres">
      <dgm:prSet presAssocID="{B7196847-3605-44B1-A671-5BE6DB374276}" presName="childComposite" presStyleCnt="0">
        <dgm:presLayoutVars>
          <dgm:chMax val="0"/>
          <dgm:chPref val="0"/>
        </dgm:presLayoutVars>
      </dgm:prSet>
      <dgm:spPr/>
    </dgm:pt>
    <dgm:pt modelId="{04B50BB2-82DD-4B1A-9F57-DBB355705240}" type="pres">
      <dgm:prSet presAssocID="{B7196847-3605-44B1-A671-5BE6DB374276}" presName="Image" presStyleLbl="node1" presStyleIdx="3" presStyleCnt="4" custLinFactX="24344" custLinFactNeighborX="100000" custLinFactNeighborY="-2118"/>
      <dgm:spPr/>
    </dgm:pt>
    <dgm:pt modelId="{F7ABA6C4-0EF3-49F7-8D0B-BCEF34CFF02F}" type="pres">
      <dgm:prSet presAssocID="{B7196847-3605-44B1-A671-5BE6DB374276}" presName="childText" presStyleLbl="lnNode1" presStyleIdx="3" presStyleCnt="4" custScaleX="179055" custLinFactNeighborX="-2221" custLinFactNeighborY="-2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FFF3BB8-440A-4A99-9A16-45A6B0CC4EA2}" type="presOf" srcId="{B7196847-3605-44B1-A671-5BE6DB374276}" destId="{F7ABA6C4-0EF3-49F7-8D0B-BCEF34CFF02F}" srcOrd="0" destOrd="0" presId="urn:microsoft.com/office/officeart/2008/layout/PictureAccentList"/>
    <dgm:cxn modelId="{76D4916A-0373-4E7A-83C5-0EB9048AA18D}" type="presOf" srcId="{832CBB0F-4677-4E66-8857-B6EEE9584F07}" destId="{19494406-AD20-4A85-96A8-F334E3EC2D98}" srcOrd="0" destOrd="0" presId="urn:microsoft.com/office/officeart/2008/layout/PictureAccentList"/>
    <dgm:cxn modelId="{C876CB18-422D-4570-A724-52FD10733246}" srcId="{832CBB0F-4677-4E66-8857-B6EEE9584F07}" destId="{C1B4FE98-D31F-40D0-B39B-B358160FD71A}" srcOrd="0" destOrd="0" parTransId="{E7C4AFAD-27D3-4ECA-A342-6874D9F68449}" sibTransId="{91778D0B-CF47-4085-A3F1-02796EC1B5F6}"/>
    <dgm:cxn modelId="{6BF86D8D-51D4-450A-A8E4-8CB8750C003B}" srcId="{C1B4FE98-D31F-40D0-B39B-B358160FD71A}" destId="{478620FE-920D-48D6-A514-DB443535883D}" srcOrd="1" destOrd="0" parTransId="{75DE6367-5FD3-405E-8669-E7F7A639E0FD}" sibTransId="{5FE04FA3-D211-4A7D-8849-542BB4B4D03F}"/>
    <dgm:cxn modelId="{3D2D37DA-B793-4D47-8CE9-DA91A7750B88}" type="presOf" srcId="{D10496FC-B41B-491A-ADC5-7DAC2D6937BB}" destId="{E531AC64-38E5-4AA1-898A-196ED42AA3D0}" srcOrd="0" destOrd="0" presId="urn:microsoft.com/office/officeart/2008/layout/PictureAccentList"/>
    <dgm:cxn modelId="{9F77B830-6D76-4ABE-983B-56B320E77B13}" type="presOf" srcId="{478620FE-920D-48D6-A514-DB443535883D}" destId="{95134F1C-F41E-4D92-8C61-14A6A4B4277D}" srcOrd="0" destOrd="0" presId="urn:microsoft.com/office/officeart/2008/layout/PictureAccentList"/>
    <dgm:cxn modelId="{294ECE78-7D0D-42BF-AE67-B60684F73B42}" srcId="{C1B4FE98-D31F-40D0-B39B-B358160FD71A}" destId="{BBDE09DE-E60B-4D5B-AEF4-91B02A4BA41D}" srcOrd="2" destOrd="0" parTransId="{A985E404-C059-4EE2-AF8A-BEC62DA39399}" sibTransId="{6E801F8E-263E-44CF-8077-BD0B3A2E2562}"/>
    <dgm:cxn modelId="{E9B4FB32-5174-4EED-9694-B3823C27DA21}" type="presOf" srcId="{C1B4FE98-D31F-40D0-B39B-B358160FD71A}" destId="{18FDF093-B8B7-41D8-BF1C-0C4DDE3A2549}" srcOrd="0" destOrd="0" presId="urn:microsoft.com/office/officeart/2008/layout/PictureAccentList"/>
    <dgm:cxn modelId="{747D869F-9049-4F4B-8B07-0A1E7CDC5022}" srcId="{C1B4FE98-D31F-40D0-B39B-B358160FD71A}" destId="{D10496FC-B41B-491A-ADC5-7DAC2D6937BB}" srcOrd="0" destOrd="0" parTransId="{53159CAC-C1BA-4053-BDC8-740F070745EF}" sibTransId="{30A08ED7-7846-4E22-B88E-14C80586EA85}"/>
    <dgm:cxn modelId="{163C8653-1BC3-48CE-B270-6AEDF70A3FE8}" srcId="{C1B4FE98-D31F-40D0-B39B-B358160FD71A}" destId="{B7196847-3605-44B1-A671-5BE6DB374276}" srcOrd="3" destOrd="0" parTransId="{41AB1F73-09F6-44EE-A9FF-9C64E056EF26}" sibTransId="{2C03518D-83AF-4439-985E-77F5FCD68B74}"/>
    <dgm:cxn modelId="{3921E339-8F2D-4850-9FAF-B82A8903022E}" type="presOf" srcId="{BBDE09DE-E60B-4D5B-AEF4-91B02A4BA41D}" destId="{D51E3A24-A683-49FB-844B-B5079123071F}" srcOrd="0" destOrd="0" presId="urn:microsoft.com/office/officeart/2008/layout/PictureAccentList"/>
    <dgm:cxn modelId="{D25CF03B-106D-4106-A180-57369C7F8A6C}" type="presParOf" srcId="{19494406-AD20-4A85-96A8-F334E3EC2D98}" destId="{3634E61C-1490-4B36-A6C5-A01950307807}" srcOrd="0" destOrd="0" presId="urn:microsoft.com/office/officeart/2008/layout/PictureAccentList"/>
    <dgm:cxn modelId="{94CCAB4D-A995-4FC6-96A3-D98BB3277234}" type="presParOf" srcId="{3634E61C-1490-4B36-A6C5-A01950307807}" destId="{97C9001E-B063-4906-A9A6-5FB374C9EFA6}" srcOrd="0" destOrd="0" presId="urn:microsoft.com/office/officeart/2008/layout/PictureAccentList"/>
    <dgm:cxn modelId="{DE431601-E82A-4C84-8E0E-5BA71E268E44}" type="presParOf" srcId="{97C9001E-B063-4906-A9A6-5FB374C9EFA6}" destId="{18FDF093-B8B7-41D8-BF1C-0C4DDE3A2549}" srcOrd="0" destOrd="0" presId="urn:microsoft.com/office/officeart/2008/layout/PictureAccentList"/>
    <dgm:cxn modelId="{1356B7C9-53A0-42AA-8F2F-0F0556F10DCC}" type="presParOf" srcId="{3634E61C-1490-4B36-A6C5-A01950307807}" destId="{4329D1AF-F896-48F7-9C31-21351CD570BA}" srcOrd="1" destOrd="0" presId="urn:microsoft.com/office/officeart/2008/layout/PictureAccentList"/>
    <dgm:cxn modelId="{6AD3AD17-2E42-43DA-AD1E-B84216BABEA9}" type="presParOf" srcId="{4329D1AF-F896-48F7-9C31-21351CD570BA}" destId="{21EBFE67-ECE8-4EF0-BD20-8314F1189915}" srcOrd="0" destOrd="0" presId="urn:microsoft.com/office/officeart/2008/layout/PictureAccentList"/>
    <dgm:cxn modelId="{4ED490C4-1494-4893-8FEB-555B9447581F}" type="presParOf" srcId="{21EBFE67-ECE8-4EF0-BD20-8314F1189915}" destId="{F2E25522-EE88-404B-A4C5-9A983DE92C8E}" srcOrd="0" destOrd="0" presId="urn:microsoft.com/office/officeart/2008/layout/PictureAccentList"/>
    <dgm:cxn modelId="{07FC2290-0E65-465A-A5F2-1FC17D7D2C73}" type="presParOf" srcId="{21EBFE67-ECE8-4EF0-BD20-8314F1189915}" destId="{E531AC64-38E5-4AA1-898A-196ED42AA3D0}" srcOrd="1" destOrd="0" presId="urn:microsoft.com/office/officeart/2008/layout/PictureAccentList"/>
    <dgm:cxn modelId="{1BDDF803-DF36-412E-A9E4-C46F9C6C632E}" type="presParOf" srcId="{4329D1AF-F896-48F7-9C31-21351CD570BA}" destId="{5FA84A6D-AF4D-475F-B5D8-A6CE9DCC3D63}" srcOrd="1" destOrd="0" presId="urn:microsoft.com/office/officeart/2008/layout/PictureAccentList"/>
    <dgm:cxn modelId="{C233D883-98B8-4365-83DC-4C5410B83F30}" type="presParOf" srcId="{5FA84A6D-AF4D-475F-B5D8-A6CE9DCC3D63}" destId="{0BB23AAA-726C-43A9-B01F-2B13B0E79D81}" srcOrd="0" destOrd="0" presId="urn:microsoft.com/office/officeart/2008/layout/PictureAccentList"/>
    <dgm:cxn modelId="{FB8995B1-2053-4DB0-BFA6-BF687919B255}" type="presParOf" srcId="{5FA84A6D-AF4D-475F-B5D8-A6CE9DCC3D63}" destId="{95134F1C-F41E-4D92-8C61-14A6A4B4277D}" srcOrd="1" destOrd="0" presId="urn:microsoft.com/office/officeart/2008/layout/PictureAccentList"/>
    <dgm:cxn modelId="{CD655996-E612-4F27-A4B2-F9216E6B03F7}" type="presParOf" srcId="{4329D1AF-F896-48F7-9C31-21351CD570BA}" destId="{0B24F5EE-C610-43D1-BD1C-36CEC4A08E30}" srcOrd="2" destOrd="0" presId="urn:microsoft.com/office/officeart/2008/layout/PictureAccentList"/>
    <dgm:cxn modelId="{7021E456-7F4B-46C6-B741-6318DAE4C37B}" type="presParOf" srcId="{0B24F5EE-C610-43D1-BD1C-36CEC4A08E30}" destId="{200F0840-4394-40C2-92F9-0B153DAC4D07}" srcOrd="0" destOrd="0" presId="urn:microsoft.com/office/officeart/2008/layout/PictureAccentList"/>
    <dgm:cxn modelId="{A2E6B232-C804-4319-B08C-2EBB455425FA}" type="presParOf" srcId="{0B24F5EE-C610-43D1-BD1C-36CEC4A08E30}" destId="{D51E3A24-A683-49FB-844B-B5079123071F}" srcOrd="1" destOrd="0" presId="urn:microsoft.com/office/officeart/2008/layout/PictureAccentList"/>
    <dgm:cxn modelId="{C95EC225-1420-413E-BEB1-DDBA125E6CA2}" type="presParOf" srcId="{4329D1AF-F896-48F7-9C31-21351CD570BA}" destId="{BA8E4BD3-6428-4942-B403-523C61015614}" srcOrd="3" destOrd="0" presId="urn:microsoft.com/office/officeart/2008/layout/PictureAccentList"/>
    <dgm:cxn modelId="{9E4A86AA-DB83-492A-9F86-562A3637A232}" type="presParOf" srcId="{BA8E4BD3-6428-4942-B403-523C61015614}" destId="{04B50BB2-82DD-4B1A-9F57-DBB355705240}" srcOrd="0" destOrd="0" presId="urn:microsoft.com/office/officeart/2008/layout/PictureAccentList"/>
    <dgm:cxn modelId="{34B17D60-EA4D-450D-8496-EE5AC5EB15CE}" type="presParOf" srcId="{BA8E4BD3-6428-4942-B403-523C61015614}" destId="{F7ABA6C4-0EF3-49F7-8D0B-BCEF34CFF02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44D75F-D84D-4CC2-A88D-5C34C1DC2A36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53C4E6F6-FCEA-4ABB-A04F-2858464969EE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انس والفت</a:t>
          </a:r>
        </a:p>
        <a:p>
          <a:pPr rtl="1"/>
          <a:r>
            <a:rPr lang="fa-IR" sz="2000" dirty="0" smtClean="0">
              <a:cs typeface="B Kourosh" pitchFamily="2" charset="-78"/>
            </a:rPr>
            <a:t>پذیر کریز ستیز </a:t>
          </a:r>
          <a:endParaRPr lang="fa-IR" sz="2000" dirty="0">
            <a:cs typeface="B Kourosh" pitchFamily="2" charset="-78"/>
          </a:endParaRPr>
        </a:p>
      </dgm:t>
    </dgm:pt>
    <dgm:pt modelId="{0B9AFC7F-F5FC-4209-93FF-F06B2FD95FC5}" type="par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7E779992-F502-4991-B4A0-0899741B4EC0}" type="sibTrans" cxnId="{1C33AA95-864E-4C67-BE99-BF8DC42B9E0C}">
      <dgm:prSet/>
      <dgm:spPr/>
      <dgm:t>
        <a:bodyPr/>
        <a:lstStyle/>
        <a:p>
          <a:pPr rtl="1"/>
          <a:endParaRPr lang="fa-IR"/>
        </a:p>
      </dgm:t>
    </dgm:pt>
    <dgm:pt modelId="{48322CF2-EB30-4CA2-BA60-12E1703A5E1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تداوم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BBFA04F-0679-4E9E-9035-59D11295E275}" type="par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AA8B4FA0-AD41-4A7D-B3C7-89EE04FA5786}" type="sibTrans" cxnId="{82AC2867-25FD-4B1D-9D69-DD51919F43BD}">
      <dgm:prSet/>
      <dgm:spPr/>
      <dgm:t>
        <a:bodyPr/>
        <a:lstStyle/>
        <a:p>
          <a:pPr rtl="1"/>
          <a:endParaRPr lang="fa-IR"/>
        </a:p>
      </dgm:t>
    </dgm:pt>
    <dgm:pt modelId="{3A2BBD0E-FD57-41EC-A6AA-CB9886F0C8B4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تعادل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FD3E715-6B05-4FC2-8D3B-6E47A49CEEBB}" type="par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E4EF3E8C-0E36-4DCB-91B9-8002E663F6ED}" type="sibTrans" cxnId="{55FB63DE-D11B-45AD-80E7-E4C647376B6F}">
      <dgm:prSet/>
      <dgm:spPr/>
      <dgm:t>
        <a:bodyPr/>
        <a:lstStyle/>
        <a:p>
          <a:pPr rtl="1"/>
          <a:endParaRPr lang="fa-IR"/>
        </a:p>
      </dgm:t>
    </dgm:pt>
    <dgm:pt modelId="{CE7372F8-EFD3-4BB0-A945-8F7679FB1E1B}">
      <dgm:prSet phldrT="[Text]"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ادب/آداب </a:t>
          </a:r>
          <a:endParaRPr lang="fa-IR" sz="4000" dirty="0">
            <a:cs typeface="B Kourosh" pitchFamily="2" charset="-78"/>
          </a:endParaRPr>
        </a:p>
      </dgm:t>
    </dgm:pt>
    <dgm:pt modelId="{17E76A92-5115-48B4-A96A-2C92B12BB9BB}" type="par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6CE028A1-D3BB-4BB2-9B23-F2A2FD20D16A}" type="sibTrans" cxnId="{60144252-C4BC-4D3E-868A-A2582CC17316}">
      <dgm:prSet/>
      <dgm:spPr/>
      <dgm:t>
        <a:bodyPr/>
        <a:lstStyle/>
        <a:p>
          <a:pPr rtl="1"/>
          <a:endParaRPr lang="fa-IR"/>
        </a:p>
      </dgm:t>
    </dgm:pt>
    <dgm:pt modelId="{35A7E8AE-4C74-4DA6-AD2A-ACCD334ADD9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حضورمعنوی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0BA06DE-FA38-450D-93E8-0FEBCCD46BCF}" type="par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C68BAA13-7656-40B4-9B98-7E1CFA3F2A60}" type="sibTrans" cxnId="{365FC9D5-2DAF-40F7-86A8-1EB3846A961D}">
      <dgm:prSet/>
      <dgm:spPr/>
      <dgm:t>
        <a:bodyPr/>
        <a:lstStyle/>
        <a:p>
          <a:pPr rtl="1"/>
          <a:endParaRPr lang="fa-IR"/>
        </a:p>
      </dgm:t>
    </dgm:pt>
    <dgm:pt modelId="{2A32FCF4-C4AE-4115-B45F-6438B1859B44}">
      <dgm:prSet custT="1"/>
      <dgm:spPr/>
      <dgm:t>
        <a:bodyPr/>
        <a:lstStyle/>
        <a:p>
          <a:pPr rtl="1"/>
          <a:r>
            <a:rPr lang="fa-IR" sz="4000" dirty="0" smtClean="0">
              <a:cs typeface="B Kourosh" pitchFamily="2" charset="-78"/>
            </a:rPr>
            <a:t>علاقه ومحبت</a:t>
          </a:r>
          <a:endParaRPr lang="fa-IR" sz="4000" dirty="0">
            <a:cs typeface="B Kourosh" pitchFamily="2" charset="-78"/>
          </a:endParaRPr>
        </a:p>
      </dgm:t>
    </dgm:pt>
    <dgm:pt modelId="{2C08414B-7FF1-48B8-AA11-83361E13C8CB}" type="par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82E361D9-9439-4BE3-B368-7A8093AFCCEC}" type="sibTrans" cxnId="{7A7F11F1-FF61-4F13-AD69-D20378FAA8AE}">
      <dgm:prSet/>
      <dgm:spPr/>
      <dgm:t>
        <a:bodyPr/>
        <a:lstStyle/>
        <a:p>
          <a:pPr rtl="1"/>
          <a:endParaRPr lang="fa-IR"/>
        </a:p>
      </dgm:t>
    </dgm:pt>
    <dgm:pt modelId="{F1D62FB2-BB06-415D-AB7A-BF3CB1628636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خاطره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B998CAFF-727E-40F5-86E8-B4C90788C839}" type="par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77E5C347-48DF-46EB-86BB-39CAD2BC27AD}" type="sibTrans" cxnId="{D1F2047A-0559-4909-8751-42DC8F3520E1}">
      <dgm:prSet/>
      <dgm:spPr/>
      <dgm:t>
        <a:bodyPr/>
        <a:lstStyle/>
        <a:p>
          <a:pPr rtl="1"/>
          <a:endParaRPr lang="fa-IR"/>
        </a:p>
      </dgm:t>
    </dgm:pt>
    <dgm:pt modelId="{9261AD4A-5DD2-48FC-A826-8DCF505E369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سرچشمه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523AE4C-2207-4AED-BC82-FD618ADBB7CC}" type="par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62471ED0-E6B5-410F-AA1E-4A887A15A755}" type="sibTrans" cxnId="{69405F52-CC96-46AD-A385-24F9FA093D86}">
      <dgm:prSet/>
      <dgm:spPr/>
      <dgm:t>
        <a:bodyPr/>
        <a:lstStyle/>
        <a:p>
          <a:pPr rtl="1"/>
          <a:endParaRPr lang="fa-IR"/>
        </a:p>
      </dgm:t>
    </dgm:pt>
    <dgm:pt modelId="{9062C47C-3DB2-419D-A17D-AEF1AB95EF6E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تدریج</a:t>
          </a:r>
          <a:r>
            <a:rPr lang="fa-IR" sz="24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(وسع)</a:t>
          </a:r>
          <a:endParaRPr lang="fa-IR" sz="36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4A135462-5A26-4E42-9F95-005591EB0F5D}" type="par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D24A98D6-CE0C-4CA6-A834-4A74644A6D5C}" type="sibTrans" cxnId="{B5FEB960-9B46-4BC1-B8F6-4C9D56E63561}">
      <dgm:prSet/>
      <dgm:spPr/>
      <dgm:t>
        <a:bodyPr/>
        <a:lstStyle/>
        <a:p>
          <a:pPr rtl="1"/>
          <a:endParaRPr lang="fa-IR"/>
        </a:p>
      </dgm:t>
    </dgm:pt>
    <dgm:pt modelId="{88C398F4-C471-423E-B12E-86A8B7B3BC8F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احترام بالا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55832761-10DC-4C9E-B13C-F3737108C9F3}" type="sib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77B5C1B1-63F2-4E79-AE18-1F97A30C82C1}" type="parTrans" cxnId="{C177B862-70FE-48FA-961E-5AD552BC123C}">
      <dgm:prSet/>
      <dgm:spPr/>
      <dgm:t>
        <a:bodyPr/>
        <a:lstStyle/>
        <a:p>
          <a:pPr rtl="1"/>
          <a:endParaRPr lang="fa-IR"/>
        </a:p>
      </dgm:t>
    </dgm:pt>
    <dgm:pt modelId="{3339C755-DE37-4A47-83B6-2BE7E7A238F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داستان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7C5086C-49DE-4D60-9C06-8EBD57DAB48E}" type="par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D229D3DF-5AA6-4E8B-980C-817C4029FA35}" type="sibTrans" cxnId="{575E22AB-7E78-4678-BF2D-48E190A7D9AC}">
      <dgm:prSet/>
      <dgm:spPr/>
      <dgm:t>
        <a:bodyPr/>
        <a:lstStyle/>
        <a:p>
          <a:pPr rtl="1"/>
          <a:endParaRPr lang="fa-IR"/>
        </a:p>
      </dgm:t>
    </dgm:pt>
    <dgm:pt modelId="{0EEAEF7F-4290-48D2-88D1-85BE8F2783C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تسهیل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81D12433-0B4C-4F49-9AAD-B8ABA99E45F4}" type="par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507A0CCB-83A9-44C9-BA4C-A9F45A9BC1D9}" type="sibTrans" cxnId="{6172A30E-3A0C-4CBC-AEC0-0011512036C1}">
      <dgm:prSet/>
      <dgm:spPr/>
      <dgm:t>
        <a:bodyPr/>
        <a:lstStyle/>
        <a:p>
          <a:pPr rtl="1"/>
          <a:endParaRPr lang="fa-IR"/>
        </a:p>
      </dgm:t>
    </dgm:pt>
    <dgm:pt modelId="{F1D9B506-DA49-4C54-A706-6D703700AF1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توجه</a:t>
          </a:r>
          <a:r>
            <a:rPr lang="fa-IR" sz="11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(بی تفاوت)</a:t>
          </a:r>
          <a:endParaRPr lang="fa-IR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250063AD-BF68-4437-9F04-17DDF7C98284}" type="par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64642B24-9E72-4CA9-97C5-7A05920A1DB1}" type="sibTrans" cxnId="{50535E60-BF2F-4241-A185-EDDDD94ADC05}">
      <dgm:prSet/>
      <dgm:spPr/>
      <dgm:t>
        <a:bodyPr/>
        <a:lstStyle/>
        <a:p>
          <a:pPr rtl="1"/>
          <a:endParaRPr lang="fa-IR"/>
        </a:p>
      </dgm:t>
    </dgm:pt>
    <dgm:pt modelId="{D2D5019D-ED8F-4D18-AC37-D1C57564CB77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عمل</a:t>
          </a:r>
        </a:p>
      </dgm:t>
    </dgm:pt>
    <dgm:pt modelId="{24276A00-3D77-45D8-9E42-D1BAFE89674E}" type="parTrans" cxnId="{F680D574-6189-4F9A-B6B3-B94D58B2CEC1}">
      <dgm:prSet/>
      <dgm:spPr/>
      <dgm:t>
        <a:bodyPr/>
        <a:lstStyle/>
        <a:p>
          <a:pPr rtl="1"/>
          <a:endParaRPr lang="fa-IR"/>
        </a:p>
      </dgm:t>
    </dgm:pt>
    <dgm:pt modelId="{C4BF1AAB-17D3-48C3-80DE-767C19930C97}" type="sibTrans" cxnId="{F680D574-6189-4F9A-B6B3-B94D58B2CEC1}">
      <dgm:prSet/>
      <dgm:spPr/>
      <dgm:t>
        <a:bodyPr/>
        <a:lstStyle/>
        <a:p>
          <a:pPr rtl="1"/>
          <a:endParaRPr lang="fa-IR"/>
        </a:p>
      </dgm:t>
    </dgm:pt>
    <dgm:pt modelId="{73515AA0-0BA0-4313-B601-4C689810A1EA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ابراز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EF5169D3-F1F0-4045-839E-6A206E62BDA4}" type="parTrans" cxnId="{3D2F8799-BE4E-47C6-A14C-511D47BB52D3}">
      <dgm:prSet/>
      <dgm:spPr/>
      <dgm:t>
        <a:bodyPr/>
        <a:lstStyle/>
        <a:p>
          <a:pPr rtl="1"/>
          <a:endParaRPr lang="fa-IR"/>
        </a:p>
      </dgm:t>
    </dgm:pt>
    <dgm:pt modelId="{333F8FBF-A92D-46EA-A71D-B8C51139A497}" type="sibTrans" cxnId="{3D2F8799-BE4E-47C6-A14C-511D47BB52D3}">
      <dgm:prSet/>
      <dgm:spPr/>
      <dgm:t>
        <a:bodyPr/>
        <a:lstStyle/>
        <a:p>
          <a:pPr rtl="1"/>
          <a:endParaRPr lang="fa-IR"/>
        </a:p>
      </dgm:t>
    </dgm:pt>
    <dgm:pt modelId="{90CA8025-E970-4930-9B77-3B674D32D41F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جلوه آسان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25C6E18-269A-4A9C-90CA-EDB49DC045EA}" type="parTrans" cxnId="{AFFD0BA5-0596-42CD-9635-FAAADBCED759}">
      <dgm:prSet/>
      <dgm:spPr/>
      <dgm:t>
        <a:bodyPr/>
        <a:lstStyle/>
        <a:p>
          <a:pPr rtl="1"/>
          <a:endParaRPr lang="fa-IR"/>
        </a:p>
      </dgm:t>
    </dgm:pt>
    <dgm:pt modelId="{2711A29F-70AC-48A6-913E-206DC1EDC012}" type="sibTrans" cxnId="{AFFD0BA5-0596-42CD-9635-FAAADBCED759}">
      <dgm:prSet/>
      <dgm:spPr/>
      <dgm:t>
        <a:bodyPr/>
        <a:lstStyle/>
        <a:p>
          <a:pPr rtl="1"/>
          <a:endParaRPr lang="fa-IR"/>
        </a:p>
      </dgm:t>
    </dgm:pt>
    <dgm:pt modelId="{37702616-EA17-414F-905D-9843E812E87E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خلاقیت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C94C867E-1886-4E35-A8E9-F9C267F6E961}" type="parTrans" cxnId="{AD6507A3-E1CA-407F-9728-4C3523692864}">
      <dgm:prSet/>
      <dgm:spPr/>
      <dgm:t>
        <a:bodyPr/>
        <a:lstStyle/>
        <a:p>
          <a:pPr rtl="1"/>
          <a:endParaRPr lang="fa-IR"/>
        </a:p>
      </dgm:t>
    </dgm:pt>
    <dgm:pt modelId="{839E76A8-340D-4117-890A-58D67E172412}" type="sibTrans" cxnId="{AD6507A3-E1CA-407F-9728-4C3523692864}">
      <dgm:prSet/>
      <dgm:spPr/>
      <dgm:t>
        <a:bodyPr/>
        <a:lstStyle/>
        <a:p>
          <a:pPr rtl="1"/>
          <a:endParaRPr lang="fa-IR"/>
        </a:p>
      </dgm:t>
    </dgm:pt>
    <dgm:pt modelId="{67D7640D-A9AA-48BD-B83D-A9B19686FD48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تحرک</a:t>
          </a:r>
          <a:endParaRPr lang="fa-IR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F96C6660-7DC9-44A1-8481-A40604E132AD}" type="parTrans" cxnId="{08737769-E0B7-46EC-A903-D73219C7DE05}">
      <dgm:prSet/>
      <dgm:spPr/>
      <dgm:t>
        <a:bodyPr/>
        <a:lstStyle/>
        <a:p>
          <a:pPr rtl="1"/>
          <a:endParaRPr lang="fa-IR"/>
        </a:p>
      </dgm:t>
    </dgm:pt>
    <dgm:pt modelId="{5C345634-4317-4EE8-86F8-E46800784073}" type="sibTrans" cxnId="{08737769-E0B7-46EC-A903-D73219C7DE05}">
      <dgm:prSet/>
      <dgm:spPr/>
      <dgm:t>
        <a:bodyPr/>
        <a:lstStyle/>
        <a:p>
          <a:pPr rtl="1"/>
          <a:endParaRPr lang="fa-IR"/>
        </a:p>
      </dgm:t>
    </dgm:pt>
    <dgm:pt modelId="{136A7EF6-9C6E-4422-8529-DF5136B2399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تکریم</a:t>
          </a:r>
          <a:endParaRPr lang="fa-IR" sz="36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626E9C4A-D406-41EB-8066-5D01EC0B8064}" type="parTrans" cxnId="{A990CE20-B204-44BE-BC5D-A5561101E950}">
      <dgm:prSet/>
      <dgm:spPr/>
      <dgm:t>
        <a:bodyPr/>
        <a:lstStyle/>
        <a:p>
          <a:pPr rtl="1"/>
          <a:endParaRPr lang="fa-IR"/>
        </a:p>
      </dgm:t>
    </dgm:pt>
    <dgm:pt modelId="{B1ACA52D-3853-4A05-9D32-7F70FB136BDA}" type="sibTrans" cxnId="{A990CE20-B204-44BE-BC5D-A5561101E950}">
      <dgm:prSet/>
      <dgm:spPr/>
      <dgm:t>
        <a:bodyPr/>
        <a:lstStyle/>
        <a:p>
          <a:pPr rtl="1"/>
          <a:endParaRPr lang="fa-IR"/>
        </a:p>
      </dgm:t>
    </dgm:pt>
    <dgm:pt modelId="{543142E1-5D57-48D9-9860-79D5BCA21373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آداب</a:t>
          </a:r>
          <a:endParaRPr lang="fa-IR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37E48D9D-2C44-4A78-9DB1-65C16D557A6D}" type="parTrans" cxnId="{9115BD3E-E90C-4432-9100-5770516F658A}">
      <dgm:prSet/>
      <dgm:spPr/>
      <dgm:t>
        <a:bodyPr/>
        <a:lstStyle/>
        <a:p>
          <a:pPr rtl="1"/>
          <a:endParaRPr lang="fa-IR"/>
        </a:p>
      </dgm:t>
    </dgm:pt>
    <dgm:pt modelId="{2DF78210-EF1E-4052-A47B-9EBD10E225EF}" type="sibTrans" cxnId="{9115BD3E-E90C-4432-9100-5770516F658A}">
      <dgm:prSet/>
      <dgm:spPr/>
      <dgm:t>
        <a:bodyPr/>
        <a:lstStyle/>
        <a:p>
          <a:pPr rtl="1"/>
          <a:endParaRPr lang="fa-IR"/>
        </a:p>
      </dgm:t>
    </dgm:pt>
    <dgm:pt modelId="{60F2099D-75B1-48D9-9A17-17E9FD35665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rtl="1"/>
          <a:r>
            <a:rPr lang="fa-IR" sz="36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تداعی</a:t>
          </a:r>
          <a:endParaRPr lang="fa-IR" sz="36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gm:t>
    </dgm:pt>
    <dgm:pt modelId="{D204F31D-27F6-4E39-A7C8-D1B227339C23}" type="parTrans" cxnId="{DA6A10EA-7AAA-4B09-B98A-9C6523BA6C28}">
      <dgm:prSet/>
      <dgm:spPr/>
      <dgm:t>
        <a:bodyPr/>
        <a:lstStyle/>
        <a:p>
          <a:pPr rtl="1"/>
          <a:endParaRPr lang="fa-IR"/>
        </a:p>
      </dgm:t>
    </dgm:pt>
    <dgm:pt modelId="{2F5FAE99-5D5A-4298-BC10-221637A8DA78}" type="sibTrans" cxnId="{DA6A10EA-7AAA-4B09-B98A-9C6523BA6C28}">
      <dgm:prSet/>
      <dgm:spPr/>
      <dgm:t>
        <a:bodyPr/>
        <a:lstStyle/>
        <a:p>
          <a:pPr rtl="1"/>
          <a:endParaRPr lang="fa-IR"/>
        </a:p>
      </dgm:t>
    </dgm:pt>
    <dgm:pt modelId="{FB8B9880-B354-4165-8D8B-FA0A7B2CA528}" type="pres">
      <dgm:prSet presAssocID="{1344D75F-D84D-4CC2-A88D-5C34C1DC2A36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CE0DE88-92D6-4328-9B0E-233FD14189CD}" type="pres">
      <dgm:prSet presAssocID="{53C4E6F6-FCEA-4ABB-A04F-2858464969EE}" presName="root" presStyleCnt="0"/>
      <dgm:spPr/>
      <dgm:t>
        <a:bodyPr/>
        <a:lstStyle/>
        <a:p>
          <a:pPr rtl="1"/>
          <a:endParaRPr lang="fa-IR"/>
        </a:p>
      </dgm:t>
    </dgm:pt>
    <dgm:pt modelId="{41EA1568-C71C-46F0-8B64-12342EA91B1B}" type="pres">
      <dgm:prSet presAssocID="{53C4E6F6-FCEA-4ABB-A04F-2858464969EE}" presName="rootComposite" presStyleCnt="0"/>
      <dgm:spPr/>
      <dgm:t>
        <a:bodyPr/>
        <a:lstStyle/>
        <a:p>
          <a:pPr rtl="1"/>
          <a:endParaRPr lang="fa-IR"/>
        </a:p>
      </dgm:t>
    </dgm:pt>
    <dgm:pt modelId="{9E0B7AB4-44CA-4379-9C76-501B5CCFE623}" type="pres">
      <dgm:prSet presAssocID="{53C4E6F6-FCEA-4ABB-A04F-2858464969EE}" presName="rootText" presStyleLbl="node1" presStyleIdx="0" presStyleCnt="3" custScaleX="176319" custScaleY="192488" custLinFactY="-32480" custLinFactNeighborY="-100000"/>
      <dgm:spPr/>
      <dgm:t>
        <a:bodyPr/>
        <a:lstStyle/>
        <a:p>
          <a:pPr rtl="1"/>
          <a:endParaRPr lang="fa-IR"/>
        </a:p>
      </dgm:t>
    </dgm:pt>
    <dgm:pt modelId="{F496A7F6-EDBF-465A-90B8-340C6A06F321}" type="pres">
      <dgm:prSet presAssocID="{53C4E6F6-FCEA-4ABB-A04F-2858464969EE}" presName="rootConnector" presStyleLbl="node1" presStyleIdx="0" presStyleCnt="3"/>
      <dgm:spPr/>
      <dgm:t>
        <a:bodyPr/>
        <a:lstStyle/>
        <a:p>
          <a:pPr rtl="1"/>
          <a:endParaRPr lang="fa-IR"/>
        </a:p>
      </dgm:t>
    </dgm:pt>
    <dgm:pt modelId="{1EB39E1F-C1B4-4DFE-8091-3E11A4A76F24}" type="pres">
      <dgm:prSet presAssocID="{53C4E6F6-FCEA-4ABB-A04F-2858464969EE}" presName="childShape" presStyleCnt="0"/>
      <dgm:spPr/>
      <dgm:t>
        <a:bodyPr/>
        <a:lstStyle/>
        <a:p>
          <a:pPr rtl="1"/>
          <a:endParaRPr lang="fa-IR"/>
        </a:p>
      </dgm:t>
    </dgm:pt>
    <dgm:pt modelId="{CB9B4C4D-A430-4A9A-9902-E3969A364444}" type="pres">
      <dgm:prSet presAssocID="{5BBFA04F-0679-4E9E-9035-59D11295E275}" presName="Name13" presStyleLbl="parChTrans1D2" presStyleIdx="0" presStyleCnt="18"/>
      <dgm:spPr/>
      <dgm:t>
        <a:bodyPr/>
        <a:lstStyle/>
        <a:p>
          <a:pPr rtl="1"/>
          <a:endParaRPr lang="fa-IR"/>
        </a:p>
      </dgm:t>
    </dgm:pt>
    <dgm:pt modelId="{3426F8C7-6202-4B8E-AB7A-3FA6FE6C434B}" type="pres">
      <dgm:prSet presAssocID="{48322CF2-EB30-4CA2-BA60-12E1703A5E17}" presName="childText" presStyleLbl="bgAcc1" presStyleIdx="0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EE9295-44FD-4DA0-AB63-53750325564F}" type="pres">
      <dgm:prSet presAssocID="{DFD3E715-6B05-4FC2-8D3B-6E47A49CEEBB}" presName="Name13" presStyleLbl="parChTrans1D2" presStyleIdx="1" presStyleCnt="18"/>
      <dgm:spPr/>
      <dgm:t>
        <a:bodyPr/>
        <a:lstStyle/>
        <a:p>
          <a:pPr rtl="1"/>
          <a:endParaRPr lang="fa-IR"/>
        </a:p>
      </dgm:t>
    </dgm:pt>
    <dgm:pt modelId="{C344F993-C763-4354-B491-C77131D5DCE3}" type="pres">
      <dgm:prSet presAssocID="{3A2BBD0E-FD57-41EC-A6AA-CB9886F0C8B4}" presName="childText" presStyleLbl="bgAcc1" presStyleIdx="1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F7562C-A95E-44A9-810F-E45C0070EE6C}" type="pres">
      <dgm:prSet presAssocID="{4A135462-5A26-4E42-9F95-005591EB0F5D}" presName="Name13" presStyleLbl="parChTrans1D2" presStyleIdx="2" presStyleCnt="18"/>
      <dgm:spPr/>
      <dgm:t>
        <a:bodyPr/>
        <a:lstStyle/>
        <a:p>
          <a:pPr rtl="1"/>
          <a:endParaRPr lang="fa-IR"/>
        </a:p>
      </dgm:t>
    </dgm:pt>
    <dgm:pt modelId="{07E027E7-792E-4CF7-8F64-E915D6E0E4AB}" type="pres">
      <dgm:prSet presAssocID="{9062C47C-3DB2-419D-A17D-AEF1AB95EF6E}" presName="childText" presStyleLbl="bgAcc1" presStyleIdx="2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FC8020-FDAE-4E5F-A6AA-49D703E39825}" type="pres">
      <dgm:prSet presAssocID="{D204F31D-27F6-4E39-A7C8-D1B227339C23}" presName="Name13" presStyleLbl="parChTrans1D2" presStyleIdx="3" presStyleCnt="18"/>
      <dgm:spPr/>
      <dgm:t>
        <a:bodyPr/>
        <a:lstStyle/>
        <a:p>
          <a:pPr rtl="1"/>
          <a:endParaRPr lang="fa-IR"/>
        </a:p>
      </dgm:t>
    </dgm:pt>
    <dgm:pt modelId="{015565E1-40E9-47CE-8DD7-98825EDCB685}" type="pres">
      <dgm:prSet presAssocID="{60F2099D-75B1-48D9-9A17-17E9FD356652}" presName="childText" presStyleLbl="bgAcc1" presStyleIdx="3" presStyleCnt="18" custScaleX="1919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977F4-25FE-4BE2-9414-0EC491ADE731}" type="pres">
      <dgm:prSet presAssocID="{81D12433-0B4C-4F49-9AAD-B8ABA99E45F4}" presName="Name13" presStyleLbl="parChTrans1D2" presStyleIdx="4" presStyleCnt="18"/>
      <dgm:spPr/>
      <dgm:t>
        <a:bodyPr/>
        <a:lstStyle/>
        <a:p>
          <a:pPr rtl="1"/>
          <a:endParaRPr lang="fa-IR"/>
        </a:p>
      </dgm:t>
    </dgm:pt>
    <dgm:pt modelId="{13695737-BF9B-437E-9E6A-CF4E54C612A5}" type="pres">
      <dgm:prSet presAssocID="{0EEAEF7F-4290-48D2-88D1-85BE8F2783C7}" presName="childText" presStyleLbl="bgAcc1" presStyleIdx="4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A9FCAC-54EC-4D55-AB80-6372DF13D1C2}" type="pres">
      <dgm:prSet presAssocID="{24276A00-3D77-45D8-9E42-D1BAFE89674E}" presName="Name13" presStyleLbl="parChTrans1D2" presStyleIdx="5" presStyleCnt="18"/>
      <dgm:spPr/>
      <dgm:t>
        <a:bodyPr/>
        <a:lstStyle/>
        <a:p>
          <a:pPr rtl="1"/>
          <a:endParaRPr lang="fa-IR"/>
        </a:p>
      </dgm:t>
    </dgm:pt>
    <dgm:pt modelId="{379A04A9-95B0-4D12-A90B-F60AA3D37968}" type="pres">
      <dgm:prSet presAssocID="{D2D5019D-ED8F-4D18-AC37-D1C57564CB77}" presName="childText" presStyleLbl="bgAcc1" presStyleIdx="5" presStyleCnt="18" custScaleX="1953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1C7786-4F13-414F-B0A1-3ACCB16B2AA0}" type="pres">
      <dgm:prSet presAssocID="{626E9C4A-D406-41EB-8066-5D01EC0B8064}" presName="Name13" presStyleLbl="parChTrans1D2" presStyleIdx="6" presStyleCnt="18"/>
      <dgm:spPr/>
      <dgm:t>
        <a:bodyPr/>
        <a:lstStyle/>
        <a:p>
          <a:pPr rtl="1"/>
          <a:endParaRPr lang="fa-IR"/>
        </a:p>
      </dgm:t>
    </dgm:pt>
    <dgm:pt modelId="{07783114-891E-47D7-BC18-9F11A122D7A5}" type="pres">
      <dgm:prSet presAssocID="{136A7EF6-9C6E-4422-8529-DF5136B2399C}" presName="childText" presStyleLbl="bgAcc1" presStyleIdx="6" presStyleCnt="18" custScaleX="1923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1416C4-008E-495B-9747-1FF0EFE240F0}" type="pres">
      <dgm:prSet presAssocID="{CE7372F8-EFD3-4BB0-A945-8F7679FB1E1B}" presName="root" presStyleCnt="0"/>
      <dgm:spPr/>
      <dgm:t>
        <a:bodyPr/>
        <a:lstStyle/>
        <a:p>
          <a:pPr rtl="1"/>
          <a:endParaRPr lang="fa-IR"/>
        </a:p>
      </dgm:t>
    </dgm:pt>
    <dgm:pt modelId="{3B695B78-2689-4B36-969E-941EF4D66A8E}" type="pres">
      <dgm:prSet presAssocID="{CE7372F8-EFD3-4BB0-A945-8F7679FB1E1B}" presName="rootComposite" presStyleCnt="0"/>
      <dgm:spPr/>
      <dgm:t>
        <a:bodyPr/>
        <a:lstStyle/>
        <a:p>
          <a:pPr rtl="1"/>
          <a:endParaRPr lang="fa-IR"/>
        </a:p>
      </dgm:t>
    </dgm:pt>
    <dgm:pt modelId="{DE8C7D24-297A-4363-8AFD-F1CCE6F0BF8D}" type="pres">
      <dgm:prSet presAssocID="{CE7372F8-EFD3-4BB0-A945-8F7679FB1E1B}" presName="rootText" presStyleLbl="node1" presStyleIdx="1" presStyleCnt="3" custScaleX="176319" custScaleY="192488" custLinFactY="-32059" custLinFactNeighborX="-270" custLinFactNeighborY="-100000"/>
      <dgm:spPr/>
      <dgm:t>
        <a:bodyPr/>
        <a:lstStyle/>
        <a:p>
          <a:pPr rtl="1"/>
          <a:endParaRPr lang="fa-IR"/>
        </a:p>
      </dgm:t>
    </dgm:pt>
    <dgm:pt modelId="{73E83F1B-93C2-4ABC-920E-FD0E88B79CB2}" type="pres">
      <dgm:prSet presAssocID="{CE7372F8-EFD3-4BB0-A945-8F7679FB1E1B}" presName="rootConnector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EC72E6E-9053-44F8-8B5E-CB33C0A53B1E}" type="pres">
      <dgm:prSet presAssocID="{CE7372F8-EFD3-4BB0-A945-8F7679FB1E1B}" presName="childShape" presStyleCnt="0"/>
      <dgm:spPr/>
      <dgm:t>
        <a:bodyPr/>
        <a:lstStyle/>
        <a:p>
          <a:pPr rtl="1"/>
          <a:endParaRPr lang="fa-IR"/>
        </a:p>
      </dgm:t>
    </dgm:pt>
    <dgm:pt modelId="{81C47699-5DE4-46DF-8A25-044B29681700}" type="pres">
      <dgm:prSet presAssocID="{60BA06DE-FA38-450D-93E8-0FEBCCD46BCF}" presName="Name13" presStyleLbl="parChTrans1D2" presStyleIdx="7" presStyleCnt="18"/>
      <dgm:spPr/>
      <dgm:t>
        <a:bodyPr/>
        <a:lstStyle/>
        <a:p>
          <a:pPr rtl="1"/>
          <a:endParaRPr lang="fa-IR"/>
        </a:p>
      </dgm:t>
    </dgm:pt>
    <dgm:pt modelId="{F48D42D1-90F9-427A-8F91-A480233CE5C1}" type="pres">
      <dgm:prSet presAssocID="{35A7E8AE-4C74-4DA6-AD2A-ACCD334ADD92}" presName="childText" presStyleLbl="bgAcc1" presStyleIdx="7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C5604-1308-4ABF-AF9B-1F1289D14F9A}" type="pres">
      <dgm:prSet presAssocID="{77B5C1B1-63F2-4E79-AE18-1F97A30C82C1}" presName="Name13" presStyleLbl="parChTrans1D2" presStyleIdx="8" presStyleCnt="18"/>
      <dgm:spPr/>
      <dgm:t>
        <a:bodyPr/>
        <a:lstStyle/>
        <a:p>
          <a:pPr rtl="1"/>
          <a:endParaRPr lang="fa-IR"/>
        </a:p>
      </dgm:t>
    </dgm:pt>
    <dgm:pt modelId="{231DCD4F-DEA4-4D84-BA8E-D600EAEC752F}" type="pres">
      <dgm:prSet presAssocID="{88C398F4-C471-423E-B12E-86A8B7B3BC8F}" presName="childText" presStyleLbl="bgAcc1" presStyleIdx="8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1011AA-BDF4-4BC8-9059-9B4504A89CCB}" type="pres">
      <dgm:prSet presAssocID="{250063AD-BF68-4437-9F04-17DDF7C98284}" presName="Name13" presStyleLbl="parChTrans1D2" presStyleIdx="9" presStyleCnt="18"/>
      <dgm:spPr/>
      <dgm:t>
        <a:bodyPr/>
        <a:lstStyle/>
        <a:p>
          <a:pPr rtl="1"/>
          <a:endParaRPr lang="fa-IR"/>
        </a:p>
      </dgm:t>
    </dgm:pt>
    <dgm:pt modelId="{C3B2B853-B3A6-48BD-A28B-1C3A73E203D2}" type="pres">
      <dgm:prSet presAssocID="{F1D9B506-DA49-4C54-A706-6D703700AF1C}" presName="childText" presStyleLbl="bgAcc1" presStyleIdx="9" presStyleCnt="18" custScaleX="1973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439948-9DDE-4A83-93ED-847882C335D0}" type="pres">
      <dgm:prSet presAssocID="{37E48D9D-2C44-4A78-9DB1-65C16D557A6D}" presName="Name13" presStyleLbl="parChTrans1D2" presStyleIdx="10" presStyleCnt="18"/>
      <dgm:spPr/>
      <dgm:t>
        <a:bodyPr/>
        <a:lstStyle/>
        <a:p>
          <a:pPr rtl="1"/>
          <a:endParaRPr lang="fa-IR"/>
        </a:p>
      </dgm:t>
    </dgm:pt>
    <dgm:pt modelId="{B25BE28E-B1AB-4FEF-A0CB-07F07DA49AA1}" type="pres">
      <dgm:prSet presAssocID="{543142E1-5D57-48D9-9860-79D5BCA21373}" presName="childText" presStyleLbl="bgAcc1" presStyleIdx="10" presStyleCnt="18" custScaleX="1946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9535D4-96B2-4A3C-866C-D58082481C08}" type="pres">
      <dgm:prSet presAssocID="{2A32FCF4-C4AE-4115-B45F-6438B1859B44}" presName="root" presStyleCnt="0"/>
      <dgm:spPr/>
      <dgm:t>
        <a:bodyPr/>
        <a:lstStyle/>
        <a:p>
          <a:pPr rtl="1"/>
          <a:endParaRPr lang="fa-IR"/>
        </a:p>
      </dgm:t>
    </dgm:pt>
    <dgm:pt modelId="{909546BD-D256-4BBF-ADEF-83D71B1B7ED9}" type="pres">
      <dgm:prSet presAssocID="{2A32FCF4-C4AE-4115-B45F-6438B1859B44}" presName="rootComposite" presStyleCnt="0"/>
      <dgm:spPr/>
      <dgm:t>
        <a:bodyPr/>
        <a:lstStyle/>
        <a:p>
          <a:pPr rtl="1"/>
          <a:endParaRPr lang="fa-IR"/>
        </a:p>
      </dgm:t>
    </dgm:pt>
    <dgm:pt modelId="{866247F8-5F01-4644-8076-6E8C9CDB3FB7}" type="pres">
      <dgm:prSet presAssocID="{2A32FCF4-C4AE-4115-B45F-6438B1859B44}" presName="rootText" presStyleLbl="node1" presStyleIdx="2" presStyleCnt="3" custScaleX="176319" custScaleY="192488" custLinFactY="-32059" custLinFactNeighborX="-196" custLinFactNeighborY="-100000"/>
      <dgm:spPr/>
      <dgm:t>
        <a:bodyPr/>
        <a:lstStyle/>
        <a:p>
          <a:pPr rtl="1"/>
          <a:endParaRPr lang="fa-IR"/>
        </a:p>
      </dgm:t>
    </dgm:pt>
    <dgm:pt modelId="{AEDAD46B-E0F4-4E41-9C87-D6CF00EFE4AC}" type="pres">
      <dgm:prSet presAssocID="{2A32FCF4-C4AE-4115-B45F-6438B1859B44}" presName="rootConnector" presStyleLbl="node1" presStyleIdx="2" presStyleCnt="3"/>
      <dgm:spPr/>
      <dgm:t>
        <a:bodyPr/>
        <a:lstStyle/>
        <a:p>
          <a:pPr rtl="1"/>
          <a:endParaRPr lang="fa-IR"/>
        </a:p>
      </dgm:t>
    </dgm:pt>
    <dgm:pt modelId="{2393A493-D0BB-45EF-9D53-043844656695}" type="pres">
      <dgm:prSet presAssocID="{2A32FCF4-C4AE-4115-B45F-6438B1859B44}" presName="childShape" presStyleCnt="0"/>
      <dgm:spPr/>
      <dgm:t>
        <a:bodyPr/>
        <a:lstStyle/>
        <a:p>
          <a:pPr rtl="1"/>
          <a:endParaRPr lang="fa-IR"/>
        </a:p>
      </dgm:t>
    </dgm:pt>
    <dgm:pt modelId="{A7A66D9B-A2FC-4A94-A006-ED9C2FB0A343}" type="pres">
      <dgm:prSet presAssocID="{3523AE4C-2207-4AED-BC82-FD618ADBB7CC}" presName="Name13" presStyleLbl="parChTrans1D2" presStyleIdx="11" presStyleCnt="18"/>
      <dgm:spPr/>
      <dgm:t>
        <a:bodyPr/>
        <a:lstStyle/>
        <a:p>
          <a:pPr rtl="1"/>
          <a:endParaRPr lang="fa-IR"/>
        </a:p>
      </dgm:t>
    </dgm:pt>
    <dgm:pt modelId="{06C4DD0F-1F84-4838-AD1F-470BA6027A23}" type="pres">
      <dgm:prSet presAssocID="{9261AD4A-5DD2-48FC-A826-8DCF505E3692}" presName="childText" presStyleLbl="bgAcc1" presStyleIdx="11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3F6B30-C97C-497D-9CD4-74E85F271ECB}" type="pres">
      <dgm:prSet presAssocID="{EF5169D3-F1F0-4045-839E-6A206E62BDA4}" presName="Name13" presStyleLbl="parChTrans1D2" presStyleIdx="12" presStyleCnt="18"/>
      <dgm:spPr/>
      <dgm:t>
        <a:bodyPr/>
        <a:lstStyle/>
        <a:p>
          <a:pPr rtl="1"/>
          <a:endParaRPr lang="fa-IR"/>
        </a:p>
      </dgm:t>
    </dgm:pt>
    <dgm:pt modelId="{418D642A-0BEE-497B-9567-E44F6C6F208C}" type="pres">
      <dgm:prSet presAssocID="{73515AA0-0BA0-4313-B601-4C689810A1EA}" presName="childText" presStyleLbl="bgAcc1" presStyleIdx="12" presStyleCnt="18" custScaleX="1910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DAFB7B-DA14-42BF-9871-D0031B5431A1}" type="pres">
      <dgm:prSet presAssocID="{B998CAFF-727E-40F5-86E8-B4C90788C839}" presName="Name13" presStyleLbl="parChTrans1D2" presStyleIdx="13" presStyleCnt="18"/>
      <dgm:spPr/>
      <dgm:t>
        <a:bodyPr/>
        <a:lstStyle/>
        <a:p>
          <a:pPr rtl="1"/>
          <a:endParaRPr lang="fa-IR"/>
        </a:p>
      </dgm:t>
    </dgm:pt>
    <dgm:pt modelId="{A98C9042-C428-4D93-857E-E3F66BB453BD}" type="pres">
      <dgm:prSet presAssocID="{F1D62FB2-BB06-415D-AB7A-BF3CB1628636}" presName="childText" presStyleLbl="bgAcc1" presStyleIdx="13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3AF4D-79E3-4558-AAC6-0BD9D668AFF7}" type="pres">
      <dgm:prSet presAssocID="{F25C6E18-269A-4A9C-90CA-EDB49DC045EA}" presName="Name13" presStyleLbl="parChTrans1D2" presStyleIdx="14" presStyleCnt="18"/>
      <dgm:spPr/>
      <dgm:t>
        <a:bodyPr/>
        <a:lstStyle/>
        <a:p>
          <a:pPr rtl="1"/>
          <a:endParaRPr lang="fa-IR"/>
        </a:p>
      </dgm:t>
    </dgm:pt>
    <dgm:pt modelId="{19D33AFD-171F-4402-B5BE-8FA81F871981}" type="pres">
      <dgm:prSet presAssocID="{90CA8025-E970-4930-9B77-3B674D32D41F}" presName="childText" presStyleLbl="bgAcc1" presStyleIdx="14" presStyleCnt="18" custScaleX="1870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09159C-4BE0-4B03-B6EC-A1D8274EC743}" type="pres">
      <dgm:prSet presAssocID="{F7C5086C-49DE-4D60-9C06-8EBD57DAB48E}" presName="Name13" presStyleLbl="parChTrans1D2" presStyleIdx="15" presStyleCnt="18"/>
      <dgm:spPr/>
      <dgm:t>
        <a:bodyPr/>
        <a:lstStyle/>
        <a:p>
          <a:pPr rtl="1"/>
          <a:endParaRPr lang="fa-IR"/>
        </a:p>
      </dgm:t>
    </dgm:pt>
    <dgm:pt modelId="{EB641E0E-1021-4BFB-AF49-E7714243CF5D}" type="pres">
      <dgm:prSet presAssocID="{3339C755-DE37-4A47-83B6-2BE7E7A238FF}" presName="childText" presStyleLbl="bgAcc1" presStyleIdx="15" presStyleCnt="18" custScaleX="1949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41D501-306A-4F47-AA71-03DF2B105AD1}" type="pres">
      <dgm:prSet presAssocID="{C94C867E-1886-4E35-A8E9-F9C267F6E961}" presName="Name13" presStyleLbl="parChTrans1D2" presStyleIdx="16" presStyleCnt="18"/>
      <dgm:spPr/>
      <dgm:t>
        <a:bodyPr/>
        <a:lstStyle/>
        <a:p>
          <a:pPr rtl="1"/>
          <a:endParaRPr lang="fa-IR"/>
        </a:p>
      </dgm:t>
    </dgm:pt>
    <dgm:pt modelId="{885B3B2F-00D8-445D-842A-2CF8B5C21E57}" type="pres">
      <dgm:prSet presAssocID="{37702616-EA17-414F-905D-9843E812E87E}" presName="childText" presStyleLbl="bgAcc1" presStyleIdx="16" presStyleCnt="18" custScaleX="18811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6B5B25-8BD3-485B-8CAF-CF81985C888D}" type="pres">
      <dgm:prSet presAssocID="{F96C6660-7DC9-44A1-8481-A40604E132AD}" presName="Name13" presStyleLbl="parChTrans1D2" presStyleIdx="17" presStyleCnt="18"/>
      <dgm:spPr/>
      <dgm:t>
        <a:bodyPr/>
        <a:lstStyle/>
        <a:p>
          <a:pPr rtl="1"/>
          <a:endParaRPr lang="fa-IR"/>
        </a:p>
      </dgm:t>
    </dgm:pt>
    <dgm:pt modelId="{EE4DF3F0-195C-49D8-A6E1-E4646AC4AAC2}" type="pres">
      <dgm:prSet presAssocID="{67D7640D-A9AA-48BD-B83D-A9B19686FD48}" presName="childText" presStyleLbl="bgAcc1" presStyleIdx="17" presStyleCnt="18" custScaleX="18427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75E22AB-7E78-4678-BF2D-48E190A7D9AC}" srcId="{2A32FCF4-C4AE-4115-B45F-6438B1859B44}" destId="{3339C755-DE37-4A47-83B6-2BE7E7A238FF}" srcOrd="4" destOrd="0" parTransId="{F7C5086C-49DE-4D60-9C06-8EBD57DAB48E}" sibTransId="{D229D3DF-5AA6-4E8B-980C-817C4029FA35}"/>
    <dgm:cxn modelId="{3D51FAC4-92EB-4EB2-8191-66DE1C816E98}" type="presOf" srcId="{35A7E8AE-4C74-4DA6-AD2A-ACCD334ADD92}" destId="{F48D42D1-90F9-427A-8F91-A480233CE5C1}" srcOrd="0" destOrd="0" presId="urn:microsoft.com/office/officeart/2005/8/layout/hierarchy3"/>
    <dgm:cxn modelId="{6AF5C8C9-040E-47E0-92A9-91BFC74D88A6}" type="presOf" srcId="{F1D9B506-DA49-4C54-A706-6D703700AF1C}" destId="{C3B2B853-B3A6-48BD-A28B-1C3A73E203D2}" srcOrd="0" destOrd="0" presId="urn:microsoft.com/office/officeart/2005/8/layout/hierarchy3"/>
    <dgm:cxn modelId="{79AD99A7-6226-43AE-8D12-D7E7F23E742C}" type="presOf" srcId="{F1D62FB2-BB06-415D-AB7A-BF3CB1628636}" destId="{A98C9042-C428-4D93-857E-E3F66BB453BD}" srcOrd="0" destOrd="0" presId="urn:microsoft.com/office/officeart/2005/8/layout/hierarchy3"/>
    <dgm:cxn modelId="{D75121A0-4E97-47EA-A25F-9384E50E0004}" type="presOf" srcId="{67D7640D-A9AA-48BD-B83D-A9B19686FD48}" destId="{EE4DF3F0-195C-49D8-A6E1-E4646AC4AAC2}" srcOrd="0" destOrd="0" presId="urn:microsoft.com/office/officeart/2005/8/layout/hierarchy3"/>
    <dgm:cxn modelId="{08737769-E0B7-46EC-A903-D73219C7DE05}" srcId="{2A32FCF4-C4AE-4115-B45F-6438B1859B44}" destId="{67D7640D-A9AA-48BD-B83D-A9B19686FD48}" srcOrd="6" destOrd="0" parTransId="{F96C6660-7DC9-44A1-8481-A40604E132AD}" sibTransId="{5C345634-4317-4EE8-86F8-E46800784073}"/>
    <dgm:cxn modelId="{BE8553D1-0B5C-4398-8038-435923212953}" type="presOf" srcId="{1344D75F-D84D-4CC2-A88D-5C34C1DC2A36}" destId="{FB8B9880-B354-4165-8D8B-FA0A7B2CA528}" srcOrd="0" destOrd="0" presId="urn:microsoft.com/office/officeart/2005/8/layout/hierarchy3"/>
    <dgm:cxn modelId="{3160749A-9077-4EE7-9EE8-04BAE77758A1}" type="presOf" srcId="{F96C6660-7DC9-44A1-8481-A40604E132AD}" destId="{446B5B25-8BD3-485B-8CAF-CF81985C888D}" srcOrd="0" destOrd="0" presId="urn:microsoft.com/office/officeart/2005/8/layout/hierarchy3"/>
    <dgm:cxn modelId="{BDBD460E-B3DF-4DFA-8BE7-2E383368DC90}" type="presOf" srcId="{3339C755-DE37-4A47-83B6-2BE7E7A238FF}" destId="{EB641E0E-1021-4BFB-AF49-E7714243CF5D}" srcOrd="0" destOrd="0" presId="urn:microsoft.com/office/officeart/2005/8/layout/hierarchy3"/>
    <dgm:cxn modelId="{2D49EFD4-33F4-4D32-9B01-BD124B4C0EBB}" type="presOf" srcId="{CE7372F8-EFD3-4BB0-A945-8F7679FB1E1B}" destId="{DE8C7D24-297A-4363-8AFD-F1CCE6F0BF8D}" srcOrd="0" destOrd="0" presId="urn:microsoft.com/office/officeart/2005/8/layout/hierarchy3"/>
    <dgm:cxn modelId="{E764583B-AB4D-4D7C-8922-BB9D7776CA12}" type="presOf" srcId="{CE7372F8-EFD3-4BB0-A945-8F7679FB1E1B}" destId="{73E83F1B-93C2-4ABC-920E-FD0E88B79CB2}" srcOrd="1" destOrd="0" presId="urn:microsoft.com/office/officeart/2005/8/layout/hierarchy3"/>
    <dgm:cxn modelId="{D9B922C7-F6EA-49AA-B4B3-37458E92A3B1}" type="presOf" srcId="{81D12433-0B4C-4F49-9AAD-B8ABA99E45F4}" destId="{666977F4-25FE-4BE2-9414-0EC491ADE731}" srcOrd="0" destOrd="0" presId="urn:microsoft.com/office/officeart/2005/8/layout/hierarchy3"/>
    <dgm:cxn modelId="{60144252-C4BC-4D3E-868A-A2582CC17316}" srcId="{1344D75F-D84D-4CC2-A88D-5C34C1DC2A36}" destId="{CE7372F8-EFD3-4BB0-A945-8F7679FB1E1B}" srcOrd="1" destOrd="0" parTransId="{17E76A92-5115-48B4-A96A-2C92B12BB9BB}" sibTransId="{6CE028A1-D3BB-4BB2-9B23-F2A2FD20D16A}"/>
    <dgm:cxn modelId="{AC5EF95F-699A-4D1F-A8CC-212236FC6B42}" type="presOf" srcId="{90CA8025-E970-4930-9B77-3B674D32D41F}" destId="{19D33AFD-171F-4402-B5BE-8FA81F871981}" srcOrd="0" destOrd="0" presId="urn:microsoft.com/office/officeart/2005/8/layout/hierarchy3"/>
    <dgm:cxn modelId="{D81B7933-9974-4BB8-A362-36BF14099106}" type="presOf" srcId="{3523AE4C-2207-4AED-BC82-FD618ADBB7CC}" destId="{A7A66D9B-A2FC-4A94-A006-ED9C2FB0A343}" srcOrd="0" destOrd="0" presId="urn:microsoft.com/office/officeart/2005/8/layout/hierarchy3"/>
    <dgm:cxn modelId="{DA6A10EA-7AAA-4B09-B98A-9C6523BA6C28}" srcId="{53C4E6F6-FCEA-4ABB-A04F-2858464969EE}" destId="{60F2099D-75B1-48D9-9A17-17E9FD356652}" srcOrd="3" destOrd="0" parTransId="{D204F31D-27F6-4E39-A7C8-D1B227339C23}" sibTransId="{2F5FAE99-5D5A-4298-BC10-221637A8DA78}"/>
    <dgm:cxn modelId="{6A6F1A2D-0BF3-4589-8470-E8EDDF4C7640}" type="presOf" srcId="{53C4E6F6-FCEA-4ABB-A04F-2858464969EE}" destId="{9E0B7AB4-44CA-4379-9C76-501B5CCFE623}" srcOrd="0" destOrd="0" presId="urn:microsoft.com/office/officeart/2005/8/layout/hierarchy3"/>
    <dgm:cxn modelId="{9F80E2C4-8242-4734-B895-2FD30D6A765C}" type="presOf" srcId="{60F2099D-75B1-48D9-9A17-17E9FD356652}" destId="{015565E1-40E9-47CE-8DD7-98825EDCB685}" srcOrd="0" destOrd="0" presId="urn:microsoft.com/office/officeart/2005/8/layout/hierarchy3"/>
    <dgm:cxn modelId="{6E2C88AC-3E46-4AC7-BC48-A4A1B056A886}" type="presOf" srcId="{24276A00-3D77-45D8-9E42-D1BAFE89674E}" destId="{DBA9FCAC-54EC-4D55-AB80-6372DF13D1C2}" srcOrd="0" destOrd="0" presId="urn:microsoft.com/office/officeart/2005/8/layout/hierarchy3"/>
    <dgm:cxn modelId="{3067D509-32B1-4835-B110-3C764576AE53}" type="presOf" srcId="{626E9C4A-D406-41EB-8066-5D01EC0B8064}" destId="{C11C7786-4F13-414F-B0A1-3ACCB16B2AA0}" srcOrd="0" destOrd="0" presId="urn:microsoft.com/office/officeart/2005/8/layout/hierarchy3"/>
    <dgm:cxn modelId="{B017827F-9378-4998-9A06-5AAAD0A43193}" type="presOf" srcId="{2A32FCF4-C4AE-4115-B45F-6438B1859B44}" destId="{AEDAD46B-E0F4-4E41-9C87-D6CF00EFE4AC}" srcOrd="1" destOrd="0" presId="urn:microsoft.com/office/officeart/2005/8/layout/hierarchy3"/>
    <dgm:cxn modelId="{00AC07B1-7ED6-4820-8CA3-CE1C737D91A9}" type="presOf" srcId="{D2D5019D-ED8F-4D18-AC37-D1C57564CB77}" destId="{379A04A9-95B0-4D12-A90B-F60AA3D37968}" srcOrd="0" destOrd="0" presId="urn:microsoft.com/office/officeart/2005/8/layout/hierarchy3"/>
    <dgm:cxn modelId="{6D23CF33-5AB8-40D9-94E7-D313678E4F83}" type="presOf" srcId="{9261AD4A-5DD2-48FC-A826-8DCF505E3692}" destId="{06C4DD0F-1F84-4838-AD1F-470BA6027A23}" srcOrd="0" destOrd="0" presId="urn:microsoft.com/office/officeart/2005/8/layout/hierarchy3"/>
    <dgm:cxn modelId="{3D2F8799-BE4E-47C6-A14C-511D47BB52D3}" srcId="{2A32FCF4-C4AE-4115-B45F-6438B1859B44}" destId="{73515AA0-0BA0-4313-B601-4C689810A1EA}" srcOrd="1" destOrd="0" parTransId="{EF5169D3-F1F0-4045-839E-6A206E62BDA4}" sibTransId="{333F8FBF-A92D-46EA-A71D-B8C51139A497}"/>
    <dgm:cxn modelId="{50535E60-BF2F-4241-A185-EDDDD94ADC05}" srcId="{CE7372F8-EFD3-4BB0-A945-8F7679FB1E1B}" destId="{F1D9B506-DA49-4C54-A706-6D703700AF1C}" srcOrd="2" destOrd="0" parTransId="{250063AD-BF68-4437-9F04-17DDF7C98284}" sibTransId="{64642B24-9E72-4CA9-97C5-7A05920A1DB1}"/>
    <dgm:cxn modelId="{B5FEB960-9B46-4BC1-B8F6-4C9D56E63561}" srcId="{53C4E6F6-FCEA-4ABB-A04F-2858464969EE}" destId="{9062C47C-3DB2-419D-A17D-AEF1AB95EF6E}" srcOrd="2" destOrd="0" parTransId="{4A135462-5A26-4E42-9F95-005591EB0F5D}" sibTransId="{D24A98D6-CE0C-4CA6-A834-4A74644A6D5C}"/>
    <dgm:cxn modelId="{0867796F-A34B-4B75-BEF8-69637133D22C}" type="presOf" srcId="{136A7EF6-9C6E-4422-8529-DF5136B2399C}" destId="{07783114-891E-47D7-BC18-9F11A122D7A5}" srcOrd="0" destOrd="0" presId="urn:microsoft.com/office/officeart/2005/8/layout/hierarchy3"/>
    <dgm:cxn modelId="{A990CE20-B204-44BE-BC5D-A5561101E950}" srcId="{53C4E6F6-FCEA-4ABB-A04F-2858464969EE}" destId="{136A7EF6-9C6E-4422-8529-DF5136B2399C}" srcOrd="6" destOrd="0" parTransId="{626E9C4A-D406-41EB-8066-5D01EC0B8064}" sibTransId="{B1ACA52D-3853-4A05-9D32-7F70FB136BDA}"/>
    <dgm:cxn modelId="{DF4CDD5A-4C02-4DC7-8FA3-FA5DF15EB07C}" type="presOf" srcId="{73515AA0-0BA0-4313-B601-4C689810A1EA}" destId="{418D642A-0BEE-497B-9567-E44F6C6F208C}" srcOrd="0" destOrd="0" presId="urn:microsoft.com/office/officeart/2005/8/layout/hierarchy3"/>
    <dgm:cxn modelId="{10383267-3345-4F29-B688-FE0207FE629D}" type="presOf" srcId="{250063AD-BF68-4437-9F04-17DDF7C98284}" destId="{451011AA-BDF4-4BC8-9059-9B4504A89CCB}" srcOrd="0" destOrd="0" presId="urn:microsoft.com/office/officeart/2005/8/layout/hierarchy3"/>
    <dgm:cxn modelId="{D1F2047A-0559-4909-8751-42DC8F3520E1}" srcId="{2A32FCF4-C4AE-4115-B45F-6438B1859B44}" destId="{F1D62FB2-BB06-415D-AB7A-BF3CB1628636}" srcOrd="2" destOrd="0" parTransId="{B998CAFF-727E-40F5-86E8-B4C90788C839}" sibTransId="{77E5C347-48DF-46EB-86BB-39CAD2BC27AD}"/>
    <dgm:cxn modelId="{AFFD0BA5-0596-42CD-9635-FAAADBCED759}" srcId="{2A32FCF4-C4AE-4115-B45F-6438B1859B44}" destId="{90CA8025-E970-4930-9B77-3B674D32D41F}" srcOrd="3" destOrd="0" parTransId="{F25C6E18-269A-4A9C-90CA-EDB49DC045EA}" sibTransId="{2711A29F-70AC-48A6-913E-206DC1EDC012}"/>
    <dgm:cxn modelId="{69405F52-CC96-46AD-A385-24F9FA093D86}" srcId="{2A32FCF4-C4AE-4115-B45F-6438B1859B44}" destId="{9261AD4A-5DD2-48FC-A826-8DCF505E3692}" srcOrd="0" destOrd="0" parTransId="{3523AE4C-2207-4AED-BC82-FD618ADBB7CC}" sibTransId="{62471ED0-E6B5-410F-AA1E-4A887A15A755}"/>
    <dgm:cxn modelId="{4EA8415A-90F5-47E3-8327-AD751EF0C73B}" type="presOf" srcId="{D204F31D-27F6-4E39-A7C8-D1B227339C23}" destId="{C6FC8020-FDAE-4E5F-A6AA-49D703E39825}" srcOrd="0" destOrd="0" presId="urn:microsoft.com/office/officeart/2005/8/layout/hierarchy3"/>
    <dgm:cxn modelId="{6D0FF539-F8FD-4533-8F82-27AC0FD6B581}" type="presOf" srcId="{B998CAFF-727E-40F5-86E8-B4C90788C839}" destId="{75DAFB7B-DA14-42BF-9871-D0031B5431A1}" srcOrd="0" destOrd="0" presId="urn:microsoft.com/office/officeart/2005/8/layout/hierarchy3"/>
    <dgm:cxn modelId="{365FC9D5-2DAF-40F7-86A8-1EB3846A961D}" srcId="{CE7372F8-EFD3-4BB0-A945-8F7679FB1E1B}" destId="{35A7E8AE-4C74-4DA6-AD2A-ACCD334ADD92}" srcOrd="0" destOrd="0" parTransId="{60BA06DE-FA38-450D-93E8-0FEBCCD46BCF}" sibTransId="{C68BAA13-7656-40B4-9B98-7E1CFA3F2A60}"/>
    <dgm:cxn modelId="{668D43BE-0A25-4239-A1B3-36F97D29CA9D}" type="presOf" srcId="{37702616-EA17-414F-905D-9843E812E87E}" destId="{885B3B2F-00D8-445D-842A-2CF8B5C21E57}" srcOrd="0" destOrd="0" presId="urn:microsoft.com/office/officeart/2005/8/layout/hierarchy3"/>
    <dgm:cxn modelId="{EEAB17C7-C8BE-4C40-A1DC-EC650E932531}" type="presOf" srcId="{C94C867E-1886-4E35-A8E9-F9C267F6E961}" destId="{BC41D501-306A-4F47-AA71-03DF2B105AD1}" srcOrd="0" destOrd="0" presId="urn:microsoft.com/office/officeart/2005/8/layout/hierarchy3"/>
    <dgm:cxn modelId="{82AC2867-25FD-4B1D-9D69-DD51919F43BD}" srcId="{53C4E6F6-FCEA-4ABB-A04F-2858464969EE}" destId="{48322CF2-EB30-4CA2-BA60-12E1703A5E17}" srcOrd="0" destOrd="0" parTransId="{5BBFA04F-0679-4E9E-9035-59D11295E275}" sibTransId="{AA8B4FA0-AD41-4A7D-B3C7-89EE04FA5786}"/>
    <dgm:cxn modelId="{E32DC2D1-2506-4315-99E0-3626FBADFF09}" type="presOf" srcId="{3A2BBD0E-FD57-41EC-A6AA-CB9886F0C8B4}" destId="{C344F993-C763-4354-B491-C77131D5DCE3}" srcOrd="0" destOrd="0" presId="urn:microsoft.com/office/officeart/2005/8/layout/hierarchy3"/>
    <dgm:cxn modelId="{C177B862-70FE-48FA-961E-5AD552BC123C}" srcId="{CE7372F8-EFD3-4BB0-A945-8F7679FB1E1B}" destId="{88C398F4-C471-423E-B12E-86A8B7B3BC8F}" srcOrd="1" destOrd="0" parTransId="{77B5C1B1-63F2-4E79-AE18-1F97A30C82C1}" sibTransId="{55832761-10DC-4C9E-B13C-F3737108C9F3}"/>
    <dgm:cxn modelId="{CC7CDDEC-07D9-4AAE-A74D-7108FFF36764}" type="presOf" srcId="{53C4E6F6-FCEA-4ABB-A04F-2858464969EE}" destId="{F496A7F6-EDBF-465A-90B8-340C6A06F321}" srcOrd="1" destOrd="0" presId="urn:microsoft.com/office/officeart/2005/8/layout/hierarchy3"/>
    <dgm:cxn modelId="{7FFED8D4-BC6F-4606-A107-C86D2E443416}" type="presOf" srcId="{DFD3E715-6B05-4FC2-8D3B-6E47A49CEEBB}" destId="{F2EE9295-44FD-4DA0-AB63-53750325564F}" srcOrd="0" destOrd="0" presId="urn:microsoft.com/office/officeart/2005/8/layout/hierarchy3"/>
    <dgm:cxn modelId="{6A5D85DE-1F68-4660-8196-FB59E7E1EB05}" type="presOf" srcId="{77B5C1B1-63F2-4E79-AE18-1F97A30C82C1}" destId="{CBBC5604-1308-4ABF-AF9B-1F1289D14F9A}" srcOrd="0" destOrd="0" presId="urn:microsoft.com/office/officeart/2005/8/layout/hierarchy3"/>
    <dgm:cxn modelId="{D203E6F4-1000-4032-BFB1-B8683BCDCD02}" type="presOf" srcId="{F25C6E18-269A-4A9C-90CA-EDB49DC045EA}" destId="{A9A3AF4D-79E3-4558-AAC6-0BD9D668AFF7}" srcOrd="0" destOrd="0" presId="urn:microsoft.com/office/officeart/2005/8/layout/hierarchy3"/>
    <dgm:cxn modelId="{D37D9CA4-D3ED-4B38-AE74-46B83393DF22}" type="presOf" srcId="{48322CF2-EB30-4CA2-BA60-12E1703A5E17}" destId="{3426F8C7-6202-4B8E-AB7A-3FA6FE6C434B}" srcOrd="0" destOrd="0" presId="urn:microsoft.com/office/officeart/2005/8/layout/hierarchy3"/>
    <dgm:cxn modelId="{F680D574-6189-4F9A-B6B3-B94D58B2CEC1}" srcId="{53C4E6F6-FCEA-4ABB-A04F-2858464969EE}" destId="{D2D5019D-ED8F-4D18-AC37-D1C57564CB77}" srcOrd="5" destOrd="0" parTransId="{24276A00-3D77-45D8-9E42-D1BAFE89674E}" sibTransId="{C4BF1AAB-17D3-48C3-80DE-767C19930C97}"/>
    <dgm:cxn modelId="{F83E995D-8A2C-4F67-8D48-FA60469A617E}" type="presOf" srcId="{60BA06DE-FA38-450D-93E8-0FEBCCD46BCF}" destId="{81C47699-5DE4-46DF-8A25-044B29681700}" srcOrd="0" destOrd="0" presId="urn:microsoft.com/office/officeart/2005/8/layout/hierarchy3"/>
    <dgm:cxn modelId="{9115BD3E-E90C-4432-9100-5770516F658A}" srcId="{CE7372F8-EFD3-4BB0-A945-8F7679FB1E1B}" destId="{543142E1-5D57-48D9-9860-79D5BCA21373}" srcOrd="3" destOrd="0" parTransId="{37E48D9D-2C44-4A78-9DB1-65C16D557A6D}" sibTransId="{2DF78210-EF1E-4052-A47B-9EBD10E225EF}"/>
    <dgm:cxn modelId="{7A7F11F1-FF61-4F13-AD69-D20378FAA8AE}" srcId="{1344D75F-D84D-4CC2-A88D-5C34C1DC2A36}" destId="{2A32FCF4-C4AE-4115-B45F-6438B1859B44}" srcOrd="2" destOrd="0" parTransId="{2C08414B-7FF1-48B8-AA11-83361E13C8CB}" sibTransId="{82E361D9-9439-4BE3-B368-7A8093AFCCEC}"/>
    <dgm:cxn modelId="{7416307A-8D9D-48D1-99ED-D554FA417F80}" type="presOf" srcId="{88C398F4-C471-423E-B12E-86A8B7B3BC8F}" destId="{231DCD4F-DEA4-4D84-BA8E-D600EAEC752F}" srcOrd="0" destOrd="0" presId="urn:microsoft.com/office/officeart/2005/8/layout/hierarchy3"/>
    <dgm:cxn modelId="{1C33AA95-864E-4C67-BE99-BF8DC42B9E0C}" srcId="{1344D75F-D84D-4CC2-A88D-5C34C1DC2A36}" destId="{53C4E6F6-FCEA-4ABB-A04F-2858464969EE}" srcOrd="0" destOrd="0" parTransId="{0B9AFC7F-F5FC-4209-93FF-F06B2FD95FC5}" sibTransId="{7E779992-F502-4991-B4A0-0899741B4EC0}"/>
    <dgm:cxn modelId="{91F78962-CC8C-4668-9493-3C0A73554099}" type="presOf" srcId="{2A32FCF4-C4AE-4115-B45F-6438B1859B44}" destId="{866247F8-5F01-4644-8076-6E8C9CDB3FB7}" srcOrd="0" destOrd="0" presId="urn:microsoft.com/office/officeart/2005/8/layout/hierarchy3"/>
    <dgm:cxn modelId="{26F02898-D935-465C-9B1B-FD6680B14D76}" type="presOf" srcId="{543142E1-5D57-48D9-9860-79D5BCA21373}" destId="{B25BE28E-B1AB-4FEF-A0CB-07F07DA49AA1}" srcOrd="0" destOrd="0" presId="urn:microsoft.com/office/officeart/2005/8/layout/hierarchy3"/>
    <dgm:cxn modelId="{55FB63DE-D11B-45AD-80E7-E4C647376B6F}" srcId="{53C4E6F6-FCEA-4ABB-A04F-2858464969EE}" destId="{3A2BBD0E-FD57-41EC-A6AA-CB9886F0C8B4}" srcOrd="1" destOrd="0" parTransId="{DFD3E715-6B05-4FC2-8D3B-6E47A49CEEBB}" sibTransId="{E4EF3E8C-0E36-4DCB-91B9-8002E663F6ED}"/>
    <dgm:cxn modelId="{6172A30E-3A0C-4CBC-AEC0-0011512036C1}" srcId="{53C4E6F6-FCEA-4ABB-A04F-2858464969EE}" destId="{0EEAEF7F-4290-48D2-88D1-85BE8F2783C7}" srcOrd="4" destOrd="0" parTransId="{81D12433-0B4C-4F49-9AAD-B8ABA99E45F4}" sibTransId="{507A0CCB-83A9-44C9-BA4C-A9F45A9BC1D9}"/>
    <dgm:cxn modelId="{E0AD278D-2CAF-49A2-BCB7-E7DBD4643DAB}" type="presOf" srcId="{EF5169D3-F1F0-4045-839E-6A206E62BDA4}" destId="{613F6B30-C97C-497D-9CD4-74E85F271ECB}" srcOrd="0" destOrd="0" presId="urn:microsoft.com/office/officeart/2005/8/layout/hierarchy3"/>
    <dgm:cxn modelId="{AD6507A3-E1CA-407F-9728-4C3523692864}" srcId="{2A32FCF4-C4AE-4115-B45F-6438B1859B44}" destId="{37702616-EA17-414F-905D-9843E812E87E}" srcOrd="5" destOrd="0" parTransId="{C94C867E-1886-4E35-A8E9-F9C267F6E961}" sibTransId="{839E76A8-340D-4117-890A-58D67E172412}"/>
    <dgm:cxn modelId="{C67CAC30-E1F9-46A5-A49C-F41DCF3A85F1}" type="presOf" srcId="{4A135462-5A26-4E42-9F95-005591EB0F5D}" destId="{BAF7562C-A95E-44A9-810F-E45C0070EE6C}" srcOrd="0" destOrd="0" presId="urn:microsoft.com/office/officeart/2005/8/layout/hierarchy3"/>
    <dgm:cxn modelId="{7B03C9A3-3601-4CD8-BCDB-64C905F44013}" type="presOf" srcId="{37E48D9D-2C44-4A78-9DB1-65C16D557A6D}" destId="{72439948-9DDE-4A83-93ED-847882C335D0}" srcOrd="0" destOrd="0" presId="urn:microsoft.com/office/officeart/2005/8/layout/hierarchy3"/>
    <dgm:cxn modelId="{F59EAB25-AFD8-4A7C-8CFF-4520147AB768}" type="presOf" srcId="{0EEAEF7F-4290-48D2-88D1-85BE8F2783C7}" destId="{13695737-BF9B-437E-9E6A-CF4E54C612A5}" srcOrd="0" destOrd="0" presId="urn:microsoft.com/office/officeart/2005/8/layout/hierarchy3"/>
    <dgm:cxn modelId="{84D797EC-141E-4934-A275-D86963966786}" type="presOf" srcId="{9062C47C-3DB2-419D-A17D-AEF1AB95EF6E}" destId="{07E027E7-792E-4CF7-8F64-E915D6E0E4AB}" srcOrd="0" destOrd="0" presId="urn:microsoft.com/office/officeart/2005/8/layout/hierarchy3"/>
    <dgm:cxn modelId="{72CA8C3F-BAE9-4961-923A-711D4F06620D}" type="presOf" srcId="{5BBFA04F-0679-4E9E-9035-59D11295E275}" destId="{CB9B4C4D-A430-4A9A-9902-E3969A364444}" srcOrd="0" destOrd="0" presId="urn:microsoft.com/office/officeart/2005/8/layout/hierarchy3"/>
    <dgm:cxn modelId="{AF27F4D8-7794-466B-B57D-0DAD68C9278C}" type="presOf" srcId="{F7C5086C-49DE-4D60-9C06-8EBD57DAB48E}" destId="{D509159C-4BE0-4B03-B6EC-A1D8274EC743}" srcOrd="0" destOrd="0" presId="urn:microsoft.com/office/officeart/2005/8/layout/hierarchy3"/>
    <dgm:cxn modelId="{BED73A3B-252F-49F5-B604-5F624874E7B7}" type="presParOf" srcId="{FB8B9880-B354-4165-8D8B-FA0A7B2CA528}" destId="{5CE0DE88-92D6-4328-9B0E-233FD14189CD}" srcOrd="0" destOrd="0" presId="urn:microsoft.com/office/officeart/2005/8/layout/hierarchy3"/>
    <dgm:cxn modelId="{B2A4196E-2689-41F2-91D6-2FF154E2C941}" type="presParOf" srcId="{5CE0DE88-92D6-4328-9B0E-233FD14189CD}" destId="{41EA1568-C71C-46F0-8B64-12342EA91B1B}" srcOrd="0" destOrd="0" presId="urn:microsoft.com/office/officeart/2005/8/layout/hierarchy3"/>
    <dgm:cxn modelId="{2589AC6E-636B-4881-B155-DECBF689103A}" type="presParOf" srcId="{41EA1568-C71C-46F0-8B64-12342EA91B1B}" destId="{9E0B7AB4-44CA-4379-9C76-501B5CCFE623}" srcOrd="0" destOrd="0" presId="urn:microsoft.com/office/officeart/2005/8/layout/hierarchy3"/>
    <dgm:cxn modelId="{1E07DF10-91EB-49DC-B105-9B96EB1CBBED}" type="presParOf" srcId="{41EA1568-C71C-46F0-8B64-12342EA91B1B}" destId="{F496A7F6-EDBF-465A-90B8-340C6A06F321}" srcOrd="1" destOrd="0" presId="urn:microsoft.com/office/officeart/2005/8/layout/hierarchy3"/>
    <dgm:cxn modelId="{293A9882-406C-4D76-ABF8-6A14957F246D}" type="presParOf" srcId="{5CE0DE88-92D6-4328-9B0E-233FD14189CD}" destId="{1EB39E1F-C1B4-4DFE-8091-3E11A4A76F24}" srcOrd="1" destOrd="0" presId="urn:microsoft.com/office/officeart/2005/8/layout/hierarchy3"/>
    <dgm:cxn modelId="{6F4DEAD2-1DEB-4FA9-9801-9F7250E79420}" type="presParOf" srcId="{1EB39E1F-C1B4-4DFE-8091-3E11A4A76F24}" destId="{CB9B4C4D-A430-4A9A-9902-E3969A364444}" srcOrd="0" destOrd="0" presId="urn:microsoft.com/office/officeart/2005/8/layout/hierarchy3"/>
    <dgm:cxn modelId="{512F55C0-5710-4375-946C-30792DD16743}" type="presParOf" srcId="{1EB39E1F-C1B4-4DFE-8091-3E11A4A76F24}" destId="{3426F8C7-6202-4B8E-AB7A-3FA6FE6C434B}" srcOrd="1" destOrd="0" presId="urn:microsoft.com/office/officeart/2005/8/layout/hierarchy3"/>
    <dgm:cxn modelId="{5604D1D1-DF0A-45E9-A649-39224F382633}" type="presParOf" srcId="{1EB39E1F-C1B4-4DFE-8091-3E11A4A76F24}" destId="{F2EE9295-44FD-4DA0-AB63-53750325564F}" srcOrd="2" destOrd="0" presId="urn:microsoft.com/office/officeart/2005/8/layout/hierarchy3"/>
    <dgm:cxn modelId="{F98E4DEC-9B4F-4DAF-8991-79E6E6C0CA70}" type="presParOf" srcId="{1EB39E1F-C1B4-4DFE-8091-3E11A4A76F24}" destId="{C344F993-C763-4354-B491-C77131D5DCE3}" srcOrd="3" destOrd="0" presId="urn:microsoft.com/office/officeart/2005/8/layout/hierarchy3"/>
    <dgm:cxn modelId="{89A625FA-4A31-48E5-861E-0E0C40C3B99C}" type="presParOf" srcId="{1EB39E1F-C1B4-4DFE-8091-3E11A4A76F24}" destId="{BAF7562C-A95E-44A9-810F-E45C0070EE6C}" srcOrd="4" destOrd="0" presId="urn:microsoft.com/office/officeart/2005/8/layout/hierarchy3"/>
    <dgm:cxn modelId="{71922207-848B-4930-A47C-591EDCD3D20F}" type="presParOf" srcId="{1EB39E1F-C1B4-4DFE-8091-3E11A4A76F24}" destId="{07E027E7-792E-4CF7-8F64-E915D6E0E4AB}" srcOrd="5" destOrd="0" presId="urn:microsoft.com/office/officeart/2005/8/layout/hierarchy3"/>
    <dgm:cxn modelId="{9A84DF1D-4973-45FC-9569-87632DE231FA}" type="presParOf" srcId="{1EB39E1F-C1B4-4DFE-8091-3E11A4A76F24}" destId="{C6FC8020-FDAE-4E5F-A6AA-49D703E39825}" srcOrd="6" destOrd="0" presId="urn:microsoft.com/office/officeart/2005/8/layout/hierarchy3"/>
    <dgm:cxn modelId="{97063E58-AF4B-4FD3-BAF0-B5038F1A7552}" type="presParOf" srcId="{1EB39E1F-C1B4-4DFE-8091-3E11A4A76F24}" destId="{015565E1-40E9-47CE-8DD7-98825EDCB685}" srcOrd="7" destOrd="0" presId="urn:microsoft.com/office/officeart/2005/8/layout/hierarchy3"/>
    <dgm:cxn modelId="{9339BE96-F965-4DA8-BE22-70B7A6690948}" type="presParOf" srcId="{1EB39E1F-C1B4-4DFE-8091-3E11A4A76F24}" destId="{666977F4-25FE-4BE2-9414-0EC491ADE731}" srcOrd="8" destOrd="0" presId="urn:microsoft.com/office/officeart/2005/8/layout/hierarchy3"/>
    <dgm:cxn modelId="{1417188A-3EE9-4EFE-9B1D-CCF300FC9C88}" type="presParOf" srcId="{1EB39E1F-C1B4-4DFE-8091-3E11A4A76F24}" destId="{13695737-BF9B-437E-9E6A-CF4E54C612A5}" srcOrd="9" destOrd="0" presId="urn:microsoft.com/office/officeart/2005/8/layout/hierarchy3"/>
    <dgm:cxn modelId="{A8080BF9-65F5-4601-87B8-D9C3D6879929}" type="presParOf" srcId="{1EB39E1F-C1B4-4DFE-8091-3E11A4A76F24}" destId="{DBA9FCAC-54EC-4D55-AB80-6372DF13D1C2}" srcOrd="10" destOrd="0" presId="urn:microsoft.com/office/officeart/2005/8/layout/hierarchy3"/>
    <dgm:cxn modelId="{C72BA459-08A4-45F1-B86D-CA60DD80C1C7}" type="presParOf" srcId="{1EB39E1F-C1B4-4DFE-8091-3E11A4A76F24}" destId="{379A04A9-95B0-4D12-A90B-F60AA3D37968}" srcOrd="11" destOrd="0" presId="urn:microsoft.com/office/officeart/2005/8/layout/hierarchy3"/>
    <dgm:cxn modelId="{A8B93EAE-C74B-4358-8F8B-45F6CA2D0AED}" type="presParOf" srcId="{1EB39E1F-C1B4-4DFE-8091-3E11A4A76F24}" destId="{C11C7786-4F13-414F-B0A1-3ACCB16B2AA0}" srcOrd="12" destOrd="0" presId="urn:microsoft.com/office/officeart/2005/8/layout/hierarchy3"/>
    <dgm:cxn modelId="{3BCF1BC7-2375-46D1-8AFC-36A841004E3F}" type="presParOf" srcId="{1EB39E1F-C1B4-4DFE-8091-3E11A4A76F24}" destId="{07783114-891E-47D7-BC18-9F11A122D7A5}" srcOrd="13" destOrd="0" presId="urn:microsoft.com/office/officeart/2005/8/layout/hierarchy3"/>
    <dgm:cxn modelId="{23A98DD0-69EA-498E-938E-CF63AAC4126F}" type="presParOf" srcId="{FB8B9880-B354-4165-8D8B-FA0A7B2CA528}" destId="{3B1416C4-008E-495B-9747-1FF0EFE240F0}" srcOrd="1" destOrd="0" presId="urn:microsoft.com/office/officeart/2005/8/layout/hierarchy3"/>
    <dgm:cxn modelId="{995CE05E-035B-47FC-847A-1643AE0F6753}" type="presParOf" srcId="{3B1416C4-008E-495B-9747-1FF0EFE240F0}" destId="{3B695B78-2689-4B36-969E-941EF4D66A8E}" srcOrd="0" destOrd="0" presId="urn:microsoft.com/office/officeart/2005/8/layout/hierarchy3"/>
    <dgm:cxn modelId="{57DC2C7B-E2C0-4516-8827-8708CB87A3B0}" type="presParOf" srcId="{3B695B78-2689-4B36-969E-941EF4D66A8E}" destId="{DE8C7D24-297A-4363-8AFD-F1CCE6F0BF8D}" srcOrd="0" destOrd="0" presId="urn:microsoft.com/office/officeart/2005/8/layout/hierarchy3"/>
    <dgm:cxn modelId="{5B218978-C315-451A-95A8-67FE69FA4D73}" type="presParOf" srcId="{3B695B78-2689-4B36-969E-941EF4D66A8E}" destId="{73E83F1B-93C2-4ABC-920E-FD0E88B79CB2}" srcOrd="1" destOrd="0" presId="urn:microsoft.com/office/officeart/2005/8/layout/hierarchy3"/>
    <dgm:cxn modelId="{C349F5EF-6178-42AE-A917-F5E8FCC2406D}" type="presParOf" srcId="{3B1416C4-008E-495B-9747-1FF0EFE240F0}" destId="{FEC72E6E-9053-44F8-8B5E-CB33C0A53B1E}" srcOrd="1" destOrd="0" presId="urn:microsoft.com/office/officeart/2005/8/layout/hierarchy3"/>
    <dgm:cxn modelId="{D2D84BE8-D71C-4810-B3A9-6E12B7F0F6F2}" type="presParOf" srcId="{FEC72E6E-9053-44F8-8B5E-CB33C0A53B1E}" destId="{81C47699-5DE4-46DF-8A25-044B29681700}" srcOrd="0" destOrd="0" presId="urn:microsoft.com/office/officeart/2005/8/layout/hierarchy3"/>
    <dgm:cxn modelId="{DFBBD7DA-672F-4263-9C78-FC214F59EC6A}" type="presParOf" srcId="{FEC72E6E-9053-44F8-8B5E-CB33C0A53B1E}" destId="{F48D42D1-90F9-427A-8F91-A480233CE5C1}" srcOrd="1" destOrd="0" presId="urn:microsoft.com/office/officeart/2005/8/layout/hierarchy3"/>
    <dgm:cxn modelId="{38AAC287-1B4F-45B7-8C1D-CB6C86270374}" type="presParOf" srcId="{FEC72E6E-9053-44F8-8B5E-CB33C0A53B1E}" destId="{CBBC5604-1308-4ABF-AF9B-1F1289D14F9A}" srcOrd="2" destOrd="0" presId="urn:microsoft.com/office/officeart/2005/8/layout/hierarchy3"/>
    <dgm:cxn modelId="{C539E472-5457-4F14-AE99-D4148BE89A30}" type="presParOf" srcId="{FEC72E6E-9053-44F8-8B5E-CB33C0A53B1E}" destId="{231DCD4F-DEA4-4D84-BA8E-D600EAEC752F}" srcOrd="3" destOrd="0" presId="urn:microsoft.com/office/officeart/2005/8/layout/hierarchy3"/>
    <dgm:cxn modelId="{F286B05B-7455-450F-8EDA-291811E7787F}" type="presParOf" srcId="{FEC72E6E-9053-44F8-8B5E-CB33C0A53B1E}" destId="{451011AA-BDF4-4BC8-9059-9B4504A89CCB}" srcOrd="4" destOrd="0" presId="urn:microsoft.com/office/officeart/2005/8/layout/hierarchy3"/>
    <dgm:cxn modelId="{D6E8314E-A8ED-4290-9489-766C52DB2811}" type="presParOf" srcId="{FEC72E6E-9053-44F8-8B5E-CB33C0A53B1E}" destId="{C3B2B853-B3A6-48BD-A28B-1C3A73E203D2}" srcOrd="5" destOrd="0" presId="urn:microsoft.com/office/officeart/2005/8/layout/hierarchy3"/>
    <dgm:cxn modelId="{70EBB658-CB6C-4BF8-8E6E-47309E171B7D}" type="presParOf" srcId="{FEC72E6E-9053-44F8-8B5E-CB33C0A53B1E}" destId="{72439948-9DDE-4A83-93ED-847882C335D0}" srcOrd="6" destOrd="0" presId="urn:microsoft.com/office/officeart/2005/8/layout/hierarchy3"/>
    <dgm:cxn modelId="{2D804DC0-96E8-47E9-A04B-FB6012C8898C}" type="presParOf" srcId="{FEC72E6E-9053-44F8-8B5E-CB33C0A53B1E}" destId="{B25BE28E-B1AB-4FEF-A0CB-07F07DA49AA1}" srcOrd="7" destOrd="0" presId="urn:microsoft.com/office/officeart/2005/8/layout/hierarchy3"/>
    <dgm:cxn modelId="{EC94A2B7-0B59-403E-8F30-B31FCD8F57F7}" type="presParOf" srcId="{FB8B9880-B354-4165-8D8B-FA0A7B2CA528}" destId="{EA9535D4-96B2-4A3C-866C-D58082481C08}" srcOrd="2" destOrd="0" presId="urn:microsoft.com/office/officeart/2005/8/layout/hierarchy3"/>
    <dgm:cxn modelId="{9C5B9288-9D1E-467B-930A-2F79BC260DCB}" type="presParOf" srcId="{EA9535D4-96B2-4A3C-866C-D58082481C08}" destId="{909546BD-D256-4BBF-ADEF-83D71B1B7ED9}" srcOrd="0" destOrd="0" presId="urn:microsoft.com/office/officeart/2005/8/layout/hierarchy3"/>
    <dgm:cxn modelId="{49D0D5C3-C3F0-4B78-962B-F85A3B3669B8}" type="presParOf" srcId="{909546BD-D256-4BBF-ADEF-83D71B1B7ED9}" destId="{866247F8-5F01-4644-8076-6E8C9CDB3FB7}" srcOrd="0" destOrd="0" presId="urn:microsoft.com/office/officeart/2005/8/layout/hierarchy3"/>
    <dgm:cxn modelId="{EEEDBBE6-6154-47FF-861F-490D986F995A}" type="presParOf" srcId="{909546BD-D256-4BBF-ADEF-83D71B1B7ED9}" destId="{AEDAD46B-E0F4-4E41-9C87-D6CF00EFE4AC}" srcOrd="1" destOrd="0" presId="urn:microsoft.com/office/officeart/2005/8/layout/hierarchy3"/>
    <dgm:cxn modelId="{0B7CD599-7036-46D5-89A4-C9FAE9906F63}" type="presParOf" srcId="{EA9535D4-96B2-4A3C-866C-D58082481C08}" destId="{2393A493-D0BB-45EF-9D53-043844656695}" srcOrd="1" destOrd="0" presId="urn:microsoft.com/office/officeart/2005/8/layout/hierarchy3"/>
    <dgm:cxn modelId="{B9568440-29D7-40B1-BBF9-74A6668C11F0}" type="presParOf" srcId="{2393A493-D0BB-45EF-9D53-043844656695}" destId="{A7A66D9B-A2FC-4A94-A006-ED9C2FB0A343}" srcOrd="0" destOrd="0" presId="urn:microsoft.com/office/officeart/2005/8/layout/hierarchy3"/>
    <dgm:cxn modelId="{A24ADF92-5733-4BEB-A38B-67F4399D4A45}" type="presParOf" srcId="{2393A493-D0BB-45EF-9D53-043844656695}" destId="{06C4DD0F-1F84-4838-AD1F-470BA6027A23}" srcOrd="1" destOrd="0" presId="urn:microsoft.com/office/officeart/2005/8/layout/hierarchy3"/>
    <dgm:cxn modelId="{AD425821-52E1-4278-A8A9-3F84DE9D3466}" type="presParOf" srcId="{2393A493-D0BB-45EF-9D53-043844656695}" destId="{613F6B30-C97C-497D-9CD4-74E85F271ECB}" srcOrd="2" destOrd="0" presId="urn:microsoft.com/office/officeart/2005/8/layout/hierarchy3"/>
    <dgm:cxn modelId="{96D33BA0-99A2-433A-A96E-0189C567B127}" type="presParOf" srcId="{2393A493-D0BB-45EF-9D53-043844656695}" destId="{418D642A-0BEE-497B-9567-E44F6C6F208C}" srcOrd="3" destOrd="0" presId="urn:microsoft.com/office/officeart/2005/8/layout/hierarchy3"/>
    <dgm:cxn modelId="{7E6D3301-C8F4-4B1F-BA15-3AB7654117E0}" type="presParOf" srcId="{2393A493-D0BB-45EF-9D53-043844656695}" destId="{75DAFB7B-DA14-42BF-9871-D0031B5431A1}" srcOrd="4" destOrd="0" presId="urn:microsoft.com/office/officeart/2005/8/layout/hierarchy3"/>
    <dgm:cxn modelId="{F8AB14BA-7A71-41D4-A42E-0F6505D34B43}" type="presParOf" srcId="{2393A493-D0BB-45EF-9D53-043844656695}" destId="{A98C9042-C428-4D93-857E-E3F66BB453BD}" srcOrd="5" destOrd="0" presId="urn:microsoft.com/office/officeart/2005/8/layout/hierarchy3"/>
    <dgm:cxn modelId="{3806EC93-B3B7-4B7A-B3DA-08B8D2C143E6}" type="presParOf" srcId="{2393A493-D0BB-45EF-9D53-043844656695}" destId="{A9A3AF4D-79E3-4558-AAC6-0BD9D668AFF7}" srcOrd="6" destOrd="0" presId="urn:microsoft.com/office/officeart/2005/8/layout/hierarchy3"/>
    <dgm:cxn modelId="{6C03723D-3A72-4F64-975D-D9BB2CC8DF83}" type="presParOf" srcId="{2393A493-D0BB-45EF-9D53-043844656695}" destId="{19D33AFD-171F-4402-B5BE-8FA81F871981}" srcOrd="7" destOrd="0" presId="urn:microsoft.com/office/officeart/2005/8/layout/hierarchy3"/>
    <dgm:cxn modelId="{743FFE00-B66B-425A-91EA-7C346193932E}" type="presParOf" srcId="{2393A493-D0BB-45EF-9D53-043844656695}" destId="{D509159C-4BE0-4B03-B6EC-A1D8274EC743}" srcOrd="8" destOrd="0" presId="urn:microsoft.com/office/officeart/2005/8/layout/hierarchy3"/>
    <dgm:cxn modelId="{28FF51C9-677A-4F72-B8D7-1BE84CCD5DC5}" type="presParOf" srcId="{2393A493-D0BB-45EF-9D53-043844656695}" destId="{EB641E0E-1021-4BFB-AF49-E7714243CF5D}" srcOrd="9" destOrd="0" presId="urn:microsoft.com/office/officeart/2005/8/layout/hierarchy3"/>
    <dgm:cxn modelId="{3612670B-A28F-42DB-877C-B12590E0632E}" type="presParOf" srcId="{2393A493-D0BB-45EF-9D53-043844656695}" destId="{BC41D501-306A-4F47-AA71-03DF2B105AD1}" srcOrd="10" destOrd="0" presId="urn:microsoft.com/office/officeart/2005/8/layout/hierarchy3"/>
    <dgm:cxn modelId="{7A9517D6-C6E9-4C06-95BC-C32A85BA0BCB}" type="presParOf" srcId="{2393A493-D0BB-45EF-9D53-043844656695}" destId="{885B3B2F-00D8-445D-842A-2CF8B5C21E57}" srcOrd="11" destOrd="0" presId="urn:microsoft.com/office/officeart/2005/8/layout/hierarchy3"/>
    <dgm:cxn modelId="{E7FC10C1-5697-42FA-8BB7-1111F45C43CB}" type="presParOf" srcId="{2393A493-D0BB-45EF-9D53-043844656695}" destId="{446B5B25-8BD3-485B-8CAF-CF81985C888D}" srcOrd="12" destOrd="0" presId="urn:microsoft.com/office/officeart/2005/8/layout/hierarchy3"/>
    <dgm:cxn modelId="{01862CA4-DDB8-433F-A212-EEB3DBD587E5}" type="presParOf" srcId="{2393A493-D0BB-45EF-9D53-043844656695}" destId="{EE4DF3F0-195C-49D8-A6E1-E4646AC4AAC2}" srcOrd="13" destOrd="0" presId="urn:microsoft.com/office/officeart/2005/8/layout/hierarchy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Homa" pitchFamily="2" charset="-78"/>
            </a:rPr>
            <a:t>عدم درک مفاهیم انتزاعی/درک حسی(نحل/78)</a:t>
          </a:r>
          <a:endParaRPr lang="fa-IR" sz="3200" b="1" kern="1200" dirty="0">
            <a:cs typeface="B Homa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Homa" pitchFamily="2" charset="-78"/>
            </a:rPr>
            <a:t>وابستگی شدید </a:t>
          </a:r>
          <a:r>
            <a:rPr lang="fa-IR" sz="2200" kern="1200" dirty="0" smtClean="0"/>
            <a:t>/ ولدك ريحانتك‏ سبعا ...‏/سید...</a:t>
          </a:r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بازی محور زندگی</a:t>
          </a:r>
          <a:r>
            <a:rPr lang="fa-IR" sz="3300" kern="1200" dirty="0" smtClean="0"/>
            <a:t>/</a:t>
          </a:r>
          <a:r>
            <a:rPr lang="fa-IR" sz="2800" kern="1200" dirty="0" smtClean="0"/>
            <a:t>الْغُلَامُ يَلْعَبُ‏ سَبْعَ سِنِينَ.../دَعِ‏ ابْنَكَ‏ يَلْعَبُ‏ سَبْعَ سِنِين</a:t>
          </a:r>
          <a:r>
            <a:rPr lang="fa-IR" sz="3300" kern="1200" dirty="0" smtClean="0"/>
            <a:t>‏</a:t>
          </a:r>
        </a:p>
      </dsp:txBody>
      <dsp:txXfrm>
        <a:off x="5028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تخیل (جاندارپنداری)/ درک رابطه اشیا</a:t>
          </a: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8" y="5823341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Homa" pitchFamily="2" charset="-78"/>
            </a:rPr>
            <a:t>تشخص طلبی/حس خونمایی وتقلید شدید</a:t>
          </a:r>
        </a:p>
      </dsp:txBody>
      <dsp:txXfrm>
        <a:off x="50283" y="5873616"/>
        <a:ext cx="7750897" cy="929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826121" y="83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100" b="1" kern="1200" dirty="0" smtClean="0"/>
            <a:t>بایسته ها</a:t>
          </a:r>
          <a:endParaRPr lang="fa-IR" sz="6100" b="1" kern="1200" dirty="0"/>
        </a:p>
      </dsp:txBody>
      <dsp:txXfrm>
        <a:off x="1856280" y="30242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0" y="1124747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0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بازی – تربیت از راه بازی</a:t>
          </a:r>
          <a:endParaRPr lang="fa-IR" sz="4800" b="0" kern="1200" dirty="0">
            <a:solidFill>
              <a:schemeClr val="tx2">
                <a:lumMod val="50000"/>
              </a:schemeClr>
            </a:solidFill>
            <a:cs typeface="B Koodak" pitchFamily="2" charset="-78"/>
          </a:endParaRPr>
        </a:p>
      </dsp:txBody>
      <dsp:txXfrm>
        <a:off x="50275" y="1175022"/>
        <a:ext cx="9043433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0" y="2276873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حواس وتخیل – تربیت از راه حواس و تخیل</a:t>
          </a:r>
        </a:p>
      </dsp:txBody>
      <dsp:txXfrm>
        <a:off x="50275" y="2327148"/>
        <a:ext cx="9043433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0" y="3429000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تربیت شخصیت – ایجاد سیتم ارزش گذاری</a:t>
          </a:r>
        </a:p>
      </dsp:txBody>
      <dsp:txXfrm>
        <a:off x="50275" y="3479275"/>
        <a:ext cx="9043433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725140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استفاده و مراقبت از حس تقلید و حس خودنمایی</a:t>
          </a:r>
        </a:p>
      </dsp:txBody>
      <dsp:txXfrm>
        <a:off x="50283" y="4775415"/>
        <a:ext cx="9043433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828294"/>
          <a:ext cx="9143983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chemeClr val="tx2">
                  <a:lumMod val="50000"/>
                </a:schemeClr>
              </a:solidFill>
              <a:cs typeface="B Koodak" pitchFamily="2" charset="-78"/>
            </a:rPr>
            <a:t>ایجاد عادات مطلوب رفتاری و مراقبت از...</a:t>
          </a:r>
        </a:p>
      </dsp:txBody>
      <dsp:txXfrm>
        <a:off x="50275" y="5878569"/>
        <a:ext cx="9043433" cy="929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B7AB4-44CA-4379-9C76-501B5CCFE623}">
      <dsp:nvSpPr>
        <dsp:cNvPr id="0" name=""/>
        <dsp:cNvSpPr/>
      </dsp:nvSpPr>
      <dsp:spPr>
        <a:xfrm>
          <a:off x="5793910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نمایش عظیمی </a:t>
          </a:r>
          <a:endParaRPr lang="fa-IR" sz="4000" kern="1200" dirty="0">
            <a:cs typeface="B Kourosh" pitchFamily="2" charset="-78"/>
          </a:endParaRPr>
        </a:p>
      </dsp:txBody>
      <dsp:txXfrm>
        <a:off x="5829987" y="36077"/>
        <a:ext cx="2015170" cy="1159589"/>
      </dsp:txXfrm>
    </dsp:sp>
    <dsp:sp modelId="{30064D44-D778-4EE7-B8B2-5FCC5F6C8208}">
      <dsp:nvSpPr>
        <dsp:cNvPr id="0" name=""/>
        <dsp:cNvSpPr/>
      </dsp:nvSpPr>
      <dsp:spPr>
        <a:xfrm>
          <a:off x="7529013" y="1231743"/>
          <a:ext cx="143488" cy="622135"/>
        </a:xfrm>
        <a:custGeom>
          <a:avLst/>
          <a:gdLst/>
          <a:ahLst/>
          <a:cxnLst/>
          <a:rect l="0" t="0" r="0" b="0"/>
          <a:pathLst>
            <a:path>
              <a:moveTo>
                <a:pt x="143488" y="0"/>
              </a:moveTo>
              <a:lnTo>
                <a:pt x="143488" y="622135"/>
              </a:lnTo>
              <a:lnTo>
                <a:pt x="0" y="6221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54EBC-00F1-4F47-A188-C9925F3FFD06}">
      <dsp:nvSpPr>
        <dsp:cNvPr id="0" name=""/>
        <dsp:cNvSpPr/>
      </dsp:nvSpPr>
      <dsp:spPr>
        <a:xfrm>
          <a:off x="5343031" y="1366098"/>
          <a:ext cx="2185982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زینت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1394671"/>
        <a:ext cx="2128836" cy="918415"/>
      </dsp:txXfrm>
    </dsp:sp>
    <dsp:sp modelId="{CB9B4C4D-A430-4A9A-9902-E3969A364444}">
      <dsp:nvSpPr>
        <dsp:cNvPr id="0" name=""/>
        <dsp:cNvSpPr/>
      </dsp:nvSpPr>
      <dsp:spPr>
        <a:xfrm>
          <a:off x="7533275" y="1231743"/>
          <a:ext cx="139227" cy="1745677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1745677"/>
              </a:lnTo>
              <a:lnTo>
                <a:pt x="0" y="17456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F8C7-6202-4B8E-AB7A-3FA6FE6C434B}">
      <dsp:nvSpPr>
        <dsp:cNvPr id="0" name=""/>
        <dsp:cNvSpPr/>
      </dsp:nvSpPr>
      <dsp:spPr>
        <a:xfrm>
          <a:off x="5343031" y="2489639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اول وقت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2518212"/>
        <a:ext cx="2133098" cy="918415"/>
      </dsp:txXfrm>
    </dsp:sp>
    <dsp:sp modelId="{F2EE9295-44FD-4DA0-AB63-53750325564F}">
      <dsp:nvSpPr>
        <dsp:cNvPr id="0" name=""/>
        <dsp:cNvSpPr/>
      </dsp:nvSpPr>
      <dsp:spPr>
        <a:xfrm>
          <a:off x="7533275" y="1231743"/>
          <a:ext cx="139227" cy="2869218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2869218"/>
              </a:lnTo>
              <a:lnTo>
                <a:pt x="0" y="28692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F993-C763-4354-B491-C77131D5DCE3}">
      <dsp:nvSpPr>
        <dsp:cNvPr id="0" name=""/>
        <dsp:cNvSpPr/>
      </dsp:nvSpPr>
      <dsp:spPr>
        <a:xfrm>
          <a:off x="5343031" y="3613180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نمازمحوری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3641753"/>
        <a:ext cx="2133098" cy="918415"/>
      </dsp:txXfrm>
    </dsp:sp>
    <dsp:sp modelId="{BAF7562C-A95E-44A9-810F-E45C0070EE6C}">
      <dsp:nvSpPr>
        <dsp:cNvPr id="0" name=""/>
        <dsp:cNvSpPr/>
      </dsp:nvSpPr>
      <dsp:spPr>
        <a:xfrm>
          <a:off x="7533275" y="1231743"/>
          <a:ext cx="139227" cy="3992759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3992759"/>
              </a:lnTo>
              <a:lnTo>
                <a:pt x="0" y="39927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27E7-792E-4CF7-8F64-E915D6E0E4AB}">
      <dsp:nvSpPr>
        <dsp:cNvPr id="0" name=""/>
        <dsp:cNvSpPr/>
      </dsp:nvSpPr>
      <dsp:spPr>
        <a:xfrm>
          <a:off x="5343031" y="4736722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اتاق نماز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4765295"/>
        <a:ext cx="2133098" cy="918415"/>
      </dsp:txXfrm>
    </dsp:sp>
    <dsp:sp modelId="{666977F4-25FE-4BE2-9414-0EC491ADE731}">
      <dsp:nvSpPr>
        <dsp:cNvPr id="0" name=""/>
        <dsp:cNvSpPr/>
      </dsp:nvSpPr>
      <dsp:spPr>
        <a:xfrm>
          <a:off x="7533275" y="1231743"/>
          <a:ext cx="139227" cy="5116300"/>
        </a:xfrm>
        <a:custGeom>
          <a:avLst/>
          <a:gdLst/>
          <a:ahLst/>
          <a:cxnLst/>
          <a:rect l="0" t="0" r="0" b="0"/>
          <a:pathLst>
            <a:path>
              <a:moveTo>
                <a:pt x="139227" y="0"/>
              </a:moveTo>
              <a:lnTo>
                <a:pt x="139227" y="5116300"/>
              </a:lnTo>
              <a:lnTo>
                <a:pt x="0" y="51163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5737-BF9B-437E-9E6A-CF4E54C612A5}">
      <dsp:nvSpPr>
        <dsp:cNvPr id="0" name=""/>
        <dsp:cNvSpPr/>
      </dsp:nvSpPr>
      <dsp:spPr>
        <a:xfrm>
          <a:off x="5343031" y="5860263"/>
          <a:ext cx="2190244" cy="9755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خانوادگی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5371604" y="5888836"/>
        <a:ext cx="2133098" cy="918415"/>
      </dsp:txXfrm>
    </dsp:sp>
    <dsp:sp modelId="{DE8C7D24-297A-4363-8AFD-F1CCE6F0BF8D}">
      <dsp:nvSpPr>
        <dsp:cNvPr id="0" name=""/>
        <dsp:cNvSpPr/>
      </dsp:nvSpPr>
      <dsp:spPr>
        <a:xfrm>
          <a:off x="3304511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فرصت تقلید </a:t>
          </a:r>
          <a:endParaRPr lang="fa-IR" sz="4000" kern="1200" dirty="0">
            <a:cs typeface="B Kourosh" pitchFamily="2" charset="-78"/>
          </a:endParaRPr>
        </a:p>
      </dsp:txBody>
      <dsp:txXfrm>
        <a:off x="3340588" y="36077"/>
        <a:ext cx="2015170" cy="1159589"/>
      </dsp:txXfrm>
    </dsp:sp>
    <dsp:sp modelId="{81C47699-5DE4-46DF-8A25-044B29681700}">
      <dsp:nvSpPr>
        <dsp:cNvPr id="0" name=""/>
        <dsp:cNvSpPr/>
      </dsp:nvSpPr>
      <dsp:spPr>
        <a:xfrm>
          <a:off x="5027989" y="1231743"/>
          <a:ext cx="155114" cy="720571"/>
        </a:xfrm>
        <a:custGeom>
          <a:avLst/>
          <a:gdLst/>
          <a:ahLst/>
          <a:cxnLst/>
          <a:rect l="0" t="0" r="0" b="0"/>
          <a:pathLst>
            <a:path>
              <a:moveTo>
                <a:pt x="155114" y="0"/>
              </a:moveTo>
              <a:lnTo>
                <a:pt x="155114" y="720571"/>
              </a:lnTo>
              <a:lnTo>
                <a:pt x="0" y="7205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42D1-90F9-427A-8F91-A480233CE5C1}">
      <dsp:nvSpPr>
        <dsp:cNvPr id="0" name=""/>
        <dsp:cNvSpPr/>
      </dsp:nvSpPr>
      <dsp:spPr>
        <a:xfrm>
          <a:off x="2837745" y="1366098"/>
          <a:ext cx="2190244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سجاده جدا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2872084" y="1400437"/>
        <a:ext cx="2121566" cy="1103755"/>
      </dsp:txXfrm>
    </dsp:sp>
    <dsp:sp modelId="{CBBC5604-1308-4ABF-AF9B-1F1289D14F9A}">
      <dsp:nvSpPr>
        <dsp:cNvPr id="0" name=""/>
        <dsp:cNvSpPr/>
      </dsp:nvSpPr>
      <dsp:spPr>
        <a:xfrm>
          <a:off x="5027989" y="1231743"/>
          <a:ext cx="155114" cy="2040984"/>
        </a:xfrm>
        <a:custGeom>
          <a:avLst/>
          <a:gdLst/>
          <a:ahLst/>
          <a:cxnLst/>
          <a:rect l="0" t="0" r="0" b="0"/>
          <a:pathLst>
            <a:path>
              <a:moveTo>
                <a:pt x="155114" y="0"/>
              </a:moveTo>
              <a:lnTo>
                <a:pt x="155114" y="2040984"/>
              </a:lnTo>
              <a:lnTo>
                <a:pt x="0" y="20409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DCD4F-DEA4-4D84-BA8E-D600EAEC752F}">
      <dsp:nvSpPr>
        <dsp:cNvPr id="0" name=""/>
        <dsp:cNvSpPr/>
      </dsp:nvSpPr>
      <dsp:spPr>
        <a:xfrm>
          <a:off x="2837745" y="2686511"/>
          <a:ext cx="2190244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تناسب</a:t>
          </a:r>
        </a:p>
      </dsp:txBody>
      <dsp:txXfrm>
        <a:off x="2872084" y="2720850"/>
        <a:ext cx="2121566" cy="1103755"/>
      </dsp:txXfrm>
    </dsp:sp>
    <dsp:sp modelId="{451011AA-BDF4-4BC8-9059-9B4504A89CCB}">
      <dsp:nvSpPr>
        <dsp:cNvPr id="0" name=""/>
        <dsp:cNvSpPr/>
      </dsp:nvSpPr>
      <dsp:spPr>
        <a:xfrm>
          <a:off x="5000827" y="1231743"/>
          <a:ext cx="182276" cy="3361397"/>
        </a:xfrm>
        <a:custGeom>
          <a:avLst/>
          <a:gdLst/>
          <a:ahLst/>
          <a:cxnLst/>
          <a:rect l="0" t="0" r="0" b="0"/>
          <a:pathLst>
            <a:path>
              <a:moveTo>
                <a:pt x="182276" y="0"/>
              </a:moveTo>
              <a:lnTo>
                <a:pt x="182276" y="3361397"/>
              </a:lnTo>
              <a:lnTo>
                <a:pt x="0" y="33613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2B853-B3A6-48BD-A28B-1C3A73E203D2}">
      <dsp:nvSpPr>
        <dsp:cNvPr id="0" name=""/>
        <dsp:cNvSpPr/>
      </dsp:nvSpPr>
      <dsp:spPr>
        <a:xfrm>
          <a:off x="2837745" y="4006924"/>
          <a:ext cx="2163082" cy="11724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بازی</a:t>
          </a:r>
        </a:p>
      </dsp:txBody>
      <dsp:txXfrm>
        <a:off x="2872084" y="4041263"/>
        <a:ext cx="2094404" cy="1103755"/>
      </dsp:txXfrm>
    </dsp:sp>
    <dsp:sp modelId="{65E909D1-0FC6-410E-853B-BF73A95FF471}">
      <dsp:nvSpPr>
        <dsp:cNvPr id="0" name=""/>
        <dsp:cNvSpPr/>
      </dsp:nvSpPr>
      <dsp:spPr>
        <a:xfrm>
          <a:off x="4977567" y="1231743"/>
          <a:ext cx="205536" cy="4709612"/>
        </a:xfrm>
        <a:custGeom>
          <a:avLst/>
          <a:gdLst/>
          <a:ahLst/>
          <a:cxnLst/>
          <a:rect l="0" t="0" r="0" b="0"/>
          <a:pathLst>
            <a:path>
              <a:moveTo>
                <a:pt x="205536" y="0"/>
              </a:moveTo>
              <a:lnTo>
                <a:pt x="205536" y="4709612"/>
              </a:lnTo>
              <a:lnTo>
                <a:pt x="0" y="47096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6C234-3AA5-4E56-A1E5-00E17EF40E49}">
      <dsp:nvSpPr>
        <dsp:cNvPr id="0" name=""/>
        <dsp:cNvSpPr/>
      </dsp:nvSpPr>
      <dsp:spPr>
        <a:xfrm>
          <a:off x="2768239" y="5345236"/>
          <a:ext cx="2209327" cy="11922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اذان</a:t>
          </a:r>
        </a:p>
      </dsp:txBody>
      <dsp:txXfrm>
        <a:off x="2803158" y="5380155"/>
        <a:ext cx="2139489" cy="1122401"/>
      </dsp:txXfrm>
    </dsp:sp>
    <dsp:sp modelId="{866247F8-5F01-4644-8076-6E8C9CDB3FB7}">
      <dsp:nvSpPr>
        <dsp:cNvPr id="0" name=""/>
        <dsp:cNvSpPr/>
      </dsp:nvSpPr>
      <dsp:spPr>
        <a:xfrm>
          <a:off x="800101" y="0"/>
          <a:ext cx="2087324" cy="123174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Kourosh" pitchFamily="2" charset="-78"/>
            </a:rPr>
            <a:t>واکنش مثب</a:t>
          </a:r>
          <a:endParaRPr lang="fa-IR" sz="4000" kern="1200" dirty="0">
            <a:cs typeface="B Kourosh" pitchFamily="2" charset="-78"/>
          </a:endParaRPr>
        </a:p>
      </dsp:txBody>
      <dsp:txXfrm>
        <a:off x="836178" y="36077"/>
        <a:ext cx="2015170" cy="1159589"/>
      </dsp:txXfrm>
    </dsp:sp>
    <dsp:sp modelId="{A7A66D9B-A2FC-4A94-A006-ED9C2FB0A343}">
      <dsp:nvSpPr>
        <dsp:cNvPr id="0" name=""/>
        <dsp:cNvSpPr/>
      </dsp:nvSpPr>
      <dsp:spPr>
        <a:xfrm>
          <a:off x="2541786" y="1231743"/>
          <a:ext cx="136906" cy="705921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705921"/>
              </a:lnTo>
              <a:lnTo>
                <a:pt x="0" y="705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4DD0F-1F84-4838-AD1F-470BA6027A23}">
      <dsp:nvSpPr>
        <dsp:cNvPr id="0" name=""/>
        <dsp:cNvSpPr/>
      </dsp:nvSpPr>
      <dsp:spPr>
        <a:xfrm>
          <a:off x="351542" y="1366098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ذوق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1399579"/>
        <a:ext cx="2123282" cy="1076171"/>
      </dsp:txXfrm>
    </dsp:sp>
    <dsp:sp modelId="{75DAFB7B-DA14-42BF-9871-D0031B5431A1}">
      <dsp:nvSpPr>
        <dsp:cNvPr id="0" name=""/>
        <dsp:cNvSpPr/>
      </dsp:nvSpPr>
      <dsp:spPr>
        <a:xfrm>
          <a:off x="2541786" y="1231743"/>
          <a:ext cx="136906" cy="1997034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1997034"/>
              </a:lnTo>
              <a:lnTo>
                <a:pt x="0" y="1997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C9042-C428-4D93-857E-E3F66BB453BD}">
      <dsp:nvSpPr>
        <dsp:cNvPr id="0" name=""/>
        <dsp:cNvSpPr/>
      </dsp:nvSpPr>
      <dsp:spPr>
        <a:xfrm>
          <a:off x="351542" y="2657211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دعوت به تماشا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2690692"/>
        <a:ext cx="2123282" cy="1076171"/>
      </dsp:txXfrm>
    </dsp:sp>
    <dsp:sp modelId="{D509159C-4BE0-4B03-B6EC-A1D8274EC743}">
      <dsp:nvSpPr>
        <dsp:cNvPr id="0" name=""/>
        <dsp:cNvSpPr/>
      </dsp:nvSpPr>
      <dsp:spPr>
        <a:xfrm>
          <a:off x="2541786" y="1231743"/>
          <a:ext cx="136906" cy="3288147"/>
        </a:xfrm>
        <a:custGeom>
          <a:avLst/>
          <a:gdLst/>
          <a:ahLst/>
          <a:cxnLst/>
          <a:rect l="0" t="0" r="0" b="0"/>
          <a:pathLst>
            <a:path>
              <a:moveTo>
                <a:pt x="136906" y="0"/>
              </a:moveTo>
              <a:lnTo>
                <a:pt x="136906" y="3288147"/>
              </a:lnTo>
              <a:lnTo>
                <a:pt x="0" y="32881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1E0E-1021-4BFB-AF49-E7714243CF5D}">
      <dsp:nvSpPr>
        <dsp:cNvPr id="0" name=""/>
        <dsp:cNvSpPr/>
      </dsp:nvSpPr>
      <dsp:spPr>
        <a:xfrm>
          <a:off x="351542" y="3948324"/>
          <a:ext cx="2190244" cy="11431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Shiraz" pitchFamily="2" charset="-78"/>
            </a:rPr>
            <a:t>کارخوشایند</a:t>
          </a:r>
          <a:endParaRPr lang="fa-IR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Shiraz" pitchFamily="2" charset="-78"/>
          </a:endParaRPr>
        </a:p>
      </dsp:txBody>
      <dsp:txXfrm>
        <a:off x="385023" y="3981805"/>
        <a:ext cx="2123282" cy="10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F093-B8B7-41D8-BF1C-0C4DDE3A2549}">
      <dsp:nvSpPr>
        <dsp:cNvPr id="0" name=""/>
        <dsp:cNvSpPr/>
      </dsp:nvSpPr>
      <dsp:spPr>
        <a:xfrm>
          <a:off x="1763679" y="25599"/>
          <a:ext cx="5491757" cy="10297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cap="none" spc="0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rPr>
            <a:t>ویژگی ها</a:t>
          </a:r>
          <a:endParaRPr lang="fa-IR" sz="6000" b="1" kern="1200" cap="none" spc="0" dirty="0">
            <a:ln w="11430"/>
            <a:solidFill>
              <a:srgbClr val="92D05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Titr" pitchFamily="2" charset="-78"/>
          </a:endParaRPr>
        </a:p>
      </dsp:txBody>
      <dsp:txXfrm>
        <a:off x="1793838" y="55758"/>
        <a:ext cx="5431439" cy="969386"/>
      </dsp:txXfrm>
    </dsp:sp>
    <dsp:sp modelId="{F2E25522-EE88-404B-A4C5-9A983DE92C8E}">
      <dsp:nvSpPr>
        <dsp:cNvPr id="0" name=""/>
        <dsp:cNvSpPr/>
      </dsp:nvSpPr>
      <dsp:spPr>
        <a:xfrm>
          <a:off x="8114293" y="1124747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1AC64-38E5-4AA1-898A-196ED42AA3D0}">
      <dsp:nvSpPr>
        <dsp:cNvPr id="0" name=""/>
        <dsp:cNvSpPr/>
      </dsp:nvSpPr>
      <dsp:spPr>
        <a:xfrm>
          <a:off x="8" y="1124747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حرکت وفعالیت جسمی بالا</a:t>
          </a:r>
          <a:endParaRPr lang="fa-IR" sz="5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  <a:cs typeface="B Koodak" pitchFamily="2" charset="-78"/>
          </a:endParaRPr>
        </a:p>
      </dsp:txBody>
      <dsp:txXfrm>
        <a:off x="50283" y="1175022"/>
        <a:ext cx="7778355" cy="929154"/>
      </dsp:txXfrm>
    </dsp:sp>
    <dsp:sp modelId="{0BB23AAA-726C-43A9-B01F-2B13B0E79D81}">
      <dsp:nvSpPr>
        <dsp:cNvPr id="0" name=""/>
        <dsp:cNvSpPr/>
      </dsp:nvSpPr>
      <dsp:spPr>
        <a:xfrm>
          <a:off x="8114293" y="227687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34F1C-F41E-4D92-8C61-14A6A4B4277D}">
      <dsp:nvSpPr>
        <dsp:cNvPr id="0" name=""/>
        <dsp:cNvSpPr/>
      </dsp:nvSpPr>
      <dsp:spPr>
        <a:xfrm>
          <a:off x="8" y="227687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هدفمندشدن بازی </a:t>
          </a:r>
          <a:r>
            <a:rPr lang="fa-IR" sz="2200" kern="1200" dirty="0" smtClean="0"/>
            <a:t>(قانونمندی/نتیجه گرایی/میل به رقابت/بازی گروهی)</a:t>
          </a:r>
        </a:p>
      </dsp:txBody>
      <dsp:txXfrm>
        <a:off x="50283" y="2327148"/>
        <a:ext cx="7778355" cy="929154"/>
      </dsp:txXfrm>
    </dsp:sp>
    <dsp:sp modelId="{200F0840-4394-40C2-92F9-0B153DAC4D07}">
      <dsp:nvSpPr>
        <dsp:cNvPr id="0" name=""/>
        <dsp:cNvSpPr/>
      </dsp:nvSpPr>
      <dsp:spPr>
        <a:xfrm>
          <a:off x="8114293" y="3429000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E3A24-A683-49FB-844B-B5079123071F}">
      <dsp:nvSpPr>
        <dsp:cNvPr id="0" name=""/>
        <dsp:cNvSpPr/>
      </dsp:nvSpPr>
      <dsp:spPr>
        <a:xfrm>
          <a:off x="4628" y="3429000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رشد تدریجی قوای ادراکی</a:t>
          </a:r>
        </a:p>
      </dsp:txBody>
      <dsp:txXfrm>
        <a:off x="54903" y="3479275"/>
        <a:ext cx="7778355" cy="929154"/>
      </dsp:txXfrm>
    </dsp:sp>
    <dsp:sp modelId="{04B50BB2-82DD-4B1A-9F57-DBB355705240}">
      <dsp:nvSpPr>
        <dsp:cNvPr id="0" name=""/>
        <dsp:cNvSpPr/>
      </dsp:nvSpPr>
      <dsp:spPr>
        <a:xfrm>
          <a:off x="8114293" y="4653133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BA6C4-0EF3-49F7-8D0B-BCEF34CFF02F}">
      <dsp:nvSpPr>
        <dsp:cNvPr id="0" name=""/>
        <dsp:cNvSpPr/>
      </dsp:nvSpPr>
      <dsp:spPr>
        <a:xfrm>
          <a:off x="8" y="4653133"/>
          <a:ext cx="7878905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آمیختگی تخیل به واقعیت</a:t>
          </a:r>
        </a:p>
      </dsp:txBody>
      <dsp:txXfrm>
        <a:off x="50283" y="4703408"/>
        <a:ext cx="7778355" cy="929154"/>
      </dsp:txXfrm>
    </dsp:sp>
    <dsp:sp modelId="{5EC5BE7A-5A91-47B3-A45B-D2F74F6F28BB}">
      <dsp:nvSpPr>
        <dsp:cNvPr id="0" name=""/>
        <dsp:cNvSpPr/>
      </dsp:nvSpPr>
      <dsp:spPr>
        <a:xfrm>
          <a:off x="8114295" y="5828294"/>
          <a:ext cx="1029704" cy="10297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E0CE-1C0A-43ED-A0B4-0871D06A73DC}">
      <dsp:nvSpPr>
        <dsp:cNvPr id="0" name=""/>
        <dsp:cNvSpPr/>
      </dsp:nvSpPr>
      <dsp:spPr>
        <a:xfrm>
          <a:off x="0" y="5828294"/>
          <a:ext cx="7851447" cy="10297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Koodak" pitchFamily="2" charset="-78"/>
            </a:rPr>
            <a:t>علاقه وتوانایی یادگیری بالا</a:t>
          </a:r>
        </a:p>
      </dsp:txBody>
      <dsp:txXfrm>
        <a:off x="50275" y="5878569"/>
        <a:ext cx="7750897" cy="929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8379-4448-4F64-B3CC-1D2BD36AC0B2}" type="datetimeFigureOut">
              <a:rPr lang="fa-IR" smtClean="0"/>
              <a:pPr/>
              <a:t>1433/09/07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A6C0-D290-4FE4-9CA0-24F46BD0C8C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2126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22749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00989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3547002"/>
              </p:ext>
            </p:extLst>
          </p:nvPr>
        </p:nvGraphicFramePr>
        <p:xfrm>
          <a:off x="0" y="0"/>
          <a:ext cx="79563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 rot="16200000">
            <a:off x="5121188" y="2835188"/>
            <a:ext cx="6858000" cy="118762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/>
              <a:t>برخی راه کارها</a:t>
            </a:r>
            <a:endParaRPr lang="fa-IR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C8020-FDAE-4E5F-A6AA-49D703E3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6FC8020-FDAE-4E5F-A6AA-49D703E3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5565E1-40E9-47CE-8DD7-98825EDCB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15565E1-40E9-47CE-8DD7-98825EDCB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A9FCAC-54EC-4D55-AB80-6372DF13D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BA9FCAC-54EC-4D55-AB80-6372DF13D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9A04A9-95B0-4D12-A90B-F60AA3D3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79A04A9-95B0-4D12-A90B-F60AA3D3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C7786-4F13-414F-B0A1-3ACCB16B2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11C7786-4F13-414F-B0A1-3ACCB16B2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783114-891E-47D7-BC18-9F11A122D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7783114-891E-47D7-BC18-9F11A122D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439948-9DDE-4A83-93ED-847882C33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72439948-9DDE-4A83-93ED-847882C33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5BE28E-B1AB-4FEF-A0CB-07F07DA4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B25BE28E-B1AB-4FEF-A0CB-07F07DA49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3F6B30-C97C-497D-9CD4-74E85F27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613F6B30-C97C-497D-9CD4-74E85F271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D642A-0BEE-497B-9567-E44F6C6F2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418D642A-0BEE-497B-9567-E44F6C6F2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3AF4D-79E3-4558-AAC6-0BD9D668A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A9A3AF4D-79E3-4558-AAC6-0BD9D668A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D33AFD-171F-4402-B5BE-8FA81F87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19D33AFD-171F-4402-B5BE-8FA81F87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41D501-306A-4F47-AA71-03DF2B105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BC41D501-306A-4F47-AA71-03DF2B105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5B3B2F-00D8-445D-842A-2CF8B5C21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885B3B2F-00D8-445D-842A-2CF8B5C21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B5B25-8BD3-485B-8CAF-CF81985C8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">
                                            <p:graphicEl>
                                              <a:dgm id="{446B5B25-8BD3-485B-8CAF-CF81985C8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DF3F0-195C-49D8-A6E1-E4646AC4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">
                                            <p:graphicEl>
                                              <a:dgm id="{EE4DF3F0-195C-49D8-A6E1-E4646AC4A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512483" y="1196752"/>
            <a:ext cx="8640960" cy="36004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مرحله سوم:</a:t>
            </a:r>
          </a:p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از 11-12 سال تا 16 سال</a:t>
            </a:r>
            <a:endParaRPr lang="fa-I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88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34749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7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4162529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8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75700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6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5B95B06-6469-491A-8873-D345185B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70958BC2-88CE-40E6-8180-F081DF94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F078AE3-0599-4BAC-A3E4-C420680E4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59498E52-FF0D-4128-BFDD-92A58A4E2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29B8630-725B-49BA-8D77-8C82E0874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A967C11-CA01-4617-9035-CA96157F4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BA2DFDBA-6917-46F7-BF83-8E60C9CD2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79E78050-959B-4BD5-96CA-1621CC639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77EF173-76F8-49E7-9020-0A87150E3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31B2A66A-7011-4784-AAC4-E45BF3984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D1D1E19D-F0BB-4F4D-AFFC-910406C7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522399C3-2363-43F2-9B2B-4CD24CC53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D4A06317-3A3D-4FBA-AF18-2D633DC7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372344" y="0"/>
          <a:ext cx="1771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73580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3CE8A-868B-4872-9B81-A8B0AE903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C63CE8A-868B-4872-9B81-A8B0AE903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4FB3DE-837E-418F-ABFF-6A1B370F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D4FB3DE-837E-418F-ABFF-6A1B370FA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3CF52C-E6F7-49D7-A481-64DDBBA3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9A3CF52C-E6F7-49D7-A481-64DDBBA3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9AA4DC-6359-41D9-92E9-F8CAA8117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9F9AA4DC-6359-41D9-92E9-F8CAA8117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59A586-FDEE-453D-A7A7-7E4108654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4959A586-FDEE-453D-A7A7-7E4108654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DD61E-7078-4A2E-9D4C-040B14EBD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02CDD61E-7078-4A2E-9D4C-040B14EBD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3B1875-3C9D-40D9-A2D3-EB0FA1794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">
                                            <p:graphicEl>
                                              <a:dgm id="{843B1875-3C9D-40D9-A2D3-EB0FA1794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C0955-EF20-48EB-AD39-3BF39CA18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F19C0955-EF20-48EB-AD39-3BF39CA18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3ADA2-8592-48C6-96D5-0542200B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">
                                            <p:graphicEl>
                                              <a:dgm id="{C773ADA2-8592-48C6-96D5-0542200B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4F3A32-A60E-40FB-B834-0FC99CB2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>
                                            <p:graphicEl>
                                              <a:dgm id="{494F3A32-A60E-40FB-B834-0FC99CB2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7358082" cy="671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372344" y="0"/>
          <a:ext cx="1771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A51F2D0-2E2B-41CE-B356-97B4260C2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A75057-DD2C-4CA3-BC1C-C63F41B62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6DA0F-A8F6-4EB5-88D5-FF9E14B5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B8F6DA0F-A8F6-4EB5-88D5-FF9E14B58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08877-BA07-4284-816A-8CB75519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6D08877-BA07-4284-816A-8CB755192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2B6A890B-347F-4988-8790-7F4AA44B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A9A17C44-C432-4966-80A2-31C51A4F8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6F27EE61-EE36-4D6F-8796-9731B29AF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285860"/>
            <a:ext cx="9144000" cy="321468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شیوه‌های دعوت به نماز </a:t>
            </a:r>
          </a:p>
          <a:p>
            <a:pPr algn="ctr"/>
            <a:r>
              <a:rPr lang="fa-I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براساس مراحل سن</a:t>
            </a:r>
            <a:endParaRPr lang="fa-I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323528" y="836712"/>
            <a:ext cx="8496944" cy="3168352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مرحله اول</a:t>
            </a:r>
          </a:p>
          <a:p>
            <a:pPr algn="ctr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از بدو تولد تا 6-7سال</a:t>
            </a:r>
            <a:endParaRPr lang="fa-I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97456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9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6419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5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3990234"/>
              </p:ext>
            </p:extLst>
          </p:nvPr>
        </p:nvGraphicFramePr>
        <p:xfrm>
          <a:off x="0" y="0"/>
          <a:ext cx="81632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5230180" y="2944180"/>
            <a:ext cx="6846912" cy="98072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/>
              <a:t>راه کارها</a:t>
            </a:r>
            <a:endParaRPr lang="fa-I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E0B7AB4-44CA-4379-9C76-501B5CCF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64D44-D778-4EE7-B8B2-5FCC5F6C8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0064D44-D778-4EE7-B8B2-5FCC5F6C8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54EBC-00F1-4F47-A188-C9925F3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F854EBC-00F1-4F47-A188-C9925F3F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B9B4C4D-A430-4A9A-9902-E3969A36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426F8C7-6202-4B8E-AB7A-3FA6FE6C4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EE9295-44FD-4DA0-AB63-53750325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344F993-C763-4354-B491-C77131D5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AF7562C-A95E-44A9-810F-E45C0070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7E027E7-792E-4CF7-8F64-E915D6E0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66977F4-25FE-4BE2-9414-0EC491AD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3695737-BF9B-437E-9E6A-CF4E54C6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E8C7D24-297A-4363-8AFD-F1CCE6F0B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1C47699-5DE4-46DF-8A25-044B29681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48D42D1-90F9-427A-8F91-A480233C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BBC5604-1308-4ABF-AF9B-1F1289D14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231DCD4F-DEA4-4D84-BA8E-D600EAEC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51011AA-BDF4-4BC8-9059-9B4504A8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C3B2B853-B3A6-48BD-A28B-1C3A73E2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909D1-0FC6-410E-853B-BF73A95FF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5E909D1-0FC6-410E-853B-BF73A95FF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6C234-3AA5-4E56-A1E5-00E17EF40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5256C234-3AA5-4E56-A1E5-00E17EF40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866247F8-5F01-4644-8076-6E8C9CDB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A7A66D9B-A2FC-4A94-A006-ED9C2FB0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06C4DD0F-1F84-4838-AD1F-470BA6027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75DAFB7B-DA14-42BF-9871-D0031B54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A98C9042-C428-4D93-857E-E3F66BB4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D509159C-4BE0-4B03-B6EC-A1D8274E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EB641E0E-1021-4BFB-AF49-E7714243C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23528" y="34638"/>
            <a:ext cx="8640960" cy="274629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itchFamily="2" charset="-78"/>
              </a:rPr>
              <a:t>مرحله دوم:</a:t>
            </a:r>
          </a:p>
          <a:p>
            <a:pPr algn="ctr"/>
            <a:r>
              <a:rPr lang="fa-I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itchFamily="2" charset="-78"/>
              </a:rPr>
              <a:t>از 6-7سال تا 11-12سال</a:t>
            </a:r>
            <a:endParaRPr lang="fa-IR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5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10138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6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58951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FDF093-B8B7-41D8-BF1C-0C4DDE3A2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2E25522-EE88-404B-A4C5-9A983DE92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531AC64-38E5-4AA1-898A-196ED42A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B23AAA-726C-43A9-B01F-2B13B0E7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134F1C-F41E-4D92-8C61-14A6A4B4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0F0840-4394-40C2-92F9-0B153DAC4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51E3A24-A683-49FB-844B-B50791230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4B50BB2-82DD-4B1A-9F57-DBB35570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7ABA6C4-0EF3-49F7-8D0B-BCEF34CF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EC5BE7A-5A91-47B3-A45B-D2F74F6F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425E0CE-1C0A-43ED-A0B4-0871D06A7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437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</dc:creator>
  <cp:lastModifiedBy>pouyasystem</cp:lastModifiedBy>
  <cp:revision>108</cp:revision>
  <dcterms:created xsi:type="dcterms:W3CDTF">2011-11-24T19:52:04Z</dcterms:created>
  <dcterms:modified xsi:type="dcterms:W3CDTF">2012-07-26T06:24:31Z</dcterms:modified>
</cp:coreProperties>
</file>