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2" r:id="rId5"/>
    <p:sldId id="275" r:id="rId6"/>
    <p:sldId id="259" r:id="rId7"/>
    <p:sldId id="261" r:id="rId8"/>
    <p:sldId id="262" r:id="rId9"/>
    <p:sldId id="280" r:id="rId10"/>
    <p:sldId id="265" r:id="rId11"/>
    <p:sldId id="281" r:id="rId12"/>
    <p:sldId id="284" r:id="rId13"/>
    <p:sldId id="285" r:id="rId14"/>
    <p:sldId id="288" r:id="rId15"/>
    <p:sldId id="286" r:id="rId16"/>
    <p:sldId id="287" r:id="rId17"/>
    <p:sldId id="277" r:id="rId18"/>
    <p:sldId id="278" r:id="rId19"/>
    <p:sldId id="289" r:id="rId20"/>
    <p:sldId id="279" r:id="rId21"/>
    <p:sldId id="268" r:id="rId22"/>
    <p:sldId id="260" r:id="rId23"/>
    <p:sldId id="269" r:id="rId24"/>
    <p:sldId id="273" r:id="rId25"/>
    <p:sldId id="274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BE272-5014-406A-AA8E-932727D17473}" type="doc">
      <dgm:prSet loTypeId="urn:microsoft.com/office/officeart/2005/8/layout/arrow2" loCatId="process" qsTypeId="urn:microsoft.com/office/officeart/2005/8/quickstyle/3d4" qsCatId="3D" csTypeId="urn:microsoft.com/office/officeart/2005/8/colors/accent2_4" csCatId="accent2" phldr="1"/>
      <dgm:spPr/>
    </dgm:pt>
    <dgm:pt modelId="{13A8EEDF-B497-4476-BF20-B8097A52CF2F}">
      <dgm:prSet phldrT="[Text]" custT="1"/>
      <dgm:spPr/>
      <dgm:t>
        <a:bodyPr/>
        <a:lstStyle/>
        <a:p>
          <a:pPr rtl="1"/>
          <a:r>
            <a:rPr lang="fa-IR" sz="36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1- پیامم را ببیند و بشنود</a:t>
          </a:r>
        </a:p>
      </dgm:t>
    </dgm:pt>
    <dgm:pt modelId="{46BF6493-9114-4554-8611-8BC4197E9A2A}" type="parTrans" cxnId="{F493531C-3F7C-4275-B15F-03C1D4E9DB7B}">
      <dgm:prSet/>
      <dgm:spPr/>
      <dgm:t>
        <a:bodyPr/>
        <a:lstStyle/>
        <a:p>
          <a:pPr rtl="1"/>
          <a:endParaRPr lang="fa-IR"/>
        </a:p>
      </dgm:t>
    </dgm:pt>
    <dgm:pt modelId="{27E0D8F8-A8C3-448D-A13F-EAA9BC2EB83D}" type="sibTrans" cxnId="{F493531C-3F7C-4275-B15F-03C1D4E9DB7B}">
      <dgm:prSet/>
      <dgm:spPr/>
      <dgm:t>
        <a:bodyPr/>
        <a:lstStyle/>
        <a:p>
          <a:pPr rtl="1"/>
          <a:endParaRPr lang="fa-IR"/>
        </a:p>
      </dgm:t>
    </dgm:pt>
    <dgm:pt modelId="{2DE6E37E-62B1-4885-AAC4-BF22324976FA}">
      <dgm:prSet phldrT="[Text]" custT="1"/>
      <dgm:spPr/>
      <dgm:t>
        <a:bodyPr/>
        <a:lstStyle/>
        <a:p>
          <a:pPr rtl="1"/>
          <a:r>
            <a:rPr lang="fa-IR" sz="3600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2 پیامم را بپسندد</a:t>
          </a:r>
          <a:endParaRPr lang="fa-IR" sz="3600" b="1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gm:t>
    </dgm:pt>
    <dgm:pt modelId="{19AA5754-58C8-44F6-B4CC-DDFA7F9E2F3E}" type="parTrans" cxnId="{C5F041F7-0512-461A-A0DB-616B25535C2A}">
      <dgm:prSet/>
      <dgm:spPr/>
      <dgm:t>
        <a:bodyPr/>
        <a:lstStyle/>
        <a:p>
          <a:pPr rtl="1"/>
          <a:endParaRPr lang="fa-IR"/>
        </a:p>
      </dgm:t>
    </dgm:pt>
    <dgm:pt modelId="{4028F0E8-BF39-4345-B033-56884735E4FE}" type="sibTrans" cxnId="{C5F041F7-0512-461A-A0DB-616B25535C2A}">
      <dgm:prSet/>
      <dgm:spPr/>
      <dgm:t>
        <a:bodyPr/>
        <a:lstStyle/>
        <a:p>
          <a:pPr rtl="1"/>
          <a:endParaRPr lang="fa-IR"/>
        </a:p>
      </dgm:t>
    </dgm:pt>
    <dgm:pt modelId="{1FB1428A-3CEF-4FE1-B987-EA2830D9CEDB}">
      <dgm:prSet phldrT="[Text]" custT="1"/>
      <dgm:spPr/>
      <dgm:t>
        <a:bodyPr/>
        <a:lstStyle/>
        <a:p>
          <a:pPr rtl="1"/>
          <a:r>
            <a:rPr lang="fa-IR" sz="3200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3  پیامم رابپذیرد </a:t>
          </a:r>
          <a:endParaRPr lang="fa-IR" sz="3200" b="1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gm:t>
    </dgm:pt>
    <dgm:pt modelId="{F32BBE3E-7C63-4DC3-9083-E89ABC0E51F4}" type="parTrans" cxnId="{45A47F23-A909-477D-B92C-A0111C5C3035}">
      <dgm:prSet/>
      <dgm:spPr/>
      <dgm:t>
        <a:bodyPr/>
        <a:lstStyle/>
        <a:p>
          <a:pPr rtl="1"/>
          <a:endParaRPr lang="fa-IR"/>
        </a:p>
      </dgm:t>
    </dgm:pt>
    <dgm:pt modelId="{D067A26E-9BC1-4686-85CE-E978BCD34AF3}" type="sibTrans" cxnId="{45A47F23-A909-477D-B92C-A0111C5C3035}">
      <dgm:prSet/>
      <dgm:spPr/>
      <dgm:t>
        <a:bodyPr/>
        <a:lstStyle/>
        <a:p>
          <a:pPr rtl="1"/>
          <a:endParaRPr lang="fa-IR"/>
        </a:p>
      </dgm:t>
    </dgm:pt>
    <dgm:pt modelId="{68D64586-B6A2-4AA5-A5B0-9D1D0A4EF68F}">
      <dgm:prSet custT="1"/>
      <dgm:spPr/>
      <dgm:t>
        <a:bodyPr/>
        <a:lstStyle/>
        <a:p>
          <a:pPr rtl="1"/>
          <a:r>
            <a:rPr lang="fa-IR" sz="4000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4  پیوندد و ثابت قدم بماند</a:t>
          </a:r>
          <a:endParaRPr lang="fa-IR" sz="40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gm:t>
    </dgm:pt>
    <dgm:pt modelId="{B72A15EA-D3E6-4434-ADAE-2D23F7632AEC}" type="parTrans" cxnId="{72A53BF9-1616-4226-B3C4-9376B94B5018}">
      <dgm:prSet/>
      <dgm:spPr/>
      <dgm:t>
        <a:bodyPr/>
        <a:lstStyle/>
        <a:p>
          <a:pPr rtl="1"/>
          <a:endParaRPr lang="fa-IR"/>
        </a:p>
      </dgm:t>
    </dgm:pt>
    <dgm:pt modelId="{8F8FC215-A98E-4391-8D43-57396721090A}" type="sibTrans" cxnId="{72A53BF9-1616-4226-B3C4-9376B94B5018}">
      <dgm:prSet/>
      <dgm:spPr/>
      <dgm:t>
        <a:bodyPr/>
        <a:lstStyle/>
        <a:p>
          <a:pPr rtl="1"/>
          <a:endParaRPr lang="fa-IR"/>
        </a:p>
      </dgm:t>
    </dgm:pt>
    <dgm:pt modelId="{BC41E876-88FF-42C8-A3B0-C1C2E4ABD533}" type="pres">
      <dgm:prSet presAssocID="{D49BE272-5014-406A-AA8E-932727D17473}" presName="arrowDiagram" presStyleCnt="0">
        <dgm:presLayoutVars>
          <dgm:chMax val="5"/>
          <dgm:dir/>
          <dgm:resizeHandles val="exact"/>
        </dgm:presLayoutVars>
      </dgm:prSet>
      <dgm:spPr/>
    </dgm:pt>
    <dgm:pt modelId="{29F739FF-B042-400D-9F1B-87DFB674A9D1}" type="pres">
      <dgm:prSet presAssocID="{D49BE272-5014-406A-AA8E-932727D17473}" presName="arrow" presStyleLbl="bgShp" presStyleIdx="0" presStyleCnt="1" custScaleX="97918" custScaleY="137142" custLinFactNeighborX="8632" custLinFactNeighborY="-10944"/>
      <dgm:spPr/>
    </dgm:pt>
    <dgm:pt modelId="{7306FA20-71AF-4EE9-851D-09EF42EF141C}" type="pres">
      <dgm:prSet presAssocID="{D49BE272-5014-406A-AA8E-932727D17473}" presName="arrowDiagram4" presStyleCnt="0"/>
      <dgm:spPr/>
    </dgm:pt>
    <dgm:pt modelId="{59EE69E6-0BF9-4A7F-9528-124A376A8CC4}" type="pres">
      <dgm:prSet presAssocID="{13A8EEDF-B497-4476-BF20-B8097A52CF2F}" presName="bullet4a" presStyleLbl="node1" presStyleIdx="0" presStyleCnt="4" custLinFactX="100000" custLinFactNeighborX="164177" custLinFactNeighborY="-2016"/>
      <dgm:spPr/>
    </dgm:pt>
    <dgm:pt modelId="{BCC49959-2754-4C37-B075-0088DAB6C55C}" type="pres">
      <dgm:prSet presAssocID="{13A8EEDF-B497-4476-BF20-B8097A52CF2F}" presName="textBox4a" presStyleLbl="revTx" presStyleIdx="0" presStyleCnt="4" custScaleX="420263" custLinFactNeighborX="94956" custLinFactNeighborY="396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DA49B6-D3A1-46A8-84FC-E6C33EB83276}" type="pres">
      <dgm:prSet presAssocID="{2DE6E37E-62B1-4885-AAC4-BF22324976FA}" presName="bullet4b" presStyleLbl="node1" presStyleIdx="1" presStyleCnt="4" custScaleX="144644" custScaleY="123217" custLinFactX="148333" custLinFactY="-100000" custLinFactNeighborX="200000" custLinFactNeighborY="-140403"/>
      <dgm:spPr/>
    </dgm:pt>
    <dgm:pt modelId="{07155E67-34A3-4539-8C14-82CAE2814094}" type="pres">
      <dgm:prSet presAssocID="{2DE6E37E-62B1-4885-AAC4-BF22324976FA}" presName="textBox4b" presStyleLbl="revTx" presStyleIdx="1" presStyleCnt="4" custScaleX="217912" custScaleY="45878" custLinFactNeighborX="-45784" custLinFactNeighborY="-739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AB0F80-3432-40FD-B949-D6DBFB4A9B49}" type="pres">
      <dgm:prSet presAssocID="{1FB1428A-3CEF-4FE1-B987-EA2830D9CEDB}" presName="bullet4c" presStyleLbl="node1" presStyleIdx="2" presStyleCnt="4" custLinFactX="91465" custLinFactY="-98317" custLinFactNeighborX="100000" custLinFactNeighborY="-100000"/>
      <dgm:spPr/>
    </dgm:pt>
    <dgm:pt modelId="{0EFBEB11-1B37-4CFF-B05C-A8CAB058028B}" type="pres">
      <dgm:prSet presAssocID="{1FB1428A-3CEF-4FE1-B987-EA2830D9CEDB}" presName="textBox4c" presStyleLbl="revTx" presStyleIdx="2" presStyleCnt="4" custScaleX="183109" custScaleY="20515" custLinFactNeighborX="-58797" custLinFactNeighborY="-738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6757F69-19DB-4824-8093-12B742C1648E}" type="pres">
      <dgm:prSet presAssocID="{68D64586-B6A2-4AA5-A5B0-9D1D0A4EF68F}" presName="bullet4d" presStyleLbl="node1" presStyleIdx="3" presStyleCnt="4" custLinFactX="13852" custLinFactY="-99121" custLinFactNeighborX="100000" custLinFactNeighborY="-100000"/>
      <dgm:spPr/>
    </dgm:pt>
    <dgm:pt modelId="{B4355EE9-357D-4CAE-B75A-6FB6EABF94A2}" type="pres">
      <dgm:prSet presAssocID="{68D64586-B6A2-4AA5-A5B0-9D1D0A4EF68F}" presName="textBox4d" presStyleLbl="revTx" presStyleIdx="3" presStyleCnt="4" custScaleX="310404" custScaleY="18638" custLinFactX="-36817" custLinFactNeighborX="-100000" custLinFactNeighborY="-801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E31557F-060D-46A1-AD2E-8BBFDA39BC03}" type="presOf" srcId="{D49BE272-5014-406A-AA8E-932727D17473}" destId="{BC41E876-88FF-42C8-A3B0-C1C2E4ABD533}" srcOrd="0" destOrd="0" presId="urn:microsoft.com/office/officeart/2005/8/layout/arrow2"/>
    <dgm:cxn modelId="{C5F041F7-0512-461A-A0DB-616B25535C2A}" srcId="{D49BE272-5014-406A-AA8E-932727D17473}" destId="{2DE6E37E-62B1-4885-AAC4-BF22324976FA}" srcOrd="1" destOrd="0" parTransId="{19AA5754-58C8-44F6-B4CC-DDFA7F9E2F3E}" sibTransId="{4028F0E8-BF39-4345-B033-56884735E4FE}"/>
    <dgm:cxn modelId="{45A47F23-A909-477D-B92C-A0111C5C3035}" srcId="{D49BE272-5014-406A-AA8E-932727D17473}" destId="{1FB1428A-3CEF-4FE1-B987-EA2830D9CEDB}" srcOrd="2" destOrd="0" parTransId="{F32BBE3E-7C63-4DC3-9083-E89ABC0E51F4}" sibTransId="{D067A26E-9BC1-4686-85CE-E978BCD34AF3}"/>
    <dgm:cxn modelId="{72A53BF9-1616-4226-B3C4-9376B94B5018}" srcId="{D49BE272-5014-406A-AA8E-932727D17473}" destId="{68D64586-B6A2-4AA5-A5B0-9D1D0A4EF68F}" srcOrd="3" destOrd="0" parTransId="{B72A15EA-D3E6-4434-ADAE-2D23F7632AEC}" sibTransId="{8F8FC215-A98E-4391-8D43-57396721090A}"/>
    <dgm:cxn modelId="{8ED83D88-1FC5-4091-A855-3646EEB63F97}" type="presOf" srcId="{1FB1428A-3CEF-4FE1-B987-EA2830D9CEDB}" destId="{0EFBEB11-1B37-4CFF-B05C-A8CAB058028B}" srcOrd="0" destOrd="0" presId="urn:microsoft.com/office/officeart/2005/8/layout/arrow2"/>
    <dgm:cxn modelId="{7F27608A-DF22-4EBF-9865-A1769EB305F8}" type="presOf" srcId="{2DE6E37E-62B1-4885-AAC4-BF22324976FA}" destId="{07155E67-34A3-4539-8C14-82CAE2814094}" srcOrd="0" destOrd="0" presId="urn:microsoft.com/office/officeart/2005/8/layout/arrow2"/>
    <dgm:cxn modelId="{36603F43-E072-41A5-991B-AD64F2AEC53B}" type="presOf" srcId="{13A8EEDF-B497-4476-BF20-B8097A52CF2F}" destId="{BCC49959-2754-4C37-B075-0088DAB6C55C}" srcOrd="0" destOrd="0" presId="urn:microsoft.com/office/officeart/2005/8/layout/arrow2"/>
    <dgm:cxn modelId="{9346F9FC-41CE-4619-9356-453A2003BF88}" type="presOf" srcId="{68D64586-B6A2-4AA5-A5B0-9D1D0A4EF68F}" destId="{B4355EE9-357D-4CAE-B75A-6FB6EABF94A2}" srcOrd="0" destOrd="0" presId="urn:microsoft.com/office/officeart/2005/8/layout/arrow2"/>
    <dgm:cxn modelId="{F493531C-3F7C-4275-B15F-03C1D4E9DB7B}" srcId="{D49BE272-5014-406A-AA8E-932727D17473}" destId="{13A8EEDF-B497-4476-BF20-B8097A52CF2F}" srcOrd="0" destOrd="0" parTransId="{46BF6493-9114-4554-8611-8BC4197E9A2A}" sibTransId="{27E0D8F8-A8C3-448D-A13F-EAA9BC2EB83D}"/>
    <dgm:cxn modelId="{CDDA6BA4-E9E8-4DAE-B9FE-CB2F0DD6BA0C}" type="presParOf" srcId="{BC41E876-88FF-42C8-A3B0-C1C2E4ABD533}" destId="{29F739FF-B042-400D-9F1B-87DFB674A9D1}" srcOrd="0" destOrd="0" presId="urn:microsoft.com/office/officeart/2005/8/layout/arrow2"/>
    <dgm:cxn modelId="{6B300464-8DE2-4ACA-BF83-FFC3FD17ECA6}" type="presParOf" srcId="{BC41E876-88FF-42C8-A3B0-C1C2E4ABD533}" destId="{7306FA20-71AF-4EE9-851D-09EF42EF141C}" srcOrd="1" destOrd="0" presId="urn:microsoft.com/office/officeart/2005/8/layout/arrow2"/>
    <dgm:cxn modelId="{D1A754A4-A2A3-4084-8DC5-4D5A71652E25}" type="presParOf" srcId="{7306FA20-71AF-4EE9-851D-09EF42EF141C}" destId="{59EE69E6-0BF9-4A7F-9528-124A376A8CC4}" srcOrd="0" destOrd="0" presId="urn:microsoft.com/office/officeart/2005/8/layout/arrow2"/>
    <dgm:cxn modelId="{35C8CE55-B346-4343-B918-CFD462A6B90C}" type="presParOf" srcId="{7306FA20-71AF-4EE9-851D-09EF42EF141C}" destId="{BCC49959-2754-4C37-B075-0088DAB6C55C}" srcOrd="1" destOrd="0" presId="urn:microsoft.com/office/officeart/2005/8/layout/arrow2"/>
    <dgm:cxn modelId="{D7E82FDA-F88B-4622-993C-9DA6A5873666}" type="presParOf" srcId="{7306FA20-71AF-4EE9-851D-09EF42EF141C}" destId="{85DA49B6-D3A1-46A8-84FC-E6C33EB83276}" srcOrd="2" destOrd="0" presId="urn:microsoft.com/office/officeart/2005/8/layout/arrow2"/>
    <dgm:cxn modelId="{9EAFFE18-B341-4675-BF78-B15479962668}" type="presParOf" srcId="{7306FA20-71AF-4EE9-851D-09EF42EF141C}" destId="{07155E67-34A3-4539-8C14-82CAE2814094}" srcOrd="3" destOrd="0" presId="urn:microsoft.com/office/officeart/2005/8/layout/arrow2"/>
    <dgm:cxn modelId="{03F0ED12-006A-49D8-9C84-3406FCDBE1B4}" type="presParOf" srcId="{7306FA20-71AF-4EE9-851D-09EF42EF141C}" destId="{DBAB0F80-3432-40FD-B949-D6DBFB4A9B49}" srcOrd="4" destOrd="0" presId="urn:microsoft.com/office/officeart/2005/8/layout/arrow2"/>
    <dgm:cxn modelId="{A8499AAC-5D9B-4725-BCDE-21B36902E2C7}" type="presParOf" srcId="{7306FA20-71AF-4EE9-851D-09EF42EF141C}" destId="{0EFBEB11-1B37-4CFF-B05C-A8CAB058028B}" srcOrd="5" destOrd="0" presId="urn:microsoft.com/office/officeart/2005/8/layout/arrow2"/>
    <dgm:cxn modelId="{9E465474-0F3C-42D7-B0B4-FB20C86BF439}" type="presParOf" srcId="{7306FA20-71AF-4EE9-851D-09EF42EF141C}" destId="{06757F69-19DB-4824-8093-12B742C1648E}" srcOrd="6" destOrd="0" presId="urn:microsoft.com/office/officeart/2005/8/layout/arrow2"/>
    <dgm:cxn modelId="{B639F781-9F1F-444B-A28D-F1ABBCB686EC}" type="presParOf" srcId="{7306FA20-71AF-4EE9-851D-09EF42EF141C}" destId="{B4355EE9-357D-4CAE-B75A-6FB6EABF94A2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6967A4-A399-4F9A-BA25-9D9CD18489B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9B0ACED4-CD87-4178-AFD1-FC5E3CBA2BE3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دلسوزی</a:t>
          </a:r>
        </a:p>
      </dgm:t>
    </dgm:pt>
    <dgm:pt modelId="{99C74F64-0D3D-4024-B6E1-37EB760911B5}" type="parTrans" cxnId="{CA74602A-902E-4069-AC45-56725722199A}">
      <dgm:prSet/>
      <dgm:spPr/>
      <dgm:t>
        <a:bodyPr/>
        <a:lstStyle/>
        <a:p>
          <a:pPr rtl="1"/>
          <a:endParaRPr lang="fa-IR"/>
        </a:p>
      </dgm:t>
    </dgm:pt>
    <dgm:pt modelId="{E5C5D4EC-8C87-4353-99DC-328254E0C2DB}" type="sibTrans" cxnId="{CA74602A-902E-4069-AC45-56725722199A}">
      <dgm:prSet/>
      <dgm:spPr/>
      <dgm:t>
        <a:bodyPr/>
        <a:lstStyle/>
        <a:p>
          <a:pPr rtl="1"/>
          <a:endParaRPr lang="fa-IR"/>
        </a:p>
      </dgm:t>
    </dgm:pt>
    <dgm:pt modelId="{D6DC0C0D-4982-432A-AC22-4AD7EE7D6BCC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Badr" pitchFamily="2" charset="-78"/>
            </a:rPr>
            <a:t>الكهف : 6 فَلَعَلَّكَ باخِعٌ نَفْسَكَ عَلى‏ آثارِهِمْ إِنْ لَمْ يُؤْمِنُوا بِهذَا الْحَديثِ أَسَفا</a:t>
          </a:r>
          <a:endParaRPr lang="fa-IR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5D74C56E-221C-4BE3-8FE6-25C90DA08E6B}" type="parTrans" cxnId="{3AC8E29C-EBE1-4D60-8DA4-E1D84842DD90}">
      <dgm:prSet/>
      <dgm:spPr/>
      <dgm:t>
        <a:bodyPr/>
        <a:lstStyle/>
        <a:p>
          <a:pPr rtl="1"/>
          <a:endParaRPr lang="fa-IR"/>
        </a:p>
      </dgm:t>
    </dgm:pt>
    <dgm:pt modelId="{9C83A71B-EB98-40D1-80AC-9E1B29C9119B}" type="sibTrans" cxnId="{3AC8E29C-EBE1-4D60-8DA4-E1D84842DD90}">
      <dgm:prSet/>
      <dgm:spPr/>
      <dgm:t>
        <a:bodyPr/>
        <a:lstStyle/>
        <a:p>
          <a:pPr rtl="1"/>
          <a:endParaRPr lang="fa-IR"/>
        </a:p>
      </dgm:t>
    </dgm:pt>
    <dgm:pt modelId="{44B818D7-5377-4225-9793-383B85474B33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تواضع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gm:t>
    </dgm:pt>
    <dgm:pt modelId="{649B4F01-F970-40E6-A3F1-FC9CE52FD112}" type="parTrans" cxnId="{24769A73-0567-46E6-9A7A-64B02639955B}">
      <dgm:prSet/>
      <dgm:spPr/>
      <dgm:t>
        <a:bodyPr/>
        <a:lstStyle/>
        <a:p>
          <a:pPr rtl="1"/>
          <a:endParaRPr lang="fa-IR"/>
        </a:p>
      </dgm:t>
    </dgm:pt>
    <dgm:pt modelId="{2A91D48E-F460-4832-B791-5D0EEB0116F8}" type="sibTrans" cxnId="{24769A73-0567-46E6-9A7A-64B02639955B}">
      <dgm:prSet/>
      <dgm:spPr/>
      <dgm:t>
        <a:bodyPr/>
        <a:lstStyle/>
        <a:p>
          <a:pPr rtl="1"/>
          <a:endParaRPr lang="fa-IR"/>
        </a:p>
      </dgm:t>
    </dgm:pt>
    <dgm:pt modelId="{5FE2E1C3-137A-4725-890A-E798DD1D4995}">
      <dgm:prSet custT="1"/>
      <dgm:spPr/>
      <dgm:t>
        <a:bodyPr/>
        <a:lstStyle/>
        <a:p>
          <a:pPr rtl="1"/>
          <a:r>
            <a:rPr lang="fa-IR" sz="28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أَذِلَّةٍ عَلَى الْمُؤْمِنينَ </a:t>
          </a:r>
          <a:r>
            <a:rPr lang="fa-IR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المائدة : 54                                      </a:t>
          </a:r>
          <a:r>
            <a:rPr lang="ar-SA" sz="28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وَاخْفِضْ جَناحَكَ لِلْمُؤْمِنِينَ </a:t>
          </a:r>
          <a:r>
            <a:rPr lang="fa-IR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</a:t>
          </a:r>
          <a:r>
            <a:rPr lang="en-US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 </a:t>
          </a:r>
          <a:r>
            <a:rPr lang="fa-IR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مائده، 54</a:t>
          </a:r>
          <a:r>
            <a:rPr lang="en-US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  </a:t>
          </a:r>
          <a:endParaRPr lang="fa-IR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61ACC4BA-341A-41E5-B5BE-B5202880E782}" type="parTrans" cxnId="{E86F1CE1-CA59-4431-A13B-BF3C706AF587}">
      <dgm:prSet/>
      <dgm:spPr/>
      <dgm:t>
        <a:bodyPr/>
        <a:lstStyle/>
        <a:p>
          <a:pPr rtl="1"/>
          <a:endParaRPr lang="fa-IR"/>
        </a:p>
      </dgm:t>
    </dgm:pt>
    <dgm:pt modelId="{D6E46A25-BF55-47BA-8DFF-11EFB79F09A1}" type="sibTrans" cxnId="{E86F1CE1-CA59-4431-A13B-BF3C706AF587}">
      <dgm:prSet/>
      <dgm:spPr/>
      <dgm:t>
        <a:bodyPr/>
        <a:lstStyle/>
        <a:p>
          <a:pPr rtl="1"/>
          <a:endParaRPr lang="fa-IR"/>
        </a:p>
      </dgm:t>
    </dgm:pt>
    <dgm:pt modelId="{BEA47225-C79A-42E8-B115-46D12257FBBB}">
      <dgm:prSet custT="1"/>
      <dgm:spPr/>
      <dgm:t>
        <a:bodyPr/>
        <a:lstStyle/>
        <a:p>
          <a:pPr rtl="1"/>
          <a:r>
            <a:rPr lang="fa-IR" sz="2800" b="1" dirty="0" smtClean="0">
              <a:cs typeface="B Badr" pitchFamily="2" charset="-78"/>
            </a:rPr>
            <a:t>الشعراء : 3 لَعَلَّكَ باخِعٌ نَفْسَكَ أَلاَّ يَكُونُوا مُؤْمِنين‏</a:t>
          </a:r>
          <a:endParaRPr lang="fa-IR" sz="2800" b="1" dirty="0">
            <a:cs typeface="B Badr" pitchFamily="2" charset="-78"/>
          </a:endParaRPr>
        </a:p>
      </dgm:t>
    </dgm:pt>
    <dgm:pt modelId="{B0A12AF5-07C8-4C53-A008-FB9720F9AB64}" type="parTrans" cxnId="{073DB381-D4E3-4652-BE0B-0362C3FF8421}">
      <dgm:prSet/>
      <dgm:spPr/>
      <dgm:t>
        <a:bodyPr/>
        <a:lstStyle/>
        <a:p>
          <a:pPr rtl="1"/>
          <a:endParaRPr lang="fa-IR"/>
        </a:p>
      </dgm:t>
    </dgm:pt>
    <dgm:pt modelId="{9D40AA27-E928-4B3E-AAE8-E1BAC3E1C0B8}" type="sibTrans" cxnId="{073DB381-D4E3-4652-BE0B-0362C3FF8421}">
      <dgm:prSet/>
      <dgm:spPr/>
      <dgm:t>
        <a:bodyPr/>
        <a:lstStyle/>
        <a:p>
          <a:pPr rtl="1"/>
          <a:endParaRPr lang="fa-IR"/>
        </a:p>
      </dgm:t>
    </dgm:pt>
    <dgm:pt modelId="{10E7828A-CD79-4F7B-8758-04E405475DA6}">
      <dgm:prSet custT="1"/>
      <dgm:spPr/>
      <dgm:t>
        <a:bodyPr/>
        <a:lstStyle/>
        <a:p>
          <a:pPr rtl="1"/>
          <a:r>
            <a:rPr lang="fa-IR" sz="2800" b="1" dirty="0" smtClean="0">
              <a:cs typeface="B Badr" pitchFamily="2" charset="-78"/>
            </a:rPr>
            <a:t>التوبة : 128 لَقَدْ جاءَكُمْ رَسُولٌ مِنْ أَنْفُسِكُمْ عَزيزٌ عَلَيْهِ ما عَنِتُّمْ حَريصٌ عَلَيْكُمْ بِالْمُؤْمِنينَ رَؤُفٌ رَحيم</a:t>
          </a:r>
          <a:endParaRPr lang="fa-IR" sz="2800" b="1" dirty="0">
            <a:cs typeface="B Badr" pitchFamily="2" charset="-78"/>
          </a:endParaRPr>
        </a:p>
      </dgm:t>
    </dgm:pt>
    <dgm:pt modelId="{B8A23CB6-7896-4AEC-9E14-084356A3B39E}" type="parTrans" cxnId="{B5A2ACB9-51C8-4062-BACC-950974EC27C1}">
      <dgm:prSet/>
      <dgm:spPr/>
      <dgm:t>
        <a:bodyPr/>
        <a:lstStyle/>
        <a:p>
          <a:pPr rtl="1"/>
          <a:endParaRPr lang="fa-IR"/>
        </a:p>
      </dgm:t>
    </dgm:pt>
    <dgm:pt modelId="{2078989A-BECC-43B0-B756-B527C50C6EDD}" type="sibTrans" cxnId="{B5A2ACB9-51C8-4062-BACC-950974EC27C1}">
      <dgm:prSet/>
      <dgm:spPr/>
      <dgm:t>
        <a:bodyPr/>
        <a:lstStyle/>
        <a:p>
          <a:pPr rtl="1"/>
          <a:endParaRPr lang="fa-IR"/>
        </a:p>
      </dgm:t>
    </dgm:pt>
    <dgm:pt modelId="{E937B978-549F-49EA-9E8D-CF951EA7365F}">
      <dgm:prSet custT="1"/>
      <dgm:spPr/>
      <dgm:t>
        <a:bodyPr/>
        <a:lstStyle/>
        <a:p>
          <a:pPr rtl="1"/>
          <a:r>
            <a:rPr lang="fa-IR" sz="2800" b="1" dirty="0" smtClean="0">
              <a:cs typeface="B Badr" pitchFamily="2" charset="-78"/>
            </a:rPr>
            <a:t>الأعراف : 62 أُبَلِّغُكُمْ رِسالاتِ رَبِّي وَ أَنْصَحُ لَكُمْ...</a:t>
          </a:r>
          <a:endParaRPr lang="fa-IR" sz="2800" b="1" dirty="0">
            <a:cs typeface="B Badr" pitchFamily="2" charset="-78"/>
          </a:endParaRPr>
        </a:p>
      </dgm:t>
    </dgm:pt>
    <dgm:pt modelId="{1D75DFDD-A5DF-4796-B785-C8D39994396B}" type="parTrans" cxnId="{E2E31519-61E5-4851-B702-04BEC3682670}">
      <dgm:prSet/>
      <dgm:spPr/>
      <dgm:t>
        <a:bodyPr/>
        <a:lstStyle/>
        <a:p>
          <a:pPr rtl="1"/>
          <a:endParaRPr lang="fa-IR"/>
        </a:p>
      </dgm:t>
    </dgm:pt>
    <dgm:pt modelId="{DD53FAD8-97F0-44E7-9B96-6D436B966966}" type="sibTrans" cxnId="{E2E31519-61E5-4851-B702-04BEC3682670}">
      <dgm:prSet/>
      <dgm:spPr/>
      <dgm:t>
        <a:bodyPr/>
        <a:lstStyle/>
        <a:p>
          <a:pPr rtl="1"/>
          <a:endParaRPr lang="fa-IR"/>
        </a:p>
      </dgm:t>
    </dgm:pt>
    <dgm:pt modelId="{B9F0626D-5AB4-4FF6-81DD-AF7E9AD9691F}" type="pres">
      <dgm:prSet presAssocID="{796967A4-A399-4F9A-BA25-9D9CD18489B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2E90F77-E95C-4F32-99CF-1D1E61E1E62D}" type="pres">
      <dgm:prSet presAssocID="{9B0ACED4-CD87-4178-AFD1-FC5E3CBA2BE3}" presName="linNode" presStyleCnt="0"/>
      <dgm:spPr/>
    </dgm:pt>
    <dgm:pt modelId="{4BF15C72-0793-4F9E-B126-7048E3FF1342}" type="pres">
      <dgm:prSet presAssocID="{9B0ACED4-CD87-4178-AFD1-FC5E3CBA2BE3}" presName="parentText" presStyleLbl="node1" presStyleIdx="0" presStyleCnt="2" custScaleX="74065" custLinFactNeighborX="780" custLinFactNeighborY="-169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507B62-B80F-4792-9B30-1F503565AEF7}" type="pres">
      <dgm:prSet presAssocID="{9B0ACED4-CD87-4178-AFD1-FC5E3CBA2BE3}" presName="descendantText" presStyleLbl="alignAccFollowNode1" presStyleIdx="0" presStyleCnt="2" custScaleX="114588" custScaleY="11832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9CA514-5E62-4924-868C-995A9B17820E}" type="pres">
      <dgm:prSet presAssocID="{E5C5D4EC-8C87-4353-99DC-328254E0C2DB}" presName="sp" presStyleCnt="0"/>
      <dgm:spPr/>
    </dgm:pt>
    <dgm:pt modelId="{F8628922-8B77-49FA-9ACA-A8853F536326}" type="pres">
      <dgm:prSet presAssocID="{44B818D7-5377-4225-9793-383B85474B33}" presName="linNode" presStyleCnt="0"/>
      <dgm:spPr/>
    </dgm:pt>
    <dgm:pt modelId="{7D3DCE7B-9445-4C6A-8ADD-B85631C6D629}" type="pres">
      <dgm:prSet presAssocID="{44B818D7-5377-4225-9793-383B85474B33}" presName="parentText" presStyleLbl="node1" presStyleIdx="1" presStyleCnt="2" custScaleX="74065" custScaleY="38132" custLinFactNeighborX="804" custLinFactNeighborY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CAB4C4-08E4-4EC3-B003-75D7F5524300}" type="pres">
      <dgm:prSet presAssocID="{44B818D7-5377-4225-9793-383B85474B33}" presName="descendantText" presStyleLbl="alignAccFollowNode1" presStyleIdx="1" presStyleCnt="2" custScaleX="114588" custScaleY="4730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73DB381-D4E3-4652-BE0B-0362C3FF8421}" srcId="{9B0ACED4-CD87-4178-AFD1-FC5E3CBA2BE3}" destId="{BEA47225-C79A-42E8-B115-46D12257FBBB}" srcOrd="1" destOrd="0" parTransId="{B0A12AF5-07C8-4C53-A008-FB9720F9AB64}" sibTransId="{9D40AA27-E928-4B3E-AAE8-E1BAC3E1C0B8}"/>
    <dgm:cxn modelId="{0705F462-B47E-4B65-81EF-2BBEB22CE1FB}" type="presOf" srcId="{E937B978-549F-49EA-9E8D-CF951EA7365F}" destId="{B5507B62-B80F-4792-9B30-1F503565AEF7}" srcOrd="0" destOrd="3" presId="urn:microsoft.com/office/officeart/2005/8/layout/vList5"/>
    <dgm:cxn modelId="{E86F1CE1-CA59-4431-A13B-BF3C706AF587}" srcId="{44B818D7-5377-4225-9793-383B85474B33}" destId="{5FE2E1C3-137A-4725-890A-E798DD1D4995}" srcOrd="0" destOrd="0" parTransId="{61ACC4BA-341A-41E5-B5BE-B5202880E782}" sibTransId="{D6E46A25-BF55-47BA-8DFF-11EFB79F09A1}"/>
    <dgm:cxn modelId="{CD8FA777-7311-45A7-93BB-9B1C3743E6E9}" type="presOf" srcId="{D6DC0C0D-4982-432A-AC22-4AD7EE7D6BCC}" destId="{B5507B62-B80F-4792-9B30-1F503565AEF7}" srcOrd="0" destOrd="0" presId="urn:microsoft.com/office/officeart/2005/8/layout/vList5"/>
    <dgm:cxn modelId="{0EF1576B-BE69-4554-BE19-D3DE891992AB}" type="presOf" srcId="{796967A4-A399-4F9A-BA25-9D9CD18489B1}" destId="{B9F0626D-5AB4-4FF6-81DD-AF7E9AD9691F}" srcOrd="0" destOrd="0" presId="urn:microsoft.com/office/officeart/2005/8/layout/vList5"/>
    <dgm:cxn modelId="{5DB923AE-40F7-457B-94F1-C9ADB06A1C06}" type="presOf" srcId="{44B818D7-5377-4225-9793-383B85474B33}" destId="{7D3DCE7B-9445-4C6A-8ADD-B85631C6D629}" srcOrd="0" destOrd="0" presId="urn:microsoft.com/office/officeart/2005/8/layout/vList5"/>
    <dgm:cxn modelId="{BF6FDCA5-C972-4740-974A-085A881A2910}" type="presOf" srcId="{9B0ACED4-CD87-4178-AFD1-FC5E3CBA2BE3}" destId="{4BF15C72-0793-4F9E-B126-7048E3FF1342}" srcOrd="0" destOrd="0" presId="urn:microsoft.com/office/officeart/2005/8/layout/vList5"/>
    <dgm:cxn modelId="{8BAF0F29-8358-474B-B245-29D96975A967}" type="presOf" srcId="{10E7828A-CD79-4F7B-8758-04E405475DA6}" destId="{B5507B62-B80F-4792-9B30-1F503565AEF7}" srcOrd="0" destOrd="2" presId="urn:microsoft.com/office/officeart/2005/8/layout/vList5"/>
    <dgm:cxn modelId="{E2E31519-61E5-4851-B702-04BEC3682670}" srcId="{9B0ACED4-CD87-4178-AFD1-FC5E3CBA2BE3}" destId="{E937B978-549F-49EA-9E8D-CF951EA7365F}" srcOrd="3" destOrd="0" parTransId="{1D75DFDD-A5DF-4796-B785-C8D39994396B}" sibTransId="{DD53FAD8-97F0-44E7-9B96-6D436B966966}"/>
    <dgm:cxn modelId="{B5A2ACB9-51C8-4062-BACC-950974EC27C1}" srcId="{9B0ACED4-CD87-4178-AFD1-FC5E3CBA2BE3}" destId="{10E7828A-CD79-4F7B-8758-04E405475DA6}" srcOrd="2" destOrd="0" parTransId="{B8A23CB6-7896-4AEC-9E14-084356A3B39E}" sibTransId="{2078989A-BECC-43B0-B756-B527C50C6EDD}"/>
    <dgm:cxn modelId="{CA74602A-902E-4069-AC45-56725722199A}" srcId="{796967A4-A399-4F9A-BA25-9D9CD18489B1}" destId="{9B0ACED4-CD87-4178-AFD1-FC5E3CBA2BE3}" srcOrd="0" destOrd="0" parTransId="{99C74F64-0D3D-4024-B6E1-37EB760911B5}" sibTransId="{E5C5D4EC-8C87-4353-99DC-328254E0C2DB}"/>
    <dgm:cxn modelId="{D713157E-7FA1-4B62-BE14-796E728A04CC}" type="presOf" srcId="{5FE2E1C3-137A-4725-890A-E798DD1D4995}" destId="{EBCAB4C4-08E4-4EC3-B003-75D7F5524300}" srcOrd="0" destOrd="0" presId="urn:microsoft.com/office/officeart/2005/8/layout/vList5"/>
    <dgm:cxn modelId="{24769A73-0567-46E6-9A7A-64B02639955B}" srcId="{796967A4-A399-4F9A-BA25-9D9CD18489B1}" destId="{44B818D7-5377-4225-9793-383B85474B33}" srcOrd="1" destOrd="0" parTransId="{649B4F01-F970-40E6-A3F1-FC9CE52FD112}" sibTransId="{2A91D48E-F460-4832-B791-5D0EEB0116F8}"/>
    <dgm:cxn modelId="{0B2CAE51-F6F2-4316-B7DA-B3404DBFC804}" type="presOf" srcId="{BEA47225-C79A-42E8-B115-46D12257FBBB}" destId="{B5507B62-B80F-4792-9B30-1F503565AEF7}" srcOrd="0" destOrd="1" presId="urn:microsoft.com/office/officeart/2005/8/layout/vList5"/>
    <dgm:cxn modelId="{3AC8E29C-EBE1-4D60-8DA4-E1D84842DD90}" srcId="{9B0ACED4-CD87-4178-AFD1-FC5E3CBA2BE3}" destId="{D6DC0C0D-4982-432A-AC22-4AD7EE7D6BCC}" srcOrd="0" destOrd="0" parTransId="{5D74C56E-221C-4BE3-8FE6-25C90DA08E6B}" sibTransId="{9C83A71B-EB98-40D1-80AC-9E1B29C9119B}"/>
    <dgm:cxn modelId="{02008255-E4FD-43EB-B6D7-04274697C325}" type="presParOf" srcId="{B9F0626D-5AB4-4FF6-81DD-AF7E9AD9691F}" destId="{B2E90F77-E95C-4F32-99CF-1D1E61E1E62D}" srcOrd="0" destOrd="0" presId="urn:microsoft.com/office/officeart/2005/8/layout/vList5"/>
    <dgm:cxn modelId="{643257C6-0E37-4EFB-BCD3-4EE551F25DD1}" type="presParOf" srcId="{B2E90F77-E95C-4F32-99CF-1D1E61E1E62D}" destId="{4BF15C72-0793-4F9E-B126-7048E3FF1342}" srcOrd="0" destOrd="0" presId="urn:microsoft.com/office/officeart/2005/8/layout/vList5"/>
    <dgm:cxn modelId="{C833F6CE-1D66-4F13-AC84-0E90766D8272}" type="presParOf" srcId="{B2E90F77-E95C-4F32-99CF-1D1E61E1E62D}" destId="{B5507B62-B80F-4792-9B30-1F503565AEF7}" srcOrd="1" destOrd="0" presId="urn:microsoft.com/office/officeart/2005/8/layout/vList5"/>
    <dgm:cxn modelId="{492EAE45-DDB6-4CEB-A535-80E630E0C160}" type="presParOf" srcId="{B9F0626D-5AB4-4FF6-81DD-AF7E9AD9691F}" destId="{E49CA514-5E62-4924-868C-995A9B17820E}" srcOrd="1" destOrd="0" presId="urn:microsoft.com/office/officeart/2005/8/layout/vList5"/>
    <dgm:cxn modelId="{2EE8011F-3663-44F4-8DB2-FDD4547D107B}" type="presParOf" srcId="{B9F0626D-5AB4-4FF6-81DD-AF7E9AD9691F}" destId="{F8628922-8B77-49FA-9ACA-A8853F536326}" srcOrd="2" destOrd="0" presId="urn:microsoft.com/office/officeart/2005/8/layout/vList5"/>
    <dgm:cxn modelId="{ED636CBF-2211-4412-BE27-6C3E19DCD2DD}" type="presParOf" srcId="{F8628922-8B77-49FA-9ACA-A8853F536326}" destId="{7D3DCE7B-9445-4C6A-8ADD-B85631C6D629}" srcOrd="0" destOrd="0" presId="urn:microsoft.com/office/officeart/2005/8/layout/vList5"/>
    <dgm:cxn modelId="{2080FB9E-9B7D-4AA9-9AEA-9CBB42B460AD}" type="presParOf" srcId="{F8628922-8B77-49FA-9ACA-A8853F536326}" destId="{EBCAB4C4-08E4-4EC3-B003-75D7F55243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0073F5-FE92-46F9-AD18-57DFDB8270EF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3F6095EB-7B1D-4B83-B11B-3AC96F6DAC2B}">
      <dgm:prSet phldrT="[Text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66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anNastaliq" pitchFamily="18" charset="0"/>
              <a:cs typeface="B Kourosh" pitchFamily="2" charset="-78"/>
            </a:rPr>
            <a:t>کدام نماز</a:t>
          </a:r>
        </a:p>
      </dgm:t>
    </dgm:pt>
    <dgm:pt modelId="{63142E92-98F8-4FED-9170-114D26D04D3B}" type="parTrans" cxnId="{47BBE335-3470-47CB-85E6-58333D50E364}">
      <dgm:prSet/>
      <dgm:spPr/>
      <dgm:t>
        <a:bodyPr/>
        <a:lstStyle/>
        <a:p>
          <a:pPr rtl="1"/>
          <a:endParaRPr lang="fa-IR"/>
        </a:p>
      </dgm:t>
    </dgm:pt>
    <dgm:pt modelId="{7D8CBB31-834F-43C4-9399-91B8477BB589}" type="sibTrans" cxnId="{47BBE335-3470-47CB-85E6-58333D50E364}">
      <dgm:prSet/>
      <dgm:spPr/>
      <dgm:t>
        <a:bodyPr/>
        <a:lstStyle/>
        <a:p>
          <a:pPr rtl="1"/>
          <a:endParaRPr lang="fa-IR"/>
        </a:p>
      </dgm:t>
    </dgm:pt>
    <dgm:pt modelId="{67B37A5D-BF52-4E66-A51E-91FCAF81A2E9}">
      <dgm:prSet phldrT="[Text]" custT="1"/>
      <dgm:spPr/>
      <dgm:t>
        <a:bodyPr/>
        <a:lstStyle/>
        <a:p>
          <a:pPr rtl="1"/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آگاهی</a:t>
          </a:r>
          <a:endParaRPr lang="fa-IR" sz="4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7554102B-C131-4674-A73D-EE78C9AE437C}" type="parTrans" cxnId="{4769D675-E1CA-4DA1-9ACF-314F29AD6172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7F7D9585-82C1-4391-8BDD-759A42FC781E}" type="sibTrans" cxnId="{4769D675-E1CA-4DA1-9ACF-314F29AD6172}">
      <dgm:prSet/>
      <dgm:spPr/>
      <dgm:t>
        <a:bodyPr/>
        <a:lstStyle/>
        <a:p>
          <a:pPr rtl="1"/>
          <a:endParaRPr lang="fa-IR"/>
        </a:p>
      </dgm:t>
    </dgm:pt>
    <dgm:pt modelId="{BDC160DF-16A5-4F71-B6E9-7F557182C972}">
      <dgm:prSet phldrT="[Text]" custT="1"/>
      <dgm:spPr/>
      <dgm:t>
        <a:bodyPr/>
        <a:lstStyle/>
        <a:p>
          <a:pPr rtl="1"/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مؤثر</a:t>
          </a:r>
          <a:endParaRPr lang="fa-IR" sz="4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0BDBFB4E-7673-4C22-A467-DDF30BFDBF46}" type="parTrans" cxnId="{C38EA7AD-1F07-41B7-BB78-1BE969B63AD5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32BA2088-6828-46D4-8086-40364FEEE089}" type="sibTrans" cxnId="{C38EA7AD-1F07-41B7-BB78-1BE969B63AD5}">
      <dgm:prSet/>
      <dgm:spPr/>
      <dgm:t>
        <a:bodyPr/>
        <a:lstStyle/>
        <a:p>
          <a:pPr rtl="1"/>
          <a:endParaRPr lang="fa-IR"/>
        </a:p>
      </dgm:t>
    </dgm:pt>
    <dgm:pt modelId="{33F1CBC0-01CC-4C62-9632-BF8EF434A874}">
      <dgm:prSet phldrT="[Text]" custT="1"/>
      <dgm:spPr/>
      <dgm:t>
        <a:bodyPr/>
        <a:lstStyle/>
        <a:p>
          <a:pPr rtl="1"/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حضور</a:t>
          </a:r>
          <a:endParaRPr lang="fa-IR" sz="4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82FE83E8-2100-4277-AACE-F132CB9189F0}" type="parTrans" cxnId="{8EA95D97-0445-4478-AC92-90F0F554843D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184BD6EF-46F1-428D-A743-372D9B440736}" type="sibTrans" cxnId="{8EA95D97-0445-4478-AC92-90F0F554843D}">
      <dgm:prSet/>
      <dgm:spPr/>
      <dgm:t>
        <a:bodyPr/>
        <a:lstStyle/>
        <a:p>
          <a:pPr rtl="1"/>
          <a:endParaRPr lang="fa-IR"/>
        </a:p>
      </dgm:t>
    </dgm:pt>
    <dgm:pt modelId="{0ADB888F-C145-44C7-8762-82C708DF559B}">
      <dgm:prSet phldrT="[Text]" custT="1"/>
      <dgm:spPr/>
      <dgm:t>
        <a:bodyPr/>
        <a:lstStyle/>
        <a:p>
          <a:pPr rtl="1"/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اخلاص</a:t>
          </a:r>
          <a:endParaRPr lang="fa-IR" sz="4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7CDB53A8-DBE1-4D54-9A0E-BD0E2EAC0414}" type="parTrans" cxnId="{EABCD0F5-3D03-46D2-8E18-299A03B822EC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6A8993EC-5DE3-41F6-8A05-1A3848B03A59}" type="sibTrans" cxnId="{EABCD0F5-3D03-46D2-8E18-299A03B822EC}">
      <dgm:prSet/>
      <dgm:spPr/>
      <dgm:t>
        <a:bodyPr/>
        <a:lstStyle/>
        <a:p>
          <a:pPr rtl="1"/>
          <a:endParaRPr lang="fa-IR"/>
        </a:p>
      </dgm:t>
    </dgm:pt>
    <dgm:pt modelId="{30CAC35F-EE1B-47DC-8CB4-5BAA716B557B}">
      <dgm:prSet custT="1"/>
      <dgm:spPr/>
      <dgm:t>
        <a:bodyPr/>
        <a:lstStyle/>
        <a:p>
          <a:pPr rtl="1"/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خشوع</a:t>
          </a:r>
          <a:endParaRPr lang="fa-IR" sz="4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AFD622E6-A81F-407D-924D-57388C4DC038}" type="parTrans" cxnId="{925DA7DE-C572-44C4-A00B-E662FC81C2D2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12660C48-715D-44EA-B511-91E9085F4AFC}" type="sibTrans" cxnId="{925DA7DE-C572-44C4-A00B-E662FC81C2D2}">
      <dgm:prSet/>
      <dgm:spPr/>
      <dgm:t>
        <a:bodyPr/>
        <a:lstStyle/>
        <a:p>
          <a:pPr rtl="1"/>
          <a:endParaRPr lang="fa-IR"/>
        </a:p>
      </dgm:t>
    </dgm:pt>
    <dgm:pt modelId="{B59B05C0-10FC-4D88-B8B4-EBE24F17A854}">
      <dgm:prSet custT="1"/>
      <dgm:spPr/>
      <dgm:t>
        <a:bodyPr/>
        <a:lstStyle/>
        <a:p>
          <a:pPr rtl="1"/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مستمر</a:t>
          </a:r>
          <a:endParaRPr lang="fa-IR" sz="4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D88163B2-C823-48EF-841F-AE339921E7C8}" type="parTrans" cxnId="{67C504D0-1FF8-4343-BBFF-CEE2115DCAF0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78A484F2-82BD-458D-9702-A87AB9608859}" type="sibTrans" cxnId="{67C504D0-1FF8-4343-BBFF-CEE2115DCAF0}">
      <dgm:prSet/>
      <dgm:spPr/>
      <dgm:t>
        <a:bodyPr/>
        <a:lstStyle/>
        <a:p>
          <a:pPr rtl="1"/>
          <a:endParaRPr lang="fa-IR"/>
        </a:p>
      </dgm:t>
    </dgm:pt>
    <dgm:pt modelId="{600ECA31-B7FA-4CB3-AD9E-3F830B7A44A6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اول قت</a:t>
          </a:r>
        </a:p>
      </dgm:t>
    </dgm:pt>
    <dgm:pt modelId="{AC22D722-6550-4260-8CC2-95C97F794FCE}" type="parTrans" cxnId="{D8FD7460-6511-4184-AA6F-99F0D7B0E4FB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FDF609D9-2682-403E-8F1C-65A9D88373A7}" type="sibTrans" cxnId="{D8FD7460-6511-4184-AA6F-99F0D7B0E4FB}">
      <dgm:prSet/>
      <dgm:spPr/>
      <dgm:t>
        <a:bodyPr/>
        <a:lstStyle/>
        <a:p>
          <a:pPr rtl="1"/>
          <a:endParaRPr lang="fa-IR"/>
        </a:p>
      </dgm:t>
    </dgm:pt>
    <dgm:pt modelId="{974D44C2-ABE4-48F5-8CAD-489B9FCF38EE}">
      <dgm:prSet custT="1"/>
      <dgm:spPr/>
      <dgm:t>
        <a:bodyPr/>
        <a:lstStyle/>
        <a:p>
          <a:pPr rtl="1"/>
          <a:r>
            <a:rPr lang="fa-IR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جماعت</a:t>
          </a:r>
          <a:endParaRPr lang="fa-IR" sz="48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9B715B4A-AC13-4083-88B4-AF0309D1D700}" type="parTrans" cxnId="{B4201810-6C83-4769-B2D9-0D74AFEABA6F}">
      <dgm:prSet custT="1"/>
      <dgm:spPr/>
      <dgm:t>
        <a:bodyPr/>
        <a:lstStyle/>
        <a:p>
          <a:pPr rtl="1"/>
          <a:endParaRPr lang="fa-IR" sz="2000" b="1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gm:t>
    </dgm:pt>
    <dgm:pt modelId="{D7D0CF50-8BB0-4ECA-BA14-201245114565}" type="sibTrans" cxnId="{B4201810-6C83-4769-B2D9-0D74AFEABA6F}">
      <dgm:prSet/>
      <dgm:spPr/>
      <dgm:t>
        <a:bodyPr/>
        <a:lstStyle/>
        <a:p>
          <a:pPr rtl="1"/>
          <a:endParaRPr lang="fa-IR"/>
        </a:p>
      </dgm:t>
    </dgm:pt>
    <dgm:pt modelId="{F7314E56-E76F-425D-8D24-46D22FE36B62}" type="pres">
      <dgm:prSet presAssocID="{450073F5-FE92-46F9-AD18-57DFDB8270EF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1E7A52E-D04E-409C-999E-5FFE81644E4A}" type="pres">
      <dgm:prSet presAssocID="{3F6095EB-7B1D-4B83-B11B-3AC96F6DAC2B}" presName="centerShape" presStyleLbl="node0" presStyleIdx="0" presStyleCnt="1" custScaleY="187405"/>
      <dgm:spPr/>
      <dgm:t>
        <a:bodyPr/>
        <a:lstStyle/>
        <a:p>
          <a:pPr rtl="1"/>
          <a:endParaRPr lang="fa-IR"/>
        </a:p>
      </dgm:t>
    </dgm:pt>
    <dgm:pt modelId="{6217A7EE-7379-4206-B0EB-96284B4D888B}" type="pres">
      <dgm:prSet presAssocID="{7554102B-C131-4674-A73D-EE78C9AE437C}" presName="parTrans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C574265D-C167-41A7-9BB3-07B5BA86DFF2}" type="pres">
      <dgm:prSet presAssocID="{7554102B-C131-4674-A73D-EE78C9AE437C}" presName="connectorText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1E5B1D9D-07E3-44DB-A166-D99C49173EDB}" type="pres">
      <dgm:prSet presAssocID="{67B37A5D-BF52-4E66-A51E-91FCAF81A2E9}" presName="node" presStyleLbl="node1" presStyleIdx="0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3CFAA8-9CCE-4D71-BD23-9B16AE6E5B30}" type="pres">
      <dgm:prSet presAssocID="{0BDBFB4E-7673-4C22-A467-DDF30BFDBF46}" presName="parTrans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0956D18B-E451-4DB1-99B0-FB83FF9EE123}" type="pres">
      <dgm:prSet presAssocID="{0BDBFB4E-7673-4C22-A467-DDF30BFDBF46}" presName="connectorText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AF29AF4A-EEE1-4F1D-9DBD-6DC30FA8710B}" type="pres">
      <dgm:prSet presAssocID="{BDC160DF-16A5-4F71-B6E9-7F557182C972}" presName="node" presStyleLbl="node1" presStyleIdx="1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14DC46-7702-40D5-B049-63A34789C7C9}" type="pres">
      <dgm:prSet presAssocID="{82FE83E8-2100-4277-AACE-F132CB9189F0}" presName="parTrans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A325A547-50BD-4DB4-81FD-DC1B3C49208C}" type="pres">
      <dgm:prSet presAssocID="{82FE83E8-2100-4277-AACE-F132CB9189F0}" presName="connectorText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B95A5DC4-0D68-4612-A2E6-92B5CD2C9764}" type="pres">
      <dgm:prSet presAssocID="{33F1CBC0-01CC-4C62-9632-BF8EF434A874}" presName="node" presStyleLbl="node1" presStyleIdx="2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BE926D-0502-4332-BD9E-A4947D14B2E5}" type="pres">
      <dgm:prSet presAssocID="{7CDB53A8-DBE1-4D54-9A0E-BD0E2EAC0414}" presName="parTrans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6CD2A0DF-A745-449F-B193-7F0E83CAF8DA}" type="pres">
      <dgm:prSet presAssocID="{7CDB53A8-DBE1-4D54-9A0E-BD0E2EAC0414}" presName="connectorText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AFFED397-3E67-4918-9F63-0B95AB4D4EFE}" type="pres">
      <dgm:prSet presAssocID="{0ADB888F-C145-44C7-8762-82C708DF559B}" presName="node" presStyleLbl="node1" presStyleIdx="3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C27A91-1363-4882-AA2C-E3BF6BA6B302}" type="pres">
      <dgm:prSet presAssocID="{AFD622E6-A81F-407D-924D-57388C4DC038}" presName="parTrans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13218658-CC49-4E2E-ADAB-1595734F9472}" type="pres">
      <dgm:prSet presAssocID="{AFD622E6-A81F-407D-924D-57388C4DC038}" presName="connectorText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BA72DD1A-46EC-4B2B-9ADA-76C1CF38A442}" type="pres">
      <dgm:prSet presAssocID="{30CAC35F-EE1B-47DC-8CB4-5BAA716B557B}" presName="node" presStyleLbl="node1" presStyleIdx="4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C3D230-BDC2-430A-8E84-AF39F5C9288C}" type="pres">
      <dgm:prSet presAssocID="{D88163B2-C823-48EF-841F-AE339921E7C8}" presName="parTrans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1D7AC775-4B55-479B-8713-C7379383B63F}" type="pres">
      <dgm:prSet presAssocID="{D88163B2-C823-48EF-841F-AE339921E7C8}" presName="connectorText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29848451-A2DD-4322-80B3-981006F43BB4}" type="pres">
      <dgm:prSet presAssocID="{B59B05C0-10FC-4D88-B8B4-EBE24F17A854}" presName="node" presStyleLbl="node1" presStyleIdx="5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8646B0-69B1-4C54-B555-1D1C90082D74}" type="pres">
      <dgm:prSet presAssocID="{AC22D722-6550-4260-8CC2-95C97F794FCE}" presName="parTrans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B33ADB9C-CDB2-463A-B348-D8E928DC04C0}" type="pres">
      <dgm:prSet presAssocID="{AC22D722-6550-4260-8CC2-95C97F794FCE}" presName="connectorText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7C98F354-06EC-46C5-857A-FCEA9E862D1B}" type="pres">
      <dgm:prSet presAssocID="{600ECA31-B7FA-4CB3-AD9E-3F830B7A44A6}" presName="node" presStyleLbl="node1" presStyleIdx="6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6BBCF5-A3FC-401E-9775-E2BD72C0E1F9}" type="pres">
      <dgm:prSet presAssocID="{9B715B4A-AC13-4083-88B4-AF0309D1D700}" presName="parTrans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E3EBCDCC-3C7A-4417-B9AA-2B259EB88232}" type="pres">
      <dgm:prSet presAssocID="{9B715B4A-AC13-4083-88B4-AF0309D1D700}" presName="connectorText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4CDD5B59-5DEA-4AA9-B60E-28EBA339754E}" type="pres">
      <dgm:prSet presAssocID="{974D44C2-ABE4-48F5-8CAD-489B9FCF38EE}" presName="node" presStyleLbl="node1" presStyleIdx="7" presStyleCnt="8" custScaleX="159074" custScaleY="924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9CC1DFC-C819-4C24-9405-12CD47A48F31}" type="presOf" srcId="{AC22D722-6550-4260-8CC2-95C97F794FCE}" destId="{298646B0-69B1-4C54-B555-1D1C90082D74}" srcOrd="0" destOrd="0" presId="urn:microsoft.com/office/officeart/2005/8/layout/radial5"/>
    <dgm:cxn modelId="{14962737-87A6-442A-B33E-F288AE40CFBD}" type="presOf" srcId="{450073F5-FE92-46F9-AD18-57DFDB8270EF}" destId="{F7314E56-E76F-425D-8D24-46D22FE36B62}" srcOrd="0" destOrd="0" presId="urn:microsoft.com/office/officeart/2005/8/layout/radial5"/>
    <dgm:cxn modelId="{EA19E175-9576-4320-8A30-DEEFA0C7E1E9}" type="presOf" srcId="{974D44C2-ABE4-48F5-8CAD-489B9FCF38EE}" destId="{4CDD5B59-5DEA-4AA9-B60E-28EBA339754E}" srcOrd="0" destOrd="0" presId="urn:microsoft.com/office/officeart/2005/8/layout/radial5"/>
    <dgm:cxn modelId="{47BBE335-3470-47CB-85E6-58333D50E364}" srcId="{450073F5-FE92-46F9-AD18-57DFDB8270EF}" destId="{3F6095EB-7B1D-4B83-B11B-3AC96F6DAC2B}" srcOrd="0" destOrd="0" parTransId="{63142E92-98F8-4FED-9170-114D26D04D3B}" sibTransId="{7D8CBB31-834F-43C4-9399-91B8477BB589}"/>
    <dgm:cxn modelId="{B4201810-6C83-4769-B2D9-0D74AFEABA6F}" srcId="{3F6095EB-7B1D-4B83-B11B-3AC96F6DAC2B}" destId="{974D44C2-ABE4-48F5-8CAD-489B9FCF38EE}" srcOrd="7" destOrd="0" parTransId="{9B715B4A-AC13-4083-88B4-AF0309D1D700}" sibTransId="{D7D0CF50-8BB0-4ECA-BA14-201245114565}"/>
    <dgm:cxn modelId="{546C6616-F6AF-46C6-B3B0-822135771115}" type="presOf" srcId="{0BDBFB4E-7673-4C22-A467-DDF30BFDBF46}" destId="{5F3CFAA8-9CCE-4D71-BD23-9B16AE6E5B30}" srcOrd="0" destOrd="0" presId="urn:microsoft.com/office/officeart/2005/8/layout/radial5"/>
    <dgm:cxn modelId="{82E06B80-E84C-463D-951C-E63FCBA18378}" type="presOf" srcId="{600ECA31-B7FA-4CB3-AD9E-3F830B7A44A6}" destId="{7C98F354-06EC-46C5-857A-FCEA9E862D1B}" srcOrd="0" destOrd="0" presId="urn:microsoft.com/office/officeart/2005/8/layout/radial5"/>
    <dgm:cxn modelId="{3D0A7D5E-3611-4972-B3F5-22B9155CF643}" type="presOf" srcId="{B59B05C0-10FC-4D88-B8B4-EBE24F17A854}" destId="{29848451-A2DD-4322-80B3-981006F43BB4}" srcOrd="0" destOrd="0" presId="urn:microsoft.com/office/officeart/2005/8/layout/radial5"/>
    <dgm:cxn modelId="{DA9BDD3F-A8F0-4ED0-9CC1-D21E921A9D19}" type="presOf" srcId="{BDC160DF-16A5-4F71-B6E9-7F557182C972}" destId="{AF29AF4A-EEE1-4F1D-9DBD-6DC30FA8710B}" srcOrd="0" destOrd="0" presId="urn:microsoft.com/office/officeart/2005/8/layout/radial5"/>
    <dgm:cxn modelId="{FA66DEF6-EED1-463A-A97C-5A56E412DC88}" type="presOf" srcId="{7554102B-C131-4674-A73D-EE78C9AE437C}" destId="{C574265D-C167-41A7-9BB3-07B5BA86DFF2}" srcOrd="1" destOrd="0" presId="urn:microsoft.com/office/officeart/2005/8/layout/radial5"/>
    <dgm:cxn modelId="{40B90061-F6E5-4947-8BBD-07431EBF9E43}" type="presOf" srcId="{0BDBFB4E-7673-4C22-A467-DDF30BFDBF46}" destId="{0956D18B-E451-4DB1-99B0-FB83FF9EE123}" srcOrd="1" destOrd="0" presId="urn:microsoft.com/office/officeart/2005/8/layout/radial5"/>
    <dgm:cxn modelId="{925DA7DE-C572-44C4-A00B-E662FC81C2D2}" srcId="{3F6095EB-7B1D-4B83-B11B-3AC96F6DAC2B}" destId="{30CAC35F-EE1B-47DC-8CB4-5BAA716B557B}" srcOrd="4" destOrd="0" parTransId="{AFD622E6-A81F-407D-924D-57388C4DC038}" sibTransId="{12660C48-715D-44EA-B511-91E9085F4AFC}"/>
    <dgm:cxn modelId="{8E281D58-5BAC-418E-9754-9F6294CD4253}" type="presOf" srcId="{9B715B4A-AC13-4083-88B4-AF0309D1D700}" destId="{E3EBCDCC-3C7A-4417-B9AA-2B259EB88232}" srcOrd="1" destOrd="0" presId="urn:microsoft.com/office/officeart/2005/8/layout/radial5"/>
    <dgm:cxn modelId="{804A8293-C03F-4703-A132-6104D28F00ED}" type="presOf" srcId="{33F1CBC0-01CC-4C62-9632-BF8EF434A874}" destId="{B95A5DC4-0D68-4612-A2E6-92B5CD2C9764}" srcOrd="0" destOrd="0" presId="urn:microsoft.com/office/officeart/2005/8/layout/radial5"/>
    <dgm:cxn modelId="{EABCD0F5-3D03-46D2-8E18-299A03B822EC}" srcId="{3F6095EB-7B1D-4B83-B11B-3AC96F6DAC2B}" destId="{0ADB888F-C145-44C7-8762-82C708DF559B}" srcOrd="3" destOrd="0" parTransId="{7CDB53A8-DBE1-4D54-9A0E-BD0E2EAC0414}" sibTransId="{6A8993EC-5DE3-41F6-8A05-1A3848B03A59}"/>
    <dgm:cxn modelId="{B4BBD104-336B-42F3-82A5-FCF7AB70B4B4}" type="presOf" srcId="{D88163B2-C823-48EF-841F-AE339921E7C8}" destId="{4DC3D230-BDC2-430A-8E84-AF39F5C9288C}" srcOrd="0" destOrd="0" presId="urn:microsoft.com/office/officeart/2005/8/layout/radial5"/>
    <dgm:cxn modelId="{8EA95D97-0445-4478-AC92-90F0F554843D}" srcId="{3F6095EB-7B1D-4B83-B11B-3AC96F6DAC2B}" destId="{33F1CBC0-01CC-4C62-9632-BF8EF434A874}" srcOrd="2" destOrd="0" parTransId="{82FE83E8-2100-4277-AACE-F132CB9189F0}" sibTransId="{184BD6EF-46F1-428D-A743-372D9B440736}"/>
    <dgm:cxn modelId="{DC7488BA-F798-4C05-80F5-0877FE773358}" type="presOf" srcId="{9B715B4A-AC13-4083-88B4-AF0309D1D700}" destId="{7E6BBCF5-A3FC-401E-9775-E2BD72C0E1F9}" srcOrd="0" destOrd="0" presId="urn:microsoft.com/office/officeart/2005/8/layout/radial5"/>
    <dgm:cxn modelId="{9300006F-2B83-41BB-B67B-2A549A67FA61}" type="presOf" srcId="{D88163B2-C823-48EF-841F-AE339921E7C8}" destId="{1D7AC775-4B55-479B-8713-C7379383B63F}" srcOrd="1" destOrd="0" presId="urn:microsoft.com/office/officeart/2005/8/layout/radial5"/>
    <dgm:cxn modelId="{BC6B056E-8F5E-4552-87FE-4A2FE626AA3A}" type="presOf" srcId="{30CAC35F-EE1B-47DC-8CB4-5BAA716B557B}" destId="{BA72DD1A-46EC-4B2B-9ADA-76C1CF38A442}" srcOrd="0" destOrd="0" presId="urn:microsoft.com/office/officeart/2005/8/layout/radial5"/>
    <dgm:cxn modelId="{D90A1CD8-9BE9-4B28-8161-252C63CCC0DF}" type="presOf" srcId="{82FE83E8-2100-4277-AACE-F132CB9189F0}" destId="{A325A547-50BD-4DB4-81FD-DC1B3C49208C}" srcOrd="1" destOrd="0" presId="urn:microsoft.com/office/officeart/2005/8/layout/radial5"/>
    <dgm:cxn modelId="{4769D675-E1CA-4DA1-9ACF-314F29AD6172}" srcId="{3F6095EB-7B1D-4B83-B11B-3AC96F6DAC2B}" destId="{67B37A5D-BF52-4E66-A51E-91FCAF81A2E9}" srcOrd="0" destOrd="0" parTransId="{7554102B-C131-4674-A73D-EE78C9AE437C}" sibTransId="{7F7D9585-82C1-4391-8BDD-759A42FC781E}"/>
    <dgm:cxn modelId="{5AD79FC7-CA0C-42EC-BC07-E6BB971D4E49}" type="presOf" srcId="{AFD622E6-A81F-407D-924D-57388C4DC038}" destId="{90C27A91-1363-4882-AA2C-E3BF6BA6B302}" srcOrd="0" destOrd="0" presId="urn:microsoft.com/office/officeart/2005/8/layout/radial5"/>
    <dgm:cxn modelId="{77DE2418-D096-430E-8036-6FD76F3FB5C7}" type="presOf" srcId="{0ADB888F-C145-44C7-8762-82C708DF559B}" destId="{AFFED397-3E67-4918-9F63-0B95AB4D4EFE}" srcOrd="0" destOrd="0" presId="urn:microsoft.com/office/officeart/2005/8/layout/radial5"/>
    <dgm:cxn modelId="{D8FD7460-6511-4184-AA6F-99F0D7B0E4FB}" srcId="{3F6095EB-7B1D-4B83-B11B-3AC96F6DAC2B}" destId="{600ECA31-B7FA-4CB3-AD9E-3F830B7A44A6}" srcOrd="6" destOrd="0" parTransId="{AC22D722-6550-4260-8CC2-95C97F794FCE}" sibTransId="{FDF609D9-2682-403E-8F1C-65A9D88373A7}"/>
    <dgm:cxn modelId="{8CC59C70-527B-4C29-88EE-5ED31724EC88}" type="presOf" srcId="{7CDB53A8-DBE1-4D54-9A0E-BD0E2EAC0414}" destId="{6CD2A0DF-A745-449F-B193-7F0E83CAF8DA}" srcOrd="1" destOrd="0" presId="urn:microsoft.com/office/officeart/2005/8/layout/radial5"/>
    <dgm:cxn modelId="{8600CA00-614D-4280-A5CE-CE2FB49B0821}" type="presOf" srcId="{82FE83E8-2100-4277-AACE-F132CB9189F0}" destId="{BB14DC46-7702-40D5-B049-63A34789C7C9}" srcOrd="0" destOrd="0" presId="urn:microsoft.com/office/officeart/2005/8/layout/radial5"/>
    <dgm:cxn modelId="{0C54351A-2D8A-4334-8613-CAABB4D72799}" type="presOf" srcId="{7554102B-C131-4674-A73D-EE78C9AE437C}" destId="{6217A7EE-7379-4206-B0EB-96284B4D888B}" srcOrd="0" destOrd="0" presId="urn:microsoft.com/office/officeart/2005/8/layout/radial5"/>
    <dgm:cxn modelId="{67C504D0-1FF8-4343-BBFF-CEE2115DCAF0}" srcId="{3F6095EB-7B1D-4B83-B11B-3AC96F6DAC2B}" destId="{B59B05C0-10FC-4D88-B8B4-EBE24F17A854}" srcOrd="5" destOrd="0" parTransId="{D88163B2-C823-48EF-841F-AE339921E7C8}" sibTransId="{78A484F2-82BD-458D-9702-A87AB9608859}"/>
    <dgm:cxn modelId="{C38EA7AD-1F07-41B7-BB78-1BE969B63AD5}" srcId="{3F6095EB-7B1D-4B83-B11B-3AC96F6DAC2B}" destId="{BDC160DF-16A5-4F71-B6E9-7F557182C972}" srcOrd="1" destOrd="0" parTransId="{0BDBFB4E-7673-4C22-A467-DDF30BFDBF46}" sibTransId="{32BA2088-6828-46D4-8086-40364FEEE089}"/>
    <dgm:cxn modelId="{76AECEEF-E718-48FB-9280-61C0F0BDA944}" type="presOf" srcId="{67B37A5D-BF52-4E66-A51E-91FCAF81A2E9}" destId="{1E5B1D9D-07E3-44DB-A166-D99C49173EDB}" srcOrd="0" destOrd="0" presId="urn:microsoft.com/office/officeart/2005/8/layout/radial5"/>
    <dgm:cxn modelId="{CDF71DF3-41CC-429A-B3BA-CA40D07A11FB}" type="presOf" srcId="{3F6095EB-7B1D-4B83-B11B-3AC96F6DAC2B}" destId="{81E7A52E-D04E-409C-999E-5FFE81644E4A}" srcOrd="0" destOrd="0" presId="urn:microsoft.com/office/officeart/2005/8/layout/radial5"/>
    <dgm:cxn modelId="{6F9C08C9-3B4F-47FD-A139-DF8A6DB2F340}" type="presOf" srcId="{7CDB53A8-DBE1-4D54-9A0E-BD0E2EAC0414}" destId="{6CBE926D-0502-4332-BD9E-A4947D14B2E5}" srcOrd="0" destOrd="0" presId="urn:microsoft.com/office/officeart/2005/8/layout/radial5"/>
    <dgm:cxn modelId="{B43C0E89-90C1-414F-A361-44211EE98568}" type="presOf" srcId="{AC22D722-6550-4260-8CC2-95C97F794FCE}" destId="{B33ADB9C-CDB2-463A-B348-D8E928DC04C0}" srcOrd="1" destOrd="0" presId="urn:microsoft.com/office/officeart/2005/8/layout/radial5"/>
    <dgm:cxn modelId="{186B1E78-60FE-4F39-AF17-C99448E14E53}" type="presOf" srcId="{AFD622E6-A81F-407D-924D-57388C4DC038}" destId="{13218658-CC49-4E2E-ADAB-1595734F9472}" srcOrd="1" destOrd="0" presId="urn:microsoft.com/office/officeart/2005/8/layout/radial5"/>
    <dgm:cxn modelId="{6ACE3D8E-28B9-4097-91CE-1509D7D374AA}" type="presParOf" srcId="{F7314E56-E76F-425D-8D24-46D22FE36B62}" destId="{81E7A52E-D04E-409C-999E-5FFE81644E4A}" srcOrd="0" destOrd="0" presId="urn:microsoft.com/office/officeart/2005/8/layout/radial5"/>
    <dgm:cxn modelId="{BB837BE4-3F0B-440A-9986-D021574C684F}" type="presParOf" srcId="{F7314E56-E76F-425D-8D24-46D22FE36B62}" destId="{6217A7EE-7379-4206-B0EB-96284B4D888B}" srcOrd="1" destOrd="0" presId="urn:microsoft.com/office/officeart/2005/8/layout/radial5"/>
    <dgm:cxn modelId="{2CFF9F69-1F65-472E-8A42-8AAEFD7E7BE5}" type="presParOf" srcId="{6217A7EE-7379-4206-B0EB-96284B4D888B}" destId="{C574265D-C167-41A7-9BB3-07B5BA86DFF2}" srcOrd="0" destOrd="0" presId="urn:microsoft.com/office/officeart/2005/8/layout/radial5"/>
    <dgm:cxn modelId="{A427EFD9-0866-45C6-B448-D0514E42981E}" type="presParOf" srcId="{F7314E56-E76F-425D-8D24-46D22FE36B62}" destId="{1E5B1D9D-07E3-44DB-A166-D99C49173EDB}" srcOrd="2" destOrd="0" presId="urn:microsoft.com/office/officeart/2005/8/layout/radial5"/>
    <dgm:cxn modelId="{3BB770E0-4C8A-4D3D-B3DD-898AA3F0B976}" type="presParOf" srcId="{F7314E56-E76F-425D-8D24-46D22FE36B62}" destId="{5F3CFAA8-9CCE-4D71-BD23-9B16AE6E5B30}" srcOrd="3" destOrd="0" presId="urn:microsoft.com/office/officeart/2005/8/layout/radial5"/>
    <dgm:cxn modelId="{E636DA86-D831-4A07-8F78-966640AF26EA}" type="presParOf" srcId="{5F3CFAA8-9CCE-4D71-BD23-9B16AE6E5B30}" destId="{0956D18B-E451-4DB1-99B0-FB83FF9EE123}" srcOrd="0" destOrd="0" presId="urn:microsoft.com/office/officeart/2005/8/layout/radial5"/>
    <dgm:cxn modelId="{49E5529D-EFFF-43E7-BFAA-BA40C2A4E973}" type="presParOf" srcId="{F7314E56-E76F-425D-8D24-46D22FE36B62}" destId="{AF29AF4A-EEE1-4F1D-9DBD-6DC30FA8710B}" srcOrd="4" destOrd="0" presId="urn:microsoft.com/office/officeart/2005/8/layout/radial5"/>
    <dgm:cxn modelId="{77881206-C5A1-430E-9902-E80501CADEE9}" type="presParOf" srcId="{F7314E56-E76F-425D-8D24-46D22FE36B62}" destId="{BB14DC46-7702-40D5-B049-63A34789C7C9}" srcOrd="5" destOrd="0" presId="urn:microsoft.com/office/officeart/2005/8/layout/radial5"/>
    <dgm:cxn modelId="{18680E94-8583-4165-839E-16AF14622646}" type="presParOf" srcId="{BB14DC46-7702-40D5-B049-63A34789C7C9}" destId="{A325A547-50BD-4DB4-81FD-DC1B3C49208C}" srcOrd="0" destOrd="0" presId="urn:microsoft.com/office/officeart/2005/8/layout/radial5"/>
    <dgm:cxn modelId="{972273B7-A068-4120-80F0-74C316E27DCA}" type="presParOf" srcId="{F7314E56-E76F-425D-8D24-46D22FE36B62}" destId="{B95A5DC4-0D68-4612-A2E6-92B5CD2C9764}" srcOrd="6" destOrd="0" presId="urn:microsoft.com/office/officeart/2005/8/layout/radial5"/>
    <dgm:cxn modelId="{BBCD02A6-33E1-4C10-9787-1DA1BBA1F117}" type="presParOf" srcId="{F7314E56-E76F-425D-8D24-46D22FE36B62}" destId="{6CBE926D-0502-4332-BD9E-A4947D14B2E5}" srcOrd="7" destOrd="0" presId="urn:microsoft.com/office/officeart/2005/8/layout/radial5"/>
    <dgm:cxn modelId="{5CC52CEC-66E2-495F-B005-F66E827ACB47}" type="presParOf" srcId="{6CBE926D-0502-4332-BD9E-A4947D14B2E5}" destId="{6CD2A0DF-A745-449F-B193-7F0E83CAF8DA}" srcOrd="0" destOrd="0" presId="urn:microsoft.com/office/officeart/2005/8/layout/radial5"/>
    <dgm:cxn modelId="{B3DBCAFE-F135-473B-A344-9D2B32E2D37D}" type="presParOf" srcId="{F7314E56-E76F-425D-8D24-46D22FE36B62}" destId="{AFFED397-3E67-4918-9F63-0B95AB4D4EFE}" srcOrd="8" destOrd="0" presId="urn:microsoft.com/office/officeart/2005/8/layout/radial5"/>
    <dgm:cxn modelId="{6A2DD162-95D3-44D7-B6E0-2E33EF78FC05}" type="presParOf" srcId="{F7314E56-E76F-425D-8D24-46D22FE36B62}" destId="{90C27A91-1363-4882-AA2C-E3BF6BA6B302}" srcOrd="9" destOrd="0" presId="urn:microsoft.com/office/officeart/2005/8/layout/radial5"/>
    <dgm:cxn modelId="{39A41507-9B64-4B5C-B5AD-82F096EAE584}" type="presParOf" srcId="{90C27A91-1363-4882-AA2C-E3BF6BA6B302}" destId="{13218658-CC49-4E2E-ADAB-1595734F9472}" srcOrd="0" destOrd="0" presId="urn:microsoft.com/office/officeart/2005/8/layout/radial5"/>
    <dgm:cxn modelId="{B76E98B9-74BD-4C3B-8635-A360699CFF26}" type="presParOf" srcId="{F7314E56-E76F-425D-8D24-46D22FE36B62}" destId="{BA72DD1A-46EC-4B2B-9ADA-76C1CF38A442}" srcOrd="10" destOrd="0" presId="urn:microsoft.com/office/officeart/2005/8/layout/radial5"/>
    <dgm:cxn modelId="{1607FD36-6AEE-47FD-9ECC-899D861F40D4}" type="presParOf" srcId="{F7314E56-E76F-425D-8D24-46D22FE36B62}" destId="{4DC3D230-BDC2-430A-8E84-AF39F5C9288C}" srcOrd="11" destOrd="0" presId="urn:microsoft.com/office/officeart/2005/8/layout/radial5"/>
    <dgm:cxn modelId="{98E80372-9C60-4D17-BF01-EC1B9E10CEDA}" type="presParOf" srcId="{4DC3D230-BDC2-430A-8E84-AF39F5C9288C}" destId="{1D7AC775-4B55-479B-8713-C7379383B63F}" srcOrd="0" destOrd="0" presId="urn:microsoft.com/office/officeart/2005/8/layout/radial5"/>
    <dgm:cxn modelId="{650D154E-0153-4CFE-8755-78848773BBC0}" type="presParOf" srcId="{F7314E56-E76F-425D-8D24-46D22FE36B62}" destId="{29848451-A2DD-4322-80B3-981006F43BB4}" srcOrd="12" destOrd="0" presId="urn:microsoft.com/office/officeart/2005/8/layout/radial5"/>
    <dgm:cxn modelId="{FC32C884-D342-46D1-9733-6CD84E17D57C}" type="presParOf" srcId="{F7314E56-E76F-425D-8D24-46D22FE36B62}" destId="{298646B0-69B1-4C54-B555-1D1C90082D74}" srcOrd="13" destOrd="0" presId="urn:microsoft.com/office/officeart/2005/8/layout/radial5"/>
    <dgm:cxn modelId="{F7838ECF-6ABB-4226-B158-CFBA56E65E09}" type="presParOf" srcId="{298646B0-69B1-4C54-B555-1D1C90082D74}" destId="{B33ADB9C-CDB2-463A-B348-D8E928DC04C0}" srcOrd="0" destOrd="0" presId="urn:microsoft.com/office/officeart/2005/8/layout/radial5"/>
    <dgm:cxn modelId="{5B76BDE0-91F0-44F0-8C7F-6574BFB16FC3}" type="presParOf" srcId="{F7314E56-E76F-425D-8D24-46D22FE36B62}" destId="{7C98F354-06EC-46C5-857A-FCEA9E862D1B}" srcOrd="14" destOrd="0" presId="urn:microsoft.com/office/officeart/2005/8/layout/radial5"/>
    <dgm:cxn modelId="{AEE6446F-EAC9-458C-BC53-EEDF34E876F1}" type="presParOf" srcId="{F7314E56-E76F-425D-8D24-46D22FE36B62}" destId="{7E6BBCF5-A3FC-401E-9775-E2BD72C0E1F9}" srcOrd="15" destOrd="0" presId="urn:microsoft.com/office/officeart/2005/8/layout/radial5"/>
    <dgm:cxn modelId="{7900E019-055C-49FE-A192-85748D97C48F}" type="presParOf" srcId="{7E6BBCF5-A3FC-401E-9775-E2BD72C0E1F9}" destId="{E3EBCDCC-3C7A-4417-B9AA-2B259EB88232}" srcOrd="0" destOrd="0" presId="urn:microsoft.com/office/officeart/2005/8/layout/radial5"/>
    <dgm:cxn modelId="{81EE3357-E69C-4A89-8550-F54CA7E6BB63}" type="presParOf" srcId="{F7314E56-E76F-425D-8D24-46D22FE36B62}" destId="{4CDD5B59-5DEA-4AA9-B60E-28EBA339754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C629F8-BE67-4D4B-8D1C-8793EE3EB44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A234F5B-92DE-489F-B153-B507BCBB2996}">
      <dgm:prSet phldrT="[Text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</dgm:spPr>
      <dgm:t>
        <a:bodyPr/>
        <a:lstStyle/>
        <a:p>
          <a:pPr rtl="1"/>
          <a:r>
            <a:rPr lang="fa-IR" dirty="0" smtClean="0"/>
            <a:t>سه حوزه انسان</a:t>
          </a:r>
          <a:endParaRPr lang="fa-IR" dirty="0"/>
        </a:p>
      </dgm:t>
    </dgm:pt>
    <dgm:pt modelId="{8F5DBE35-35F5-4D99-8A31-18D2F8A8328D}" type="parTrans" cxnId="{F073B60F-1947-4F84-A73A-EF012EBB335F}">
      <dgm:prSet/>
      <dgm:spPr/>
      <dgm:t>
        <a:bodyPr/>
        <a:lstStyle/>
        <a:p>
          <a:pPr rtl="1"/>
          <a:endParaRPr lang="fa-IR"/>
        </a:p>
      </dgm:t>
    </dgm:pt>
    <dgm:pt modelId="{49F3DF44-2B52-435C-8766-5FBE0AAFE215}" type="sibTrans" cxnId="{F073B60F-1947-4F84-A73A-EF012EBB335F}">
      <dgm:prSet/>
      <dgm:spPr/>
      <dgm:t>
        <a:bodyPr/>
        <a:lstStyle/>
        <a:p>
          <a:pPr rtl="1"/>
          <a:endParaRPr lang="fa-IR"/>
        </a:p>
      </dgm:t>
    </dgm:pt>
    <dgm:pt modelId="{77EAFA12-1735-4878-BBE0-B7AE48C07BD9}">
      <dgm:prSet phldrT="[Text]" custT="1"/>
      <dgm:spPr>
        <a:gradFill rotWithShape="0">
          <a:gsLst>
            <a:gs pos="50000">
              <a:srgbClr val="FFFFFF"/>
            </a:gs>
            <a:gs pos="4587">
              <a:srgbClr val="A2A2A2"/>
            </a:gs>
            <a:gs pos="23000">
              <a:srgbClr val="1F1F1F"/>
            </a:gs>
            <a:gs pos="16000">
              <a:srgbClr val="FFFFFF"/>
            </a:gs>
            <a:gs pos="38000">
              <a:srgbClr val="636363"/>
            </a:gs>
            <a:gs pos="53000">
              <a:srgbClr val="CFCFCF"/>
            </a:gs>
            <a:gs pos="46000">
              <a:srgbClr val="CFCFCF"/>
            </a:gs>
            <a:gs pos="72000">
              <a:srgbClr val="1F1F1F"/>
            </a:gs>
            <a:gs pos="83000">
              <a:srgbClr val="FFFFFF"/>
            </a:gs>
            <a:gs pos="100000">
              <a:srgbClr val="7F7F7F"/>
            </a:gs>
          </a:gsLst>
          <a:lin ang="16200000" scaled="0"/>
        </a:gradFill>
      </dgm:spPr>
      <dgm:t>
        <a:bodyPr/>
        <a:lstStyle/>
        <a:p>
          <a:pPr rtl="1"/>
          <a:r>
            <a:rPr lang="fa-IR" sz="3600" dirty="0" smtClean="0"/>
            <a:t>مغز</a:t>
          </a:r>
        </a:p>
        <a:p>
          <a:pPr rtl="1"/>
          <a:r>
            <a:rPr lang="fa-IR" sz="3600" dirty="0" smtClean="0"/>
            <a:t>عقل</a:t>
          </a:r>
          <a:endParaRPr lang="fa-IR" sz="3600" dirty="0"/>
        </a:p>
      </dgm:t>
    </dgm:pt>
    <dgm:pt modelId="{C2DC7427-8D41-4CD5-9C81-CF6D3165E5FC}" type="parTrans" cxnId="{2760ABBC-941C-4614-A34B-BD53F9FF863E}">
      <dgm:prSet/>
      <dgm:spPr/>
      <dgm:t>
        <a:bodyPr/>
        <a:lstStyle/>
        <a:p>
          <a:pPr rtl="1"/>
          <a:endParaRPr lang="fa-IR"/>
        </a:p>
      </dgm:t>
    </dgm:pt>
    <dgm:pt modelId="{C13799FB-C061-4383-B687-819755842D86}" type="sibTrans" cxnId="{2760ABBC-941C-4614-A34B-BD53F9FF863E}">
      <dgm:prSet/>
      <dgm:spPr/>
      <dgm:t>
        <a:bodyPr/>
        <a:lstStyle/>
        <a:p>
          <a:pPr rtl="1"/>
          <a:endParaRPr lang="fa-IR"/>
        </a:p>
      </dgm:t>
    </dgm:pt>
    <dgm:pt modelId="{3457D123-F1EA-43FD-BCFC-7E893389D118}">
      <dgm:prSet phldrT="[Text]" custT="1"/>
      <dgm:spPr>
        <a:gradFill rotWithShape="0">
          <a:gsLst>
            <a:gs pos="100000">
              <a:srgbClr val="00B050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</dgm:spPr>
      <dgm:t>
        <a:bodyPr/>
        <a:lstStyle/>
        <a:p>
          <a:pPr rtl="1"/>
          <a:r>
            <a:rPr lang="fa-IR" sz="3600" dirty="0" smtClean="0"/>
            <a:t>قلب</a:t>
          </a:r>
        </a:p>
        <a:p>
          <a:pPr rtl="1"/>
          <a:r>
            <a:rPr lang="fa-IR" sz="3600" dirty="0" smtClean="0"/>
            <a:t>انگیزه </a:t>
          </a:r>
        </a:p>
        <a:p>
          <a:pPr rtl="1"/>
          <a:r>
            <a:rPr lang="fa-IR" sz="3600" dirty="0" smtClean="0"/>
            <a:t>احساس</a:t>
          </a:r>
          <a:endParaRPr lang="fa-IR" sz="3600" dirty="0"/>
        </a:p>
      </dgm:t>
    </dgm:pt>
    <dgm:pt modelId="{D1F3CE28-2F81-4C9F-A80B-4F6C0809C3B5}" type="parTrans" cxnId="{3A994B47-AD12-487D-8884-F1F7D7FAEC7F}">
      <dgm:prSet/>
      <dgm:spPr/>
      <dgm:t>
        <a:bodyPr/>
        <a:lstStyle/>
        <a:p>
          <a:pPr rtl="1"/>
          <a:endParaRPr lang="fa-IR"/>
        </a:p>
      </dgm:t>
    </dgm:pt>
    <dgm:pt modelId="{E776FF6F-695B-4105-95EE-BF678F63A400}" type="sibTrans" cxnId="{3A994B47-AD12-487D-8884-F1F7D7FAEC7F}">
      <dgm:prSet/>
      <dgm:spPr/>
      <dgm:t>
        <a:bodyPr/>
        <a:lstStyle/>
        <a:p>
          <a:pPr rtl="1"/>
          <a:endParaRPr lang="fa-IR"/>
        </a:p>
      </dgm:t>
    </dgm:pt>
    <dgm:pt modelId="{D565E67E-74F2-427A-8C3D-087413F30EA6}">
      <dgm:prSet phldrT="[Text]"/>
      <dgm:spPr>
        <a:gradFill rotWithShape="0">
          <a:gsLst>
            <a:gs pos="20000">
              <a:srgbClr val="FF9900"/>
            </a:gs>
            <a:gs pos="51000">
              <a:srgbClr val="FEE7F2"/>
            </a:gs>
            <a:gs pos="39000">
              <a:srgbClr val="FAC77D"/>
            </a:gs>
            <a:gs pos="60000">
              <a:srgbClr val="FBA97D"/>
            </a:gs>
            <a:gs pos="95000">
              <a:srgbClr val="FBD49C"/>
            </a:gs>
            <a:gs pos="86000">
              <a:srgbClr val="FFC000"/>
            </a:gs>
          </a:gsLst>
          <a:lin ang="16200000" scaled="0"/>
        </a:gradFill>
      </dgm:spPr>
      <dgm:t>
        <a:bodyPr/>
        <a:lstStyle/>
        <a:p>
          <a:pPr rtl="1"/>
          <a:r>
            <a:rPr lang="fa-IR" dirty="0" smtClean="0"/>
            <a:t>اعضا</a:t>
          </a:r>
        </a:p>
        <a:p>
          <a:pPr rtl="1"/>
          <a:r>
            <a:rPr lang="fa-IR" dirty="0" smtClean="0"/>
            <a:t>رفتار</a:t>
          </a:r>
          <a:endParaRPr lang="fa-IR" dirty="0"/>
        </a:p>
      </dgm:t>
    </dgm:pt>
    <dgm:pt modelId="{9ECC7015-8676-4EBC-A0F7-E4CF2614AE4A}" type="parTrans" cxnId="{291C205B-9C37-4634-ACF3-D061C8C7D318}">
      <dgm:prSet/>
      <dgm:spPr/>
      <dgm:t>
        <a:bodyPr/>
        <a:lstStyle/>
        <a:p>
          <a:pPr rtl="1"/>
          <a:endParaRPr lang="fa-IR"/>
        </a:p>
      </dgm:t>
    </dgm:pt>
    <dgm:pt modelId="{4B01B823-4160-49BD-A49D-0C8EC07C8276}" type="sibTrans" cxnId="{291C205B-9C37-4634-ACF3-D061C8C7D318}">
      <dgm:prSet/>
      <dgm:spPr/>
      <dgm:t>
        <a:bodyPr/>
        <a:lstStyle/>
        <a:p>
          <a:pPr rtl="1"/>
          <a:endParaRPr lang="fa-IR"/>
        </a:p>
      </dgm:t>
    </dgm:pt>
    <dgm:pt modelId="{F6ED3BD8-7B03-4B9E-936D-F91CE4248417}" type="pres">
      <dgm:prSet presAssocID="{85C629F8-BE67-4D4B-8D1C-8793EE3EB4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F7E1DBC-A36F-472F-948F-57E6A725FFC2}" type="pres">
      <dgm:prSet presAssocID="{EA234F5B-92DE-489F-B153-B507BCBB2996}" presName="root1" presStyleCnt="0"/>
      <dgm:spPr/>
    </dgm:pt>
    <dgm:pt modelId="{144CACBF-6B1E-43C4-B5A5-561861882241}" type="pres">
      <dgm:prSet presAssocID="{EA234F5B-92DE-489F-B153-B507BCBB29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78AB9E-F61D-457B-AD56-6D262E02076C}" type="pres">
      <dgm:prSet presAssocID="{EA234F5B-92DE-489F-B153-B507BCBB2996}" presName="level2hierChild" presStyleCnt="0"/>
      <dgm:spPr/>
    </dgm:pt>
    <dgm:pt modelId="{2CC08AE1-A193-4363-9CFD-C35731FBB3E8}" type="pres">
      <dgm:prSet presAssocID="{C2DC7427-8D41-4CD5-9C81-CF6D3165E5FC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E1DC9887-ACF5-4E25-B31A-2A288A870D6C}" type="pres">
      <dgm:prSet presAssocID="{C2DC7427-8D41-4CD5-9C81-CF6D3165E5FC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8E56E6A-2954-48AE-B21B-BDE0E807CC2A}" type="pres">
      <dgm:prSet presAssocID="{77EAFA12-1735-4878-BBE0-B7AE48C07BD9}" presName="root2" presStyleCnt="0"/>
      <dgm:spPr/>
    </dgm:pt>
    <dgm:pt modelId="{D125FCD6-8BC3-4804-A3CC-EE2B3902072A}" type="pres">
      <dgm:prSet presAssocID="{77EAFA12-1735-4878-BBE0-B7AE48C07BD9}" presName="LevelTwoTextNode" presStyleLbl="node2" presStyleIdx="0" presStyleCnt="3" custScaleY="328740" custLinFactY="-200000" custLinFactNeighborY="-2803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4393F1-6D46-42EA-980B-589D59BBB744}" type="pres">
      <dgm:prSet presAssocID="{77EAFA12-1735-4878-BBE0-B7AE48C07BD9}" presName="level3hierChild" presStyleCnt="0"/>
      <dgm:spPr/>
    </dgm:pt>
    <dgm:pt modelId="{EA3F126B-3158-43A3-81BD-3CEDBD6C3647}" type="pres">
      <dgm:prSet presAssocID="{D1F3CE28-2F81-4C9F-A80B-4F6C0809C3B5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7DB2B233-9ED6-4C4F-B4DA-4865F898C90E}" type="pres">
      <dgm:prSet presAssocID="{D1F3CE28-2F81-4C9F-A80B-4F6C0809C3B5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A5D5BAC-669E-4BB3-860A-2E62EFEB1BC7}" type="pres">
      <dgm:prSet presAssocID="{3457D123-F1EA-43FD-BCFC-7E893389D118}" presName="root2" presStyleCnt="0"/>
      <dgm:spPr/>
    </dgm:pt>
    <dgm:pt modelId="{200CBEC4-919A-499D-BB09-8124D4605F4D}" type="pres">
      <dgm:prSet presAssocID="{3457D123-F1EA-43FD-BCFC-7E893389D118}" presName="LevelTwoTextNode" presStyleLbl="node2" presStyleIdx="1" presStyleCnt="3" custScaleY="3287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490EC9-F673-466E-B5D2-8DD5F3A86B79}" type="pres">
      <dgm:prSet presAssocID="{3457D123-F1EA-43FD-BCFC-7E893389D118}" presName="level3hierChild" presStyleCnt="0"/>
      <dgm:spPr/>
    </dgm:pt>
    <dgm:pt modelId="{2863B775-EEBB-4BCA-BCCD-4A8D934774E6}" type="pres">
      <dgm:prSet presAssocID="{9ECC7015-8676-4EBC-A0F7-E4CF2614AE4A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44A7D68-1B56-4EBE-84D2-FC76753E6006}" type="pres">
      <dgm:prSet presAssocID="{9ECC7015-8676-4EBC-A0F7-E4CF2614AE4A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5F4856A-8EFC-4410-87F7-FC59B2572249}" type="pres">
      <dgm:prSet presAssocID="{D565E67E-74F2-427A-8C3D-087413F30EA6}" presName="root2" presStyleCnt="0"/>
      <dgm:spPr/>
    </dgm:pt>
    <dgm:pt modelId="{C17E2C94-369F-4C4F-B998-9D9BC8BB5166}" type="pres">
      <dgm:prSet presAssocID="{D565E67E-74F2-427A-8C3D-087413F30EA6}" presName="LevelTwoTextNode" presStyleLbl="node2" presStyleIdx="2" presStyleCnt="3" custScaleY="328740" custLinFactY="300000" custLinFactNeighborY="3519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82B3D7-6FC6-41C8-846A-45623D42251D}" type="pres">
      <dgm:prSet presAssocID="{D565E67E-74F2-427A-8C3D-087413F30EA6}" presName="level3hierChild" presStyleCnt="0"/>
      <dgm:spPr/>
    </dgm:pt>
  </dgm:ptLst>
  <dgm:cxnLst>
    <dgm:cxn modelId="{2760ABBC-941C-4614-A34B-BD53F9FF863E}" srcId="{EA234F5B-92DE-489F-B153-B507BCBB2996}" destId="{77EAFA12-1735-4878-BBE0-B7AE48C07BD9}" srcOrd="0" destOrd="0" parTransId="{C2DC7427-8D41-4CD5-9C81-CF6D3165E5FC}" sibTransId="{C13799FB-C061-4383-B687-819755842D86}"/>
    <dgm:cxn modelId="{B01CE655-6206-407D-844B-62B6A7721F51}" type="presOf" srcId="{9ECC7015-8676-4EBC-A0F7-E4CF2614AE4A}" destId="{D44A7D68-1B56-4EBE-84D2-FC76753E6006}" srcOrd="1" destOrd="0" presId="urn:microsoft.com/office/officeart/2008/layout/HorizontalMultiLevelHierarchy"/>
    <dgm:cxn modelId="{ECFB5BAA-B7A6-4958-A3CC-BB176CC1F8DF}" type="presOf" srcId="{EA234F5B-92DE-489F-B153-B507BCBB2996}" destId="{144CACBF-6B1E-43C4-B5A5-561861882241}" srcOrd="0" destOrd="0" presId="urn:microsoft.com/office/officeart/2008/layout/HorizontalMultiLevelHierarchy"/>
    <dgm:cxn modelId="{3C3B7E21-EBEF-4878-819A-719EA0A6A058}" type="presOf" srcId="{77EAFA12-1735-4878-BBE0-B7AE48C07BD9}" destId="{D125FCD6-8BC3-4804-A3CC-EE2B3902072A}" srcOrd="0" destOrd="0" presId="urn:microsoft.com/office/officeart/2008/layout/HorizontalMultiLevelHierarchy"/>
    <dgm:cxn modelId="{E3EDD694-4CD1-4E4D-9BB5-4E624F38691E}" type="presOf" srcId="{9ECC7015-8676-4EBC-A0F7-E4CF2614AE4A}" destId="{2863B775-EEBB-4BCA-BCCD-4A8D934774E6}" srcOrd="0" destOrd="0" presId="urn:microsoft.com/office/officeart/2008/layout/HorizontalMultiLevelHierarchy"/>
    <dgm:cxn modelId="{CD70E119-3894-4399-BA74-DEAF51285A68}" type="presOf" srcId="{D1F3CE28-2F81-4C9F-A80B-4F6C0809C3B5}" destId="{EA3F126B-3158-43A3-81BD-3CEDBD6C3647}" srcOrd="0" destOrd="0" presId="urn:microsoft.com/office/officeart/2008/layout/HorizontalMultiLevelHierarchy"/>
    <dgm:cxn modelId="{D906A4AC-938B-4982-B08C-3012F3EE0CE7}" type="presOf" srcId="{85C629F8-BE67-4D4B-8D1C-8793EE3EB44B}" destId="{F6ED3BD8-7B03-4B9E-936D-F91CE4248417}" srcOrd="0" destOrd="0" presId="urn:microsoft.com/office/officeart/2008/layout/HorizontalMultiLevelHierarchy"/>
    <dgm:cxn modelId="{291C205B-9C37-4634-ACF3-D061C8C7D318}" srcId="{EA234F5B-92DE-489F-B153-B507BCBB2996}" destId="{D565E67E-74F2-427A-8C3D-087413F30EA6}" srcOrd="2" destOrd="0" parTransId="{9ECC7015-8676-4EBC-A0F7-E4CF2614AE4A}" sibTransId="{4B01B823-4160-49BD-A49D-0C8EC07C8276}"/>
    <dgm:cxn modelId="{3A994B47-AD12-487D-8884-F1F7D7FAEC7F}" srcId="{EA234F5B-92DE-489F-B153-B507BCBB2996}" destId="{3457D123-F1EA-43FD-BCFC-7E893389D118}" srcOrd="1" destOrd="0" parTransId="{D1F3CE28-2F81-4C9F-A80B-4F6C0809C3B5}" sibTransId="{E776FF6F-695B-4105-95EE-BF678F63A400}"/>
    <dgm:cxn modelId="{82966777-5ED9-4D16-ABFC-D03B91CE5D57}" type="presOf" srcId="{C2DC7427-8D41-4CD5-9C81-CF6D3165E5FC}" destId="{E1DC9887-ACF5-4E25-B31A-2A288A870D6C}" srcOrd="1" destOrd="0" presId="urn:microsoft.com/office/officeart/2008/layout/HorizontalMultiLevelHierarchy"/>
    <dgm:cxn modelId="{8FB9D383-7E8E-4389-B961-CEAAA2496808}" type="presOf" srcId="{D565E67E-74F2-427A-8C3D-087413F30EA6}" destId="{C17E2C94-369F-4C4F-B998-9D9BC8BB5166}" srcOrd="0" destOrd="0" presId="urn:microsoft.com/office/officeart/2008/layout/HorizontalMultiLevelHierarchy"/>
    <dgm:cxn modelId="{2336AC8F-AFDA-45EF-B0EF-5978B69CCEBE}" type="presOf" srcId="{C2DC7427-8D41-4CD5-9C81-CF6D3165E5FC}" destId="{2CC08AE1-A193-4363-9CFD-C35731FBB3E8}" srcOrd="0" destOrd="0" presId="urn:microsoft.com/office/officeart/2008/layout/HorizontalMultiLevelHierarchy"/>
    <dgm:cxn modelId="{55A3EFF3-AA04-4DDC-8DB3-72D7EF1D7267}" type="presOf" srcId="{D1F3CE28-2F81-4C9F-A80B-4F6C0809C3B5}" destId="{7DB2B233-9ED6-4C4F-B4DA-4865F898C90E}" srcOrd="1" destOrd="0" presId="urn:microsoft.com/office/officeart/2008/layout/HorizontalMultiLevelHierarchy"/>
    <dgm:cxn modelId="{F073B60F-1947-4F84-A73A-EF012EBB335F}" srcId="{85C629F8-BE67-4D4B-8D1C-8793EE3EB44B}" destId="{EA234F5B-92DE-489F-B153-B507BCBB2996}" srcOrd="0" destOrd="0" parTransId="{8F5DBE35-35F5-4D99-8A31-18D2F8A8328D}" sibTransId="{49F3DF44-2B52-435C-8766-5FBE0AAFE215}"/>
    <dgm:cxn modelId="{840E0390-575B-4F41-BC10-E23E2D5E2CF0}" type="presOf" srcId="{3457D123-F1EA-43FD-BCFC-7E893389D118}" destId="{200CBEC4-919A-499D-BB09-8124D4605F4D}" srcOrd="0" destOrd="0" presId="urn:microsoft.com/office/officeart/2008/layout/HorizontalMultiLevelHierarchy"/>
    <dgm:cxn modelId="{B040FECE-B4DE-40FF-8295-9268DA725AEE}" type="presParOf" srcId="{F6ED3BD8-7B03-4B9E-936D-F91CE4248417}" destId="{DF7E1DBC-A36F-472F-948F-57E6A725FFC2}" srcOrd="0" destOrd="0" presId="urn:microsoft.com/office/officeart/2008/layout/HorizontalMultiLevelHierarchy"/>
    <dgm:cxn modelId="{573C6061-A3DC-415D-8D02-F2FE6DFE7E23}" type="presParOf" srcId="{DF7E1DBC-A36F-472F-948F-57E6A725FFC2}" destId="{144CACBF-6B1E-43C4-B5A5-561861882241}" srcOrd="0" destOrd="0" presId="urn:microsoft.com/office/officeart/2008/layout/HorizontalMultiLevelHierarchy"/>
    <dgm:cxn modelId="{DE5AD2CB-64FB-4BF6-9BBA-997D58DE1267}" type="presParOf" srcId="{DF7E1DBC-A36F-472F-948F-57E6A725FFC2}" destId="{0478AB9E-F61D-457B-AD56-6D262E02076C}" srcOrd="1" destOrd="0" presId="urn:microsoft.com/office/officeart/2008/layout/HorizontalMultiLevelHierarchy"/>
    <dgm:cxn modelId="{ED460072-1C57-40DA-8B3E-FFCD69B7572D}" type="presParOf" srcId="{0478AB9E-F61D-457B-AD56-6D262E02076C}" destId="{2CC08AE1-A193-4363-9CFD-C35731FBB3E8}" srcOrd="0" destOrd="0" presId="urn:microsoft.com/office/officeart/2008/layout/HorizontalMultiLevelHierarchy"/>
    <dgm:cxn modelId="{1DB2C81C-996A-4737-B1A7-48243E6E053A}" type="presParOf" srcId="{2CC08AE1-A193-4363-9CFD-C35731FBB3E8}" destId="{E1DC9887-ACF5-4E25-B31A-2A288A870D6C}" srcOrd="0" destOrd="0" presId="urn:microsoft.com/office/officeart/2008/layout/HorizontalMultiLevelHierarchy"/>
    <dgm:cxn modelId="{E66DFE29-D900-478C-8AAC-E58248F9D8F8}" type="presParOf" srcId="{0478AB9E-F61D-457B-AD56-6D262E02076C}" destId="{58E56E6A-2954-48AE-B21B-BDE0E807CC2A}" srcOrd="1" destOrd="0" presId="urn:microsoft.com/office/officeart/2008/layout/HorizontalMultiLevelHierarchy"/>
    <dgm:cxn modelId="{79A0AA20-370B-4378-9F6B-9E9F5E61B2BD}" type="presParOf" srcId="{58E56E6A-2954-48AE-B21B-BDE0E807CC2A}" destId="{D125FCD6-8BC3-4804-A3CC-EE2B3902072A}" srcOrd="0" destOrd="0" presId="urn:microsoft.com/office/officeart/2008/layout/HorizontalMultiLevelHierarchy"/>
    <dgm:cxn modelId="{8F4EEAFB-C450-479D-B021-B12F564F582D}" type="presParOf" srcId="{58E56E6A-2954-48AE-B21B-BDE0E807CC2A}" destId="{1F4393F1-6D46-42EA-980B-589D59BBB744}" srcOrd="1" destOrd="0" presId="urn:microsoft.com/office/officeart/2008/layout/HorizontalMultiLevelHierarchy"/>
    <dgm:cxn modelId="{9B3DBF43-6009-47CE-945B-DFE065EBBFC9}" type="presParOf" srcId="{0478AB9E-F61D-457B-AD56-6D262E02076C}" destId="{EA3F126B-3158-43A3-81BD-3CEDBD6C3647}" srcOrd="2" destOrd="0" presId="urn:microsoft.com/office/officeart/2008/layout/HorizontalMultiLevelHierarchy"/>
    <dgm:cxn modelId="{598F3D7C-3C23-4992-9DA4-78A719612968}" type="presParOf" srcId="{EA3F126B-3158-43A3-81BD-3CEDBD6C3647}" destId="{7DB2B233-9ED6-4C4F-B4DA-4865F898C90E}" srcOrd="0" destOrd="0" presId="urn:microsoft.com/office/officeart/2008/layout/HorizontalMultiLevelHierarchy"/>
    <dgm:cxn modelId="{3FFD7518-9B62-4E03-99EF-8E77AC8E86AE}" type="presParOf" srcId="{0478AB9E-F61D-457B-AD56-6D262E02076C}" destId="{FA5D5BAC-669E-4BB3-860A-2E62EFEB1BC7}" srcOrd="3" destOrd="0" presId="urn:microsoft.com/office/officeart/2008/layout/HorizontalMultiLevelHierarchy"/>
    <dgm:cxn modelId="{A1353722-7E98-4BC6-AB67-ADE2146A53EC}" type="presParOf" srcId="{FA5D5BAC-669E-4BB3-860A-2E62EFEB1BC7}" destId="{200CBEC4-919A-499D-BB09-8124D4605F4D}" srcOrd="0" destOrd="0" presId="urn:microsoft.com/office/officeart/2008/layout/HorizontalMultiLevelHierarchy"/>
    <dgm:cxn modelId="{6664FAC4-1F05-4D6E-955E-DAD7BD2E5939}" type="presParOf" srcId="{FA5D5BAC-669E-4BB3-860A-2E62EFEB1BC7}" destId="{53490EC9-F673-466E-B5D2-8DD5F3A86B79}" srcOrd="1" destOrd="0" presId="urn:microsoft.com/office/officeart/2008/layout/HorizontalMultiLevelHierarchy"/>
    <dgm:cxn modelId="{A5C1EF53-B6D1-4179-B08A-B6CAFB70F0A0}" type="presParOf" srcId="{0478AB9E-F61D-457B-AD56-6D262E02076C}" destId="{2863B775-EEBB-4BCA-BCCD-4A8D934774E6}" srcOrd="4" destOrd="0" presId="urn:microsoft.com/office/officeart/2008/layout/HorizontalMultiLevelHierarchy"/>
    <dgm:cxn modelId="{FB6F782A-C2F8-4340-80E4-F79EAF2EC4E7}" type="presParOf" srcId="{2863B775-EEBB-4BCA-BCCD-4A8D934774E6}" destId="{D44A7D68-1B56-4EBE-84D2-FC76753E6006}" srcOrd="0" destOrd="0" presId="urn:microsoft.com/office/officeart/2008/layout/HorizontalMultiLevelHierarchy"/>
    <dgm:cxn modelId="{6A53E271-5952-462A-BFCE-230D70BA5B70}" type="presParOf" srcId="{0478AB9E-F61D-457B-AD56-6D262E02076C}" destId="{15F4856A-8EFC-4410-87F7-FC59B2572249}" srcOrd="5" destOrd="0" presId="urn:microsoft.com/office/officeart/2008/layout/HorizontalMultiLevelHierarchy"/>
    <dgm:cxn modelId="{A75B1A4B-8D6E-4BF2-878C-67DA7A643AA6}" type="presParOf" srcId="{15F4856A-8EFC-4410-87F7-FC59B2572249}" destId="{C17E2C94-369F-4C4F-B998-9D9BC8BB5166}" srcOrd="0" destOrd="0" presId="urn:microsoft.com/office/officeart/2008/layout/HorizontalMultiLevelHierarchy"/>
    <dgm:cxn modelId="{00587760-FD81-44EF-B352-EBBA3D48ACB5}" type="presParOf" srcId="{15F4856A-8EFC-4410-87F7-FC59B2572249}" destId="{DD82B3D7-6FC6-41C8-846A-45623D42251D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C629F8-BE67-4D4B-8D1C-8793EE3EB44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A234F5B-92DE-489F-B153-B507BCBB2996}">
      <dgm:prSet phldrT="[Text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</dgm:spPr>
      <dgm:t>
        <a:bodyPr/>
        <a:lstStyle/>
        <a:p>
          <a:pPr rtl="1"/>
          <a:r>
            <a:rPr lang="fa-IR" dirty="0" smtClean="0"/>
            <a:t>سه حوزه نماز</a:t>
          </a:r>
          <a:endParaRPr lang="fa-IR" dirty="0"/>
        </a:p>
      </dgm:t>
    </dgm:pt>
    <dgm:pt modelId="{8F5DBE35-35F5-4D99-8A31-18D2F8A8328D}" type="parTrans" cxnId="{F073B60F-1947-4F84-A73A-EF012EBB335F}">
      <dgm:prSet/>
      <dgm:spPr/>
      <dgm:t>
        <a:bodyPr/>
        <a:lstStyle/>
        <a:p>
          <a:pPr rtl="1"/>
          <a:endParaRPr lang="fa-IR"/>
        </a:p>
      </dgm:t>
    </dgm:pt>
    <dgm:pt modelId="{49F3DF44-2B52-435C-8766-5FBE0AAFE215}" type="sibTrans" cxnId="{F073B60F-1947-4F84-A73A-EF012EBB335F}">
      <dgm:prSet/>
      <dgm:spPr/>
      <dgm:t>
        <a:bodyPr/>
        <a:lstStyle/>
        <a:p>
          <a:pPr rtl="1"/>
          <a:endParaRPr lang="fa-IR"/>
        </a:p>
      </dgm:t>
    </dgm:pt>
    <dgm:pt modelId="{77EAFA12-1735-4878-BBE0-B7AE48C07BD9}">
      <dgm:prSet phldrT="[Text]"/>
      <dgm:spPr>
        <a:gradFill rotWithShape="0">
          <a:gsLst>
            <a:gs pos="50000">
              <a:srgbClr val="FFFFFF"/>
            </a:gs>
            <a:gs pos="4587">
              <a:srgbClr val="A2A2A2"/>
            </a:gs>
            <a:gs pos="23000">
              <a:srgbClr val="1F1F1F"/>
            </a:gs>
            <a:gs pos="16000">
              <a:srgbClr val="FFFFFF"/>
            </a:gs>
            <a:gs pos="38000">
              <a:srgbClr val="636363"/>
            </a:gs>
            <a:gs pos="53000">
              <a:srgbClr val="CFCFCF"/>
            </a:gs>
            <a:gs pos="46000">
              <a:srgbClr val="CFCFCF"/>
            </a:gs>
            <a:gs pos="72000">
              <a:srgbClr val="1F1F1F"/>
            </a:gs>
            <a:gs pos="83000">
              <a:srgbClr val="FFFFFF"/>
            </a:gs>
            <a:gs pos="100000">
              <a:srgbClr val="7F7F7F"/>
            </a:gs>
          </a:gsLst>
          <a:lin ang="16200000" scaled="0"/>
        </a:gradFill>
      </dgm:spPr>
      <dgm:t>
        <a:bodyPr/>
        <a:lstStyle/>
        <a:p>
          <a:pPr rtl="1"/>
          <a:r>
            <a:rPr lang="fa-IR" dirty="0" smtClean="0"/>
            <a:t>معارف </a:t>
          </a:r>
        </a:p>
        <a:p>
          <a:pPr rtl="1"/>
          <a:r>
            <a:rPr lang="fa-IR" dirty="0" smtClean="0"/>
            <a:t>اعتقادات</a:t>
          </a:r>
          <a:endParaRPr lang="fa-IR" dirty="0"/>
        </a:p>
      </dgm:t>
    </dgm:pt>
    <dgm:pt modelId="{C2DC7427-8D41-4CD5-9C81-CF6D3165E5FC}" type="parTrans" cxnId="{2760ABBC-941C-4614-A34B-BD53F9FF863E}">
      <dgm:prSet/>
      <dgm:spPr/>
      <dgm:t>
        <a:bodyPr/>
        <a:lstStyle/>
        <a:p>
          <a:pPr rtl="1"/>
          <a:endParaRPr lang="fa-IR"/>
        </a:p>
      </dgm:t>
    </dgm:pt>
    <dgm:pt modelId="{C13799FB-C061-4383-B687-819755842D86}" type="sibTrans" cxnId="{2760ABBC-941C-4614-A34B-BD53F9FF863E}">
      <dgm:prSet/>
      <dgm:spPr/>
      <dgm:t>
        <a:bodyPr/>
        <a:lstStyle/>
        <a:p>
          <a:pPr rtl="1"/>
          <a:endParaRPr lang="fa-IR"/>
        </a:p>
      </dgm:t>
    </dgm:pt>
    <dgm:pt modelId="{3457D123-F1EA-43FD-BCFC-7E893389D118}">
      <dgm:prSet phldrT="[Text]"/>
      <dgm:spPr>
        <a:gradFill rotWithShape="0">
          <a:gsLst>
            <a:gs pos="100000">
              <a:srgbClr val="00B050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</dgm:spPr>
      <dgm:t>
        <a:bodyPr/>
        <a:lstStyle/>
        <a:p>
          <a:pPr rtl="1"/>
          <a:r>
            <a:rPr lang="fa-IR" dirty="0" smtClean="0"/>
            <a:t>قلب</a:t>
          </a:r>
        </a:p>
        <a:p>
          <a:pPr rtl="1"/>
          <a:r>
            <a:rPr lang="fa-IR" dirty="0" smtClean="0"/>
            <a:t>انگیزه </a:t>
          </a:r>
        </a:p>
        <a:p>
          <a:pPr rtl="1"/>
          <a:r>
            <a:rPr lang="fa-IR" dirty="0" smtClean="0"/>
            <a:t>احساس</a:t>
          </a:r>
          <a:endParaRPr lang="fa-IR" dirty="0"/>
        </a:p>
      </dgm:t>
    </dgm:pt>
    <dgm:pt modelId="{D1F3CE28-2F81-4C9F-A80B-4F6C0809C3B5}" type="parTrans" cxnId="{3A994B47-AD12-487D-8884-F1F7D7FAEC7F}">
      <dgm:prSet/>
      <dgm:spPr/>
      <dgm:t>
        <a:bodyPr/>
        <a:lstStyle/>
        <a:p>
          <a:pPr rtl="1"/>
          <a:endParaRPr lang="fa-IR"/>
        </a:p>
      </dgm:t>
    </dgm:pt>
    <dgm:pt modelId="{E776FF6F-695B-4105-95EE-BF678F63A400}" type="sibTrans" cxnId="{3A994B47-AD12-487D-8884-F1F7D7FAEC7F}">
      <dgm:prSet/>
      <dgm:spPr/>
      <dgm:t>
        <a:bodyPr/>
        <a:lstStyle/>
        <a:p>
          <a:pPr rtl="1"/>
          <a:endParaRPr lang="fa-IR"/>
        </a:p>
      </dgm:t>
    </dgm:pt>
    <dgm:pt modelId="{D565E67E-74F2-427A-8C3D-087413F30EA6}">
      <dgm:prSet phldrT="[Text]" custT="1"/>
      <dgm:spPr>
        <a:gradFill rotWithShape="0">
          <a:gsLst>
            <a:gs pos="20000">
              <a:srgbClr val="FF9900"/>
            </a:gs>
            <a:gs pos="51000">
              <a:srgbClr val="FEE7F2"/>
            </a:gs>
            <a:gs pos="39000">
              <a:srgbClr val="FAC77D"/>
            </a:gs>
            <a:gs pos="60000">
              <a:srgbClr val="FBA97D"/>
            </a:gs>
            <a:gs pos="95000">
              <a:srgbClr val="FBD49C"/>
            </a:gs>
            <a:gs pos="86000">
              <a:srgbClr val="FFC000"/>
            </a:gs>
          </a:gsLst>
          <a:lin ang="16200000" scaled="0"/>
        </a:gradFill>
      </dgm:spPr>
      <dgm:t>
        <a:bodyPr/>
        <a:lstStyle/>
        <a:p>
          <a:pPr rtl="1"/>
          <a:r>
            <a:rPr lang="fa-IR" sz="4400" dirty="0" smtClean="0"/>
            <a:t>احکام</a:t>
          </a:r>
        </a:p>
        <a:p>
          <a:pPr rtl="1"/>
          <a:r>
            <a:rPr lang="fa-IR" sz="4400" dirty="0" smtClean="0"/>
            <a:t>آداب</a:t>
          </a:r>
          <a:endParaRPr lang="fa-IR" sz="4400" dirty="0"/>
        </a:p>
      </dgm:t>
    </dgm:pt>
    <dgm:pt modelId="{9ECC7015-8676-4EBC-A0F7-E4CF2614AE4A}" type="parTrans" cxnId="{291C205B-9C37-4634-ACF3-D061C8C7D318}">
      <dgm:prSet/>
      <dgm:spPr/>
      <dgm:t>
        <a:bodyPr/>
        <a:lstStyle/>
        <a:p>
          <a:pPr rtl="1"/>
          <a:endParaRPr lang="fa-IR"/>
        </a:p>
      </dgm:t>
    </dgm:pt>
    <dgm:pt modelId="{4B01B823-4160-49BD-A49D-0C8EC07C8276}" type="sibTrans" cxnId="{291C205B-9C37-4634-ACF3-D061C8C7D318}">
      <dgm:prSet/>
      <dgm:spPr/>
      <dgm:t>
        <a:bodyPr/>
        <a:lstStyle/>
        <a:p>
          <a:pPr rtl="1"/>
          <a:endParaRPr lang="fa-IR"/>
        </a:p>
      </dgm:t>
    </dgm:pt>
    <dgm:pt modelId="{F6ED3BD8-7B03-4B9E-936D-F91CE4248417}" type="pres">
      <dgm:prSet presAssocID="{85C629F8-BE67-4D4B-8D1C-8793EE3EB44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F7E1DBC-A36F-472F-948F-57E6A725FFC2}" type="pres">
      <dgm:prSet presAssocID="{EA234F5B-92DE-489F-B153-B507BCBB2996}" presName="root1" presStyleCnt="0"/>
      <dgm:spPr/>
    </dgm:pt>
    <dgm:pt modelId="{144CACBF-6B1E-43C4-B5A5-561861882241}" type="pres">
      <dgm:prSet presAssocID="{EA234F5B-92DE-489F-B153-B507BCBB29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78AB9E-F61D-457B-AD56-6D262E02076C}" type="pres">
      <dgm:prSet presAssocID="{EA234F5B-92DE-489F-B153-B507BCBB2996}" presName="level2hierChild" presStyleCnt="0"/>
      <dgm:spPr/>
    </dgm:pt>
    <dgm:pt modelId="{2CC08AE1-A193-4363-9CFD-C35731FBB3E8}" type="pres">
      <dgm:prSet presAssocID="{C2DC7427-8D41-4CD5-9C81-CF6D3165E5FC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E1DC9887-ACF5-4E25-B31A-2A288A870D6C}" type="pres">
      <dgm:prSet presAssocID="{C2DC7427-8D41-4CD5-9C81-CF6D3165E5FC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8E56E6A-2954-48AE-B21B-BDE0E807CC2A}" type="pres">
      <dgm:prSet presAssocID="{77EAFA12-1735-4878-BBE0-B7AE48C07BD9}" presName="root2" presStyleCnt="0"/>
      <dgm:spPr/>
    </dgm:pt>
    <dgm:pt modelId="{D125FCD6-8BC3-4804-A3CC-EE2B3902072A}" type="pres">
      <dgm:prSet presAssocID="{77EAFA12-1735-4878-BBE0-B7AE48C07BD9}" presName="LevelTwoTextNode" presStyleLbl="node2" presStyleIdx="0" presStyleCnt="3" custScaleY="320993" custLinFactY="-200000" custLinFactNeighborX="-33" custLinFactNeighborY="-25682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4393F1-6D46-42EA-980B-589D59BBB744}" type="pres">
      <dgm:prSet presAssocID="{77EAFA12-1735-4878-BBE0-B7AE48C07BD9}" presName="level3hierChild" presStyleCnt="0"/>
      <dgm:spPr/>
    </dgm:pt>
    <dgm:pt modelId="{EA3F126B-3158-43A3-81BD-3CEDBD6C3647}" type="pres">
      <dgm:prSet presAssocID="{D1F3CE28-2F81-4C9F-A80B-4F6C0809C3B5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7DB2B233-9ED6-4C4F-B4DA-4865F898C90E}" type="pres">
      <dgm:prSet presAssocID="{D1F3CE28-2F81-4C9F-A80B-4F6C0809C3B5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A5D5BAC-669E-4BB3-860A-2E62EFEB1BC7}" type="pres">
      <dgm:prSet presAssocID="{3457D123-F1EA-43FD-BCFC-7E893389D118}" presName="root2" presStyleCnt="0"/>
      <dgm:spPr/>
    </dgm:pt>
    <dgm:pt modelId="{200CBEC4-919A-499D-BB09-8124D4605F4D}" type="pres">
      <dgm:prSet presAssocID="{3457D123-F1EA-43FD-BCFC-7E893389D118}" presName="LevelTwoTextNode" presStyleLbl="node2" presStyleIdx="1" presStyleCnt="3" custScaleY="3209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490EC9-F673-466E-B5D2-8DD5F3A86B79}" type="pres">
      <dgm:prSet presAssocID="{3457D123-F1EA-43FD-BCFC-7E893389D118}" presName="level3hierChild" presStyleCnt="0"/>
      <dgm:spPr/>
    </dgm:pt>
    <dgm:pt modelId="{2863B775-EEBB-4BCA-BCCD-4A8D934774E6}" type="pres">
      <dgm:prSet presAssocID="{9ECC7015-8676-4EBC-A0F7-E4CF2614AE4A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44A7D68-1B56-4EBE-84D2-FC76753E6006}" type="pres">
      <dgm:prSet presAssocID="{9ECC7015-8676-4EBC-A0F7-E4CF2614AE4A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5F4856A-8EFC-4410-87F7-FC59B2572249}" type="pres">
      <dgm:prSet presAssocID="{D565E67E-74F2-427A-8C3D-087413F30EA6}" presName="root2" presStyleCnt="0"/>
      <dgm:spPr/>
    </dgm:pt>
    <dgm:pt modelId="{C17E2C94-369F-4C4F-B998-9D9BC8BB5166}" type="pres">
      <dgm:prSet presAssocID="{D565E67E-74F2-427A-8C3D-087413F30EA6}" presName="LevelTwoTextNode" presStyleLbl="node2" presStyleIdx="2" presStyleCnt="3" custScaleY="320993" custLinFactY="200000" custLinFactNeighborY="2656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82B3D7-6FC6-41C8-846A-45623D42251D}" type="pres">
      <dgm:prSet presAssocID="{D565E67E-74F2-427A-8C3D-087413F30EA6}" presName="level3hierChild" presStyleCnt="0"/>
      <dgm:spPr/>
    </dgm:pt>
  </dgm:ptLst>
  <dgm:cxnLst>
    <dgm:cxn modelId="{7BFF88C4-8E98-4849-8A45-85DED518B3D7}" type="presOf" srcId="{D565E67E-74F2-427A-8C3D-087413F30EA6}" destId="{C17E2C94-369F-4C4F-B998-9D9BC8BB5166}" srcOrd="0" destOrd="0" presId="urn:microsoft.com/office/officeart/2008/layout/HorizontalMultiLevelHierarchy"/>
    <dgm:cxn modelId="{2760ABBC-941C-4614-A34B-BD53F9FF863E}" srcId="{EA234F5B-92DE-489F-B153-B507BCBB2996}" destId="{77EAFA12-1735-4878-BBE0-B7AE48C07BD9}" srcOrd="0" destOrd="0" parTransId="{C2DC7427-8D41-4CD5-9C81-CF6D3165E5FC}" sibTransId="{C13799FB-C061-4383-B687-819755842D86}"/>
    <dgm:cxn modelId="{4AB6470C-2F56-42E0-AC21-C2449143CE81}" type="presOf" srcId="{D1F3CE28-2F81-4C9F-A80B-4F6C0809C3B5}" destId="{EA3F126B-3158-43A3-81BD-3CEDBD6C3647}" srcOrd="0" destOrd="0" presId="urn:microsoft.com/office/officeart/2008/layout/HorizontalMultiLevelHierarchy"/>
    <dgm:cxn modelId="{1B705D5B-3CC4-4B02-8E2D-DDC6072E058E}" type="presOf" srcId="{85C629F8-BE67-4D4B-8D1C-8793EE3EB44B}" destId="{F6ED3BD8-7B03-4B9E-936D-F91CE4248417}" srcOrd="0" destOrd="0" presId="urn:microsoft.com/office/officeart/2008/layout/HorizontalMultiLevelHierarchy"/>
    <dgm:cxn modelId="{19483196-B321-4C24-B2B4-5393F3AACC34}" type="presOf" srcId="{77EAFA12-1735-4878-BBE0-B7AE48C07BD9}" destId="{D125FCD6-8BC3-4804-A3CC-EE2B3902072A}" srcOrd="0" destOrd="0" presId="urn:microsoft.com/office/officeart/2008/layout/HorizontalMultiLevelHierarchy"/>
    <dgm:cxn modelId="{1E17D092-354D-4365-8427-6DBB0B4BA2C8}" type="presOf" srcId="{9ECC7015-8676-4EBC-A0F7-E4CF2614AE4A}" destId="{2863B775-EEBB-4BCA-BCCD-4A8D934774E6}" srcOrd="0" destOrd="0" presId="urn:microsoft.com/office/officeart/2008/layout/HorizontalMultiLevelHierarchy"/>
    <dgm:cxn modelId="{D076E576-F3F9-45A6-B228-8FB2D95EFCE9}" type="presOf" srcId="{C2DC7427-8D41-4CD5-9C81-CF6D3165E5FC}" destId="{E1DC9887-ACF5-4E25-B31A-2A288A870D6C}" srcOrd="1" destOrd="0" presId="urn:microsoft.com/office/officeart/2008/layout/HorizontalMultiLevelHierarchy"/>
    <dgm:cxn modelId="{FA50B57E-462A-49EA-A9B4-3F6C3ABCEC96}" type="presOf" srcId="{9ECC7015-8676-4EBC-A0F7-E4CF2614AE4A}" destId="{D44A7D68-1B56-4EBE-84D2-FC76753E6006}" srcOrd="1" destOrd="0" presId="urn:microsoft.com/office/officeart/2008/layout/HorizontalMultiLevelHierarchy"/>
    <dgm:cxn modelId="{EBAE1AE3-9940-4D34-8C41-A9E57A67F94C}" type="presOf" srcId="{3457D123-F1EA-43FD-BCFC-7E893389D118}" destId="{200CBEC4-919A-499D-BB09-8124D4605F4D}" srcOrd="0" destOrd="0" presId="urn:microsoft.com/office/officeart/2008/layout/HorizontalMultiLevelHierarchy"/>
    <dgm:cxn modelId="{291C205B-9C37-4634-ACF3-D061C8C7D318}" srcId="{EA234F5B-92DE-489F-B153-B507BCBB2996}" destId="{D565E67E-74F2-427A-8C3D-087413F30EA6}" srcOrd="2" destOrd="0" parTransId="{9ECC7015-8676-4EBC-A0F7-E4CF2614AE4A}" sibTransId="{4B01B823-4160-49BD-A49D-0C8EC07C8276}"/>
    <dgm:cxn modelId="{3A994B47-AD12-487D-8884-F1F7D7FAEC7F}" srcId="{EA234F5B-92DE-489F-B153-B507BCBB2996}" destId="{3457D123-F1EA-43FD-BCFC-7E893389D118}" srcOrd="1" destOrd="0" parTransId="{D1F3CE28-2F81-4C9F-A80B-4F6C0809C3B5}" sibTransId="{E776FF6F-695B-4105-95EE-BF678F63A400}"/>
    <dgm:cxn modelId="{FC31BD4B-B45A-4A82-BBDF-DF7CBEBD6565}" type="presOf" srcId="{D1F3CE28-2F81-4C9F-A80B-4F6C0809C3B5}" destId="{7DB2B233-9ED6-4C4F-B4DA-4865F898C90E}" srcOrd="1" destOrd="0" presId="urn:microsoft.com/office/officeart/2008/layout/HorizontalMultiLevelHierarchy"/>
    <dgm:cxn modelId="{85DC4A68-A8EB-4E51-824C-538075C9CBFB}" type="presOf" srcId="{EA234F5B-92DE-489F-B153-B507BCBB2996}" destId="{144CACBF-6B1E-43C4-B5A5-561861882241}" srcOrd="0" destOrd="0" presId="urn:microsoft.com/office/officeart/2008/layout/HorizontalMultiLevelHierarchy"/>
    <dgm:cxn modelId="{F073B60F-1947-4F84-A73A-EF012EBB335F}" srcId="{85C629F8-BE67-4D4B-8D1C-8793EE3EB44B}" destId="{EA234F5B-92DE-489F-B153-B507BCBB2996}" srcOrd="0" destOrd="0" parTransId="{8F5DBE35-35F5-4D99-8A31-18D2F8A8328D}" sibTransId="{49F3DF44-2B52-435C-8766-5FBE0AAFE215}"/>
    <dgm:cxn modelId="{21172824-4BBC-402A-B533-C9836B3FCAC2}" type="presOf" srcId="{C2DC7427-8D41-4CD5-9C81-CF6D3165E5FC}" destId="{2CC08AE1-A193-4363-9CFD-C35731FBB3E8}" srcOrd="0" destOrd="0" presId="urn:microsoft.com/office/officeart/2008/layout/HorizontalMultiLevelHierarchy"/>
    <dgm:cxn modelId="{44B1519E-2E99-41D4-9117-94A1DE0CAA20}" type="presParOf" srcId="{F6ED3BD8-7B03-4B9E-936D-F91CE4248417}" destId="{DF7E1DBC-A36F-472F-948F-57E6A725FFC2}" srcOrd="0" destOrd="0" presId="urn:microsoft.com/office/officeart/2008/layout/HorizontalMultiLevelHierarchy"/>
    <dgm:cxn modelId="{95E80A74-9EBE-4245-AEDD-A191B401D455}" type="presParOf" srcId="{DF7E1DBC-A36F-472F-948F-57E6A725FFC2}" destId="{144CACBF-6B1E-43C4-B5A5-561861882241}" srcOrd="0" destOrd="0" presId="urn:microsoft.com/office/officeart/2008/layout/HorizontalMultiLevelHierarchy"/>
    <dgm:cxn modelId="{269270D2-AEC5-4BC7-867F-61AB7B90CAB8}" type="presParOf" srcId="{DF7E1DBC-A36F-472F-948F-57E6A725FFC2}" destId="{0478AB9E-F61D-457B-AD56-6D262E02076C}" srcOrd="1" destOrd="0" presId="urn:microsoft.com/office/officeart/2008/layout/HorizontalMultiLevelHierarchy"/>
    <dgm:cxn modelId="{3BB0F227-9E04-47C7-8F4C-2E93EB188279}" type="presParOf" srcId="{0478AB9E-F61D-457B-AD56-6D262E02076C}" destId="{2CC08AE1-A193-4363-9CFD-C35731FBB3E8}" srcOrd="0" destOrd="0" presId="urn:microsoft.com/office/officeart/2008/layout/HorizontalMultiLevelHierarchy"/>
    <dgm:cxn modelId="{8A785C2B-2E2F-42E5-9581-4687DFD01F75}" type="presParOf" srcId="{2CC08AE1-A193-4363-9CFD-C35731FBB3E8}" destId="{E1DC9887-ACF5-4E25-B31A-2A288A870D6C}" srcOrd="0" destOrd="0" presId="urn:microsoft.com/office/officeart/2008/layout/HorizontalMultiLevelHierarchy"/>
    <dgm:cxn modelId="{EC639AB8-0C65-408D-B7DE-E43B5A6709B7}" type="presParOf" srcId="{0478AB9E-F61D-457B-AD56-6D262E02076C}" destId="{58E56E6A-2954-48AE-B21B-BDE0E807CC2A}" srcOrd="1" destOrd="0" presId="urn:microsoft.com/office/officeart/2008/layout/HorizontalMultiLevelHierarchy"/>
    <dgm:cxn modelId="{E6E79B44-ADED-4DA9-A05F-4BF6E14F4C8D}" type="presParOf" srcId="{58E56E6A-2954-48AE-B21B-BDE0E807CC2A}" destId="{D125FCD6-8BC3-4804-A3CC-EE2B3902072A}" srcOrd="0" destOrd="0" presId="urn:microsoft.com/office/officeart/2008/layout/HorizontalMultiLevelHierarchy"/>
    <dgm:cxn modelId="{E2842112-5EF0-4F9A-AC6C-CEE2AA21B150}" type="presParOf" srcId="{58E56E6A-2954-48AE-B21B-BDE0E807CC2A}" destId="{1F4393F1-6D46-42EA-980B-589D59BBB744}" srcOrd="1" destOrd="0" presId="urn:microsoft.com/office/officeart/2008/layout/HorizontalMultiLevelHierarchy"/>
    <dgm:cxn modelId="{2A8697FF-E08C-441B-B6A9-32EF261212F3}" type="presParOf" srcId="{0478AB9E-F61D-457B-AD56-6D262E02076C}" destId="{EA3F126B-3158-43A3-81BD-3CEDBD6C3647}" srcOrd="2" destOrd="0" presId="urn:microsoft.com/office/officeart/2008/layout/HorizontalMultiLevelHierarchy"/>
    <dgm:cxn modelId="{FEF4C451-F7BB-42EE-9E90-ECD3A768EF4F}" type="presParOf" srcId="{EA3F126B-3158-43A3-81BD-3CEDBD6C3647}" destId="{7DB2B233-9ED6-4C4F-B4DA-4865F898C90E}" srcOrd="0" destOrd="0" presId="urn:microsoft.com/office/officeart/2008/layout/HorizontalMultiLevelHierarchy"/>
    <dgm:cxn modelId="{72A918CB-CA95-492C-B311-DF92A6733189}" type="presParOf" srcId="{0478AB9E-F61D-457B-AD56-6D262E02076C}" destId="{FA5D5BAC-669E-4BB3-860A-2E62EFEB1BC7}" srcOrd="3" destOrd="0" presId="urn:microsoft.com/office/officeart/2008/layout/HorizontalMultiLevelHierarchy"/>
    <dgm:cxn modelId="{FF134CFA-3646-4D4F-8986-F47564017645}" type="presParOf" srcId="{FA5D5BAC-669E-4BB3-860A-2E62EFEB1BC7}" destId="{200CBEC4-919A-499D-BB09-8124D4605F4D}" srcOrd="0" destOrd="0" presId="urn:microsoft.com/office/officeart/2008/layout/HorizontalMultiLevelHierarchy"/>
    <dgm:cxn modelId="{C29A7983-8B87-4AB0-AC86-4EE5BE20CE35}" type="presParOf" srcId="{FA5D5BAC-669E-4BB3-860A-2E62EFEB1BC7}" destId="{53490EC9-F673-466E-B5D2-8DD5F3A86B79}" srcOrd="1" destOrd="0" presId="urn:microsoft.com/office/officeart/2008/layout/HorizontalMultiLevelHierarchy"/>
    <dgm:cxn modelId="{A57DEE35-37CC-4525-B5CF-D68FEE49E172}" type="presParOf" srcId="{0478AB9E-F61D-457B-AD56-6D262E02076C}" destId="{2863B775-EEBB-4BCA-BCCD-4A8D934774E6}" srcOrd="4" destOrd="0" presId="urn:microsoft.com/office/officeart/2008/layout/HorizontalMultiLevelHierarchy"/>
    <dgm:cxn modelId="{8572EABE-94A6-4A63-A880-0AED8D8CCAA2}" type="presParOf" srcId="{2863B775-EEBB-4BCA-BCCD-4A8D934774E6}" destId="{D44A7D68-1B56-4EBE-84D2-FC76753E6006}" srcOrd="0" destOrd="0" presId="urn:microsoft.com/office/officeart/2008/layout/HorizontalMultiLevelHierarchy"/>
    <dgm:cxn modelId="{19F1C484-D993-4B1E-8367-DF8F1D8CF42B}" type="presParOf" srcId="{0478AB9E-F61D-457B-AD56-6D262E02076C}" destId="{15F4856A-8EFC-4410-87F7-FC59B2572249}" srcOrd="5" destOrd="0" presId="urn:microsoft.com/office/officeart/2008/layout/HorizontalMultiLevelHierarchy"/>
    <dgm:cxn modelId="{1DF78213-0AEB-48FA-9B26-86F2339F5A65}" type="presParOf" srcId="{15F4856A-8EFC-4410-87F7-FC59B2572249}" destId="{C17E2C94-369F-4C4F-B998-9D9BC8BB5166}" srcOrd="0" destOrd="0" presId="urn:microsoft.com/office/officeart/2008/layout/HorizontalMultiLevelHierarchy"/>
    <dgm:cxn modelId="{AF3F2DA9-8D7C-4304-80D3-17A852B6A39B}" type="presParOf" srcId="{15F4856A-8EFC-4410-87F7-FC59B2572249}" destId="{DD82B3D7-6FC6-41C8-846A-45623D4225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BA995A-03AF-4C2F-9EB0-3300DB3FE29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3B154A3-F58A-42E1-8388-629DD33EBD4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ریشه­های فطری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a-IR" sz="3200" b="1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gm:t>
    </dgm:pt>
    <dgm:pt modelId="{471469B6-8111-4842-806F-8AC18D9718CD}" type="parTrans" cxnId="{875FB5BD-7694-4B12-BC9F-796ED3F41B39}">
      <dgm:prSet/>
      <dgm:spPr/>
      <dgm:t>
        <a:bodyPr/>
        <a:lstStyle/>
        <a:p>
          <a:pPr rtl="1"/>
          <a:endParaRPr lang="fa-IR"/>
        </a:p>
      </dgm:t>
    </dgm:pt>
    <dgm:pt modelId="{B4EECCA5-4AE1-4C32-AA21-5426C87CB51C}" type="sibTrans" cxnId="{875FB5BD-7694-4B12-BC9F-796ED3F41B39}">
      <dgm:prSet/>
      <dgm:spPr/>
      <dgm:t>
        <a:bodyPr/>
        <a:lstStyle/>
        <a:p>
          <a:pPr rtl="1"/>
          <a:endParaRPr lang="fa-IR"/>
        </a:p>
      </dgm:t>
    </dgm:pt>
    <dgm:pt modelId="{9ABDE006-F445-4B3B-BCBF-05368B964D9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pPr algn="l" rtl="1"/>
          <a:r>
            <a:rPr lang="fa-IR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درونی سازی </a:t>
          </a:r>
          <a:endParaRPr lang="fa-IR" sz="4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gm:t>
    </dgm:pt>
    <dgm:pt modelId="{69616433-9EF4-4BF2-A819-DD6CD9612B8E}" type="parTrans" cxnId="{13DDA87F-12C7-4667-9BA2-265932D0BB2D}">
      <dgm:prSet/>
      <dgm:spPr/>
      <dgm:t>
        <a:bodyPr/>
        <a:lstStyle/>
        <a:p>
          <a:pPr rtl="1"/>
          <a:endParaRPr lang="fa-IR"/>
        </a:p>
      </dgm:t>
    </dgm:pt>
    <dgm:pt modelId="{4035FF11-A485-4597-BD92-B99BBD2AC9C5}" type="sibTrans" cxnId="{13DDA87F-12C7-4667-9BA2-265932D0BB2D}">
      <dgm:prSet/>
      <dgm:spPr/>
      <dgm:t>
        <a:bodyPr/>
        <a:lstStyle/>
        <a:p>
          <a:pPr rtl="1"/>
          <a:endParaRPr lang="fa-IR"/>
        </a:p>
      </dgm:t>
    </dgm:pt>
    <dgm:pt modelId="{22A4D246-C9FA-4851-B593-6490E962528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تعقل و تفکر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600" b="1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gm:t>
    </dgm:pt>
    <dgm:pt modelId="{765059B6-77A6-4FC5-BF1A-2EE3264FF2BB}" type="parTrans" cxnId="{EE85FCCE-2CAC-4406-AB6B-4730FB101222}">
      <dgm:prSet/>
      <dgm:spPr/>
      <dgm:t>
        <a:bodyPr/>
        <a:lstStyle/>
        <a:p>
          <a:pPr rtl="1"/>
          <a:endParaRPr lang="fa-IR"/>
        </a:p>
      </dgm:t>
    </dgm:pt>
    <dgm:pt modelId="{6104B320-8B44-4D65-9B2B-4BF70353C9BE}" type="sibTrans" cxnId="{EE85FCCE-2CAC-4406-AB6B-4730FB101222}">
      <dgm:prSet/>
      <dgm:spPr/>
      <dgm:t>
        <a:bodyPr/>
        <a:lstStyle/>
        <a:p>
          <a:pPr rtl="1"/>
          <a:endParaRPr lang="fa-IR"/>
        </a:p>
      </dgm:t>
    </dgm:pt>
    <dgm:pt modelId="{EE56968F-84F1-4999-870E-E0ECCD63C3B5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pPr rtl="1"/>
          <a:r>
            <a:rPr lang="fa-IR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آگاهی بخشی </a:t>
          </a:r>
          <a:endParaRPr lang="fa-IR" sz="4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gm:t>
    </dgm:pt>
    <dgm:pt modelId="{EFE7885F-A446-4008-8F24-D16825A92C4B}" type="parTrans" cxnId="{9F36CD79-522A-4C20-8BBC-6CE1A1E3CB0A}">
      <dgm:prSet/>
      <dgm:spPr/>
      <dgm:t>
        <a:bodyPr/>
        <a:lstStyle/>
        <a:p>
          <a:pPr rtl="1"/>
          <a:endParaRPr lang="fa-IR"/>
        </a:p>
      </dgm:t>
    </dgm:pt>
    <dgm:pt modelId="{277CD5E5-F637-462E-99C6-0F662F267432}" type="sibTrans" cxnId="{9F36CD79-522A-4C20-8BBC-6CE1A1E3CB0A}">
      <dgm:prSet/>
      <dgm:spPr/>
      <dgm:t>
        <a:bodyPr/>
        <a:lstStyle/>
        <a:p>
          <a:pPr rtl="1"/>
          <a:endParaRPr lang="fa-IR"/>
        </a:p>
      </dgm:t>
    </dgm:pt>
    <dgm:pt modelId="{F309A2E2-BE59-465B-8ED8-A2C2CB1A8AAE}">
      <dgm:prSet phldrT="[Text]" custT="1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rtl="1"/>
          <a:r>
            <a:rPr lang="fa-IR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احساس و انگیزه</a:t>
          </a:r>
          <a:endParaRPr lang="fa-IR" sz="36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gm:t>
    </dgm:pt>
    <dgm:pt modelId="{6E542D88-5632-48F4-9DD5-7CDB7F2FB794}" type="parTrans" cxnId="{F623780C-DF1A-44F6-BB75-6D6C22F50697}">
      <dgm:prSet/>
      <dgm:spPr/>
      <dgm:t>
        <a:bodyPr/>
        <a:lstStyle/>
        <a:p>
          <a:pPr rtl="1"/>
          <a:endParaRPr lang="fa-IR"/>
        </a:p>
      </dgm:t>
    </dgm:pt>
    <dgm:pt modelId="{606C35BD-58F7-440B-B30D-936FAD0C5267}" type="sibTrans" cxnId="{F623780C-DF1A-44F6-BB75-6D6C22F50697}">
      <dgm:prSet/>
      <dgm:spPr/>
      <dgm:t>
        <a:bodyPr/>
        <a:lstStyle/>
        <a:p>
          <a:pPr rtl="1"/>
          <a:endParaRPr lang="fa-IR"/>
        </a:p>
      </dgm:t>
    </dgm:pt>
    <dgm:pt modelId="{F371144A-B85E-4C31-B714-1D7CDF902A4D}">
      <dgm:prSet phldrT="[Text]" custT="1"/>
      <dgm:spPr/>
      <dgm:t>
        <a:bodyPr/>
        <a:lstStyle/>
        <a:p>
          <a:pPr rtl="1"/>
          <a:r>
            <a:rPr lang="fa-IR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انگیزه بخشی </a:t>
          </a:r>
          <a:endParaRPr lang="fa-IR" sz="4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gm:t>
    </dgm:pt>
    <dgm:pt modelId="{55C1980D-0F7D-42D8-96E9-4D80926F57F9}" type="parTrans" cxnId="{7189A863-A1E6-4A03-A2F6-B8C5005B31E7}">
      <dgm:prSet/>
      <dgm:spPr/>
      <dgm:t>
        <a:bodyPr/>
        <a:lstStyle/>
        <a:p>
          <a:pPr rtl="1"/>
          <a:endParaRPr lang="fa-IR"/>
        </a:p>
      </dgm:t>
    </dgm:pt>
    <dgm:pt modelId="{6B4F4A10-7071-4E54-9394-51B1E1D9AC2D}" type="sibTrans" cxnId="{7189A863-A1E6-4A03-A2F6-B8C5005B31E7}">
      <dgm:prSet/>
      <dgm:spPr/>
      <dgm:t>
        <a:bodyPr/>
        <a:lstStyle/>
        <a:p>
          <a:pPr rtl="1"/>
          <a:endParaRPr lang="fa-IR"/>
        </a:p>
      </dgm:t>
    </dgm:pt>
    <dgm:pt modelId="{B33D312D-DEB3-4627-ABF4-E9DFBBAA5270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r>
            <a:rPr lang="fa-IR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ایجاد عادت مطلوب</a:t>
          </a:r>
          <a:endParaRPr lang="fa-IR" sz="36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gm:t>
    </dgm:pt>
    <dgm:pt modelId="{86763899-29FD-4F69-AB48-E6515AEDE395}" type="parTrans" cxnId="{E0D49F4B-8D22-4069-9FF4-AEBA4E225E4C}">
      <dgm:prSet/>
      <dgm:spPr/>
      <dgm:t>
        <a:bodyPr/>
        <a:lstStyle/>
        <a:p>
          <a:pPr rtl="1"/>
          <a:endParaRPr lang="fa-IR"/>
        </a:p>
      </dgm:t>
    </dgm:pt>
    <dgm:pt modelId="{05B75193-F856-4574-869B-DBC54DDB5D6D}" type="sibTrans" cxnId="{E0D49F4B-8D22-4069-9FF4-AEBA4E225E4C}">
      <dgm:prSet/>
      <dgm:spPr/>
      <dgm:t>
        <a:bodyPr/>
        <a:lstStyle/>
        <a:p>
          <a:pPr rtl="1"/>
          <a:endParaRPr lang="fa-IR"/>
        </a:p>
      </dgm:t>
    </dgm:pt>
    <dgm:pt modelId="{0231C57E-D4A7-47C2-9EE7-98B2F7AD9782}">
      <dgm:prSet phldrT="[Text]" custT="1"/>
      <dgm:spPr/>
      <dgm:t>
        <a:bodyPr/>
        <a:lstStyle/>
        <a:p>
          <a:pPr algn="l" rtl="1"/>
          <a:r>
            <a:rPr lang="fa-IR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تکامل رفتار</a:t>
          </a:r>
          <a:endParaRPr lang="fa-IR" sz="4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gm:t>
    </dgm:pt>
    <dgm:pt modelId="{AC939873-D7B2-46B8-989A-5C3F0AB6AB97}" type="parTrans" cxnId="{CD09EB38-DD9A-4770-884A-3D9EEA5863FA}">
      <dgm:prSet/>
      <dgm:spPr/>
      <dgm:t>
        <a:bodyPr/>
        <a:lstStyle/>
        <a:p>
          <a:pPr rtl="1"/>
          <a:endParaRPr lang="fa-IR"/>
        </a:p>
      </dgm:t>
    </dgm:pt>
    <dgm:pt modelId="{35866097-8C83-4B6D-8854-396FADCF04EF}" type="sibTrans" cxnId="{CD09EB38-DD9A-4770-884A-3D9EEA5863FA}">
      <dgm:prSet/>
      <dgm:spPr/>
      <dgm:t>
        <a:bodyPr/>
        <a:lstStyle/>
        <a:p>
          <a:pPr rtl="1"/>
          <a:endParaRPr lang="fa-IR"/>
        </a:p>
      </dgm:t>
    </dgm:pt>
    <dgm:pt modelId="{D9CEAC28-550F-449E-A53A-2705974BB50E}" type="pres">
      <dgm:prSet presAssocID="{70BA995A-03AF-4C2F-9EB0-3300DB3FE29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460E45D-BA1A-4227-988B-567D82B76DA2}" type="pres">
      <dgm:prSet presAssocID="{70BA995A-03AF-4C2F-9EB0-3300DB3FE298}" presName="children" presStyleCnt="0"/>
      <dgm:spPr/>
    </dgm:pt>
    <dgm:pt modelId="{7120055B-FBB8-4A54-AC64-A902F085E54E}" type="pres">
      <dgm:prSet presAssocID="{70BA995A-03AF-4C2F-9EB0-3300DB3FE298}" presName="child1group" presStyleCnt="0"/>
      <dgm:spPr/>
    </dgm:pt>
    <dgm:pt modelId="{9042AE7F-FD64-4FC4-A841-9F5610F317A2}" type="pres">
      <dgm:prSet presAssocID="{70BA995A-03AF-4C2F-9EB0-3300DB3FE298}" presName="child1" presStyleLbl="bgAcc1" presStyleIdx="0" presStyleCnt="4" custScaleY="127189" custLinFactNeighborX="-3374" custLinFactNeighborY="13594"/>
      <dgm:spPr/>
      <dgm:t>
        <a:bodyPr/>
        <a:lstStyle/>
        <a:p>
          <a:pPr rtl="1"/>
          <a:endParaRPr lang="fa-IR"/>
        </a:p>
      </dgm:t>
    </dgm:pt>
    <dgm:pt modelId="{7CAF7D2B-366F-431E-A216-9272834AF1C3}" type="pres">
      <dgm:prSet presAssocID="{70BA995A-03AF-4C2F-9EB0-3300DB3FE29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CC9052-073D-4098-B073-CED041EE5899}" type="pres">
      <dgm:prSet presAssocID="{70BA995A-03AF-4C2F-9EB0-3300DB3FE298}" presName="child2group" presStyleCnt="0"/>
      <dgm:spPr/>
    </dgm:pt>
    <dgm:pt modelId="{5E0E6193-81AC-472C-BE17-6E47812C67F7}" type="pres">
      <dgm:prSet presAssocID="{70BA995A-03AF-4C2F-9EB0-3300DB3FE298}" presName="child2" presStyleLbl="bgAcc1" presStyleIdx="1" presStyleCnt="4" custScaleY="127189" custLinFactNeighborX="2625" custLinFactNeighborY="12135"/>
      <dgm:spPr/>
      <dgm:t>
        <a:bodyPr/>
        <a:lstStyle/>
        <a:p>
          <a:pPr rtl="1"/>
          <a:endParaRPr lang="fa-IR"/>
        </a:p>
      </dgm:t>
    </dgm:pt>
    <dgm:pt modelId="{F069643D-BA6B-4FF4-BE33-FCB71D719BD6}" type="pres">
      <dgm:prSet presAssocID="{70BA995A-03AF-4C2F-9EB0-3300DB3FE29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D42652-647D-4AD6-9A75-5DF76BA216AC}" type="pres">
      <dgm:prSet presAssocID="{70BA995A-03AF-4C2F-9EB0-3300DB3FE298}" presName="child3group" presStyleCnt="0"/>
      <dgm:spPr/>
    </dgm:pt>
    <dgm:pt modelId="{714DAA93-305B-4809-8961-3D936315BCCB}" type="pres">
      <dgm:prSet presAssocID="{70BA995A-03AF-4C2F-9EB0-3300DB3FE298}" presName="child3" presStyleLbl="bgAcc1" presStyleIdx="2" presStyleCnt="4" custScaleY="127189" custLinFactNeighborX="3037" custLinFactNeighborY="-13594"/>
      <dgm:spPr/>
      <dgm:t>
        <a:bodyPr/>
        <a:lstStyle/>
        <a:p>
          <a:pPr rtl="1"/>
          <a:endParaRPr lang="fa-IR"/>
        </a:p>
      </dgm:t>
    </dgm:pt>
    <dgm:pt modelId="{E43AE71A-E5D1-4550-A9D5-C5DF140735A9}" type="pres">
      <dgm:prSet presAssocID="{70BA995A-03AF-4C2F-9EB0-3300DB3FE29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DF7D78-F843-48F1-94F0-F77F23AB97AD}" type="pres">
      <dgm:prSet presAssocID="{70BA995A-03AF-4C2F-9EB0-3300DB3FE298}" presName="child4group" presStyleCnt="0"/>
      <dgm:spPr/>
    </dgm:pt>
    <dgm:pt modelId="{30B69AE8-CEE3-46A8-9CD4-E7AAEBC1C6ED}" type="pres">
      <dgm:prSet presAssocID="{70BA995A-03AF-4C2F-9EB0-3300DB3FE298}" presName="child4" presStyleLbl="bgAcc1" presStyleIdx="3" presStyleCnt="4" custScaleY="127189" custLinFactNeighborX="-3466" custLinFactNeighborY="-12440"/>
      <dgm:spPr/>
      <dgm:t>
        <a:bodyPr/>
        <a:lstStyle/>
        <a:p>
          <a:pPr rtl="1"/>
          <a:endParaRPr lang="fa-IR"/>
        </a:p>
      </dgm:t>
    </dgm:pt>
    <dgm:pt modelId="{4D164625-8E69-426E-887F-3A3D25F442A1}" type="pres">
      <dgm:prSet presAssocID="{70BA995A-03AF-4C2F-9EB0-3300DB3FE29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084C45-CA34-4B56-BB95-926BD484FE0B}" type="pres">
      <dgm:prSet presAssocID="{70BA995A-03AF-4C2F-9EB0-3300DB3FE298}" presName="childPlaceholder" presStyleCnt="0"/>
      <dgm:spPr/>
    </dgm:pt>
    <dgm:pt modelId="{8938549A-B839-4180-A9E7-D07AE2A4CBF1}" type="pres">
      <dgm:prSet presAssocID="{70BA995A-03AF-4C2F-9EB0-3300DB3FE298}" presName="circle" presStyleCnt="0"/>
      <dgm:spPr/>
    </dgm:pt>
    <dgm:pt modelId="{67B597A1-F1D4-48F2-AF3B-F3D95FA56932}" type="pres">
      <dgm:prSet presAssocID="{70BA995A-03AF-4C2F-9EB0-3300DB3FE29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193F30D-829F-4A4B-9265-6C54327F4D79}" type="pres">
      <dgm:prSet presAssocID="{70BA995A-03AF-4C2F-9EB0-3300DB3FE29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E4ADEA-47EA-449B-8C00-3E1DD9AAC35F}" type="pres">
      <dgm:prSet presAssocID="{70BA995A-03AF-4C2F-9EB0-3300DB3FE29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4CEC66-5415-4FAA-B22E-DBD63E879A84}" type="pres">
      <dgm:prSet presAssocID="{70BA995A-03AF-4C2F-9EB0-3300DB3FE29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38590A-174F-479B-9DED-07F60385DBEE}" type="pres">
      <dgm:prSet presAssocID="{70BA995A-03AF-4C2F-9EB0-3300DB3FE298}" presName="quadrantPlaceholder" presStyleCnt="0"/>
      <dgm:spPr/>
    </dgm:pt>
    <dgm:pt modelId="{CAE44983-C7F6-49AC-B2B5-1BE26C565986}" type="pres">
      <dgm:prSet presAssocID="{70BA995A-03AF-4C2F-9EB0-3300DB3FE298}" presName="center1" presStyleLbl="fgShp" presStyleIdx="0" presStyleCnt="2"/>
      <dgm:spPr/>
    </dgm:pt>
    <dgm:pt modelId="{9DD4074D-9AE4-4ACE-9D34-C6BCC9003455}" type="pres">
      <dgm:prSet presAssocID="{70BA995A-03AF-4C2F-9EB0-3300DB3FE298}" presName="center2" presStyleLbl="fgShp" presStyleIdx="1" presStyleCnt="2"/>
      <dgm:spPr/>
    </dgm:pt>
  </dgm:ptLst>
  <dgm:cxnLst>
    <dgm:cxn modelId="{FE3AFC70-25D2-4968-BEBF-87AA6AE50759}" type="presOf" srcId="{F309A2E2-BE59-465B-8ED8-A2C2CB1A8AAE}" destId="{ADE4ADEA-47EA-449B-8C00-3E1DD9AAC35F}" srcOrd="0" destOrd="0" presId="urn:microsoft.com/office/officeart/2005/8/layout/cycle4"/>
    <dgm:cxn modelId="{CD09EB38-DD9A-4770-884A-3D9EEA5863FA}" srcId="{B33D312D-DEB3-4627-ABF4-E9DFBBAA5270}" destId="{0231C57E-D4A7-47C2-9EE7-98B2F7AD9782}" srcOrd="0" destOrd="0" parTransId="{AC939873-D7B2-46B8-989A-5C3F0AB6AB97}" sibTransId="{35866097-8C83-4B6D-8854-396FADCF04EF}"/>
    <dgm:cxn modelId="{82DA37C5-F145-455D-B374-CFBD2B5EB4B3}" type="presOf" srcId="{EE56968F-84F1-4999-870E-E0ECCD63C3B5}" destId="{5E0E6193-81AC-472C-BE17-6E47812C67F7}" srcOrd="0" destOrd="0" presId="urn:microsoft.com/office/officeart/2005/8/layout/cycle4"/>
    <dgm:cxn modelId="{6B17832B-02E0-4C5B-9067-D162CBDBD763}" type="presOf" srcId="{9ABDE006-F445-4B3B-BCBF-05368B964D9C}" destId="{9042AE7F-FD64-4FC4-A841-9F5610F317A2}" srcOrd="0" destOrd="0" presId="urn:microsoft.com/office/officeart/2005/8/layout/cycle4"/>
    <dgm:cxn modelId="{13DDA87F-12C7-4667-9BA2-265932D0BB2D}" srcId="{13B154A3-F58A-42E1-8388-629DD33EBD48}" destId="{9ABDE006-F445-4B3B-BCBF-05368B964D9C}" srcOrd="0" destOrd="0" parTransId="{69616433-9EF4-4BF2-A819-DD6CD9612B8E}" sibTransId="{4035FF11-A485-4597-BD92-B99BBD2AC9C5}"/>
    <dgm:cxn modelId="{EE85FCCE-2CAC-4406-AB6B-4730FB101222}" srcId="{70BA995A-03AF-4C2F-9EB0-3300DB3FE298}" destId="{22A4D246-C9FA-4851-B593-6490E9625287}" srcOrd="1" destOrd="0" parTransId="{765059B6-77A6-4FC5-BF1A-2EE3264FF2BB}" sibTransId="{6104B320-8B44-4D65-9B2B-4BF70353C9BE}"/>
    <dgm:cxn modelId="{CA374B06-7A2F-4D43-A953-B069F1B47D0E}" type="presOf" srcId="{EE56968F-84F1-4999-870E-E0ECCD63C3B5}" destId="{F069643D-BA6B-4FF4-BE33-FCB71D719BD6}" srcOrd="1" destOrd="0" presId="urn:microsoft.com/office/officeart/2005/8/layout/cycle4"/>
    <dgm:cxn modelId="{F623780C-DF1A-44F6-BB75-6D6C22F50697}" srcId="{70BA995A-03AF-4C2F-9EB0-3300DB3FE298}" destId="{F309A2E2-BE59-465B-8ED8-A2C2CB1A8AAE}" srcOrd="2" destOrd="0" parTransId="{6E542D88-5632-48F4-9DD5-7CDB7F2FB794}" sibTransId="{606C35BD-58F7-440B-B30D-936FAD0C5267}"/>
    <dgm:cxn modelId="{7189A863-A1E6-4A03-A2F6-B8C5005B31E7}" srcId="{F309A2E2-BE59-465B-8ED8-A2C2CB1A8AAE}" destId="{F371144A-B85E-4C31-B714-1D7CDF902A4D}" srcOrd="0" destOrd="0" parTransId="{55C1980D-0F7D-42D8-96E9-4D80926F57F9}" sibTransId="{6B4F4A10-7071-4E54-9394-51B1E1D9AC2D}"/>
    <dgm:cxn modelId="{928EDDBF-20EC-4F91-837A-ABD48C765BB7}" type="presOf" srcId="{F371144A-B85E-4C31-B714-1D7CDF902A4D}" destId="{714DAA93-305B-4809-8961-3D936315BCCB}" srcOrd="0" destOrd="0" presId="urn:microsoft.com/office/officeart/2005/8/layout/cycle4"/>
    <dgm:cxn modelId="{F7D62FC0-C535-4C66-95D7-802A6F70FB5F}" type="presOf" srcId="{22A4D246-C9FA-4851-B593-6490E9625287}" destId="{A193F30D-829F-4A4B-9265-6C54327F4D79}" srcOrd="0" destOrd="0" presId="urn:microsoft.com/office/officeart/2005/8/layout/cycle4"/>
    <dgm:cxn modelId="{71F2B35F-6DAF-49E1-A0BE-38234B7875BC}" type="presOf" srcId="{0231C57E-D4A7-47C2-9EE7-98B2F7AD9782}" destId="{30B69AE8-CEE3-46A8-9CD4-E7AAEBC1C6ED}" srcOrd="0" destOrd="0" presId="urn:microsoft.com/office/officeart/2005/8/layout/cycle4"/>
    <dgm:cxn modelId="{E0D49F4B-8D22-4069-9FF4-AEBA4E225E4C}" srcId="{70BA995A-03AF-4C2F-9EB0-3300DB3FE298}" destId="{B33D312D-DEB3-4627-ABF4-E9DFBBAA5270}" srcOrd="3" destOrd="0" parTransId="{86763899-29FD-4F69-AB48-E6515AEDE395}" sibTransId="{05B75193-F856-4574-869B-DBC54DDB5D6D}"/>
    <dgm:cxn modelId="{68372087-7D96-4F84-AB24-35BA6C85BC18}" type="presOf" srcId="{70BA995A-03AF-4C2F-9EB0-3300DB3FE298}" destId="{D9CEAC28-550F-449E-A53A-2705974BB50E}" srcOrd="0" destOrd="0" presId="urn:microsoft.com/office/officeart/2005/8/layout/cycle4"/>
    <dgm:cxn modelId="{AEBFE9D2-0ACC-4163-8128-48D54618BC21}" type="presOf" srcId="{13B154A3-F58A-42E1-8388-629DD33EBD48}" destId="{67B597A1-F1D4-48F2-AF3B-F3D95FA56932}" srcOrd="0" destOrd="0" presId="urn:microsoft.com/office/officeart/2005/8/layout/cycle4"/>
    <dgm:cxn modelId="{5B1F7F45-5EC8-4E91-83DD-5EF3AE29CDB9}" type="presOf" srcId="{9ABDE006-F445-4B3B-BCBF-05368B964D9C}" destId="{7CAF7D2B-366F-431E-A216-9272834AF1C3}" srcOrd="1" destOrd="0" presId="urn:microsoft.com/office/officeart/2005/8/layout/cycle4"/>
    <dgm:cxn modelId="{875FB5BD-7694-4B12-BC9F-796ED3F41B39}" srcId="{70BA995A-03AF-4C2F-9EB0-3300DB3FE298}" destId="{13B154A3-F58A-42E1-8388-629DD33EBD48}" srcOrd="0" destOrd="0" parTransId="{471469B6-8111-4842-806F-8AC18D9718CD}" sibTransId="{B4EECCA5-4AE1-4C32-AA21-5426C87CB51C}"/>
    <dgm:cxn modelId="{9F36CD79-522A-4C20-8BBC-6CE1A1E3CB0A}" srcId="{22A4D246-C9FA-4851-B593-6490E9625287}" destId="{EE56968F-84F1-4999-870E-E0ECCD63C3B5}" srcOrd="0" destOrd="0" parTransId="{EFE7885F-A446-4008-8F24-D16825A92C4B}" sibTransId="{277CD5E5-F637-462E-99C6-0F662F267432}"/>
    <dgm:cxn modelId="{181212E8-EFB3-4382-A0E9-88BD762638B5}" type="presOf" srcId="{F371144A-B85E-4C31-B714-1D7CDF902A4D}" destId="{E43AE71A-E5D1-4550-A9D5-C5DF140735A9}" srcOrd="1" destOrd="0" presId="urn:microsoft.com/office/officeart/2005/8/layout/cycle4"/>
    <dgm:cxn modelId="{7A8E1B1C-93C5-4821-8CF9-13B8FFE3B578}" type="presOf" srcId="{0231C57E-D4A7-47C2-9EE7-98B2F7AD9782}" destId="{4D164625-8E69-426E-887F-3A3D25F442A1}" srcOrd="1" destOrd="0" presId="urn:microsoft.com/office/officeart/2005/8/layout/cycle4"/>
    <dgm:cxn modelId="{40DEEF3A-6F0C-4A61-94B6-425E6F6796F7}" type="presOf" srcId="{B33D312D-DEB3-4627-ABF4-E9DFBBAA5270}" destId="{1D4CEC66-5415-4FAA-B22E-DBD63E879A84}" srcOrd="0" destOrd="0" presId="urn:microsoft.com/office/officeart/2005/8/layout/cycle4"/>
    <dgm:cxn modelId="{0F8F3911-5D44-4807-8FF7-CD112336FD74}" type="presParOf" srcId="{D9CEAC28-550F-449E-A53A-2705974BB50E}" destId="{6460E45D-BA1A-4227-988B-567D82B76DA2}" srcOrd="0" destOrd="0" presId="urn:microsoft.com/office/officeart/2005/8/layout/cycle4"/>
    <dgm:cxn modelId="{218EBBB0-36DF-4F4A-83A3-4BCA852D08C8}" type="presParOf" srcId="{6460E45D-BA1A-4227-988B-567D82B76DA2}" destId="{7120055B-FBB8-4A54-AC64-A902F085E54E}" srcOrd="0" destOrd="0" presId="urn:microsoft.com/office/officeart/2005/8/layout/cycle4"/>
    <dgm:cxn modelId="{E8962FF2-BE36-4A77-84C1-B60DFD88932D}" type="presParOf" srcId="{7120055B-FBB8-4A54-AC64-A902F085E54E}" destId="{9042AE7F-FD64-4FC4-A841-9F5610F317A2}" srcOrd="0" destOrd="0" presId="urn:microsoft.com/office/officeart/2005/8/layout/cycle4"/>
    <dgm:cxn modelId="{AE4E66ED-C2C9-4954-AFA8-631C360024B0}" type="presParOf" srcId="{7120055B-FBB8-4A54-AC64-A902F085E54E}" destId="{7CAF7D2B-366F-431E-A216-9272834AF1C3}" srcOrd="1" destOrd="0" presId="urn:microsoft.com/office/officeart/2005/8/layout/cycle4"/>
    <dgm:cxn modelId="{D4742D84-23D4-428D-845B-43417C6A70D3}" type="presParOf" srcId="{6460E45D-BA1A-4227-988B-567D82B76DA2}" destId="{2CCC9052-073D-4098-B073-CED041EE5899}" srcOrd="1" destOrd="0" presId="urn:microsoft.com/office/officeart/2005/8/layout/cycle4"/>
    <dgm:cxn modelId="{528CBAF8-19A6-4FAA-983C-1D97C9ECE8C9}" type="presParOf" srcId="{2CCC9052-073D-4098-B073-CED041EE5899}" destId="{5E0E6193-81AC-472C-BE17-6E47812C67F7}" srcOrd="0" destOrd="0" presId="urn:microsoft.com/office/officeart/2005/8/layout/cycle4"/>
    <dgm:cxn modelId="{156EF031-10C2-4677-86E3-79D42E7B7A8D}" type="presParOf" srcId="{2CCC9052-073D-4098-B073-CED041EE5899}" destId="{F069643D-BA6B-4FF4-BE33-FCB71D719BD6}" srcOrd="1" destOrd="0" presId="urn:microsoft.com/office/officeart/2005/8/layout/cycle4"/>
    <dgm:cxn modelId="{05D615F9-33BD-49FA-9A26-6EF931DA1121}" type="presParOf" srcId="{6460E45D-BA1A-4227-988B-567D82B76DA2}" destId="{E8D42652-647D-4AD6-9A75-5DF76BA216AC}" srcOrd="2" destOrd="0" presId="urn:microsoft.com/office/officeart/2005/8/layout/cycle4"/>
    <dgm:cxn modelId="{5834E9E9-F73C-418D-A494-F1BE944FE91E}" type="presParOf" srcId="{E8D42652-647D-4AD6-9A75-5DF76BA216AC}" destId="{714DAA93-305B-4809-8961-3D936315BCCB}" srcOrd="0" destOrd="0" presId="urn:microsoft.com/office/officeart/2005/8/layout/cycle4"/>
    <dgm:cxn modelId="{6E967AB3-2EBB-420B-B709-DBC8AC703924}" type="presParOf" srcId="{E8D42652-647D-4AD6-9A75-5DF76BA216AC}" destId="{E43AE71A-E5D1-4550-A9D5-C5DF140735A9}" srcOrd="1" destOrd="0" presId="urn:microsoft.com/office/officeart/2005/8/layout/cycle4"/>
    <dgm:cxn modelId="{25E1A641-F31F-416F-A96F-CF47A703270E}" type="presParOf" srcId="{6460E45D-BA1A-4227-988B-567D82B76DA2}" destId="{02DF7D78-F843-48F1-94F0-F77F23AB97AD}" srcOrd="3" destOrd="0" presId="urn:microsoft.com/office/officeart/2005/8/layout/cycle4"/>
    <dgm:cxn modelId="{663FE30D-4724-4E39-A6D1-8883BE5BD5BD}" type="presParOf" srcId="{02DF7D78-F843-48F1-94F0-F77F23AB97AD}" destId="{30B69AE8-CEE3-46A8-9CD4-E7AAEBC1C6ED}" srcOrd="0" destOrd="0" presId="urn:microsoft.com/office/officeart/2005/8/layout/cycle4"/>
    <dgm:cxn modelId="{F0370303-93E7-486B-9B14-74C4AD4276F3}" type="presParOf" srcId="{02DF7D78-F843-48F1-94F0-F77F23AB97AD}" destId="{4D164625-8E69-426E-887F-3A3D25F442A1}" srcOrd="1" destOrd="0" presId="urn:microsoft.com/office/officeart/2005/8/layout/cycle4"/>
    <dgm:cxn modelId="{62018D90-4FD3-4B6A-9550-C802735D1E73}" type="presParOf" srcId="{6460E45D-BA1A-4227-988B-567D82B76DA2}" destId="{2C084C45-CA34-4B56-BB95-926BD484FE0B}" srcOrd="4" destOrd="0" presId="urn:microsoft.com/office/officeart/2005/8/layout/cycle4"/>
    <dgm:cxn modelId="{1D173078-E805-4FEC-BFCA-68AA8C0A43B5}" type="presParOf" srcId="{D9CEAC28-550F-449E-A53A-2705974BB50E}" destId="{8938549A-B839-4180-A9E7-D07AE2A4CBF1}" srcOrd="1" destOrd="0" presId="urn:microsoft.com/office/officeart/2005/8/layout/cycle4"/>
    <dgm:cxn modelId="{C3B52797-3A80-4C27-8119-C870C055A004}" type="presParOf" srcId="{8938549A-B839-4180-A9E7-D07AE2A4CBF1}" destId="{67B597A1-F1D4-48F2-AF3B-F3D95FA56932}" srcOrd="0" destOrd="0" presId="urn:microsoft.com/office/officeart/2005/8/layout/cycle4"/>
    <dgm:cxn modelId="{B2AA0724-244A-4A70-8954-FA1C7B12C70E}" type="presParOf" srcId="{8938549A-B839-4180-A9E7-D07AE2A4CBF1}" destId="{A193F30D-829F-4A4B-9265-6C54327F4D79}" srcOrd="1" destOrd="0" presId="urn:microsoft.com/office/officeart/2005/8/layout/cycle4"/>
    <dgm:cxn modelId="{B04A72E9-70D3-4863-9F56-D5E18C2E2F53}" type="presParOf" srcId="{8938549A-B839-4180-A9E7-D07AE2A4CBF1}" destId="{ADE4ADEA-47EA-449B-8C00-3E1DD9AAC35F}" srcOrd="2" destOrd="0" presId="urn:microsoft.com/office/officeart/2005/8/layout/cycle4"/>
    <dgm:cxn modelId="{4BE9ED13-30F4-4004-A7DA-8244BC4D53BC}" type="presParOf" srcId="{8938549A-B839-4180-A9E7-D07AE2A4CBF1}" destId="{1D4CEC66-5415-4FAA-B22E-DBD63E879A84}" srcOrd="3" destOrd="0" presId="urn:microsoft.com/office/officeart/2005/8/layout/cycle4"/>
    <dgm:cxn modelId="{3F6B6E1A-D018-4B04-BF19-906369574D0B}" type="presParOf" srcId="{8938549A-B839-4180-A9E7-D07AE2A4CBF1}" destId="{A938590A-174F-479B-9DED-07F60385DBEE}" srcOrd="4" destOrd="0" presId="urn:microsoft.com/office/officeart/2005/8/layout/cycle4"/>
    <dgm:cxn modelId="{28147951-34C3-4AEE-9F83-9F4D1ECECD57}" type="presParOf" srcId="{D9CEAC28-550F-449E-A53A-2705974BB50E}" destId="{CAE44983-C7F6-49AC-B2B5-1BE26C565986}" srcOrd="2" destOrd="0" presId="urn:microsoft.com/office/officeart/2005/8/layout/cycle4"/>
    <dgm:cxn modelId="{24F86C01-17FB-4B2B-8113-61D9FC06DB2E}" type="presParOf" srcId="{D9CEAC28-550F-449E-A53A-2705974BB50E}" destId="{9DD4074D-9AE4-4ACE-9D34-C6BCC90034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98A2CFC-F099-4B97-AAE0-211C87D6BBB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1C87012-E271-4D1E-B509-AC9AEA8B2F6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dirty="0" smtClean="0">
              <a:cs typeface="B Jadid" pitchFamily="2" charset="-78"/>
            </a:rPr>
            <a:t>قدرت تفکر</a:t>
          </a:r>
        </a:p>
      </dgm:t>
    </dgm:pt>
    <dgm:pt modelId="{6A1FEA0C-C6A2-47B6-A275-898094EBEC5F}" type="parTrans" cxnId="{5C91970E-D7AE-4C0C-B5DF-A553EC9A66D7}">
      <dgm:prSet/>
      <dgm:spPr/>
      <dgm:t>
        <a:bodyPr/>
        <a:lstStyle/>
        <a:p>
          <a:pPr rtl="1"/>
          <a:endParaRPr lang="fa-IR"/>
        </a:p>
      </dgm:t>
    </dgm:pt>
    <dgm:pt modelId="{ED0DABC1-9CFF-40C6-953E-2E1FC657954D}" type="sibTrans" cxnId="{5C91970E-D7AE-4C0C-B5DF-A553EC9A66D7}">
      <dgm:prSet/>
      <dgm:spPr>
        <a:solidFill>
          <a:srgbClr val="0070C0"/>
        </a:solidFill>
      </dgm:spPr>
      <dgm:t>
        <a:bodyPr/>
        <a:lstStyle/>
        <a:p>
          <a:pPr rtl="1"/>
          <a:endParaRPr lang="fa-IR"/>
        </a:p>
      </dgm:t>
    </dgm:pt>
    <dgm:pt modelId="{95D2C450-B2C0-4DFF-8E0D-8A7FDC400BB5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rtl="1"/>
          <a:r>
            <a:rPr lang="fa-IR" dirty="0" smtClean="0">
              <a:cs typeface="B Jadid" pitchFamily="2" charset="-78"/>
            </a:rPr>
            <a:t>ملاک</a:t>
          </a:r>
          <a:r>
            <a:rPr lang="fa-IR" dirty="0" smtClean="0"/>
            <a:t> </a:t>
          </a:r>
          <a:endParaRPr lang="fa-IR" dirty="0"/>
        </a:p>
      </dgm:t>
    </dgm:pt>
    <dgm:pt modelId="{4FE26D02-35A6-4F5F-883B-71B46DA728CB}" type="parTrans" cxnId="{F8039722-1EB2-40DF-8E90-150C758FBEA4}">
      <dgm:prSet/>
      <dgm:spPr/>
      <dgm:t>
        <a:bodyPr/>
        <a:lstStyle/>
        <a:p>
          <a:pPr rtl="1"/>
          <a:endParaRPr lang="fa-IR"/>
        </a:p>
      </dgm:t>
    </dgm:pt>
    <dgm:pt modelId="{6A72998A-9AF5-41E9-9A9C-CF3A120DDEC1}" type="sibTrans" cxnId="{F8039722-1EB2-40DF-8E90-150C758FBEA4}">
      <dgm:prSet/>
      <dgm:spPr>
        <a:solidFill>
          <a:srgbClr val="0070C0"/>
        </a:solidFill>
      </dgm:spPr>
      <dgm:t>
        <a:bodyPr/>
        <a:lstStyle/>
        <a:p>
          <a:pPr rtl="1"/>
          <a:endParaRPr lang="fa-IR"/>
        </a:p>
      </dgm:t>
    </dgm:pt>
    <dgm:pt modelId="{49846F93-2A57-42B7-8E6B-191CDB5888DC}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pPr rtl="1"/>
          <a:r>
            <a:rPr lang="fa-IR" dirty="0" smtClean="0">
              <a:cs typeface="B Jadid" pitchFamily="2" charset="-78"/>
            </a:rPr>
            <a:t>کشف مجهول</a:t>
          </a:r>
          <a:endParaRPr lang="fa-IR" dirty="0">
            <a:cs typeface="B Jadid" pitchFamily="2" charset="-78"/>
          </a:endParaRPr>
        </a:p>
      </dgm:t>
    </dgm:pt>
    <dgm:pt modelId="{742BE151-559C-45B7-958E-A6FB760E1CD2}" type="parTrans" cxnId="{C8C99863-CA1F-437C-9643-1DB4F119B2B0}">
      <dgm:prSet/>
      <dgm:spPr/>
      <dgm:t>
        <a:bodyPr/>
        <a:lstStyle/>
        <a:p>
          <a:pPr rtl="1"/>
          <a:endParaRPr lang="fa-IR"/>
        </a:p>
      </dgm:t>
    </dgm:pt>
    <dgm:pt modelId="{D4EE7C21-8B23-4B42-95C3-D29112B7871E}" type="sibTrans" cxnId="{C8C99863-CA1F-437C-9643-1DB4F119B2B0}">
      <dgm:prSet/>
      <dgm:spPr/>
      <dgm:t>
        <a:bodyPr/>
        <a:lstStyle/>
        <a:p>
          <a:pPr rtl="1"/>
          <a:endParaRPr lang="fa-IR"/>
        </a:p>
      </dgm:t>
    </dgm:pt>
    <dgm:pt modelId="{017AEA83-3611-4271-998E-A26AE1C8F02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cs typeface="B Jadid" pitchFamily="2" charset="-78"/>
            </a:rPr>
            <a:t>شناخت سابق</a:t>
          </a:r>
          <a:endParaRPr lang="fa-IR" dirty="0">
            <a:cs typeface="B Jadid" pitchFamily="2" charset="-78"/>
          </a:endParaRPr>
        </a:p>
      </dgm:t>
    </dgm:pt>
    <dgm:pt modelId="{37195872-0D19-457D-8C8F-91398FCA2486}" type="parTrans" cxnId="{99B7869D-C64A-46DD-9971-202D247AE989}">
      <dgm:prSet/>
      <dgm:spPr/>
      <dgm:t>
        <a:bodyPr/>
        <a:lstStyle/>
        <a:p>
          <a:pPr rtl="1"/>
          <a:endParaRPr lang="fa-IR"/>
        </a:p>
      </dgm:t>
    </dgm:pt>
    <dgm:pt modelId="{B026A839-0E02-40E4-A211-A1520159C24F}" type="sibTrans" cxnId="{99B7869D-C64A-46DD-9971-202D247AE989}">
      <dgm:prSet/>
      <dgm:spPr>
        <a:solidFill>
          <a:srgbClr val="0070C0"/>
        </a:solidFill>
      </dgm:spPr>
      <dgm:t>
        <a:bodyPr/>
        <a:lstStyle/>
        <a:p>
          <a:pPr rtl="1"/>
          <a:endParaRPr lang="fa-IR"/>
        </a:p>
      </dgm:t>
    </dgm:pt>
    <dgm:pt modelId="{0D0A3206-0CAC-4C9A-8706-469D1DF6F9A0}" type="pres">
      <dgm:prSet presAssocID="{198A2CFC-F099-4B97-AAE0-211C87D6B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5631F3B-5EC5-4102-A1CF-B88C5ED8C59B}" type="pres">
      <dgm:prSet presAssocID="{198A2CFC-F099-4B97-AAE0-211C87D6BBBE}" presName="vNodes" presStyleCnt="0"/>
      <dgm:spPr/>
    </dgm:pt>
    <dgm:pt modelId="{75C8DB4D-AC71-4FF3-8AF7-4B12468DF573}" type="pres">
      <dgm:prSet presAssocID="{A1C87012-E271-4D1E-B509-AC9AEA8B2F6E}" presName="node" presStyleLbl="node1" presStyleIdx="0" presStyleCnt="4" custScaleX="423595" custScaleY="35709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C7F5B91-2E02-4864-B742-520F59E5E365}" type="pres">
      <dgm:prSet presAssocID="{ED0DABC1-9CFF-40C6-953E-2E1FC657954D}" presName="spacerT" presStyleCnt="0"/>
      <dgm:spPr/>
    </dgm:pt>
    <dgm:pt modelId="{2DD21725-C0A6-43A4-A2F8-60C7C1F81182}" type="pres">
      <dgm:prSet presAssocID="{ED0DABC1-9CFF-40C6-953E-2E1FC657954D}" presName="sibTrans" presStyleLbl="sibTrans2D1" presStyleIdx="0" presStyleCnt="3" custScaleX="153273" custScaleY="164433"/>
      <dgm:spPr/>
      <dgm:t>
        <a:bodyPr/>
        <a:lstStyle/>
        <a:p>
          <a:pPr rtl="1"/>
          <a:endParaRPr lang="fa-IR"/>
        </a:p>
      </dgm:t>
    </dgm:pt>
    <dgm:pt modelId="{349BB575-B2CD-46EB-8565-95F491607AF7}" type="pres">
      <dgm:prSet presAssocID="{ED0DABC1-9CFF-40C6-953E-2E1FC657954D}" presName="spacerB" presStyleCnt="0"/>
      <dgm:spPr/>
    </dgm:pt>
    <dgm:pt modelId="{961939F7-E591-4F84-A4E7-7CDE88AA3B3F}" type="pres">
      <dgm:prSet presAssocID="{017AEA83-3611-4271-998E-A26AE1C8F021}" presName="node" presStyleLbl="node1" presStyleIdx="1" presStyleCnt="4" custScaleX="423595" custScaleY="35709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631C9F-4CCF-401B-BF89-55FB8510E948}" type="pres">
      <dgm:prSet presAssocID="{B026A839-0E02-40E4-A211-A1520159C24F}" presName="spacerT" presStyleCnt="0"/>
      <dgm:spPr/>
    </dgm:pt>
    <dgm:pt modelId="{987F6FF5-FF5A-4CB8-8A6F-C699DC85DD64}" type="pres">
      <dgm:prSet presAssocID="{B026A839-0E02-40E4-A211-A1520159C24F}" presName="sibTrans" presStyleLbl="sibTrans2D1" presStyleIdx="1" presStyleCnt="3" custScaleX="153273" custScaleY="164433"/>
      <dgm:spPr/>
      <dgm:t>
        <a:bodyPr/>
        <a:lstStyle/>
        <a:p>
          <a:pPr rtl="1"/>
          <a:endParaRPr lang="fa-IR"/>
        </a:p>
      </dgm:t>
    </dgm:pt>
    <dgm:pt modelId="{756F2293-D222-48B8-8507-D060D5F56FA0}" type="pres">
      <dgm:prSet presAssocID="{B026A839-0E02-40E4-A211-A1520159C24F}" presName="spacerB" presStyleCnt="0"/>
      <dgm:spPr/>
    </dgm:pt>
    <dgm:pt modelId="{6EEAB6AF-7FD5-415E-9CB3-FB760737B726}" type="pres">
      <dgm:prSet presAssocID="{95D2C450-B2C0-4DFF-8E0D-8A7FDC400BB5}" presName="node" presStyleLbl="node1" presStyleIdx="2" presStyleCnt="4" custScaleX="423595" custScaleY="35709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CC9840-2A4A-447A-BD24-A883882733A3}" type="pres">
      <dgm:prSet presAssocID="{198A2CFC-F099-4B97-AAE0-211C87D6BBBE}" presName="sibTransLast" presStyleLbl="sibTrans2D1" presStyleIdx="2" presStyleCnt="3" custScaleX="153273" custScaleY="164433"/>
      <dgm:spPr/>
      <dgm:t>
        <a:bodyPr/>
        <a:lstStyle/>
        <a:p>
          <a:pPr rtl="1"/>
          <a:endParaRPr lang="fa-IR"/>
        </a:p>
      </dgm:t>
    </dgm:pt>
    <dgm:pt modelId="{F48BF812-1FCF-46CB-B514-2828AC54B800}" type="pres">
      <dgm:prSet presAssocID="{198A2CFC-F099-4B97-AAE0-211C87D6BBBE}" presName="connectorText" presStyleLbl="sibTrans2D1" presStyleIdx="2" presStyleCnt="3"/>
      <dgm:spPr/>
      <dgm:t>
        <a:bodyPr/>
        <a:lstStyle/>
        <a:p>
          <a:pPr rtl="1"/>
          <a:endParaRPr lang="fa-IR"/>
        </a:p>
      </dgm:t>
    </dgm:pt>
    <dgm:pt modelId="{887279D7-D26F-4EB3-80F1-CFB16C2BE2A4}" type="pres">
      <dgm:prSet presAssocID="{198A2CFC-F099-4B97-AAE0-211C87D6BBBE}" presName="lastNode" presStyleLbl="node1" presStyleIdx="3" presStyleCnt="4" custScaleX="156569" custScaleY="15404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9019EFB-0BEA-47C7-B818-C0EA8EB851F2}" type="presOf" srcId="{49846F93-2A57-42B7-8E6B-191CDB5888DC}" destId="{887279D7-D26F-4EB3-80F1-CFB16C2BE2A4}" srcOrd="0" destOrd="0" presId="urn:microsoft.com/office/officeart/2005/8/layout/equation2"/>
    <dgm:cxn modelId="{0DAFEA3D-6AA2-4D52-86A2-EF63396245CC}" type="presOf" srcId="{B026A839-0E02-40E4-A211-A1520159C24F}" destId="{987F6FF5-FF5A-4CB8-8A6F-C699DC85DD64}" srcOrd="0" destOrd="0" presId="urn:microsoft.com/office/officeart/2005/8/layout/equation2"/>
    <dgm:cxn modelId="{39664098-F29F-4574-9AF3-62580AF8E568}" type="presOf" srcId="{6A72998A-9AF5-41E9-9A9C-CF3A120DDEC1}" destId="{F0CC9840-2A4A-447A-BD24-A883882733A3}" srcOrd="0" destOrd="0" presId="urn:microsoft.com/office/officeart/2005/8/layout/equation2"/>
    <dgm:cxn modelId="{52F8EAF0-D718-4D1A-A169-6CEC4D04FCCD}" type="presOf" srcId="{95D2C450-B2C0-4DFF-8E0D-8A7FDC400BB5}" destId="{6EEAB6AF-7FD5-415E-9CB3-FB760737B726}" srcOrd="0" destOrd="0" presId="urn:microsoft.com/office/officeart/2005/8/layout/equation2"/>
    <dgm:cxn modelId="{F8B659FD-52A7-40CE-A804-541E8B7A45B4}" type="presOf" srcId="{A1C87012-E271-4D1E-B509-AC9AEA8B2F6E}" destId="{75C8DB4D-AC71-4FF3-8AF7-4B12468DF573}" srcOrd="0" destOrd="0" presId="urn:microsoft.com/office/officeart/2005/8/layout/equation2"/>
    <dgm:cxn modelId="{CEC021F3-1BC4-4EB4-AC37-2BBCB8E8C5BE}" type="presOf" srcId="{6A72998A-9AF5-41E9-9A9C-CF3A120DDEC1}" destId="{F48BF812-1FCF-46CB-B514-2828AC54B800}" srcOrd="1" destOrd="0" presId="urn:microsoft.com/office/officeart/2005/8/layout/equation2"/>
    <dgm:cxn modelId="{5C91970E-D7AE-4C0C-B5DF-A553EC9A66D7}" srcId="{198A2CFC-F099-4B97-AAE0-211C87D6BBBE}" destId="{A1C87012-E271-4D1E-B509-AC9AEA8B2F6E}" srcOrd="0" destOrd="0" parTransId="{6A1FEA0C-C6A2-47B6-A275-898094EBEC5F}" sibTransId="{ED0DABC1-9CFF-40C6-953E-2E1FC657954D}"/>
    <dgm:cxn modelId="{C8C99863-CA1F-437C-9643-1DB4F119B2B0}" srcId="{198A2CFC-F099-4B97-AAE0-211C87D6BBBE}" destId="{49846F93-2A57-42B7-8E6B-191CDB5888DC}" srcOrd="3" destOrd="0" parTransId="{742BE151-559C-45B7-958E-A6FB760E1CD2}" sibTransId="{D4EE7C21-8B23-4B42-95C3-D29112B7871E}"/>
    <dgm:cxn modelId="{4A9260EE-C07B-4486-984F-EE2605F6B0CA}" type="presOf" srcId="{198A2CFC-F099-4B97-AAE0-211C87D6BBBE}" destId="{0D0A3206-0CAC-4C9A-8706-469D1DF6F9A0}" srcOrd="0" destOrd="0" presId="urn:microsoft.com/office/officeart/2005/8/layout/equation2"/>
    <dgm:cxn modelId="{F8039722-1EB2-40DF-8E90-150C758FBEA4}" srcId="{198A2CFC-F099-4B97-AAE0-211C87D6BBBE}" destId="{95D2C450-B2C0-4DFF-8E0D-8A7FDC400BB5}" srcOrd="2" destOrd="0" parTransId="{4FE26D02-35A6-4F5F-883B-71B46DA728CB}" sibTransId="{6A72998A-9AF5-41E9-9A9C-CF3A120DDEC1}"/>
    <dgm:cxn modelId="{01ABF8CC-7B04-4C5F-ADCC-81F831B47CEF}" type="presOf" srcId="{ED0DABC1-9CFF-40C6-953E-2E1FC657954D}" destId="{2DD21725-C0A6-43A4-A2F8-60C7C1F81182}" srcOrd="0" destOrd="0" presId="urn:microsoft.com/office/officeart/2005/8/layout/equation2"/>
    <dgm:cxn modelId="{7CED44DC-5EA4-416C-9D11-F867A8DE990B}" type="presOf" srcId="{017AEA83-3611-4271-998E-A26AE1C8F021}" destId="{961939F7-E591-4F84-A4E7-7CDE88AA3B3F}" srcOrd="0" destOrd="0" presId="urn:microsoft.com/office/officeart/2005/8/layout/equation2"/>
    <dgm:cxn modelId="{99B7869D-C64A-46DD-9971-202D247AE989}" srcId="{198A2CFC-F099-4B97-AAE0-211C87D6BBBE}" destId="{017AEA83-3611-4271-998E-A26AE1C8F021}" srcOrd="1" destOrd="0" parTransId="{37195872-0D19-457D-8C8F-91398FCA2486}" sibTransId="{B026A839-0E02-40E4-A211-A1520159C24F}"/>
    <dgm:cxn modelId="{D73FBA42-22FE-47E8-91D2-06CC9B7EB9B7}" type="presParOf" srcId="{0D0A3206-0CAC-4C9A-8706-469D1DF6F9A0}" destId="{D5631F3B-5EC5-4102-A1CF-B88C5ED8C59B}" srcOrd="0" destOrd="0" presId="urn:microsoft.com/office/officeart/2005/8/layout/equation2"/>
    <dgm:cxn modelId="{3CF9289B-A161-4239-9698-168095985321}" type="presParOf" srcId="{D5631F3B-5EC5-4102-A1CF-B88C5ED8C59B}" destId="{75C8DB4D-AC71-4FF3-8AF7-4B12468DF573}" srcOrd="0" destOrd="0" presId="urn:microsoft.com/office/officeart/2005/8/layout/equation2"/>
    <dgm:cxn modelId="{9F682431-BF3F-4921-8AC4-6F63974062DD}" type="presParOf" srcId="{D5631F3B-5EC5-4102-A1CF-B88C5ED8C59B}" destId="{0C7F5B91-2E02-4864-B742-520F59E5E365}" srcOrd="1" destOrd="0" presId="urn:microsoft.com/office/officeart/2005/8/layout/equation2"/>
    <dgm:cxn modelId="{27E59584-A6B6-4BE2-9F03-78DBD90F5B35}" type="presParOf" srcId="{D5631F3B-5EC5-4102-A1CF-B88C5ED8C59B}" destId="{2DD21725-C0A6-43A4-A2F8-60C7C1F81182}" srcOrd="2" destOrd="0" presId="urn:microsoft.com/office/officeart/2005/8/layout/equation2"/>
    <dgm:cxn modelId="{992AF742-337B-4A78-A132-A86928ED0415}" type="presParOf" srcId="{D5631F3B-5EC5-4102-A1CF-B88C5ED8C59B}" destId="{349BB575-B2CD-46EB-8565-95F491607AF7}" srcOrd="3" destOrd="0" presId="urn:microsoft.com/office/officeart/2005/8/layout/equation2"/>
    <dgm:cxn modelId="{C9EAE33C-9B52-4261-B2E3-04AEFD92CB47}" type="presParOf" srcId="{D5631F3B-5EC5-4102-A1CF-B88C5ED8C59B}" destId="{961939F7-E591-4F84-A4E7-7CDE88AA3B3F}" srcOrd="4" destOrd="0" presId="urn:microsoft.com/office/officeart/2005/8/layout/equation2"/>
    <dgm:cxn modelId="{61B755A2-C9EB-4D7E-A261-F4859ACE0B95}" type="presParOf" srcId="{D5631F3B-5EC5-4102-A1CF-B88C5ED8C59B}" destId="{1F631C9F-4CCF-401B-BF89-55FB8510E948}" srcOrd="5" destOrd="0" presId="urn:microsoft.com/office/officeart/2005/8/layout/equation2"/>
    <dgm:cxn modelId="{B0D7312D-4555-4E3D-AE46-27EAC11B23D4}" type="presParOf" srcId="{D5631F3B-5EC5-4102-A1CF-B88C5ED8C59B}" destId="{987F6FF5-FF5A-4CB8-8A6F-C699DC85DD64}" srcOrd="6" destOrd="0" presId="urn:microsoft.com/office/officeart/2005/8/layout/equation2"/>
    <dgm:cxn modelId="{B73BE106-B5BA-4084-92DF-DF8270747004}" type="presParOf" srcId="{D5631F3B-5EC5-4102-A1CF-B88C5ED8C59B}" destId="{756F2293-D222-48B8-8507-D060D5F56FA0}" srcOrd="7" destOrd="0" presId="urn:microsoft.com/office/officeart/2005/8/layout/equation2"/>
    <dgm:cxn modelId="{48722E7C-BFAB-4230-81BD-9C875B9F742A}" type="presParOf" srcId="{D5631F3B-5EC5-4102-A1CF-B88C5ED8C59B}" destId="{6EEAB6AF-7FD5-415E-9CB3-FB760737B726}" srcOrd="8" destOrd="0" presId="urn:microsoft.com/office/officeart/2005/8/layout/equation2"/>
    <dgm:cxn modelId="{D54BC3D4-063F-4349-9206-E9BD51E7B11A}" type="presParOf" srcId="{0D0A3206-0CAC-4C9A-8706-469D1DF6F9A0}" destId="{F0CC9840-2A4A-447A-BD24-A883882733A3}" srcOrd="1" destOrd="0" presId="urn:microsoft.com/office/officeart/2005/8/layout/equation2"/>
    <dgm:cxn modelId="{2C51E0DA-DE6F-4B9D-B37E-F74ED7A0ABD0}" type="presParOf" srcId="{F0CC9840-2A4A-447A-BD24-A883882733A3}" destId="{F48BF812-1FCF-46CB-B514-2828AC54B800}" srcOrd="0" destOrd="0" presId="urn:microsoft.com/office/officeart/2005/8/layout/equation2"/>
    <dgm:cxn modelId="{EB4E2750-B02D-45A9-A826-A131B556426D}" type="presParOf" srcId="{0D0A3206-0CAC-4C9A-8706-469D1DF6F9A0}" destId="{887279D7-D26F-4EB3-80F1-CFB16C2BE2A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436231-13A8-4515-BC78-F01E419C60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BEC188B-6CF5-429D-AA28-C333FB891A3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cs typeface="B Jadid" pitchFamily="2" charset="-78"/>
            </a:rPr>
            <a:t>انتخاب</a:t>
          </a:r>
          <a:endParaRPr lang="fa-IR" dirty="0">
            <a:cs typeface="B Jadid" pitchFamily="2" charset="-78"/>
          </a:endParaRPr>
        </a:p>
      </dgm:t>
    </dgm:pt>
    <dgm:pt modelId="{84670B18-A77A-4195-9E6D-812B0C611EA2}" type="parTrans" cxnId="{5A577FD1-B373-4F6F-AFE4-0296272788E4}">
      <dgm:prSet/>
      <dgm:spPr/>
      <dgm:t>
        <a:bodyPr/>
        <a:lstStyle/>
        <a:p>
          <a:pPr rtl="1"/>
          <a:endParaRPr lang="fa-IR"/>
        </a:p>
      </dgm:t>
    </dgm:pt>
    <dgm:pt modelId="{0996FF9F-5160-41C5-B875-BC9E85B9C4CC}" type="sibTrans" cxnId="{5A577FD1-B373-4F6F-AFE4-0296272788E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fa-IR"/>
        </a:p>
      </dgm:t>
    </dgm:pt>
    <dgm:pt modelId="{A44B8DB1-1A62-461E-966C-7C496B49C356}">
      <dgm:prSet phldrT="[Text]"/>
      <dgm:spPr>
        <a:gradFill rotWithShape="0">
          <a:gsLst>
            <a:gs pos="0">
              <a:srgbClr val="DDEBCF"/>
            </a:gs>
            <a:gs pos="23000">
              <a:srgbClr val="9CB86E"/>
            </a:gs>
            <a:gs pos="50000">
              <a:srgbClr val="156B13"/>
            </a:gs>
          </a:gsLst>
          <a:lin ang="5400000" scaled="0"/>
        </a:gradFill>
      </dgm:spPr>
      <dgm:t>
        <a:bodyPr/>
        <a:lstStyle/>
        <a:p>
          <a:pPr rtl="1"/>
          <a:r>
            <a:rPr lang="fa-IR" dirty="0" smtClean="0">
              <a:cs typeface="B Jadid" pitchFamily="2" charset="-78"/>
            </a:rPr>
            <a:t>....</a:t>
          </a:r>
          <a:endParaRPr lang="fa-IR" dirty="0">
            <a:cs typeface="B Jadid" pitchFamily="2" charset="-78"/>
          </a:endParaRPr>
        </a:p>
      </dgm:t>
    </dgm:pt>
    <dgm:pt modelId="{8D177643-4658-450A-B7FD-21F1D9F72311}" type="parTrans" cxnId="{6062E655-EC46-4034-8289-1D08C1B24411}">
      <dgm:prSet/>
      <dgm:spPr/>
      <dgm:t>
        <a:bodyPr/>
        <a:lstStyle/>
        <a:p>
          <a:pPr rtl="1"/>
          <a:endParaRPr lang="fa-IR"/>
        </a:p>
      </dgm:t>
    </dgm:pt>
    <dgm:pt modelId="{82466A18-237B-4E87-A1AB-EBE2B52D1508}" type="sibTrans" cxnId="{6062E655-EC46-4034-8289-1D08C1B2441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fa-IR"/>
        </a:p>
      </dgm:t>
    </dgm:pt>
    <dgm:pt modelId="{F18531EC-DDC3-48AD-B154-AB13BCB1F37F}">
      <dgm:prSet phldrT="[Text]"/>
      <dgm:spPr>
        <a:gradFill rotWithShape="0">
          <a:gsLst>
            <a:gs pos="0">
              <a:srgbClr val="DDEBCF"/>
            </a:gs>
            <a:gs pos="23000">
              <a:srgbClr val="9CB86E"/>
            </a:gs>
            <a:gs pos="50000">
              <a:srgbClr val="156B13"/>
            </a:gs>
          </a:gsLst>
          <a:lin ang="5400000" scaled="0"/>
        </a:gradFill>
      </dgm:spPr>
      <dgm:t>
        <a:bodyPr/>
        <a:lstStyle/>
        <a:p>
          <a:pPr rtl="1"/>
          <a:r>
            <a:rPr lang="fa-IR" dirty="0" smtClean="0">
              <a:cs typeface="B Jadid" pitchFamily="2" charset="-78"/>
            </a:rPr>
            <a:t>اعتقاد</a:t>
          </a:r>
          <a:endParaRPr lang="fa-IR" dirty="0">
            <a:cs typeface="B Jadid" pitchFamily="2" charset="-78"/>
          </a:endParaRPr>
        </a:p>
      </dgm:t>
    </dgm:pt>
    <dgm:pt modelId="{05B40606-06D1-4DA3-A569-81F12AD48278}" type="parTrans" cxnId="{A159E645-4556-4849-86BA-1AE6A2B3C2E8}">
      <dgm:prSet/>
      <dgm:spPr/>
      <dgm:t>
        <a:bodyPr/>
        <a:lstStyle/>
        <a:p>
          <a:pPr rtl="1"/>
          <a:endParaRPr lang="fa-IR"/>
        </a:p>
      </dgm:t>
    </dgm:pt>
    <dgm:pt modelId="{A378C7C0-B3B7-49EA-8255-8CB15776DBE8}" type="sibTrans" cxnId="{A159E645-4556-4849-86BA-1AE6A2B3C2E8}">
      <dgm:prSet/>
      <dgm:spPr/>
      <dgm:t>
        <a:bodyPr/>
        <a:lstStyle/>
        <a:p>
          <a:pPr rtl="1"/>
          <a:endParaRPr lang="fa-IR"/>
        </a:p>
      </dgm:t>
    </dgm:pt>
    <dgm:pt modelId="{863552BB-82A9-40C9-8498-A2E99A04E149}" type="pres">
      <dgm:prSet presAssocID="{BF436231-13A8-4515-BC78-F01E419C600B}" presName="Name0" presStyleCnt="0">
        <dgm:presLayoutVars>
          <dgm:dir/>
          <dgm:resizeHandles val="exact"/>
        </dgm:presLayoutVars>
      </dgm:prSet>
      <dgm:spPr/>
    </dgm:pt>
    <dgm:pt modelId="{D8BCAE70-1CD6-46C1-BCCC-B261951BD40A}" type="pres">
      <dgm:prSet presAssocID="{FBEC188B-6CF5-429D-AA28-C333FB891A33}" presName="node" presStyleLbl="node1" presStyleIdx="0" presStyleCnt="3" custLinFactNeighborX="-12289" custLinFactNeighborY="57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133476-3309-4739-8286-9B047152E6B7}" type="pres">
      <dgm:prSet presAssocID="{0996FF9F-5160-41C5-B875-BC9E85B9C4CC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698AB199-BC86-4CA5-8E40-66FD0D1B40D3}" type="pres">
      <dgm:prSet presAssocID="{0996FF9F-5160-41C5-B875-BC9E85B9C4CC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298D82DF-8208-4804-B0D9-D44EDD71D6D6}" type="pres">
      <dgm:prSet presAssocID="{A44B8DB1-1A62-461E-966C-7C496B49C356}" presName="node" presStyleLbl="node1" presStyleIdx="1" presStyleCnt="3" custScaleX="506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CAAE022-BB2F-4CD5-8809-8E92725A9C8E}" type="pres">
      <dgm:prSet presAssocID="{82466A18-237B-4E87-A1AB-EBE2B52D1508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8C3AD8ED-CCDD-4141-862B-B35EB1C35B0B}" type="pres">
      <dgm:prSet presAssocID="{82466A18-237B-4E87-A1AB-EBE2B52D1508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A825A277-9F2D-467D-BC10-D54791E32B19}" type="pres">
      <dgm:prSet presAssocID="{F18531EC-DDC3-48AD-B154-AB13BCB1F3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79080B1-0725-4E84-B42B-05C5E885C100}" type="presOf" srcId="{A44B8DB1-1A62-461E-966C-7C496B49C356}" destId="{298D82DF-8208-4804-B0D9-D44EDD71D6D6}" srcOrd="0" destOrd="0" presId="urn:microsoft.com/office/officeart/2005/8/layout/process1"/>
    <dgm:cxn modelId="{B88CE67A-9E26-4C8F-A670-2B3F1D3490E5}" type="presOf" srcId="{F18531EC-DDC3-48AD-B154-AB13BCB1F37F}" destId="{A825A277-9F2D-467D-BC10-D54791E32B19}" srcOrd="0" destOrd="0" presId="urn:microsoft.com/office/officeart/2005/8/layout/process1"/>
    <dgm:cxn modelId="{2357A086-4C7D-4AC6-8A33-CA5DC5A3589A}" type="presOf" srcId="{0996FF9F-5160-41C5-B875-BC9E85B9C4CC}" destId="{3D133476-3309-4739-8286-9B047152E6B7}" srcOrd="0" destOrd="0" presId="urn:microsoft.com/office/officeart/2005/8/layout/process1"/>
    <dgm:cxn modelId="{5A577FD1-B373-4F6F-AFE4-0296272788E4}" srcId="{BF436231-13A8-4515-BC78-F01E419C600B}" destId="{FBEC188B-6CF5-429D-AA28-C333FB891A33}" srcOrd="0" destOrd="0" parTransId="{84670B18-A77A-4195-9E6D-812B0C611EA2}" sibTransId="{0996FF9F-5160-41C5-B875-BC9E85B9C4CC}"/>
    <dgm:cxn modelId="{34A49D41-043C-430E-B553-9279E85F2A9E}" type="presOf" srcId="{82466A18-237B-4E87-A1AB-EBE2B52D1508}" destId="{8C3AD8ED-CCDD-4141-862B-B35EB1C35B0B}" srcOrd="1" destOrd="0" presId="urn:microsoft.com/office/officeart/2005/8/layout/process1"/>
    <dgm:cxn modelId="{A159E645-4556-4849-86BA-1AE6A2B3C2E8}" srcId="{BF436231-13A8-4515-BC78-F01E419C600B}" destId="{F18531EC-DDC3-48AD-B154-AB13BCB1F37F}" srcOrd="2" destOrd="0" parTransId="{05B40606-06D1-4DA3-A569-81F12AD48278}" sibTransId="{A378C7C0-B3B7-49EA-8255-8CB15776DBE8}"/>
    <dgm:cxn modelId="{4811374F-D23C-4DD7-8974-55D0AE81B101}" type="presOf" srcId="{BF436231-13A8-4515-BC78-F01E419C600B}" destId="{863552BB-82A9-40C9-8498-A2E99A04E149}" srcOrd="0" destOrd="0" presId="urn:microsoft.com/office/officeart/2005/8/layout/process1"/>
    <dgm:cxn modelId="{7AD39787-B0EC-4413-9939-D79BAD8CCD7E}" type="presOf" srcId="{82466A18-237B-4E87-A1AB-EBE2B52D1508}" destId="{1CAAE022-BB2F-4CD5-8809-8E92725A9C8E}" srcOrd="0" destOrd="0" presId="urn:microsoft.com/office/officeart/2005/8/layout/process1"/>
    <dgm:cxn modelId="{49330DA8-4C4B-423E-9818-54637F50E6A7}" type="presOf" srcId="{FBEC188B-6CF5-429D-AA28-C333FB891A33}" destId="{D8BCAE70-1CD6-46C1-BCCC-B261951BD40A}" srcOrd="0" destOrd="0" presId="urn:microsoft.com/office/officeart/2005/8/layout/process1"/>
    <dgm:cxn modelId="{08A6F49C-0A27-45C5-8A02-A96D2078117B}" type="presOf" srcId="{0996FF9F-5160-41C5-B875-BC9E85B9C4CC}" destId="{698AB199-BC86-4CA5-8E40-66FD0D1B40D3}" srcOrd="1" destOrd="0" presId="urn:microsoft.com/office/officeart/2005/8/layout/process1"/>
    <dgm:cxn modelId="{6062E655-EC46-4034-8289-1D08C1B24411}" srcId="{BF436231-13A8-4515-BC78-F01E419C600B}" destId="{A44B8DB1-1A62-461E-966C-7C496B49C356}" srcOrd="1" destOrd="0" parTransId="{8D177643-4658-450A-B7FD-21F1D9F72311}" sibTransId="{82466A18-237B-4E87-A1AB-EBE2B52D1508}"/>
    <dgm:cxn modelId="{792D11B7-EB79-47E6-B30A-9D3F9835B91C}" type="presParOf" srcId="{863552BB-82A9-40C9-8498-A2E99A04E149}" destId="{D8BCAE70-1CD6-46C1-BCCC-B261951BD40A}" srcOrd="0" destOrd="0" presId="urn:microsoft.com/office/officeart/2005/8/layout/process1"/>
    <dgm:cxn modelId="{4982C1EA-C3CD-4BA3-9ED9-A37F3577730E}" type="presParOf" srcId="{863552BB-82A9-40C9-8498-A2E99A04E149}" destId="{3D133476-3309-4739-8286-9B047152E6B7}" srcOrd="1" destOrd="0" presId="urn:microsoft.com/office/officeart/2005/8/layout/process1"/>
    <dgm:cxn modelId="{6D246A0E-FA7D-40F8-974A-2332AA4921D6}" type="presParOf" srcId="{3D133476-3309-4739-8286-9B047152E6B7}" destId="{698AB199-BC86-4CA5-8E40-66FD0D1B40D3}" srcOrd="0" destOrd="0" presId="urn:microsoft.com/office/officeart/2005/8/layout/process1"/>
    <dgm:cxn modelId="{83D00F31-D82F-4BA4-87E2-FC05EB0D5E78}" type="presParOf" srcId="{863552BB-82A9-40C9-8498-A2E99A04E149}" destId="{298D82DF-8208-4804-B0D9-D44EDD71D6D6}" srcOrd="2" destOrd="0" presId="urn:microsoft.com/office/officeart/2005/8/layout/process1"/>
    <dgm:cxn modelId="{93D4D895-A58D-4651-9476-72015EE22B3B}" type="presParOf" srcId="{863552BB-82A9-40C9-8498-A2E99A04E149}" destId="{1CAAE022-BB2F-4CD5-8809-8E92725A9C8E}" srcOrd="3" destOrd="0" presId="urn:microsoft.com/office/officeart/2005/8/layout/process1"/>
    <dgm:cxn modelId="{AA52E9CF-4594-4BAA-89A8-F05521C11CE5}" type="presParOf" srcId="{1CAAE022-BB2F-4CD5-8809-8E92725A9C8E}" destId="{8C3AD8ED-CCDD-4141-862B-B35EB1C35B0B}" srcOrd="0" destOrd="0" presId="urn:microsoft.com/office/officeart/2005/8/layout/process1"/>
    <dgm:cxn modelId="{31BE829A-AC96-4634-95C8-3F8637A0AFD8}" type="presParOf" srcId="{863552BB-82A9-40C9-8498-A2E99A04E149}" destId="{A825A277-9F2D-467D-BC10-D54791E32B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A0FA7F-2472-4362-AAB8-C825BA545FBF}" type="doc">
      <dgm:prSet loTypeId="urn:microsoft.com/office/officeart/2005/8/layout/pyramid2" loCatId="pyramid" qsTypeId="urn:microsoft.com/office/officeart/2005/8/quickstyle/3d9" qsCatId="3D" csTypeId="urn:microsoft.com/office/officeart/2005/8/colors/colorful5" csCatId="colorful" phldr="1"/>
      <dgm:spPr/>
    </dgm:pt>
    <dgm:pt modelId="{C1CC7BB5-8C5C-4DDC-95CE-E02640A802C2}">
      <dgm:prSet phldrT="[Text]"/>
      <dgm:spPr/>
      <dgm:t>
        <a:bodyPr/>
        <a:lstStyle/>
        <a:p>
          <a:pPr rtl="1"/>
          <a:r>
            <a:rPr lang="fa-IR" b="1" dirty="0" smtClean="0"/>
            <a:t>سن و جنس</a:t>
          </a:r>
          <a:endParaRPr lang="fa-IR" b="1" dirty="0"/>
        </a:p>
      </dgm:t>
    </dgm:pt>
    <dgm:pt modelId="{0CCC6716-B811-4CF4-84B9-2D16114D1D56}" type="parTrans" cxnId="{06595492-AF4D-4223-A322-60FCEACD8AA9}">
      <dgm:prSet/>
      <dgm:spPr/>
      <dgm:t>
        <a:bodyPr/>
        <a:lstStyle/>
        <a:p>
          <a:pPr rtl="1"/>
          <a:endParaRPr lang="fa-IR"/>
        </a:p>
      </dgm:t>
    </dgm:pt>
    <dgm:pt modelId="{37F9E380-E29B-4ACD-979E-F3C15EDD7C9E}" type="sibTrans" cxnId="{06595492-AF4D-4223-A322-60FCEACD8AA9}">
      <dgm:prSet/>
      <dgm:spPr/>
      <dgm:t>
        <a:bodyPr/>
        <a:lstStyle/>
        <a:p>
          <a:pPr rtl="1"/>
          <a:endParaRPr lang="fa-IR"/>
        </a:p>
      </dgm:t>
    </dgm:pt>
    <dgm:pt modelId="{9DDFC0DA-0F74-4095-95A7-3AC72BCC02FB}">
      <dgm:prSet phldrT="[Text]"/>
      <dgm:spPr/>
      <dgm:t>
        <a:bodyPr/>
        <a:lstStyle/>
        <a:p>
          <a:pPr rtl="1"/>
          <a:r>
            <a:rPr lang="fa-IR" b="1" dirty="0" smtClean="0"/>
            <a:t>میزان معلومات</a:t>
          </a:r>
          <a:endParaRPr lang="fa-IR" b="1" dirty="0"/>
        </a:p>
      </dgm:t>
    </dgm:pt>
    <dgm:pt modelId="{EE300F9D-28BE-4662-82C6-CC86B8E5E08E}" type="parTrans" cxnId="{DE8E03B7-C957-430F-9B16-E50A571ED0B2}">
      <dgm:prSet/>
      <dgm:spPr/>
      <dgm:t>
        <a:bodyPr/>
        <a:lstStyle/>
        <a:p>
          <a:pPr rtl="1"/>
          <a:endParaRPr lang="fa-IR"/>
        </a:p>
      </dgm:t>
    </dgm:pt>
    <dgm:pt modelId="{D67814B5-3022-489A-A4ED-9D1A1BD8C7F5}" type="sibTrans" cxnId="{DE8E03B7-C957-430F-9B16-E50A571ED0B2}">
      <dgm:prSet/>
      <dgm:spPr/>
      <dgm:t>
        <a:bodyPr/>
        <a:lstStyle/>
        <a:p>
          <a:pPr rtl="1"/>
          <a:endParaRPr lang="fa-IR"/>
        </a:p>
      </dgm:t>
    </dgm:pt>
    <dgm:pt modelId="{B416130E-39AC-4B4F-A8F3-3CEE27ADF700}">
      <dgm:prSet phldrT="[Text]"/>
      <dgm:spPr/>
      <dgm:t>
        <a:bodyPr/>
        <a:lstStyle/>
        <a:p>
          <a:pPr rtl="1"/>
          <a:r>
            <a:rPr lang="fa-IR" b="1" dirty="0" smtClean="0"/>
            <a:t>بینش ها و نگرش ها</a:t>
          </a:r>
          <a:endParaRPr lang="fa-IR" b="1" dirty="0"/>
        </a:p>
      </dgm:t>
    </dgm:pt>
    <dgm:pt modelId="{B65D2929-9368-46E8-9C5C-0430577B1E05}" type="parTrans" cxnId="{94444D8A-FC8C-4B63-B57C-03D2F1110C00}">
      <dgm:prSet/>
      <dgm:spPr/>
      <dgm:t>
        <a:bodyPr/>
        <a:lstStyle/>
        <a:p>
          <a:pPr rtl="1"/>
          <a:endParaRPr lang="fa-IR"/>
        </a:p>
      </dgm:t>
    </dgm:pt>
    <dgm:pt modelId="{314473EC-3604-413E-A851-3CBFFDFE487A}" type="sibTrans" cxnId="{94444D8A-FC8C-4B63-B57C-03D2F1110C00}">
      <dgm:prSet/>
      <dgm:spPr/>
      <dgm:t>
        <a:bodyPr/>
        <a:lstStyle/>
        <a:p>
          <a:pPr rtl="1"/>
          <a:endParaRPr lang="fa-IR"/>
        </a:p>
      </dgm:t>
    </dgm:pt>
    <dgm:pt modelId="{C7E19D25-0165-475D-8A8C-652AAF113F3A}">
      <dgm:prSet/>
      <dgm:spPr/>
      <dgm:t>
        <a:bodyPr/>
        <a:lstStyle/>
        <a:p>
          <a:pPr rtl="1"/>
          <a:r>
            <a:rPr lang="fa-IR" b="1" dirty="0" smtClean="0"/>
            <a:t>منطقه و محیط</a:t>
          </a:r>
          <a:endParaRPr lang="fa-IR" b="1" dirty="0"/>
        </a:p>
      </dgm:t>
    </dgm:pt>
    <dgm:pt modelId="{CA9F5129-DD81-4EB8-B70E-05E42E4D6652}" type="parTrans" cxnId="{4BA06D5B-00F5-4434-8CA1-314522193382}">
      <dgm:prSet/>
      <dgm:spPr/>
      <dgm:t>
        <a:bodyPr/>
        <a:lstStyle/>
        <a:p>
          <a:pPr rtl="1"/>
          <a:endParaRPr lang="fa-IR"/>
        </a:p>
      </dgm:t>
    </dgm:pt>
    <dgm:pt modelId="{AE95060F-B708-4A4B-A521-73AD6E71AFC3}" type="sibTrans" cxnId="{4BA06D5B-00F5-4434-8CA1-314522193382}">
      <dgm:prSet/>
      <dgm:spPr/>
      <dgm:t>
        <a:bodyPr/>
        <a:lstStyle/>
        <a:p>
          <a:pPr rtl="1"/>
          <a:endParaRPr lang="fa-IR"/>
        </a:p>
      </dgm:t>
    </dgm:pt>
    <dgm:pt modelId="{12D44707-332E-4180-AB90-60879CB0803D}">
      <dgm:prSet/>
      <dgm:spPr/>
      <dgm:t>
        <a:bodyPr/>
        <a:lstStyle/>
        <a:p>
          <a:pPr rtl="1"/>
          <a:r>
            <a:rPr lang="fa-IR" b="1" dirty="0" smtClean="0"/>
            <a:t>ویژگیهای روانی</a:t>
          </a:r>
          <a:endParaRPr lang="fa-IR" b="1" dirty="0"/>
        </a:p>
      </dgm:t>
    </dgm:pt>
    <dgm:pt modelId="{A619B83F-9B99-4751-A40A-89AF46577DBB}" type="parTrans" cxnId="{63054849-F5EE-46A2-8CC9-62C28D3C274A}">
      <dgm:prSet/>
      <dgm:spPr/>
      <dgm:t>
        <a:bodyPr/>
        <a:lstStyle/>
        <a:p>
          <a:pPr rtl="1"/>
          <a:endParaRPr lang="fa-IR"/>
        </a:p>
      </dgm:t>
    </dgm:pt>
    <dgm:pt modelId="{083AFF9C-4A99-4B4C-B894-ECCEF11C7E26}" type="sibTrans" cxnId="{63054849-F5EE-46A2-8CC9-62C28D3C274A}">
      <dgm:prSet/>
      <dgm:spPr/>
      <dgm:t>
        <a:bodyPr/>
        <a:lstStyle/>
        <a:p>
          <a:pPr rtl="1"/>
          <a:endParaRPr lang="fa-IR"/>
        </a:p>
      </dgm:t>
    </dgm:pt>
    <dgm:pt modelId="{A10214BC-01B5-4CFA-8372-2F51F8153B69}">
      <dgm:prSet/>
      <dgm:spPr/>
      <dgm:t>
        <a:bodyPr/>
        <a:lstStyle/>
        <a:p>
          <a:pPr rtl="1"/>
          <a:r>
            <a:rPr lang="fa-IR" b="1" dirty="0" smtClean="0"/>
            <a:t>آداب و رسوم</a:t>
          </a:r>
          <a:endParaRPr lang="fa-IR" b="1" dirty="0"/>
        </a:p>
      </dgm:t>
    </dgm:pt>
    <dgm:pt modelId="{8FE62B4C-0828-4345-8E04-DE19CEA8B3C3}" type="parTrans" cxnId="{3B098B2A-1B68-4E82-A10B-9E25D8284CE5}">
      <dgm:prSet/>
      <dgm:spPr/>
      <dgm:t>
        <a:bodyPr/>
        <a:lstStyle/>
        <a:p>
          <a:pPr rtl="1"/>
          <a:endParaRPr lang="fa-IR"/>
        </a:p>
      </dgm:t>
    </dgm:pt>
    <dgm:pt modelId="{AA4AECD1-91DD-424A-AC99-1449985B9A74}" type="sibTrans" cxnId="{3B098B2A-1B68-4E82-A10B-9E25D8284CE5}">
      <dgm:prSet/>
      <dgm:spPr/>
      <dgm:t>
        <a:bodyPr/>
        <a:lstStyle/>
        <a:p>
          <a:pPr rtl="1"/>
          <a:endParaRPr lang="fa-IR"/>
        </a:p>
      </dgm:t>
    </dgm:pt>
    <dgm:pt modelId="{12904E14-10C6-4A4C-9E4B-A9BF176ABA6F}">
      <dgm:prSet/>
      <dgm:spPr/>
      <dgm:t>
        <a:bodyPr/>
        <a:lstStyle/>
        <a:p>
          <a:pPr rtl="1"/>
          <a:r>
            <a:rPr lang="fa-IR" b="1" dirty="0" smtClean="0"/>
            <a:t>آرمان ها</a:t>
          </a:r>
          <a:endParaRPr lang="fa-IR" b="1" dirty="0"/>
        </a:p>
      </dgm:t>
    </dgm:pt>
    <dgm:pt modelId="{BA46B543-AEEF-4247-9067-48291B6F852F}" type="parTrans" cxnId="{856AB7BC-D6D3-4EA0-8231-A0202863EF83}">
      <dgm:prSet/>
      <dgm:spPr/>
      <dgm:t>
        <a:bodyPr/>
        <a:lstStyle/>
        <a:p>
          <a:pPr rtl="1"/>
          <a:endParaRPr lang="fa-IR"/>
        </a:p>
      </dgm:t>
    </dgm:pt>
    <dgm:pt modelId="{0463BA15-C90C-4665-9DC4-F58D1E42ADF0}" type="sibTrans" cxnId="{856AB7BC-D6D3-4EA0-8231-A0202863EF83}">
      <dgm:prSet/>
      <dgm:spPr/>
      <dgm:t>
        <a:bodyPr/>
        <a:lstStyle/>
        <a:p>
          <a:pPr rtl="1"/>
          <a:endParaRPr lang="fa-IR"/>
        </a:p>
      </dgm:t>
    </dgm:pt>
    <dgm:pt modelId="{34081A59-8E69-4AD6-91E4-33F2BC1645DC}" type="pres">
      <dgm:prSet presAssocID="{BEA0FA7F-2472-4362-AAB8-C825BA545FBF}" presName="compositeShape" presStyleCnt="0">
        <dgm:presLayoutVars>
          <dgm:dir val="rev"/>
          <dgm:resizeHandles/>
        </dgm:presLayoutVars>
      </dgm:prSet>
      <dgm:spPr/>
    </dgm:pt>
    <dgm:pt modelId="{CA55F917-C973-4523-AE59-8B6E2198B30D}" type="pres">
      <dgm:prSet presAssocID="{BEA0FA7F-2472-4362-AAB8-C825BA545FBF}" presName="pyramid" presStyleLbl="node1" presStyleIdx="0" presStyleCnt="1"/>
      <dgm:spPr/>
    </dgm:pt>
    <dgm:pt modelId="{00F38865-9B0C-4561-9158-359B2B4C1DC1}" type="pres">
      <dgm:prSet presAssocID="{BEA0FA7F-2472-4362-AAB8-C825BA545FBF}" presName="theList" presStyleCnt="0"/>
      <dgm:spPr/>
    </dgm:pt>
    <dgm:pt modelId="{8B208FF5-BE0A-41B2-97DF-8FA72BB3C3BF}" type="pres">
      <dgm:prSet presAssocID="{C1CC7BB5-8C5C-4DDC-95CE-E02640A802C2}" presName="aNode" presStyleLbl="fgAcc1" presStyleIdx="0" presStyleCnt="7" custScaleY="1156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EACB63-47DB-4102-8DB5-92F2691B91B0}" type="pres">
      <dgm:prSet presAssocID="{C1CC7BB5-8C5C-4DDC-95CE-E02640A802C2}" presName="aSpace" presStyleCnt="0"/>
      <dgm:spPr/>
    </dgm:pt>
    <dgm:pt modelId="{7CE2DC24-4A8F-4D09-BECE-4DD3F1BC1DF1}" type="pres">
      <dgm:prSet presAssocID="{9DDFC0DA-0F74-4095-95A7-3AC72BCC02FB}" presName="aNode" presStyleLbl="fgAcc1" presStyleIdx="1" presStyleCnt="7" custScaleY="1156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2B4409-729F-4DF9-AEB1-6268A42187FA}" type="pres">
      <dgm:prSet presAssocID="{9DDFC0DA-0F74-4095-95A7-3AC72BCC02FB}" presName="aSpace" presStyleCnt="0"/>
      <dgm:spPr/>
    </dgm:pt>
    <dgm:pt modelId="{AEE96914-AB7D-41CE-A9E6-2AAFBC933F0E}" type="pres">
      <dgm:prSet presAssocID="{B416130E-39AC-4B4F-A8F3-3CEE27ADF700}" presName="aNode" presStyleLbl="fgAcc1" presStyleIdx="2" presStyleCnt="7" custScaleY="1156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AFD889-E930-4B03-BA0D-24D62D0B6473}" type="pres">
      <dgm:prSet presAssocID="{B416130E-39AC-4B4F-A8F3-3CEE27ADF700}" presName="aSpace" presStyleCnt="0"/>
      <dgm:spPr/>
    </dgm:pt>
    <dgm:pt modelId="{6A8FB750-09E1-4319-89A0-E56496CD9270}" type="pres">
      <dgm:prSet presAssocID="{C7E19D25-0165-475D-8A8C-652AAF113F3A}" presName="aNode" presStyleLbl="fgAcc1" presStyleIdx="3" presStyleCnt="7" custScaleY="1156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279971-4985-4BEA-9C3D-22D975573222}" type="pres">
      <dgm:prSet presAssocID="{C7E19D25-0165-475D-8A8C-652AAF113F3A}" presName="aSpace" presStyleCnt="0"/>
      <dgm:spPr/>
    </dgm:pt>
    <dgm:pt modelId="{62A6D44D-CD3B-44E6-908B-09DD7DCE5C8E}" type="pres">
      <dgm:prSet presAssocID="{12D44707-332E-4180-AB90-60879CB0803D}" presName="aNode" presStyleLbl="fgAcc1" presStyleIdx="4" presStyleCnt="7" custScaleY="1156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11E500-E612-43EC-9A3B-5A5ED1131404}" type="pres">
      <dgm:prSet presAssocID="{12D44707-332E-4180-AB90-60879CB0803D}" presName="aSpace" presStyleCnt="0"/>
      <dgm:spPr/>
    </dgm:pt>
    <dgm:pt modelId="{EE171A61-CEF9-4203-8396-20666950FBD0}" type="pres">
      <dgm:prSet presAssocID="{A10214BC-01B5-4CFA-8372-2F51F8153B69}" presName="aNode" presStyleLbl="fgAcc1" presStyleIdx="5" presStyleCnt="7" custScaleY="1156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6718D6-8174-446F-8862-3E6B006FDDEB}" type="pres">
      <dgm:prSet presAssocID="{A10214BC-01B5-4CFA-8372-2F51F8153B69}" presName="aSpace" presStyleCnt="0"/>
      <dgm:spPr/>
    </dgm:pt>
    <dgm:pt modelId="{9E30993D-C07A-4EE1-B247-2FDFDE975273}" type="pres">
      <dgm:prSet presAssocID="{12904E14-10C6-4A4C-9E4B-A9BF176ABA6F}" presName="aNode" presStyleLbl="fgAcc1" presStyleIdx="6" presStyleCnt="7" custScaleY="1156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A4CAB8-BF56-4AF9-80BD-6D90CB294F95}" type="pres">
      <dgm:prSet presAssocID="{12904E14-10C6-4A4C-9E4B-A9BF176ABA6F}" presName="aSpace" presStyleCnt="0"/>
      <dgm:spPr/>
    </dgm:pt>
  </dgm:ptLst>
  <dgm:cxnLst>
    <dgm:cxn modelId="{DE8E03B7-C957-430F-9B16-E50A571ED0B2}" srcId="{BEA0FA7F-2472-4362-AAB8-C825BA545FBF}" destId="{9DDFC0DA-0F74-4095-95A7-3AC72BCC02FB}" srcOrd="1" destOrd="0" parTransId="{EE300F9D-28BE-4662-82C6-CC86B8E5E08E}" sibTransId="{D67814B5-3022-489A-A4ED-9D1A1BD8C7F5}"/>
    <dgm:cxn modelId="{349E5554-41AB-4401-94B1-7A8E3FAF1196}" type="presOf" srcId="{12D44707-332E-4180-AB90-60879CB0803D}" destId="{62A6D44D-CD3B-44E6-908B-09DD7DCE5C8E}" srcOrd="0" destOrd="0" presId="urn:microsoft.com/office/officeart/2005/8/layout/pyramid2"/>
    <dgm:cxn modelId="{0D7D15FB-EDCB-4DCB-9E01-424EF3BA9130}" type="presOf" srcId="{B416130E-39AC-4B4F-A8F3-3CEE27ADF700}" destId="{AEE96914-AB7D-41CE-A9E6-2AAFBC933F0E}" srcOrd="0" destOrd="0" presId="urn:microsoft.com/office/officeart/2005/8/layout/pyramid2"/>
    <dgm:cxn modelId="{E647BC32-9BFB-4330-A269-1B0D32C6BAFD}" type="presOf" srcId="{9DDFC0DA-0F74-4095-95A7-3AC72BCC02FB}" destId="{7CE2DC24-4A8F-4D09-BECE-4DD3F1BC1DF1}" srcOrd="0" destOrd="0" presId="urn:microsoft.com/office/officeart/2005/8/layout/pyramid2"/>
    <dgm:cxn modelId="{94A2409F-88B9-44E8-860C-B41A997AAF63}" type="presOf" srcId="{C1CC7BB5-8C5C-4DDC-95CE-E02640A802C2}" destId="{8B208FF5-BE0A-41B2-97DF-8FA72BB3C3BF}" srcOrd="0" destOrd="0" presId="urn:microsoft.com/office/officeart/2005/8/layout/pyramid2"/>
    <dgm:cxn modelId="{3B098B2A-1B68-4E82-A10B-9E25D8284CE5}" srcId="{BEA0FA7F-2472-4362-AAB8-C825BA545FBF}" destId="{A10214BC-01B5-4CFA-8372-2F51F8153B69}" srcOrd="5" destOrd="0" parTransId="{8FE62B4C-0828-4345-8E04-DE19CEA8B3C3}" sibTransId="{AA4AECD1-91DD-424A-AC99-1449985B9A74}"/>
    <dgm:cxn modelId="{63054849-F5EE-46A2-8CC9-62C28D3C274A}" srcId="{BEA0FA7F-2472-4362-AAB8-C825BA545FBF}" destId="{12D44707-332E-4180-AB90-60879CB0803D}" srcOrd="4" destOrd="0" parTransId="{A619B83F-9B99-4751-A40A-89AF46577DBB}" sibTransId="{083AFF9C-4A99-4B4C-B894-ECCEF11C7E26}"/>
    <dgm:cxn modelId="{94444D8A-FC8C-4B63-B57C-03D2F1110C00}" srcId="{BEA0FA7F-2472-4362-AAB8-C825BA545FBF}" destId="{B416130E-39AC-4B4F-A8F3-3CEE27ADF700}" srcOrd="2" destOrd="0" parTransId="{B65D2929-9368-46E8-9C5C-0430577B1E05}" sibTransId="{314473EC-3604-413E-A851-3CBFFDFE487A}"/>
    <dgm:cxn modelId="{289B3352-998B-45A7-9E9D-96C448589366}" type="presOf" srcId="{12904E14-10C6-4A4C-9E4B-A9BF176ABA6F}" destId="{9E30993D-C07A-4EE1-B247-2FDFDE975273}" srcOrd="0" destOrd="0" presId="urn:microsoft.com/office/officeart/2005/8/layout/pyramid2"/>
    <dgm:cxn modelId="{06595492-AF4D-4223-A322-60FCEACD8AA9}" srcId="{BEA0FA7F-2472-4362-AAB8-C825BA545FBF}" destId="{C1CC7BB5-8C5C-4DDC-95CE-E02640A802C2}" srcOrd="0" destOrd="0" parTransId="{0CCC6716-B811-4CF4-84B9-2D16114D1D56}" sibTransId="{37F9E380-E29B-4ACD-979E-F3C15EDD7C9E}"/>
    <dgm:cxn modelId="{8491ABF5-4A8C-4F54-8DB5-2107DB4FF30F}" type="presOf" srcId="{A10214BC-01B5-4CFA-8372-2F51F8153B69}" destId="{EE171A61-CEF9-4203-8396-20666950FBD0}" srcOrd="0" destOrd="0" presId="urn:microsoft.com/office/officeart/2005/8/layout/pyramid2"/>
    <dgm:cxn modelId="{7D1A6D4C-59D9-41CC-ACF2-C07F52F0AA63}" type="presOf" srcId="{C7E19D25-0165-475D-8A8C-652AAF113F3A}" destId="{6A8FB750-09E1-4319-89A0-E56496CD9270}" srcOrd="0" destOrd="0" presId="urn:microsoft.com/office/officeart/2005/8/layout/pyramid2"/>
    <dgm:cxn modelId="{EFEDBF88-7164-4552-9D57-EAB91A1D229A}" type="presOf" srcId="{BEA0FA7F-2472-4362-AAB8-C825BA545FBF}" destId="{34081A59-8E69-4AD6-91E4-33F2BC1645DC}" srcOrd="0" destOrd="0" presId="urn:microsoft.com/office/officeart/2005/8/layout/pyramid2"/>
    <dgm:cxn modelId="{4BA06D5B-00F5-4434-8CA1-314522193382}" srcId="{BEA0FA7F-2472-4362-AAB8-C825BA545FBF}" destId="{C7E19D25-0165-475D-8A8C-652AAF113F3A}" srcOrd="3" destOrd="0" parTransId="{CA9F5129-DD81-4EB8-B70E-05E42E4D6652}" sibTransId="{AE95060F-B708-4A4B-A521-73AD6E71AFC3}"/>
    <dgm:cxn modelId="{856AB7BC-D6D3-4EA0-8231-A0202863EF83}" srcId="{BEA0FA7F-2472-4362-AAB8-C825BA545FBF}" destId="{12904E14-10C6-4A4C-9E4B-A9BF176ABA6F}" srcOrd="6" destOrd="0" parTransId="{BA46B543-AEEF-4247-9067-48291B6F852F}" sibTransId="{0463BA15-C90C-4665-9DC4-F58D1E42ADF0}"/>
    <dgm:cxn modelId="{0581AD80-F3BC-4F41-AC32-23A8A8E73648}" type="presParOf" srcId="{34081A59-8E69-4AD6-91E4-33F2BC1645DC}" destId="{CA55F917-C973-4523-AE59-8B6E2198B30D}" srcOrd="0" destOrd="0" presId="urn:microsoft.com/office/officeart/2005/8/layout/pyramid2"/>
    <dgm:cxn modelId="{E955F85E-0A69-4D70-972E-0DEAF69702C6}" type="presParOf" srcId="{34081A59-8E69-4AD6-91E4-33F2BC1645DC}" destId="{00F38865-9B0C-4561-9158-359B2B4C1DC1}" srcOrd="1" destOrd="0" presId="urn:microsoft.com/office/officeart/2005/8/layout/pyramid2"/>
    <dgm:cxn modelId="{9DB3E8FF-D3DE-42B1-97A9-C3C448B62130}" type="presParOf" srcId="{00F38865-9B0C-4561-9158-359B2B4C1DC1}" destId="{8B208FF5-BE0A-41B2-97DF-8FA72BB3C3BF}" srcOrd="0" destOrd="0" presId="urn:microsoft.com/office/officeart/2005/8/layout/pyramid2"/>
    <dgm:cxn modelId="{D0F046CB-819F-431B-A0AA-C8CF4615DC59}" type="presParOf" srcId="{00F38865-9B0C-4561-9158-359B2B4C1DC1}" destId="{3EEACB63-47DB-4102-8DB5-92F2691B91B0}" srcOrd="1" destOrd="0" presId="urn:microsoft.com/office/officeart/2005/8/layout/pyramid2"/>
    <dgm:cxn modelId="{C73B59E5-E71C-447D-BC1F-CD46CB44D1EA}" type="presParOf" srcId="{00F38865-9B0C-4561-9158-359B2B4C1DC1}" destId="{7CE2DC24-4A8F-4D09-BECE-4DD3F1BC1DF1}" srcOrd="2" destOrd="0" presId="urn:microsoft.com/office/officeart/2005/8/layout/pyramid2"/>
    <dgm:cxn modelId="{B0B1A651-5059-43E3-96CB-55E33B3D0E95}" type="presParOf" srcId="{00F38865-9B0C-4561-9158-359B2B4C1DC1}" destId="{512B4409-729F-4DF9-AEB1-6268A42187FA}" srcOrd="3" destOrd="0" presId="urn:microsoft.com/office/officeart/2005/8/layout/pyramid2"/>
    <dgm:cxn modelId="{8A670D56-ADB1-415A-9629-49364158B0C8}" type="presParOf" srcId="{00F38865-9B0C-4561-9158-359B2B4C1DC1}" destId="{AEE96914-AB7D-41CE-A9E6-2AAFBC933F0E}" srcOrd="4" destOrd="0" presId="urn:microsoft.com/office/officeart/2005/8/layout/pyramid2"/>
    <dgm:cxn modelId="{256FC4DC-5520-4777-8789-D0A354C07257}" type="presParOf" srcId="{00F38865-9B0C-4561-9158-359B2B4C1DC1}" destId="{34AFD889-E930-4B03-BA0D-24D62D0B6473}" srcOrd="5" destOrd="0" presId="urn:microsoft.com/office/officeart/2005/8/layout/pyramid2"/>
    <dgm:cxn modelId="{1FBCE104-AD4A-4D39-A4E7-EE2E65F32D5C}" type="presParOf" srcId="{00F38865-9B0C-4561-9158-359B2B4C1DC1}" destId="{6A8FB750-09E1-4319-89A0-E56496CD9270}" srcOrd="6" destOrd="0" presId="urn:microsoft.com/office/officeart/2005/8/layout/pyramid2"/>
    <dgm:cxn modelId="{2A36BA46-3E04-4F6C-95E8-61CBA7AC139E}" type="presParOf" srcId="{00F38865-9B0C-4561-9158-359B2B4C1DC1}" destId="{DD279971-4985-4BEA-9C3D-22D975573222}" srcOrd="7" destOrd="0" presId="urn:microsoft.com/office/officeart/2005/8/layout/pyramid2"/>
    <dgm:cxn modelId="{EA44757E-1A6A-40A5-B0B4-F4935D815756}" type="presParOf" srcId="{00F38865-9B0C-4561-9158-359B2B4C1DC1}" destId="{62A6D44D-CD3B-44E6-908B-09DD7DCE5C8E}" srcOrd="8" destOrd="0" presId="urn:microsoft.com/office/officeart/2005/8/layout/pyramid2"/>
    <dgm:cxn modelId="{19F07339-D51F-4843-9C2E-CC53A45A1FEC}" type="presParOf" srcId="{00F38865-9B0C-4561-9158-359B2B4C1DC1}" destId="{8B11E500-E612-43EC-9A3B-5A5ED1131404}" srcOrd="9" destOrd="0" presId="urn:microsoft.com/office/officeart/2005/8/layout/pyramid2"/>
    <dgm:cxn modelId="{742CFA75-01E3-4C44-AA32-DBA5B0CAA2A0}" type="presParOf" srcId="{00F38865-9B0C-4561-9158-359B2B4C1DC1}" destId="{EE171A61-CEF9-4203-8396-20666950FBD0}" srcOrd="10" destOrd="0" presId="urn:microsoft.com/office/officeart/2005/8/layout/pyramid2"/>
    <dgm:cxn modelId="{C6C1881C-10AE-4591-8C77-41DC77680E0B}" type="presParOf" srcId="{00F38865-9B0C-4561-9158-359B2B4C1DC1}" destId="{C86718D6-8174-446F-8862-3E6B006FDDEB}" srcOrd="11" destOrd="0" presId="urn:microsoft.com/office/officeart/2005/8/layout/pyramid2"/>
    <dgm:cxn modelId="{AA4E9BE6-3638-4A38-8C3F-01E3F8BF81DD}" type="presParOf" srcId="{00F38865-9B0C-4561-9158-359B2B4C1DC1}" destId="{9E30993D-C07A-4EE1-B247-2FDFDE975273}" srcOrd="12" destOrd="0" presId="urn:microsoft.com/office/officeart/2005/8/layout/pyramid2"/>
    <dgm:cxn modelId="{D3D6AAF1-2694-488D-9ED7-9559B3930994}" type="presParOf" srcId="{00F38865-9B0C-4561-9158-359B2B4C1DC1}" destId="{44A4CAB8-BF56-4AF9-80BD-6D90CB294F95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BB27C4-B745-40DF-B6DA-257C4DD9A6B1}" type="doc">
      <dgm:prSet loTypeId="urn:microsoft.com/office/officeart/2005/8/layout/venn1" loCatId="relationship" qsTypeId="urn:microsoft.com/office/officeart/2005/8/quickstyle/3d9" qsCatId="3D" csTypeId="urn:microsoft.com/office/officeart/2005/8/colors/colorful5" csCatId="colorful" phldr="1"/>
      <dgm:spPr/>
    </dgm:pt>
    <dgm:pt modelId="{DC1A5140-CF10-4C14-9CF1-06717EA3B4D5}">
      <dgm:prSet phldrT="[Text]"/>
      <dgm:spPr/>
      <dgm:t>
        <a:bodyPr/>
        <a:lstStyle/>
        <a:p>
          <a:pPr rtl="1"/>
          <a:r>
            <a:rPr lang="fa-IR" dirty="0" smtClean="0"/>
            <a:t>توتی</a:t>
          </a:r>
          <a:endParaRPr lang="fa-IR" dirty="0"/>
        </a:p>
      </dgm:t>
    </dgm:pt>
    <dgm:pt modelId="{4082D03C-C2EE-4CAE-A209-00F8C00D6ED4}" type="parTrans" cxnId="{9E83EF10-DB0A-4EC8-9A64-392CAA707D3F}">
      <dgm:prSet/>
      <dgm:spPr/>
      <dgm:t>
        <a:bodyPr/>
        <a:lstStyle/>
        <a:p>
          <a:pPr rtl="1"/>
          <a:endParaRPr lang="fa-IR"/>
        </a:p>
      </dgm:t>
    </dgm:pt>
    <dgm:pt modelId="{5CB56287-4DCA-4E09-99B3-047E8817DD38}" type="sibTrans" cxnId="{9E83EF10-DB0A-4EC8-9A64-392CAA707D3F}">
      <dgm:prSet/>
      <dgm:spPr/>
      <dgm:t>
        <a:bodyPr/>
        <a:lstStyle/>
        <a:p>
          <a:pPr rtl="1"/>
          <a:endParaRPr lang="fa-IR"/>
        </a:p>
      </dgm:t>
    </dgm:pt>
    <dgm:pt modelId="{1A04F54A-7F1D-4B20-8196-13CF81FF5082}">
      <dgm:prSet phldrT="[Text]"/>
      <dgm:spPr/>
      <dgm:t>
        <a:bodyPr/>
        <a:lstStyle/>
        <a:p>
          <a:pPr rtl="1"/>
          <a:r>
            <a:rPr lang="fa-IR" dirty="0" smtClean="0"/>
            <a:t>اناری</a:t>
          </a:r>
          <a:endParaRPr lang="fa-IR" dirty="0"/>
        </a:p>
      </dgm:t>
    </dgm:pt>
    <dgm:pt modelId="{E7821150-D6C7-41F6-91D9-C6CA07B640F1}" type="parTrans" cxnId="{9AD5975D-75A5-412A-9441-D979E16C68C5}">
      <dgm:prSet/>
      <dgm:spPr/>
      <dgm:t>
        <a:bodyPr/>
        <a:lstStyle/>
        <a:p>
          <a:pPr rtl="1"/>
          <a:endParaRPr lang="fa-IR"/>
        </a:p>
      </dgm:t>
    </dgm:pt>
    <dgm:pt modelId="{968916A2-F6B4-45C7-A3DC-AD024E8706E0}" type="sibTrans" cxnId="{9AD5975D-75A5-412A-9441-D979E16C68C5}">
      <dgm:prSet/>
      <dgm:spPr/>
      <dgm:t>
        <a:bodyPr/>
        <a:lstStyle/>
        <a:p>
          <a:pPr rtl="1"/>
          <a:endParaRPr lang="fa-IR"/>
        </a:p>
      </dgm:t>
    </dgm:pt>
    <dgm:pt modelId="{F15ACB87-E022-4814-A5C8-0168F43A1DFC}">
      <dgm:prSet phldrT="[Text]"/>
      <dgm:spPr/>
      <dgm:t>
        <a:bodyPr/>
        <a:lstStyle/>
        <a:p>
          <a:pPr rtl="1"/>
          <a:r>
            <a:rPr lang="fa-IR" dirty="0" smtClean="0"/>
            <a:t>گردویی</a:t>
          </a:r>
          <a:endParaRPr lang="fa-IR" dirty="0"/>
        </a:p>
      </dgm:t>
    </dgm:pt>
    <dgm:pt modelId="{6867BB28-09E6-4CB2-9AAA-1E01221179B0}" type="parTrans" cxnId="{F5D610C5-B552-41CC-B868-436688908616}">
      <dgm:prSet/>
      <dgm:spPr/>
      <dgm:t>
        <a:bodyPr/>
        <a:lstStyle/>
        <a:p>
          <a:pPr rtl="1"/>
          <a:endParaRPr lang="fa-IR"/>
        </a:p>
      </dgm:t>
    </dgm:pt>
    <dgm:pt modelId="{7A49BE2E-8409-461C-B9C0-9984006E90F1}" type="sibTrans" cxnId="{F5D610C5-B552-41CC-B868-436688908616}">
      <dgm:prSet/>
      <dgm:spPr/>
      <dgm:t>
        <a:bodyPr/>
        <a:lstStyle/>
        <a:p>
          <a:pPr rtl="1"/>
          <a:endParaRPr lang="fa-IR"/>
        </a:p>
      </dgm:t>
    </dgm:pt>
    <dgm:pt modelId="{6FB759E6-0CB7-40A1-9DCD-B873AB140148}" type="pres">
      <dgm:prSet presAssocID="{35BB27C4-B745-40DF-B6DA-257C4DD9A6B1}" presName="compositeShape" presStyleCnt="0">
        <dgm:presLayoutVars>
          <dgm:chMax val="7"/>
          <dgm:dir/>
          <dgm:resizeHandles val="exact"/>
        </dgm:presLayoutVars>
      </dgm:prSet>
      <dgm:spPr/>
    </dgm:pt>
    <dgm:pt modelId="{DEDC5A59-D1AF-4F39-9DC3-BAFF88A588DE}" type="pres">
      <dgm:prSet presAssocID="{DC1A5140-CF10-4C14-9CF1-06717EA3B4D5}" presName="circ1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3DC06BD2-F8F0-4A64-A217-C5AAFE5EBE8F}" type="pres">
      <dgm:prSet presAssocID="{DC1A5140-CF10-4C14-9CF1-06717EA3B4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07D8B2-3DFF-49F8-8A7A-190A06B55276}" type="pres">
      <dgm:prSet presAssocID="{1A04F54A-7F1D-4B20-8196-13CF81FF5082}" presName="circ2" presStyleLbl="vennNode1" presStyleIdx="1" presStyleCnt="3"/>
      <dgm:spPr/>
      <dgm:t>
        <a:bodyPr/>
        <a:lstStyle/>
        <a:p>
          <a:pPr rtl="1"/>
          <a:endParaRPr lang="fa-IR"/>
        </a:p>
      </dgm:t>
    </dgm:pt>
    <dgm:pt modelId="{BDB9450C-1AF0-49DB-A73E-DA8BCB26104A}" type="pres">
      <dgm:prSet presAssocID="{1A04F54A-7F1D-4B20-8196-13CF81FF50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7C16B3-AAAD-4377-A535-41533E0A7E5B}" type="pres">
      <dgm:prSet presAssocID="{F15ACB87-E022-4814-A5C8-0168F43A1DFC}" presName="circ3" presStyleLbl="vennNode1" presStyleIdx="2" presStyleCnt="3"/>
      <dgm:spPr/>
      <dgm:t>
        <a:bodyPr/>
        <a:lstStyle/>
        <a:p>
          <a:pPr rtl="1"/>
          <a:endParaRPr lang="fa-IR"/>
        </a:p>
      </dgm:t>
    </dgm:pt>
    <dgm:pt modelId="{4BA60910-CA90-4D7A-A560-D75FCB747E84}" type="pres">
      <dgm:prSet presAssocID="{F15ACB87-E022-4814-A5C8-0168F43A1D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E83EF10-DB0A-4EC8-9A64-392CAA707D3F}" srcId="{35BB27C4-B745-40DF-B6DA-257C4DD9A6B1}" destId="{DC1A5140-CF10-4C14-9CF1-06717EA3B4D5}" srcOrd="0" destOrd="0" parTransId="{4082D03C-C2EE-4CAE-A209-00F8C00D6ED4}" sibTransId="{5CB56287-4DCA-4E09-99B3-047E8817DD38}"/>
    <dgm:cxn modelId="{9B32D12B-7652-4727-A43D-DC14A83E4750}" type="presOf" srcId="{1A04F54A-7F1D-4B20-8196-13CF81FF5082}" destId="{BDB9450C-1AF0-49DB-A73E-DA8BCB26104A}" srcOrd="1" destOrd="0" presId="urn:microsoft.com/office/officeart/2005/8/layout/venn1"/>
    <dgm:cxn modelId="{DE03F89F-E6A7-4B8D-ACDA-C867CF28BAA0}" type="presOf" srcId="{F15ACB87-E022-4814-A5C8-0168F43A1DFC}" destId="{4BA60910-CA90-4D7A-A560-D75FCB747E84}" srcOrd="1" destOrd="0" presId="urn:microsoft.com/office/officeart/2005/8/layout/venn1"/>
    <dgm:cxn modelId="{F5D610C5-B552-41CC-B868-436688908616}" srcId="{35BB27C4-B745-40DF-B6DA-257C4DD9A6B1}" destId="{F15ACB87-E022-4814-A5C8-0168F43A1DFC}" srcOrd="2" destOrd="0" parTransId="{6867BB28-09E6-4CB2-9AAA-1E01221179B0}" sibTransId="{7A49BE2E-8409-461C-B9C0-9984006E90F1}"/>
    <dgm:cxn modelId="{9AD5975D-75A5-412A-9441-D979E16C68C5}" srcId="{35BB27C4-B745-40DF-B6DA-257C4DD9A6B1}" destId="{1A04F54A-7F1D-4B20-8196-13CF81FF5082}" srcOrd="1" destOrd="0" parTransId="{E7821150-D6C7-41F6-91D9-C6CA07B640F1}" sibTransId="{968916A2-F6B4-45C7-A3DC-AD024E8706E0}"/>
    <dgm:cxn modelId="{3280DDDC-F584-468C-A507-50B8B6185E06}" type="presOf" srcId="{1A04F54A-7F1D-4B20-8196-13CF81FF5082}" destId="{7107D8B2-3DFF-49F8-8A7A-190A06B55276}" srcOrd="0" destOrd="0" presId="urn:microsoft.com/office/officeart/2005/8/layout/venn1"/>
    <dgm:cxn modelId="{54D497BE-B823-474A-B13E-33768CF9C146}" type="presOf" srcId="{DC1A5140-CF10-4C14-9CF1-06717EA3B4D5}" destId="{3DC06BD2-F8F0-4A64-A217-C5AAFE5EBE8F}" srcOrd="1" destOrd="0" presId="urn:microsoft.com/office/officeart/2005/8/layout/venn1"/>
    <dgm:cxn modelId="{AD8D1419-6392-4027-AD5A-D729CB5D44F3}" type="presOf" srcId="{DC1A5140-CF10-4C14-9CF1-06717EA3B4D5}" destId="{DEDC5A59-D1AF-4F39-9DC3-BAFF88A588DE}" srcOrd="0" destOrd="0" presId="urn:microsoft.com/office/officeart/2005/8/layout/venn1"/>
    <dgm:cxn modelId="{993956A3-2C1B-48C9-A838-B5A513AB09E3}" type="presOf" srcId="{F15ACB87-E022-4814-A5C8-0168F43A1DFC}" destId="{7A7C16B3-AAAD-4377-A535-41533E0A7E5B}" srcOrd="0" destOrd="0" presId="urn:microsoft.com/office/officeart/2005/8/layout/venn1"/>
    <dgm:cxn modelId="{3C96B00C-27CC-49D4-9E9B-A35A0CBC8427}" type="presOf" srcId="{35BB27C4-B745-40DF-B6DA-257C4DD9A6B1}" destId="{6FB759E6-0CB7-40A1-9DCD-B873AB140148}" srcOrd="0" destOrd="0" presId="urn:microsoft.com/office/officeart/2005/8/layout/venn1"/>
    <dgm:cxn modelId="{1135DE67-5143-4EA4-A2E7-12DCE8C7F5C0}" type="presParOf" srcId="{6FB759E6-0CB7-40A1-9DCD-B873AB140148}" destId="{DEDC5A59-D1AF-4F39-9DC3-BAFF88A588DE}" srcOrd="0" destOrd="0" presId="urn:microsoft.com/office/officeart/2005/8/layout/venn1"/>
    <dgm:cxn modelId="{A49C7DB5-F054-4A60-9BBC-8036B1387B7E}" type="presParOf" srcId="{6FB759E6-0CB7-40A1-9DCD-B873AB140148}" destId="{3DC06BD2-F8F0-4A64-A217-C5AAFE5EBE8F}" srcOrd="1" destOrd="0" presId="urn:microsoft.com/office/officeart/2005/8/layout/venn1"/>
    <dgm:cxn modelId="{9900C045-3297-4A29-AD89-AC0379F5EFA1}" type="presParOf" srcId="{6FB759E6-0CB7-40A1-9DCD-B873AB140148}" destId="{7107D8B2-3DFF-49F8-8A7A-190A06B55276}" srcOrd="2" destOrd="0" presId="urn:microsoft.com/office/officeart/2005/8/layout/venn1"/>
    <dgm:cxn modelId="{E8FAECDF-4421-4F6C-B3F2-264B72F919A0}" type="presParOf" srcId="{6FB759E6-0CB7-40A1-9DCD-B873AB140148}" destId="{BDB9450C-1AF0-49DB-A73E-DA8BCB26104A}" srcOrd="3" destOrd="0" presId="urn:microsoft.com/office/officeart/2005/8/layout/venn1"/>
    <dgm:cxn modelId="{F4FCB67D-E88E-4B91-B0D5-B52879CA53C4}" type="presParOf" srcId="{6FB759E6-0CB7-40A1-9DCD-B873AB140148}" destId="{7A7C16B3-AAAD-4377-A535-41533E0A7E5B}" srcOrd="4" destOrd="0" presId="urn:microsoft.com/office/officeart/2005/8/layout/venn1"/>
    <dgm:cxn modelId="{C7D5A383-6E61-4EA0-AA25-ACE070545DED}" type="presParOf" srcId="{6FB759E6-0CB7-40A1-9DCD-B873AB140148}" destId="{4BA60910-CA90-4D7A-A560-D75FCB747E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5ECE70E-DB52-4CDB-9911-6E52FA4519BB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/>
    </dgm:pt>
    <dgm:pt modelId="{B46A1B0D-E437-4647-9B6C-D744DFA20A0E}">
      <dgm:prSet phldrT="[Text]" custT="1"/>
      <dgm:spPr/>
      <dgm:t>
        <a:bodyPr/>
        <a:lstStyle/>
        <a:p>
          <a:pPr rtl="1"/>
          <a:r>
            <a:rPr lang="fa-IR" sz="4000" dirty="0" smtClean="0">
              <a:cs typeface="B Titr" pitchFamily="2" charset="-78"/>
            </a:rPr>
            <a:t>شیوه مند ی در</a:t>
          </a:r>
        </a:p>
        <a:p>
          <a:pPr rtl="1"/>
          <a:r>
            <a:rPr lang="fa-IR" sz="4000" dirty="0" smtClean="0">
              <a:cs typeface="B Titr" pitchFamily="2" charset="-78"/>
            </a:rPr>
            <a:t>تنظیم شیوه ها</a:t>
          </a:r>
          <a:endParaRPr lang="fa-IR" sz="4000" dirty="0">
            <a:cs typeface="B Titr" pitchFamily="2" charset="-78"/>
          </a:endParaRPr>
        </a:p>
      </dgm:t>
    </dgm:pt>
    <dgm:pt modelId="{86026F6B-7753-4443-88E0-EE7DC50EDE87}" type="parTrans" cxnId="{CB92FC90-6823-4806-A98F-8BC9E5F373B0}">
      <dgm:prSet/>
      <dgm:spPr/>
      <dgm:t>
        <a:bodyPr/>
        <a:lstStyle/>
        <a:p>
          <a:pPr rtl="1"/>
          <a:endParaRPr lang="fa-IR"/>
        </a:p>
      </dgm:t>
    </dgm:pt>
    <dgm:pt modelId="{8B61C683-1100-4294-9948-1AD5C0E0CECD}" type="sibTrans" cxnId="{CB92FC90-6823-4806-A98F-8BC9E5F373B0}">
      <dgm:prSet/>
      <dgm:spPr/>
      <dgm:t>
        <a:bodyPr/>
        <a:lstStyle/>
        <a:p>
          <a:pPr rtl="1"/>
          <a:endParaRPr lang="fa-IR" sz="2000"/>
        </a:p>
      </dgm:t>
    </dgm:pt>
    <dgm:pt modelId="{D67D7DD1-889B-4529-A226-C0F987202DF8}">
      <dgm:prSet phldrT="[Text]" custT="1"/>
      <dgm:spPr/>
      <dgm:t>
        <a:bodyPr/>
        <a:lstStyle/>
        <a:p>
          <a:pPr rtl="1"/>
          <a:r>
            <a:rPr lang="fa-IR" sz="4400" dirty="0" smtClean="0">
              <a:cs typeface="B Kourosh" pitchFamily="2" charset="-78"/>
            </a:rPr>
            <a:t>توجه به عرصه</a:t>
          </a:r>
          <a:endParaRPr lang="fa-IR" sz="4400" dirty="0">
            <a:cs typeface="B Kourosh" pitchFamily="2" charset="-78"/>
          </a:endParaRPr>
        </a:p>
      </dgm:t>
    </dgm:pt>
    <dgm:pt modelId="{0FEE32B4-2552-41EC-8E3B-A2F06AEA08E8}" type="parTrans" cxnId="{C739B0F5-3BDD-42A3-9EF4-3441FA460DA4}">
      <dgm:prSet/>
      <dgm:spPr/>
      <dgm:t>
        <a:bodyPr/>
        <a:lstStyle/>
        <a:p>
          <a:pPr rtl="1"/>
          <a:endParaRPr lang="fa-IR"/>
        </a:p>
      </dgm:t>
    </dgm:pt>
    <dgm:pt modelId="{1FADEC89-7F8C-4B0C-B381-33C8B98F49E3}" type="sibTrans" cxnId="{C739B0F5-3BDD-42A3-9EF4-3441FA460DA4}">
      <dgm:prSet/>
      <dgm:spPr/>
      <dgm:t>
        <a:bodyPr/>
        <a:lstStyle/>
        <a:p>
          <a:pPr rtl="1"/>
          <a:endParaRPr lang="fa-IR" sz="2000"/>
        </a:p>
      </dgm:t>
    </dgm:pt>
    <dgm:pt modelId="{36C7E3D5-B0C2-4C27-B9D4-83969ED591AF}">
      <dgm:prSet phldrT="[Text]" custT="1"/>
      <dgm:spPr/>
      <dgm:t>
        <a:bodyPr/>
        <a:lstStyle/>
        <a:p>
          <a:pPr rtl="1"/>
          <a:r>
            <a:rPr lang="fa-IR" sz="4800" dirty="0" smtClean="0">
              <a:cs typeface="B Kourosh" pitchFamily="2" charset="-78"/>
            </a:rPr>
            <a:t>توجه به مبنا</a:t>
          </a:r>
          <a:endParaRPr lang="fa-IR" sz="4800" dirty="0">
            <a:cs typeface="B Kourosh" pitchFamily="2" charset="-78"/>
          </a:endParaRPr>
        </a:p>
      </dgm:t>
    </dgm:pt>
    <dgm:pt modelId="{39AB9DBF-07D3-4166-B4C5-F24389DFED29}" type="parTrans" cxnId="{02A497EC-BC48-4BCC-A0B4-C6C9E1E38EB4}">
      <dgm:prSet/>
      <dgm:spPr/>
      <dgm:t>
        <a:bodyPr/>
        <a:lstStyle/>
        <a:p>
          <a:pPr rtl="1"/>
          <a:endParaRPr lang="fa-IR"/>
        </a:p>
      </dgm:t>
    </dgm:pt>
    <dgm:pt modelId="{EF0778D3-1879-4683-8209-571E72A3FC44}" type="sibTrans" cxnId="{02A497EC-BC48-4BCC-A0B4-C6C9E1E38EB4}">
      <dgm:prSet/>
      <dgm:spPr/>
      <dgm:t>
        <a:bodyPr/>
        <a:lstStyle/>
        <a:p>
          <a:pPr rtl="1"/>
          <a:endParaRPr lang="fa-IR" sz="2000"/>
        </a:p>
      </dgm:t>
    </dgm:pt>
    <dgm:pt modelId="{7E4CE4B2-D3F5-45AA-9E4C-95304E4FC6E4}" type="pres">
      <dgm:prSet presAssocID="{75ECE70E-DB52-4CDB-9911-6E52FA4519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145643-4320-4B10-89C4-004E9850C749}" type="pres">
      <dgm:prSet presAssocID="{B46A1B0D-E437-4647-9B6C-D744DFA20A0E}" presName="gear1" presStyleLbl="node1" presStyleIdx="0" presStyleCnt="3" custScaleX="113885" custScaleY="10369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F6DD4B-9424-43F3-8E79-D80FDC81BB76}" type="pres">
      <dgm:prSet presAssocID="{B46A1B0D-E437-4647-9B6C-D744DFA20A0E}" presName="gear1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FEE30B0A-935D-478E-9437-B85734CCEF29}" type="pres">
      <dgm:prSet presAssocID="{B46A1B0D-E437-4647-9B6C-D744DFA20A0E}" presName="gear1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FCB49C0D-8D2C-46C7-9072-ACC772DA5E61}" type="pres">
      <dgm:prSet presAssocID="{D67D7DD1-889B-4529-A226-C0F987202DF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EE87C3-2827-49B5-8149-D8F81C119C0F}" type="pres">
      <dgm:prSet presAssocID="{D67D7DD1-889B-4529-A226-C0F987202DF8}" presName="gear2src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024494AD-83B9-4E2E-B2F4-827DDB158A88}" type="pres">
      <dgm:prSet presAssocID="{D67D7DD1-889B-4529-A226-C0F987202DF8}" presName="gear2dst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475418CF-EB3A-4C8C-85A7-3B72E531FC65}" type="pres">
      <dgm:prSet presAssocID="{36C7E3D5-B0C2-4C27-B9D4-83969ED591AF}" presName="gear3" presStyleLbl="node1" presStyleIdx="2" presStyleCnt="3"/>
      <dgm:spPr/>
      <dgm:t>
        <a:bodyPr/>
        <a:lstStyle/>
        <a:p>
          <a:pPr rtl="1"/>
          <a:endParaRPr lang="fa-IR"/>
        </a:p>
      </dgm:t>
    </dgm:pt>
    <dgm:pt modelId="{73788502-9E35-4E59-A71A-E3E503EA8E47}" type="pres">
      <dgm:prSet presAssocID="{36C7E3D5-B0C2-4C27-B9D4-83969ED591A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0D204D-9B1C-4D93-88D5-0A2DBD6852D3}" type="pres">
      <dgm:prSet presAssocID="{36C7E3D5-B0C2-4C27-B9D4-83969ED591AF}" presName="gear3src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6FDA0F85-39D4-4244-91AD-71C46E4ABB62}" type="pres">
      <dgm:prSet presAssocID="{36C7E3D5-B0C2-4C27-B9D4-83969ED591AF}" presName="gear3dst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8904619A-9C9D-43CA-95C0-CBD119B57FA5}" type="pres">
      <dgm:prSet presAssocID="{8B61C683-1100-4294-9948-1AD5C0E0CECD}" presName="connector1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04BEB7C4-A2F1-4309-A51F-A844991B605A}" type="pres">
      <dgm:prSet presAssocID="{1FADEC89-7F8C-4B0C-B381-33C8B98F49E3}" presName="connector2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6558A5E2-3A0B-46B5-9C23-71DD537607E5}" type="pres">
      <dgm:prSet presAssocID="{EF0778D3-1879-4683-8209-571E72A3FC44}" presName="connector3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47A906A3-D763-402F-B2C5-A63152E6BD06}" type="presOf" srcId="{1FADEC89-7F8C-4B0C-B381-33C8B98F49E3}" destId="{04BEB7C4-A2F1-4309-A51F-A844991B605A}" srcOrd="0" destOrd="0" presId="urn:microsoft.com/office/officeart/2005/8/layout/gear1"/>
    <dgm:cxn modelId="{B3F4A004-75EB-4D2F-951A-23E84F589C31}" type="presOf" srcId="{EF0778D3-1879-4683-8209-571E72A3FC44}" destId="{6558A5E2-3A0B-46B5-9C23-71DD537607E5}" srcOrd="0" destOrd="0" presId="urn:microsoft.com/office/officeart/2005/8/layout/gear1"/>
    <dgm:cxn modelId="{54F4985E-01DC-4ABD-A2F8-9A28403B1620}" type="presOf" srcId="{D67D7DD1-889B-4529-A226-C0F987202DF8}" destId="{F4EE87C3-2827-49B5-8149-D8F81C119C0F}" srcOrd="1" destOrd="0" presId="urn:microsoft.com/office/officeart/2005/8/layout/gear1"/>
    <dgm:cxn modelId="{2F310C7E-919B-4336-9F02-2907D5817613}" type="presOf" srcId="{B46A1B0D-E437-4647-9B6C-D744DFA20A0E}" destId="{32F6DD4B-9424-43F3-8E79-D80FDC81BB76}" srcOrd="1" destOrd="0" presId="urn:microsoft.com/office/officeart/2005/8/layout/gear1"/>
    <dgm:cxn modelId="{3C77A1A6-86E5-4036-A14D-EEC716D478FA}" type="presOf" srcId="{B46A1B0D-E437-4647-9B6C-D744DFA20A0E}" destId="{FEE30B0A-935D-478E-9437-B85734CCEF29}" srcOrd="2" destOrd="0" presId="urn:microsoft.com/office/officeart/2005/8/layout/gear1"/>
    <dgm:cxn modelId="{D095FCD3-A80A-46B3-B835-F1A5857C37B1}" type="presOf" srcId="{36C7E3D5-B0C2-4C27-B9D4-83969ED591AF}" destId="{8A0D204D-9B1C-4D93-88D5-0A2DBD6852D3}" srcOrd="2" destOrd="0" presId="urn:microsoft.com/office/officeart/2005/8/layout/gear1"/>
    <dgm:cxn modelId="{02A497EC-BC48-4BCC-A0B4-C6C9E1E38EB4}" srcId="{75ECE70E-DB52-4CDB-9911-6E52FA4519BB}" destId="{36C7E3D5-B0C2-4C27-B9D4-83969ED591AF}" srcOrd="2" destOrd="0" parTransId="{39AB9DBF-07D3-4166-B4C5-F24389DFED29}" sibTransId="{EF0778D3-1879-4683-8209-571E72A3FC44}"/>
    <dgm:cxn modelId="{CB92FC90-6823-4806-A98F-8BC9E5F373B0}" srcId="{75ECE70E-DB52-4CDB-9911-6E52FA4519BB}" destId="{B46A1B0D-E437-4647-9B6C-D744DFA20A0E}" srcOrd="0" destOrd="0" parTransId="{86026F6B-7753-4443-88E0-EE7DC50EDE87}" sibTransId="{8B61C683-1100-4294-9948-1AD5C0E0CECD}"/>
    <dgm:cxn modelId="{A163F6F3-C336-4081-AEF8-21AA8C274A27}" type="presOf" srcId="{36C7E3D5-B0C2-4C27-B9D4-83969ED591AF}" destId="{6FDA0F85-39D4-4244-91AD-71C46E4ABB62}" srcOrd="3" destOrd="0" presId="urn:microsoft.com/office/officeart/2005/8/layout/gear1"/>
    <dgm:cxn modelId="{51DD6F8D-8CBE-4D53-92E6-FDB16866AAED}" type="presOf" srcId="{D67D7DD1-889B-4529-A226-C0F987202DF8}" destId="{FCB49C0D-8D2C-46C7-9072-ACC772DA5E61}" srcOrd="0" destOrd="0" presId="urn:microsoft.com/office/officeart/2005/8/layout/gear1"/>
    <dgm:cxn modelId="{90746309-B434-4D19-9DBE-869F4EBBB94C}" type="presOf" srcId="{D67D7DD1-889B-4529-A226-C0F987202DF8}" destId="{024494AD-83B9-4E2E-B2F4-827DDB158A88}" srcOrd="2" destOrd="0" presId="urn:microsoft.com/office/officeart/2005/8/layout/gear1"/>
    <dgm:cxn modelId="{27AC2D2C-34C5-4CCE-B6F8-77DB9CA46B68}" type="presOf" srcId="{8B61C683-1100-4294-9948-1AD5C0E0CECD}" destId="{8904619A-9C9D-43CA-95C0-CBD119B57FA5}" srcOrd="0" destOrd="0" presId="urn:microsoft.com/office/officeart/2005/8/layout/gear1"/>
    <dgm:cxn modelId="{C739B0F5-3BDD-42A3-9EF4-3441FA460DA4}" srcId="{75ECE70E-DB52-4CDB-9911-6E52FA4519BB}" destId="{D67D7DD1-889B-4529-A226-C0F987202DF8}" srcOrd="1" destOrd="0" parTransId="{0FEE32B4-2552-41EC-8E3B-A2F06AEA08E8}" sibTransId="{1FADEC89-7F8C-4B0C-B381-33C8B98F49E3}"/>
    <dgm:cxn modelId="{D1236BC0-5118-4FA5-A059-7E88C0040E01}" type="presOf" srcId="{75ECE70E-DB52-4CDB-9911-6E52FA4519BB}" destId="{7E4CE4B2-D3F5-45AA-9E4C-95304E4FC6E4}" srcOrd="0" destOrd="0" presId="urn:microsoft.com/office/officeart/2005/8/layout/gear1"/>
    <dgm:cxn modelId="{84FE2644-BD0E-4847-A70B-F5289A41CF13}" type="presOf" srcId="{36C7E3D5-B0C2-4C27-B9D4-83969ED591AF}" destId="{475418CF-EB3A-4C8C-85A7-3B72E531FC65}" srcOrd="0" destOrd="0" presId="urn:microsoft.com/office/officeart/2005/8/layout/gear1"/>
    <dgm:cxn modelId="{0D1C5F31-5BAC-4E28-BA91-2C3E9FC3656E}" type="presOf" srcId="{36C7E3D5-B0C2-4C27-B9D4-83969ED591AF}" destId="{73788502-9E35-4E59-A71A-E3E503EA8E47}" srcOrd="1" destOrd="0" presId="urn:microsoft.com/office/officeart/2005/8/layout/gear1"/>
    <dgm:cxn modelId="{7C1ADDFC-CA70-45F4-9ABC-765F560407A2}" type="presOf" srcId="{B46A1B0D-E437-4647-9B6C-D744DFA20A0E}" destId="{50145643-4320-4B10-89C4-004E9850C749}" srcOrd="0" destOrd="0" presId="urn:microsoft.com/office/officeart/2005/8/layout/gear1"/>
    <dgm:cxn modelId="{4DB5584F-FDFF-4657-84D0-8785576FB96A}" type="presParOf" srcId="{7E4CE4B2-D3F5-45AA-9E4C-95304E4FC6E4}" destId="{50145643-4320-4B10-89C4-004E9850C749}" srcOrd="0" destOrd="0" presId="urn:microsoft.com/office/officeart/2005/8/layout/gear1"/>
    <dgm:cxn modelId="{7444778B-84C2-42E9-A2C5-3C2F57ED095C}" type="presParOf" srcId="{7E4CE4B2-D3F5-45AA-9E4C-95304E4FC6E4}" destId="{32F6DD4B-9424-43F3-8E79-D80FDC81BB76}" srcOrd="1" destOrd="0" presId="urn:microsoft.com/office/officeart/2005/8/layout/gear1"/>
    <dgm:cxn modelId="{6B3DBBA2-645B-43E7-8D79-614A6A4EB3DD}" type="presParOf" srcId="{7E4CE4B2-D3F5-45AA-9E4C-95304E4FC6E4}" destId="{FEE30B0A-935D-478E-9437-B85734CCEF29}" srcOrd="2" destOrd="0" presId="urn:microsoft.com/office/officeart/2005/8/layout/gear1"/>
    <dgm:cxn modelId="{50D102B6-C6E7-4D21-8457-85F5F40587C4}" type="presParOf" srcId="{7E4CE4B2-D3F5-45AA-9E4C-95304E4FC6E4}" destId="{FCB49C0D-8D2C-46C7-9072-ACC772DA5E61}" srcOrd="3" destOrd="0" presId="urn:microsoft.com/office/officeart/2005/8/layout/gear1"/>
    <dgm:cxn modelId="{DCEDF4EE-55E4-4FA3-B74C-A14B26689567}" type="presParOf" srcId="{7E4CE4B2-D3F5-45AA-9E4C-95304E4FC6E4}" destId="{F4EE87C3-2827-49B5-8149-D8F81C119C0F}" srcOrd="4" destOrd="0" presId="urn:microsoft.com/office/officeart/2005/8/layout/gear1"/>
    <dgm:cxn modelId="{2A971566-AFBD-472C-AC35-395273D93235}" type="presParOf" srcId="{7E4CE4B2-D3F5-45AA-9E4C-95304E4FC6E4}" destId="{024494AD-83B9-4E2E-B2F4-827DDB158A88}" srcOrd="5" destOrd="0" presId="urn:microsoft.com/office/officeart/2005/8/layout/gear1"/>
    <dgm:cxn modelId="{973E160C-E077-48EA-B797-E17FB01248DE}" type="presParOf" srcId="{7E4CE4B2-D3F5-45AA-9E4C-95304E4FC6E4}" destId="{475418CF-EB3A-4C8C-85A7-3B72E531FC65}" srcOrd="6" destOrd="0" presId="urn:microsoft.com/office/officeart/2005/8/layout/gear1"/>
    <dgm:cxn modelId="{CC0BBA67-5BDF-498B-ABF6-E3D3C69B1C33}" type="presParOf" srcId="{7E4CE4B2-D3F5-45AA-9E4C-95304E4FC6E4}" destId="{73788502-9E35-4E59-A71A-E3E503EA8E47}" srcOrd="7" destOrd="0" presId="urn:microsoft.com/office/officeart/2005/8/layout/gear1"/>
    <dgm:cxn modelId="{7F805CC8-62BD-4922-BA52-634C505573F5}" type="presParOf" srcId="{7E4CE4B2-D3F5-45AA-9E4C-95304E4FC6E4}" destId="{8A0D204D-9B1C-4D93-88D5-0A2DBD6852D3}" srcOrd="8" destOrd="0" presId="urn:microsoft.com/office/officeart/2005/8/layout/gear1"/>
    <dgm:cxn modelId="{CA50C1B4-3B04-4C42-B5D7-846425704A11}" type="presParOf" srcId="{7E4CE4B2-D3F5-45AA-9E4C-95304E4FC6E4}" destId="{6FDA0F85-39D4-4244-91AD-71C46E4ABB62}" srcOrd="9" destOrd="0" presId="urn:microsoft.com/office/officeart/2005/8/layout/gear1"/>
    <dgm:cxn modelId="{9756F808-B0F0-434D-870F-73F0B3DFD439}" type="presParOf" srcId="{7E4CE4B2-D3F5-45AA-9E4C-95304E4FC6E4}" destId="{8904619A-9C9D-43CA-95C0-CBD119B57FA5}" srcOrd="10" destOrd="0" presId="urn:microsoft.com/office/officeart/2005/8/layout/gear1"/>
    <dgm:cxn modelId="{6BF622A4-AF7D-44C4-9B04-3A0B17F28E87}" type="presParOf" srcId="{7E4CE4B2-D3F5-45AA-9E4C-95304E4FC6E4}" destId="{04BEB7C4-A2F1-4309-A51F-A844991B605A}" srcOrd="11" destOrd="0" presId="urn:microsoft.com/office/officeart/2005/8/layout/gear1"/>
    <dgm:cxn modelId="{ECE22571-1C49-4FC1-ADFA-1EF242180656}" type="presParOf" srcId="{7E4CE4B2-D3F5-45AA-9E4C-95304E4FC6E4}" destId="{6558A5E2-3A0B-46B5-9C23-71DD537607E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1DA50-CA8B-4B37-AA5F-F54035B5E96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047D5E01-2DC9-403C-88C4-C4F1A9BC0941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40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تعریف شیوه</a:t>
          </a:r>
          <a:endParaRPr lang="fa-IR" sz="4000" b="1" cap="none" spc="0" dirty="0">
            <a:ln w="11430"/>
            <a:solidFill>
              <a:schemeClr val="accent6">
                <a:lumMod val="5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931E330B-C85E-4DD9-9157-D2DC2CF19B1A}" type="parTrans" cxnId="{A2B7B326-B60A-4333-B790-A3587FE303EC}">
      <dgm:prSet/>
      <dgm:spPr/>
      <dgm:t>
        <a:bodyPr/>
        <a:lstStyle/>
        <a:p>
          <a:pPr rtl="1"/>
          <a:endParaRPr lang="fa-IR"/>
        </a:p>
      </dgm:t>
    </dgm:pt>
    <dgm:pt modelId="{607C764C-B746-4634-BE27-745EEDB4D009}" type="sibTrans" cxnId="{A2B7B326-B60A-4333-B790-A3587FE303EC}">
      <dgm:prSet/>
      <dgm:spPr/>
      <dgm:t>
        <a:bodyPr/>
        <a:lstStyle/>
        <a:p>
          <a:pPr rtl="1"/>
          <a:endParaRPr lang="fa-IR"/>
        </a:p>
      </dgm:t>
    </dgm:pt>
    <dgm:pt modelId="{553949EF-310B-436C-87AA-DE44AD2B34B0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cap="none" spc="0" dirty="0" smtClean="0">
              <a:ln w="11430"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لغت</a:t>
          </a:r>
          <a:endParaRPr lang="fa-IR" sz="2000" b="1" cap="none" spc="0" dirty="0">
            <a:ln w="11430"/>
            <a:solidFill>
              <a:srgbClr val="00206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B11CD92F-DE13-4E93-9D1C-AD6C654CF521}" type="parTrans" cxnId="{ECB4D93B-8340-4EB5-95BC-156D7CEB12C8}">
      <dgm:prSet/>
      <dgm:spPr/>
      <dgm:t>
        <a:bodyPr/>
        <a:lstStyle/>
        <a:p>
          <a:pPr rtl="1"/>
          <a:endParaRPr lang="fa-IR"/>
        </a:p>
      </dgm:t>
    </dgm:pt>
    <dgm:pt modelId="{192242DA-1C42-42B0-BE4F-2F6909A5E8EE}" type="sibTrans" cxnId="{ECB4D93B-8340-4EB5-95BC-156D7CEB12C8}">
      <dgm:prSet/>
      <dgm:spPr/>
      <dgm:t>
        <a:bodyPr/>
        <a:lstStyle/>
        <a:p>
          <a:pPr rtl="1"/>
          <a:endParaRPr lang="fa-IR"/>
        </a:p>
      </dgm:t>
    </dgm:pt>
    <dgm:pt modelId="{1C9F5636-5186-4AFB-A190-9500339C5004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4800" b="1" cap="none" spc="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urosh" pitchFamily="2" charset="-78"/>
            </a:rPr>
            <a:t>اسلوب</a:t>
          </a:r>
          <a:endParaRPr lang="fa-IR" sz="4800" b="1" cap="none" spc="0" dirty="0">
            <a:ln w="11430"/>
            <a:solidFill>
              <a:schemeClr val="accent3">
                <a:lumMod val="75000"/>
              </a:schemeClr>
            </a:solidFill>
            <a:effectLst>
              <a:glow rad="101600">
                <a:schemeClr val="accent4">
                  <a:lumMod val="50000"/>
                  <a:alpha val="6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Kourosh" pitchFamily="2" charset="-78"/>
          </a:endParaRPr>
        </a:p>
      </dgm:t>
    </dgm:pt>
    <dgm:pt modelId="{668F3694-6C84-479D-ABBC-975D0273CB44}" type="parTrans" cxnId="{E9731C24-0D4F-4268-B532-D503C429036D}">
      <dgm:prSet/>
      <dgm:spPr/>
      <dgm:t>
        <a:bodyPr/>
        <a:lstStyle/>
        <a:p>
          <a:pPr rtl="1"/>
          <a:endParaRPr lang="fa-IR"/>
        </a:p>
      </dgm:t>
    </dgm:pt>
    <dgm:pt modelId="{859D9908-9868-4820-9391-0ACA369330B1}" type="sibTrans" cxnId="{E9731C24-0D4F-4268-B532-D503C429036D}">
      <dgm:prSet/>
      <dgm:spPr/>
      <dgm:t>
        <a:bodyPr/>
        <a:lstStyle/>
        <a:p>
          <a:pPr rtl="1"/>
          <a:endParaRPr lang="fa-IR"/>
        </a:p>
      </dgm:t>
    </dgm:pt>
    <dgm:pt modelId="{09552689-30F4-44EC-8E0A-6BBB825EF4AD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6000" b="1" cap="none" spc="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urosh" pitchFamily="2" charset="-78"/>
            </a:rPr>
            <a:t>راه</a:t>
          </a:r>
          <a:endParaRPr lang="fa-IR" sz="6000" b="1" cap="none" spc="0" dirty="0">
            <a:ln w="11430"/>
            <a:solidFill>
              <a:schemeClr val="accent3">
                <a:lumMod val="75000"/>
              </a:schemeClr>
            </a:solidFill>
            <a:effectLst>
              <a:glow rad="101600">
                <a:schemeClr val="accent4">
                  <a:lumMod val="50000"/>
                  <a:alpha val="6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Kourosh" pitchFamily="2" charset="-78"/>
          </a:endParaRPr>
        </a:p>
      </dgm:t>
    </dgm:pt>
    <dgm:pt modelId="{D42C8097-4D81-4475-9B52-BC9587A6F4A2}" type="parTrans" cxnId="{39C83E0A-4D2B-4DB4-ACE4-E27BFD0ADB38}">
      <dgm:prSet/>
      <dgm:spPr/>
      <dgm:t>
        <a:bodyPr/>
        <a:lstStyle/>
        <a:p>
          <a:pPr rtl="1"/>
          <a:endParaRPr lang="fa-IR"/>
        </a:p>
      </dgm:t>
    </dgm:pt>
    <dgm:pt modelId="{BBADDCDE-D09F-4B0B-92E5-3873FB754AF7}" type="sibTrans" cxnId="{39C83E0A-4D2B-4DB4-ACE4-E27BFD0ADB38}">
      <dgm:prSet/>
      <dgm:spPr/>
      <dgm:t>
        <a:bodyPr/>
        <a:lstStyle/>
        <a:p>
          <a:pPr rtl="1"/>
          <a:endParaRPr lang="fa-IR"/>
        </a:p>
      </dgm:t>
    </dgm:pt>
    <dgm:pt modelId="{04565E09-0C87-4DCC-A84B-649A64AB5EF8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cap="none" spc="0" dirty="0" smtClean="0">
              <a:ln w="11430"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اصطلاح</a:t>
          </a:r>
          <a:endParaRPr lang="fa-IR" sz="3600" b="1" cap="none" spc="0" dirty="0">
            <a:ln w="11430"/>
            <a:solidFill>
              <a:srgbClr val="00206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B2E64F6D-111F-418B-8BFE-ABC6C1A4A759}" type="parTrans" cxnId="{8BCC6FE3-011A-4BCF-BDAA-066F030CB902}">
      <dgm:prSet/>
      <dgm:spPr/>
      <dgm:t>
        <a:bodyPr/>
        <a:lstStyle/>
        <a:p>
          <a:pPr rtl="1"/>
          <a:endParaRPr lang="fa-IR"/>
        </a:p>
      </dgm:t>
    </dgm:pt>
    <dgm:pt modelId="{C0AD68D1-31B9-411E-8ECF-D400FFC31C34}" type="sibTrans" cxnId="{8BCC6FE3-011A-4BCF-BDAA-066F030CB902}">
      <dgm:prSet/>
      <dgm:spPr/>
      <dgm:t>
        <a:bodyPr/>
        <a:lstStyle/>
        <a:p>
          <a:pPr rtl="1"/>
          <a:endParaRPr lang="fa-IR"/>
        </a:p>
      </dgm:t>
    </dgm:pt>
    <dgm:pt modelId="{236CCBB5-D598-4E01-88E3-71FE71D6346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4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Davat" pitchFamily="2" charset="-78"/>
            </a:rPr>
            <a:t>راه و اسلوب خاص برای رسیدن به مقصود و هدف </a:t>
          </a:r>
          <a:endParaRPr lang="fa-IR" sz="4400" b="1" cap="none" spc="0" dirty="0">
            <a:ln w="11430"/>
            <a:solidFill>
              <a:srgbClr val="00B05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Davat" pitchFamily="2" charset="-78"/>
          </a:endParaRPr>
        </a:p>
      </dgm:t>
    </dgm:pt>
    <dgm:pt modelId="{98277C7D-043F-4184-8CB8-E0A35D8D17D0}" type="parTrans" cxnId="{0E9641DC-F60D-41A4-BC87-9ADB77AF1807}">
      <dgm:prSet/>
      <dgm:spPr/>
      <dgm:t>
        <a:bodyPr/>
        <a:lstStyle/>
        <a:p>
          <a:pPr rtl="1"/>
          <a:endParaRPr lang="fa-IR"/>
        </a:p>
      </dgm:t>
    </dgm:pt>
    <dgm:pt modelId="{FA29F16B-F1E9-402F-878A-B77B66D711F8}" type="sibTrans" cxnId="{0E9641DC-F60D-41A4-BC87-9ADB77AF1807}">
      <dgm:prSet/>
      <dgm:spPr/>
      <dgm:t>
        <a:bodyPr/>
        <a:lstStyle/>
        <a:p>
          <a:pPr rtl="1"/>
          <a:endParaRPr lang="fa-IR"/>
        </a:p>
      </dgm:t>
    </dgm:pt>
    <dgm:pt modelId="{42EF03C3-2279-46BB-9DAE-0B9FF3B887DB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cap="none" spc="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Davat" pitchFamily="2" charset="-78"/>
            </a:rPr>
            <a:t>طریق</a:t>
          </a:r>
        </a:p>
      </dgm:t>
    </dgm:pt>
    <dgm:pt modelId="{1D83C875-D193-4483-B80F-97CBD71CDB64}" type="parTrans" cxnId="{0A088865-8840-4968-81E9-5D8F54B12C7D}">
      <dgm:prSet/>
      <dgm:spPr/>
      <dgm:t>
        <a:bodyPr/>
        <a:lstStyle/>
        <a:p>
          <a:pPr rtl="1"/>
          <a:endParaRPr lang="fa-IR"/>
        </a:p>
      </dgm:t>
    </dgm:pt>
    <dgm:pt modelId="{6D507223-C861-440C-8B3E-21A09F121370}" type="sibTrans" cxnId="{0A088865-8840-4968-81E9-5D8F54B12C7D}">
      <dgm:prSet/>
      <dgm:spPr/>
      <dgm:t>
        <a:bodyPr/>
        <a:lstStyle/>
        <a:p>
          <a:pPr rtl="1"/>
          <a:endParaRPr lang="fa-IR"/>
        </a:p>
      </dgm:t>
    </dgm:pt>
    <dgm:pt modelId="{B2C19C85-F626-4889-92FF-53D844C44DF7}" type="pres">
      <dgm:prSet presAssocID="{08F1DA50-CA8B-4B37-AA5F-F54035B5E9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E9746131-F023-41B9-B642-324E47BA8078}" type="pres">
      <dgm:prSet presAssocID="{047D5E01-2DC9-403C-88C4-C4F1A9BC0941}" presName="hierRoot1" presStyleCnt="0"/>
      <dgm:spPr/>
      <dgm:t>
        <a:bodyPr/>
        <a:lstStyle/>
        <a:p>
          <a:pPr rtl="1"/>
          <a:endParaRPr lang="fa-IR"/>
        </a:p>
      </dgm:t>
    </dgm:pt>
    <dgm:pt modelId="{6E230250-0751-4E72-8C18-E2C2B9069899}" type="pres">
      <dgm:prSet presAssocID="{047D5E01-2DC9-403C-88C4-C4F1A9BC0941}" presName="composite" presStyleCnt="0"/>
      <dgm:spPr/>
      <dgm:t>
        <a:bodyPr/>
        <a:lstStyle/>
        <a:p>
          <a:pPr rtl="1"/>
          <a:endParaRPr lang="fa-IR"/>
        </a:p>
      </dgm:t>
    </dgm:pt>
    <dgm:pt modelId="{FE280EB1-CC93-4941-87F4-DF4A1D0F10E4}" type="pres">
      <dgm:prSet presAssocID="{047D5E01-2DC9-403C-88C4-C4F1A9BC0941}" presName="background" presStyleLbl="node0" presStyleIdx="0" presStyleCnt="1"/>
      <dgm:spPr/>
      <dgm:t>
        <a:bodyPr/>
        <a:lstStyle/>
        <a:p>
          <a:pPr rtl="1"/>
          <a:endParaRPr lang="fa-IR"/>
        </a:p>
      </dgm:t>
    </dgm:pt>
    <dgm:pt modelId="{98C81F26-904C-4F9E-AD0A-F29CA5E38CCC}" type="pres">
      <dgm:prSet presAssocID="{047D5E01-2DC9-403C-88C4-C4F1A9BC0941}" presName="text" presStyleLbl="fgAcc0" presStyleIdx="0" presStyleCnt="1" custScaleX="415131" custScaleY="175078" custLinFactY="-100000" custLinFactNeighborX="-7937" custLinFactNeighborY="-1766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92A6E8-51F6-43BD-93C9-81D15D2B77DB}" type="pres">
      <dgm:prSet presAssocID="{047D5E01-2DC9-403C-88C4-C4F1A9BC0941}" presName="hierChild2" presStyleCnt="0"/>
      <dgm:spPr/>
      <dgm:t>
        <a:bodyPr/>
        <a:lstStyle/>
        <a:p>
          <a:pPr rtl="1"/>
          <a:endParaRPr lang="fa-IR"/>
        </a:p>
      </dgm:t>
    </dgm:pt>
    <dgm:pt modelId="{2EB8420D-2C89-4CD2-8DA4-6E17A4E5D38F}" type="pres">
      <dgm:prSet presAssocID="{B11CD92F-DE13-4E93-9D1C-AD6C654CF521}" presName="Name10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88ED19E4-3A50-47F4-964A-56363094E681}" type="pres">
      <dgm:prSet presAssocID="{553949EF-310B-436C-87AA-DE44AD2B34B0}" presName="hierRoot2" presStyleCnt="0"/>
      <dgm:spPr/>
      <dgm:t>
        <a:bodyPr/>
        <a:lstStyle/>
        <a:p>
          <a:pPr rtl="1"/>
          <a:endParaRPr lang="fa-IR"/>
        </a:p>
      </dgm:t>
    </dgm:pt>
    <dgm:pt modelId="{59205094-91E0-4BB0-BC60-9F410FB49C2A}" type="pres">
      <dgm:prSet presAssocID="{553949EF-310B-436C-87AA-DE44AD2B34B0}" presName="composite2" presStyleCnt="0"/>
      <dgm:spPr/>
      <dgm:t>
        <a:bodyPr/>
        <a:lstStyle/>
        <a:p>
          <a:pPr rtl="1"/>
          <a:endParaRPr lang="fa-IR"/>
        </a:p>
      </dgm:t>
    </dgm:pt>
    <dgm:pt modelId="{5B1883EA-E71E-4641-AB54-52309F961246}" type="pres">
      <dgm:prSet presAssocID="{553949EF-310B-436C-87AA-DE44AD2B34B0}" presName="background2" presStyleLbl="node2" presStyleIdx="0" presStyleCnt="2"/>
      <dgm:spPr/>
      <dgm:t>
        <a:bodyPr/>
        <a:lstStyle/>
        <a:p>
          <a:pPr rtl="1"/>
          <a:endParaRPr lang="fa-IR"/>
        </a:p>
      </dgm:t>
    </dgm:pt>
    <dgm:pt modelId="{14F5D3BD-0E35-447D-AFCB-1B02793820B6}" type="pres">
      <dgm:prSet presAssocID="{553949EF-310B-436C-87AA-DE44AD2B34B0}" presName="text2" presStyleLbl="fgAcc2" presStyleIdx="0" presStyleCnt="2" custScaleX="247720" custScaleY="142535" custLinFactY="-58536" custLinFactNeighborX="27184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781266-4F70-45E1-9151-6F011D79B5BA}" type="pres">
      <dgm:prSet presAssocID="{553949EF-310B-436C-87AA-DE44AD2B34B0}" presName="hierChild3" presStyleCnt="0"/>
      <dgm:spPr/>
      <dgm:t>
        <a:bodyPr/>
        <a:lstStyle/>
        <a:p>
          <a:pPr rtl="1"/>
          <a:endParaRPr lang="fa-IR"/>
        </a:p>
      </dgm:t>
    </dgm:pt>
    <dgm:pt modelId="{A6FEEBAA-9192-49F5-AB6E-0E4D8F29BE28}" type="pres">
      <dgm:prSet presAssocID="{668F3694-6C84-479D-ABBC-975D0273CB44}" presName="Name17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5B96ACB0-162D-446D-AFCB-453A60620A5C}" type="pres">
      <dgm:prSet presAssocID="{1C9F5636-5186-4AFB-A190-9500339C5004}" presName="hierRoot3" presStyleCnt="0"/>
      <dgm:spPr/>
      <dgm:t>
        <a:bodyPr/>
        <a:lstStyle/>
        <a:p>
          <a:pPr rtl="1"/>
          <a:endParaRPr lang="fa-IR"/>
        </a:p>
      </dgm:t>
    </dgm:pt>
    <dgm:pt modelId="{E4013157-BE1D-4752-8590-7FF96FB5E94C}" type="pres">
      <dgm:prSet presAssocID="{1C9F5636-5186-4AFB-A190-9500339C5004}" presName="composite3" presStyleCnt="0"/>
      <dgm:spPr/>
      <dgm:t>
        <a:bodyPr/>
        <a:lstStyle/>
        <a:p>
          <a:pPr rtl="1"/>
          <a:endParaRPr lang="fa-IR"/>
        </a:p>
      </dgm:t>
    </dgm:pt>
    <dgm:pt modelId="{14E0E119-9772-4507-A560-9F3EDF8BFD9A}" type="pres">
      <dgm:prSet presAssocID="{1C9F5636-5186-4AFB-A190-9500339C5004}" presName="background3" presStyleLbl="node3" presStyleIdx="0" presStyleCnt="4"/>
      <dgm:spPr/>
      <dgm:t>
        <a:bodyPr/>
        <a:lstStyle/>
        <a:p>
          <a:pPr rtl="1"/>
          <a:endParaRPr lang="fa-IR"/>
        </a:p>
      </dgm:t>
    </dgm:pt>
    <dgm:pt modelId="{D8CBD23C-66C8-4D6D-B304-567DBC8B6F7F}" type="pres">
      <dgm:prSet presAssocID="{1C9F5636-5186-4AFB-A190-9500339C5004}" presName="text3" presStyleLbl="fgAcc3" presStyleIdx="0" presStyleCnt="4" custScaleX="244979" custScaleY="182569" custLinFactNeighborX="58451" custLinFactNeighborY="-80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0B6DAE-C9F2-4F98-9B63-AC1D7FFB4DD5}" type="pres">
      <dgm:prSet presAssocID="{1C9F5636-5186-4AFB-A190-9500339C5004}" presName="hierChild4" presStyleCnt="0"/>
      <dgm:spPr/>
      <dgm:t>
        <a:bodyPr/>
        <a:lstStyle/>
        <a:p>
          <a:pPr rtl="1"/>
          <a:endParaRPr lang="fa-IR"/>
        </a:p>
      </dgm:t>
    </dgm:pt>
    <dgm:pt modelId="{53929972-F37F-46D4-9881-FB548BC0B7E2}" type="pres">
      <dgm:prSet presAssocID="{1D83C875-D193-4483-B80F-97CBD71CDB64}" presName="Name17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9A6DDC8A-3356-40D5-9F36-876FD2FC6117}" type="pres">
      <dgm:prSet presAssocID="{42EF03C3-2279-46BB-9DAE-0B9FF3B887DB}" presName="hierRoot3" presStyleCnt="0"/>
      <dgm:spPr/>
      <dgm:t>
        <a:bodyPr/>
        <a:lstStyle/>
        <a:p>
          <a:pPr rtl="1"/>
          <a:endParaRPr lang="fa-IR"/>
        </a:p>
      </dgm:t>
    </dgm:pt>
    <dgm:pt modelId="{1CECD4DB-90E8-4174-91FC-C588E740D8AA}" type="pres">
      <dgm:prSet presAssocID="{42EF03C3-2279-46BB-9DAE-0B9FF3B887DB}" presName="composite3" presStyleCnt="0"/>
      <dgm:spPr/>
      <dgm:t>
        <a:bodyPr/>
        <a:lstStyle/>
        <a:p>
          <a:pPr rtl="1"/>
          <a:endParaRPr lang="fa-IR"/>
        </a:p>
      </dgm:t>
    </dgm:pt>
    <dgm:pt modelId="{B1E10BB8-5F6E-4B13-B6ED-A572A25229E4}" type="pres">
      <dgm:prSet presAssocID="{42EF03C3-2279-46BB-9DAE-0B9FF3B887DB}" presName="background3" presStyleLbl="node3" presStyleIdx="1" presStyleCnt="4"/>
      <dgm:spPr/>
      <dgm:t>
        <a:bodyPr/>
        <a:lstStyle/>
        <a:p>
          <a:pPr rtl="1"/>
          <a:endParaRPr lang="fa-IR"/>
        </a:p>
      </dgm:t>
    </dgm:pt>
    <dgm:pt modelId="{BB0E1225-4922-4FB3-8B58-74EFCAC300F1}" type="pres">
      <dgm:prSet presAssocID="{42EF03C3-2279-46BB-9DAE-0B9FF3B887DB}" presName="text3" presStyleLbl="fgAcc3" presStyleIdx="1" presStyleCnt="4" custScaleX="209482" custScaleY="186151" custLinFactNeighborX="85465" custLinFactNeighborY="-80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D9C1B4-A6A0-4D41-A303-629572953036}" type="pres">
      <dgm:prSet presAssocID="{42EF03C3-2279-46BB-9DAE-0B9FF3B887DB}" presName="hierChild4" presStyleCnt="0"/>
      <dgm:spPr/>
      <dgm:t>
        <a:bodyPr/>
        <a:lstStyle/>
        <a:p>
          <a:pPr rtl="1"/>
          <a:endParaRPr lang="fa-IR"/>
        </a:p>
      </dgm:t>
    </dgm:pt>
    <dgm:pt modelId="{6DB73551-B464-45D3-8D8A-6F5DE82B8C05}" type="pres">
      <dgm:prSet presAssocID="{D42C8097-4D81-4475-9B52-BC9587A6F4A2}" presName="Name17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A77E1341-0AAD-4C80-963F-EBA394AA704C}" type="pres">
      <dgm:prSet presAssocID="{09552689-30F4-44EC-8E0A-6BBB825EF4AD}" presName="hierRoot3" presStyleCnt="0"/>
      <dgm:spPr/>
      <dgm:t>
        <a:bodyPr/>
        <a:lstStyle/>
        <a:p>
          <a:pPr rtl="1"/>
          <a:endParaRPr lang="fa-IR"/>
        </a:p>
      </dgm:t>
    </dgm:pt>
    <dgm:pt modelId="{1583B1D8-652D-4A96-B12D-391DAA31A92B}" type="pres">
      <dgm:prSet presAssocID="{09552689-30F4-44EC-8E0A-6BBB825EF4AD}" presName="composite3" presStyleCnt="0"/>
      <dgm:spPr/>
      <dgm:t>
        <a:bodyPr/>
        <a:lstStyle/>
        <a:p>
          <a:pPr rtl="1"/>
          <a:endParaRPr lang="fa-IR"/>
        </a:p>
      </dgm:t>
    </dgm:pt>
    <dgm:pt modelId="{F8CC68EB-8B31-45B8-BB2A-2AA2EC71C8F7}" type="pres">
      <dgm:prSet presAssocID="{09552689-30F4-44EC-8E0A-6BBB825EF4AD}" presName="background3" presStyleLbl="node3" presStyleIdx="2" presStyleCnt="4"/>
      <dgm:spPr/>
      <dgm:t>
        <a:bodyPr/>
        <a:lstStyle/>
        <a:p>
          <a:pPr rtl="1"/>
          <a:endParaRPr lang="fa-IR"/>
        </a:p>
      </dgm:t>
    </dgm:pt>
    <dgm:pt modelId="{C11CB739-A951-42FB-9A6C-4BA8C98AA5D1}" type="pres">
      <dgm:prSet presAssocID="{09552689-30F4-44EC-8E0A-6BBB825EF4AD}" presName="text3" presStyleLbl="fgAcc3" presStyleIdx="2" presStyleCnt="4" custScaleX="186507" custScaleY="199734" custLinFactX="21904" custLinFactNeighborX="100000" custLinFactNeighborY="-800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B5DAD5-4D6C-48D1-B6CE-97B62B1707EA}" type="pres">
      <dgm:prSet presAssocID="{09552689-30F4-44EC-8E0A-6BBB825EF4AD}" presName="hierChild4" presStyleCnt="0"/>
      <dgm:spPr/>
      <dgm:t>
        <a:bodyPr/>
        <a:lstStyle/>
        <a:p>
          <a:pPr rtl="1"/>
          <a:endParaRPr lang="fa-IR"/>
        </a:p>
      </dgm:t>
    </dgm:pt>
    <dgm:pt modelId="{F7EE98F3-E63B-4B0E-827F-A863B3005252}" type="pres">
      <dgm:prSet presAssocID="{B2E64F6D-111F-418B-8BFE-ABC6C1A4A759}" presName="Name10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B420FF30-D6B2-471F-98BB-113B3ABFDEDE}" type="pres">
      <dgm:prSet presAssocID="{04565E09-0C87-4DCC-A84B-649A64AB5EF8}" presName="hierRoot2" presStyleCnt="0"/>
      <dgm:spPr/>
      <dgm:t>
        <a:bodyPr/>
        <a:lstStyle/>
        <a:p>
          <a:pPr rtl="1"/>
          <a:endParaRPr lang="fa-IR"/>
        </a:p>
      </dgm:t>
    </dgm:pt>
    <dgm:pt modelId="{CC0C006B-755F-4329-8870-9AF2CF8D02DF}" type="pres">
      <dgm:prSet presAssocID="{04565E09-0C87-4DCC-A84B-649A64AB5EF8}" presName="composite2" presStyleCnt="0"/>
      <dgm:spPr/>
      <dgm:t>
        <a:bodyPr/>
        <a:lstStyle/>
        <a:p>
          <a:pPr rtl="1"/>
          <a:endParaRPr lang="fa-IR"/>
        </a:p>
      </dgm:t>
    </dgm:pt>
    <dgm:pt modelId="{9A6C1438-AD82-4098-AEB7-382E5574CE19}" type="pres">
      <dgm:prSet presAssocID="{04565E09-0C87-4DCC-A84B-649A64AB5EF8}" presName="background2" presStyleLbl="node2" presStyleIdx="1" presStyleCnt="2"/>
      <dgm:spPr/>
      <dgm:t>
        <a:bodyPr/>
        <a:lstStyle/>
        <a:p>
          <a:pPr rtl="1"/>
          <a:endParaRPr lang="fa-IR"/>
        </a:p>
      </dgm:t>
    </dgm:pt>
    <dgm:pt modelId="{C6824CC1-9CC0-43F0-A95E-2CDF290EFD15}" type="pres">
      <dgm:prSet presAssocID="{04565E09-0C87-4DCC-A84B-649A64AB5EF8}" presName="text2" presStyleLbl="fgAcc2" presStyleIdx="1" presStyleCnt="2" custScaleX="294886" custScaleY="159209" custLinFactY="-58536" custLinFactNeighborX="71466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93DDAB-56FC-4ABD-AFC1-37C6D872989F}" type="pres">
      <dgm:prSet presAssocID="{04565E09-0C87-4DCC-A84B-649A64AB5EF8}" presName="hierChild3" presStyleCnt="0"/>
      <dgm:spPr/>
      <dgm:t>
        <a:bodyPr/>
        <a:lstStyle/>
        <a:p>
          <a:pPr rtl="1"/>
          <a:endParaRPr lang="fa-IR"/>
        </a:p>
      </dgm:t>
    </dgm:pt>
    <dgm:pt modelId="{74CEA008-810E-40E1-A8E4-38E0121E8223}" type="pres">
      <dgm:prSet presAssocID="{98277C7D-043F-4184-8CB8-E0A35D8D17D0}" presName="Name17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CA6925C4-1106-438C-A636-B1DB3449D26B}" type="pres">
      <dgm:prSet presAssocID="{236CCBB5-D598-4E01-88E3-71FE71D63467}" presName="hierRoot3" presStyleCnt="0"/>
      <dgm:spPr/>
      <dgm:t>
        <a:bodyPr/>
        <a:lstStyle/>
        <a:p>
          <a:pPr rtl="1"/>
          <a:endParaRPr lang="fa-IR"/>
        </a:p>
      </dgm:t>
    </dgm:pt>
    <dgm:pt modelId="{C696913F-EBF4-4EC7-BD6F-66BF841D3FCA}" type="pres">
      <dgm:prSet presAssocID="{236CCBB5-D598-4E01-88E3-71FE71D63467}" presName="composite3" presStyleCnt="0"/>
      <dgm:spPr/>
      <dgm:t>
        <a:bodyPr/>
        <a:lstStyle/>
        <a:p>
          <a:pPr rtl="1"/>
          <a:endParaRPr lang="fa-IR"/>
        </a:p>
      </dgm:t>
    </dgm:pt>
    <dgm:pt modelId="{1D23B1EF-72DD-476D-B922-C23A21972098}" type="pres">
      <dgm:prSet presAssocID="{236CCBB5-D598-4E01-88E3-71FE71D63467}" presName="background3" presStyleLbl="node3" presStyleIdx="3" presStyleCnt="4"/>
      <dgm:spPr/>
      <dgm:t>
        <a:bodyPr/>
        <a:lstStyle/>
        <a:p>
          <a:pPr rtl="1"/>
          <a:endParaRPr lang="fa-IR"/>
        </a:p>
      </dgm:t>
    </dgm:pt>
    <dgm:pt modelId="{88F7B451-33DF-464E-8CCB-9E2F922C3F15}" type="pres">
      <dgm:prSet presAssocID="{236CCBB5-D598-4E01-88E3-71FE71D63467}" presName="text3" presStyleLbl="fgAcc3" presStyleIdx="3" presStyleCnt="4" custScaleX="652352" custScaleY="451743" custLinFactY="100000" custLinFactNeighborX="-37238" custLinFactNeighborY="1928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647C9C-F3B2-4EE0-9DCD-15F0C2CAC0AE}" type="pres">
      <dgm:prSet presAssocID="{236CCBB5-D598-4E01-88E3-71FE71D63467}" presName="hierChild4" presStyleCnt="0"/>
      <dgm:spPr/>
      <dgm:t>
        <a:bodyPr/>
        <a:lstStyle/>
        <a:p>
          <a:pPr rtl="1"/>
          <a:endParaRPr lang="fa-IR"/>
        </a:p>
      </dgm:t>
    </dgm:pt>
  </dgm:ptLst>
  <dgm:cxnLst>
    <dgm:cxn modelId="{A2B7B326-B60A-4333-B790-A3587FE303EC}" srcId="{08F1DA50-CA8B-4B37-AA5F-F54035B5E962}" destId="{047D5E01-2DC9-403C-88C4-C4F1A9BC0941}" srcOrd="0" destOrd="0" parTransId="{931E330B-C85E-4DD9-9157-D2DC2CF19B1A}" sibTransId="{607C764C-B746-4634-BE27-745EEDB4D009}"/>
    <dgm:cxn modelId="{00584642-6004-4547-8388-BD84807C1D9C}" type="presOf" srcId="{42EF03C3-2279-46BB-9DAE-0B9FF3B887DB}" destId="{BB0E1225-4922-4FB3-8B58-74EFCAC300F1}" srcOrd="0" destOrd="0" presId="urn:microsoft.com/office/officeart/2005/8/layout/hierarchy1"/>
    <dgm:cxn modelId="{3424245C-B91A-48FF-B51C-8E618C0A6713}" type="presOf" srcId="{1C9F5636-5186-4AFB-A190-9500339C5004}" destId="{D8CBD23C-66C8-4D6D-B304-567DBC8B6F7F}" srcOrd="0" destOrd="0" presId="urn:microsoft.com/office/officeart/2005/8/layout/hierarchy1"/>
    <dgm:cxn modelId="{812F6074-7DF8-448D-9A1C-FB9E62B901E2}" type="presOf" srcId="{553949EF-310B-436C-87AA-DE44AD2B34B0}" destId="{14F5D3BD-0E35-447D-AFCB-1B02793820B6}" srcOrd="0" destOrd="0" presId="urn:microsoft.com/office/officeart/2005/8/layout/hierarchy1"/>
    <dgm:cxn modelId="{35C702A0-A6C3-4A67-8CD1-C463316325C1}" type="presOf" srcId="{1D83C875-D193-4483-B80F-97CBD71CDB64}" destId="{53929972-F37F-46D4-9881-FB548BC0B7E2}" srcOrd="0" destOrd="0" presId="urn:microsoft.com/office/officeart/2005/8/layout/hierarchy1"/>
    <dgm:cxn modelId="{30ABFA17-6E6F-4915-866C-CB6B3F971DAF}" type="presOf" srcId="{B11CD92F-DE13-4E93-9D1C-AD6C654CF521}" destId="{2EB8420D-2C89-4CD2-8DA4-6E17A4E5D38F}" srcOrd="0" destOrd="0" presId="urn:microsoft.com/office/officeart/2005/8/layout/hierarchy1"/>
    <dgm:cxn modelId="{4F1C2FD6-FD4B-446B-92A4-C0AEE1A89896}" type="presOf" srcId="{04565E09-0C87-4DCC-A84B-649A64AB5EF8}" destId="{C6824CC1-9CC0-43F0-A95E-2CDF290EFD15}" srcOrd="0" destOrd="0" presId="urn:microsoft.com/office/officeart/2005/8/layout/hierarchy1"/>
    <dgm:cxn modelId="{0E9641DC-F60D-41A4-BC87-9ADB77AF1807}" srcId="{04565E09-0C87-4DCC-A84B-649A64AB5EF8}" destId="{236CCBB5-D598-4E01-88E3-71FE71D63467}" srcOrd="0" destOrd="0" parTransId="{98277C7D-043F-4184-8CB8-E0A35D8D17D0}" sibTransId="{FA29F16B-F1E9-402F-878A-B77B66D711F8}"/>
    <dgm:cxn modelId="{0A088865-8840-4968-81E9-5D8F54B12C7D}" srcId="{553949EF-310B-436C-87AA-DE44AD2B34B0}" destId="{42EF03C3-2279-46BB-9DAE-0B9FF3B887DB}" srcOrd="1" destOrd="0" parTransId="{1D83C875-D193-4483-B80F-97CBD71CDB64}" sibTransId="{6D507223-C861-440C-8B3E-21A09F121370}"/>
    <dgm:cxn modelId="{B423CA69-28CB-49E4-B146-3D3264679A52}" type="presOf" srcId="{236CCBB5-D598-4E01-88E3-71FE71D63467}" destId="{88F7B451-33DF-464E-8CCB-9E2F922C3F15}" srcOrd="0" destOrd="0" presId="urn:microsoft.com/office/officeart/2005/8/layout/hierarchy1"/>
    <dgm:cxn modelId="{1285D1AE-4B4C-4BEB-8CCC-70C293DFE0BF}" type="presOf" srcId="{09552689-30F4-44EC-8E0A-6BBB825EF4AD}" destId="{C11CB739-A951-42FB-9A6C-4BA8C98AA5D1}" srcOrd="0" destOrd="0" presId="urn:microsoft.com/office/officeart/2005/8/layout/hierarchy1"/>
    <dgm:cxn modelId="{234F0ED2-5C34-4343-9F7E-4ECFB5FF9E4D}" type="presOf" srcId="{668F3694-6C84-479D-ABBC-975D0273CB44}" destId="{A6FEEBAA-9192-49F5-AB6E-0E4D8F29BE28}" srcOrd="0" destOrd="0" presId="urn:microsoft.com/office/officeart/2005/8/layout/hierarchy1"/>
    <dgm:cxn modelId="{BBC4B2FA-4D01-4CFA-A287-76252F146A0B}" type="presOf" srcId="{B2E64F6D-111F-418B-8BFE-ABC6C1A4A759}" destId="{F7EE98F3-E63B-4B0E-827F-A863B3005252}" srcOrd="0" destOrd="0" presId="urn:microsoft.com/office/officeart/2005/8/layout/hierarchy1"/>
    <dgm:cxn modelId="{68812AB3-4D73-4A98-8039-4DA73C39B1B5}" type="presOf" srcId="{98277C7D-043F-4184-8CB8-E0A35D8D17D0}" destId="{74CEA008-810E-40E1-A8E4-38E0121E8223}" srcOrd="0" destOrd="0" presId="urn:microsoft.com/office/officeart/2005/8/layout/hierarchy1"/>
    <dgm:cxn modelId="{2AFCB9F4-8EF7-4CDB-A4BA-45AA1657A6A0}" type="presOf" srcId="{D42C8097-4D81-4475-9B52-BC9587A6F4A2}" destId="{6DB73551-B464-45D3-8D8A-6F5DE82B8C05}" srcOrd="0" destOrd="0" presId="urn:microsoft.com/office/officeart/2005/8/layout/hierarchy1"/>
    <dgm:cxn modelId="{8BCC6FE3-011A-4BCF-BDAA-066F030CB902}" srcId="{047D5E01-2DC9-403C-88C4-C4F1A9BC0941}" destId="{04565E09-0C87-4DCC-A84B-649A64AB5EF8}" srcOrd="1" destOrd="0" parTransId="{B2E64F6D-111F-418B-8BFE-ABC6C1A4A759}" sibTransId="{C0AD68D1-31B9-411E-8ECF-D400FFC31C34}"/>
    <dgm:cxn modelId="{ECB4D93B-8340-4EB5-95BC-156D7CEB12C8}" srcId="{047D5E01-2DC9-403C-88C4-C4F1A9BC0941}" destId="{553949EF-310B-436C-87AA-DE44AD2B34B0}" srcOrd="0" destOrd="0" parTransId="{B11CD92F-DE13-4E93-9D1C-AD6C654CF521}" sibTransId="{192242DA-1C42-42B0-BE4F-2F6909A5E8EE}"/>
    <dgm:cxn modelId="{E9731C24-0D4F-4268-B532-D503C429036D}" srcId="{553949EF-310B-436C-87AA-DE44AD2B34B0}" destId="{1C9F5636-5186-4AFB-A190-9500339C5004}" srcOrd="0" destOrd="0" parTransId="{668F3694-6C84-479D-ABBC-975D0273CB44}" sibTransId="{859D9908-9868-4820-9391-0ACA369330B1}"/>
    <dgm:cxn modelId="{39C83E0A-4D2B-4DB4-ACE4-E27BFD0ADB38}" srcId="{553949EF-310B-436C-87AA-DE44AD2B34B0}" destId="{09552689-30F4-44EC-8E0A-6BBB825EF4AD}" srcOrd="2" destOrd="0" parTransId="{D42C8097-4D81-4475-9B52-BC9587A6F4A2}" sibTransId="{BBADDCDE-D09F-4B0B-92E5-3873FB754AF7}"/>
    <dgm:cxn modelId="{868B223D-9460-485C-88E0-F91A80611F38}" type="presOf" srcId="{08F1DA50-CA8B-4B37-AA5F-F54035B5E962}" destId="{B2C19C85-F626-4889-92FF-53D844C44DF7}" srcOrd="0" destOrd="0" presId="urn:microsoft.com/office/officeart/2005/8/layout/hierarchy1"/>
    <dgm:cxn modelId="{E78413DC-F04B-4E08-B19E-C51F5C4F55B2}" type="presOf" srcId="{047D5E01-2DC9-403C-88C4-C4F1A9BC0941}" destId="{98C81F26-904C-4F9E-AD0A-F29CA5E38CCC}" srcOrd="0" destOrd="0" presId="urn:microsoft.com/office/officeart/2005/8/layout/hierarchy1"/>
    <dgm:cxn modelId="{604D6B89-87C5-4714-A9F5-E2BF42D922F5}" type="presParOf" srcId="{B2C19C85-F626-4889-92FF-53D844C44DF7}" destId="{E9746131-F023-41B9-B642-324E47BA8078}" srcOrd="0" destOrd="0" presId="urn:microsoft.com/office/officeart/2005/8/layout/hierarchy1"/>
    <dgm:cxn modelId="{99FF0E46-7A8B-4627-B022-BBAAF881CEC6}" type="presParOf" srcId="{E9746131-F023-41B9-B642-324E47BA8078}" destId="{6E230250-0751-4E72-8C18-E2C2B9069899}" srcOrd="0" destOrd="0" presId="urn:microsoft.com/office/officeart/2005/8/layout/hierarchy1"/>
    <dgm:cxn modelId="{0FA00996-3AA5-4BFC-893F-C46F4600F670}" type="presParOf" srcId="{6E230250-0751-4E72-8C18-E2C2B9069899}" destId="{FE280EB1-CC93-4941-87F4-DF4A1D0F10E4}" srcOrd="0" destOrd="0" presId="urn:microsoft.com/office/officeart/2005/8/layout/hierarchy1"/>
    <dgm:cxn modelId="{3ACB9816-2558-4A96-9E36-1D55AC6EF98E}" type="presParOf" srcId="{6E230250-0751-4E72-8C18-E2C2B9069899}" destId="{98C81F26-904C-4F9E-AD0A-F29CA5E38CCC}" srcOrd="1" destOrd="0" presId="urn:microsoft.com/office/officeart/2005/8/layout/hierarchy1"/>
    <dgm:cxn modelId="{68F851A2-DBB7-4F8D-9739-32E80F064EFF}" type="presParOf" srcId="{E9746131-F023-41B9-B642-324E47BA8078}" destId="{C592A6E8-51F6-43BD-93C9-81D15D2B77DB}" srcOrd="1" destOrd="0" presId="urn:microsoft.com/office/officeart/2005/8/layout/hierarchy1"/>
    <dgm:cxn modelId="{F9CC9720-CDAE-47F4-9F34-3974E3062AAA}" type="presParOf" srcId="{C592A6E8-51F6-43BD-93C9-81D15D2B77DB}" destId="{2EB8420D-2C89-4CD2-8DA4-6E17A4E5D38F}" srcOrd="0" destOrd="0" presId="urn:microsoft.com/office/officeart/2005/8/layout/hierarchy1"/>
    <dgm:cxn modelId="{2EA5FBFD-5897-4E6D-ACE7-F2DA9B7E15A7}" type="presParOf" srcId="{C592A6E8-51F6-43BD-93C9-81D15D2B77DB}" destId="{88ED19E4-3A50-47F4-964A-56363094E681}" srcOrd="1" destOrd="0" presId="urn:microsoft.com/office/officeart/2005/8/layout/hierarchy1"/>
    <dgm:cxn modelId="{8C541B09-D77A-4CEC-B2A4-49BF0CFEA715}" type="presParOf" srcId="{88ED19E4-3A50-47F4-964A-56363094E681}" destId="{59205094-91E0-4BB0-BC60-9F410FB49C2A}" srcOrd="0" destOrd="0" presId="urn:microsoft.com/office/officeart/2005/8/layout/hierarchy1"/>
    <dgm:cxn modelId="{54A70490-D15A-458C-AC02-48C14FA8A5A8}" type="presParOf" srcId="{59205094-91E0-4BB0-BC60-9F410FB49C2A}" destId="{5B1883EA-E71E-4641-AB54-52309F961246}" srcOrd="0" destOrd="0" presId="urn:microsoft.com/office/officeart/2005/8/layout/hierarchy1"/>
    <dgm:cxn modelId="{F44EC22D-DE4A-4593-BE28-9A6A62532DBA}" type="presParOf" srcId="{59205094-91E0-4BB0-BC60-9F410FB49C2A}" destId="{14F5D3BD-0E35-447D-AFCB-1B02793820B6}" srcOrd="1" destOrd="0" presId="urn:microsoft.com/office/officeart/2005/8/layout/hierarchy1"/>
    <dgm:cxn modelId="{D8A6AC58-89AD-4ECC-854C-3C62B34CA398}" type="presParOf" srcId="{88ED19E4-3A50-47F4-964A-56363094E681}" destId="{EC781266-4F70-45E1-9151-6F011D79B5BA}" srcOrd="1" destOrd="0" presId="urn:microsoft.com/office/officeart/2005/8/layout/hierarchy1"/>
    <dgm:cxn modelId="{F7017FF9-CCAF-4A9A-ACE0-CEE0D4ADBF8B}" type="presParOf" srcId="{EC781266-4F70-45E1-9151-6F011D79B5BA}" destId="{A6FEEBAA-9192-49F5-AB6E-0E4D8F29BE28}" srcOrd="0" destOrd="0" presId="urn:microsoft.com/office/officeart/2005/8/layout/hierarchy1"/>
    <dgm:cxn modelId="{713E7D0C-BADF-4A8E-B83A-14E06808D51A}" type="presParOf" srcId="{EC781266-4F70-45E1-9151-6F011D79B5BA}" destId="{5B96ACB0-162D-446D-AFCB-453A60620A5C}" srcOrd="1" destOrd="0" presId="urn:microsoft.com/office/officeart/2005/8/layout/hierarchy1"/>
    <dgm:cxn modelId="{F057E879-A2C4-4361-9A4F-1520B3F040B5}" type="presParOf" srcId="{5B96ACB0-162D-446D-AFCB-453A60620A5C}" destId="{E4013157-BE1D-4752-8590-7FF96FB5E94C}" srcOrd="0" destOrd="0" presId="urn:microsoft.com/office/officeart/2005/8/layout/hierarchy1"/>
    <dgm:cxn modelId="{6FF6767E-E783-4698-B92B-585A00B05679}" type="presParOf" srcId="{E4013157-BE1D-4752-8590-7FF96FB5E94C}" destId="{14E0E119-9772-4507-A560-9F3EDF8BFD9A}" srcOrd="0" destOrd="0" presId="urn:microsoft.com/office/officeart/2005/8/layout/hierarchy1"/>
    <dgm:cxn modelId="{E251B4D4-F580-42D1-88C9-473A531DFE3B}" type="presParOf" srcId="{E4013157-BE1D-4752-8590-7FF96FB5E94C}" destId="{D8CBD23C-66C8-4D6D-B304-567DBC8B6F7F}" srcOrd="1" destOrd="0" presId="urn:microsoft.com/office/officeart/2005/8/layout/hierarchy1"/>
    <dgm:cxn modelId="{BABD896A-AD37-4C69-B52C-BD14B3C8E9C0}" type="presParOf" srcId="{5B96ACB0-162D-446D-AFCB-453A60620A5C}" destId="{910B6DAE-C9F2-4F98-9B63-AC1D7FFB4DD5}" srcOrd="1" destOrd="0" presId="urn:microsoft.com/office/officeart/2005/8/layout/hierarchy1"/>
    <dgm:cxn modelId="{9E77C83E-0F77-402F-A0B7-520B1A8944F3}" type="presParOf" srcId="{EC781266-4F70-45E1-9151-6F011D79B5BA}" destId="{53929972-F37F-46D4-9881-FB548BC0B7E2}" srcOrd="2" destOrd="0" presId="urn:microsoft.com/office/officeart/2005/8/layout/hierarchy1"/>
    <dgm:cxn modelId="{763A993F-1F4A-48AD-86B8-47F8CA6C6B13}" type="presParOf" srcId="{EC781266-4F70-45E1-9151-6F011D79B5BA}" destId="{9A6DDC8A-3356-40D5-9F36-876FD2FC6117}" srcOrd="3" destOrd="0" presId="urn:microsoft.com/office/officeart/2005/8/layout/hierarchy1"/>
    <dgm:cxn modelId="{5D552313-6BDD-486C-82B9-5CD15B093910}" type="presParOf" srcId="{9A6DDC8A-3356-40D5-9F36-876FD2FC6117}" destId="{1CECD4DB-90E8-4174-91FC-C588E740D8AA}" srcOrd="0" destOrd="0" presId="urn:microsoft.com/office/officeart/2005/8/layout/hierarchy1"/>
    <dgm:cxn modelId="{6A4C6623-FEB5-41E7-91B1-295A44DCB360}" type="presParOf" srcId="{1CECD4DB-90E8-4174-91FC-C588E740D8AA}" destId="{B1E10BB8-5F6E-4B13-B6ED-A572A25229E4}" srcOrd="0" destOrd="0" presId="urn:microsoft.com/office/officeart/2005/8/layout/hierarchy1"/>
    <dgm:cxn modelId="{EFB8332E-917F-44F4-B2B5-4ED668CE31C0}" type="presParOf" srcId="{1CECD4DB-90E8-4174-91FC-C588E740D8AA}" destId="{BB0E1225-4922-4FB3-8B58-74EFCAC300F1}" srcOrd="1" destOrd="0" presId="urn:microsoft.com/office/officeart/2005/8/layout/hierarchy1"/>
    <dgm:cxn modelId="{9DA86C49-4D56-4B69-8D4A-17DFEC4DE3A1}" type="presParOf" srcId="{9A6DDC8A-3356-40D5-9F36-876FD2FC6117}" destId="{E4D9C1B4-A6A0-4D41-A303-629572953036}" srcOrd="1" destOrd="0" presId="urn:microsoft.com/office/officeart/2005/8/layout/hierarchy1"/>
    <dgm:cxn modelId="{E2904027-2927-4835-9602-2D75CCDAEEF2}" type="presParOf" srcId="{EC781266-4F70-45E1-9151-6F011D79B5BA}" destId="{6DB73551-B464-45D3-8D8A-6F5DE82B8C05}" srcOrd="4" destOrd="0" presId="urn:microsoft.com/office/officeart/2005/8/layout/hierarchy1"/>
    <dgm:cxn modelId="{74A5C1F3-D965-4DDC-BC5B-F6B944AC8CFF}" type="presParOf" srcId="{EC781266-4F70-45E1-9151-6F011D79B5BA}" destId="{A77E1341-0AAD-4C80-963F-EBA394AA704C}" srcOrd="5" destOrd="0" presId="urn:microsoft.com/office/officeart/2005/8/layout/hierarchy1"/>
    <dgm:cxn modelId="{48386D6B-A191-435F-994D-3DCF43876C82}" type="presParOf" srcId="{A77E1341-0AAD-4C80-963F-EBA394AA704C}" destId="{1583B1D8-652D-4A96-B12D-391DAA31A92B}" srcOrd="0" destOrd="0" presId="urn:microsoft.com/office/officeart/2005/8/layout/hierarchy1"/>
    <dgm:cxn modelId="{362E5857-10DF-4D68-A5AF-CE7299CD6EC4}" type="presParOf" srcId="{1583B1D8-652D-4A96-B12D-391DAA31A92B}" destId="{F8CC68EB-8B31-45B8-BB2A-2AA2EC71C8F7}" srcOrd="0" destOrd="0" presId="urn:microsoft.com/office/officeart/2005/8/layout/hierarchy1"/>
    <dgm:cxn modelId="{8A471988-B10D-443D-9FAA-7B08AD39E2AA}" type="presParOf" srcId="{1583B1D8-652D-4A96-B12D-391DAA31A92B}" destId="{C11CB739-A951-42FB-9A6C-4BA8C98AA5D1}" srcOrd="1" destOrd="0" presId="urn:microsoft.com/office/officeart/2005/8/layout/hierarchy1"/>
    <dgm:cxn modelId="{6F49A151-95DA-4C91-A478-94DC8A4AB1ED}" type="presParOf" srcId="{A77E1341-0AAD-4C80-963F-EBA394AA704C}" destId="{58B5DAD5-4D6C-48D1-B6CE-97B62B1707EA}" srcOrd="1" destOrd="0" presId="urn:microsoft.com/office/officeart/2005/8/layout/hierarchy1"/>
    <dgm:cxn modelId="{09501C89-1A54-423F-A953-C4ADA780C760}" type="presParOf" srcId="{C592A6E8-51F6-43BD-93C9-81D15D2B77DB}" destId="{F7EE98F3-E63B-4B0E-827F-A863B3005252}" srcOrd="2" destOrd="0" presId="urn:microsoft.com/office/officeart/2005/8/layout/hierarchy1"/>
    <dgm:cxn modelId="{5728B2DA-527B-48B8-8517-9B7032778BD6}" type="presParOf" srcId="{C592A6E8-51F6-43BD-93C9-81D15D2B77DB}" destId="{B420FF30-D6B2-471F-98BB-113B3ABFDEDE}" srcOrd="3" destOrd="0" presId="urn:microsoft.com/office/officeart/2005/8/layout/hierarchy1"/>
    <dgm:cxn modelId="{DE2C8002-0560-4249-A46D-43030B2ED3FE}" type="presParOf" srcId="{B420FF30-D6B2-471F-98BB-113B3ABFDEDE}" destId="{CC0C006B-755F-4329-8870-9AF2CF8D02DF}" srcOrd="0" destOrd="0" presId="urn:microsoft.com/office/officeart/2005/8/layout/hierarchy1"/>
    <dgm:cxn modelId="{F881005E-B0E9-447B-8428-22505CCBA66F}" type="presParOf" srcId="{CC0C006B-755F-4329-8870-9AF2CF8D02DF}" destId="{9A6C1438-AD82-4098-AEB7-382E5574CE19}" srcOrd="0" destOrd="0" presId="urn:microsoft.com/office/officeart/2005/8/layout/hierarchy1"/>
    <dgm:cxn modelId="{EB74937B-C38B-4AC6-9D36-868AE79CB7CE}" type="presParOf" srcId="{CC0C006B-755F-4329-8870-9AF2CF8D02DF}" destId="{C6824CC1-9CC0-43F0-A95E-2CDF290EFD15}" srcOrd="1" destOrd="0" presId="urn:microsoft.com/office/officeart/2005/8/layout/hierarchy1"/>
    <dgm:cxn modelId="{E9CBA091-C767-4973-BF4C-D9C174F921A9}" type="presParOf" srcId="{B420FF30-D6B2-471F-98BB-113B3ABFDEDE}" destId="{6993DDAB-56FC-4ABD-AFC1-37C6D872989F}" srcOrd="1" destOrd="0" presId="urn:microsoft.com/office/officeart/2005/8/layout/hierarchy1"/>
    <dgm:cxn modelId="{54C30F16-3CF1-4797-9E48-E24667588E8F}" type="presParOf" srcId="{6993DDAB-56FC-4ABD-AFC1-37C6D872989F}" destId="{74CEA008-810E-40E1-A8E4-38E0121E8223}" srcOrd="0" destOrd="0" presId="urn:microsoft.com/office/officeart/2005/8/layout/hierarchy1"/>
    <dgm:cxn modelId="{1932E2B1-D16E-4491-9A07-26EA9E2097C6}" type="presParOf" srcId="{6993DDAB-56FC-4ABD-AFC1-37C6D872989F}" destId="{CA6925C4-1106-438C-A636-B1DB3449D26B}" srcOrd="1" destOrd="0" presId="urn:microsoft.com/office/officeart/2005/8/layout/hierarchy1"/>
    <dgm:cxn modelId="{1EDF3A8E-3BBC-426E-B9F4-30672C4E2E12}" type="presParOf" srcId="{CA6925C4-1106-438C-A636-B1DB3449D26B}" destId="{C696913F-EBF4-4EC7-BD6F-66BF841D3FCA}" srcOrd="0" destOrd="0" presId="urn:microsoft.com/office/officeart/2005/8/layout/hierarchy1"/>
    <dgm:cxn modelId="{645ED172-4860-4367-82F6-F2FEF800227D}" type="presParOf" srcId="{C696913F-EBF4-4EC7-BD6F-66BF841D3FCA}" destId="{1D23B1EF-72DD-476D-B922-C23A21972098}" srcOrd="0" destOrd="0" presId="urn:microsoft.com/office/officeart/2005/8/layout/hierarchy1"/>
    <dgm:cxn modelId="{84239EAF-75F4-4469-984A-2843A1F12D4E}" type="presParOf" srcId="{C696913F-EBF4-4EC7-BD6F-66BF841D3FCA}" destId="{88F7B451-33DF-464E-8CCB-9E2F922C3F15}" srcOrd="1" destOrd="0" presId="urn:microsoft.com/office/officeart/2005/8/layout/hierarchy1"/>
    <dgm:cxn modelId="{9D51D893-F70D-4F4A-BF58-3B90E26780AF}" type="presParOf" srcId="{CA6925C4-1106-438C-A636-B1DB3449D26B}" destId="{BE647C9C-F3B2-4EE0-9DCD-15F0C2CAC0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BCD5AA-3EB4-429F-BBBA-B4A446728889}" type="doc">
      <dgm:prSet loTypeId="urn:microsoft.com/office/officeart/2005/8/layout/cycle4#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03B75B2-96FF-42B3-9DF6-9434A3B49498}">
      <dgm:prSet phldrT="[Text]"/>
      <dgm:spPr/>
      <dgm:t>
        <a:bodyPr/>
        <a:lstStyle/>
        <a:p>
          <a:pPr rtl="1"/>
          <a:r>
            <a:rPr lang="fa-IR" dirty="0" smtClean="0"/>
            <a:t>منزل</a:t>
          </a:r>
          <a:endParaRPr lang="fa-IR" dirty="0"/>
        </a:p>
      </dgm:t>
    </dgm:pt>
    <dgm:pt modelId="{CD56439E-500A-4B44-9A66-A941E07FB2E6}" type="parTrans" cxnId="{E4EF0922-669B-4E4B-8C93-7D6DF789D2DF}">
      <dgm:prSet/>
      <dgm:spPr/>
      <dgm:t>
        <a:bodyPr/>
        <a:lstStyle/>
        <a:p>
          <a:pPr rtl="1"/>
          <a:endParaRPr lang="fa-IR"/>
        </a:p>
      </dgm:t>
    </dgm:pt>
    <dgm:pt modelId="{CA382F70-BD53-4DCA-A1D4-A050942ABE47}" type="sibTrans" cxnId="{E4EF0922-669B-4E4B-8C93-7D6DF789D2DF}">
      <dgm:prSet/>
      <dgm:spPr/>
      <dgm:t>
        <a:bodyPr/>
        <a:lstStyle/>
        <a:p>
          <a:pPr rtl="1"/>
          <a:endParaRPr lang="fa-IR"/>
        </a:p>
      </dgm:t>
    </dgm:pt>
    <dgm:pt modelId="{0BFD38B7-9DC7-4A35-9F1B-067D7275A627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خانه و خانواده</a:t>
          </a:r>
        </a:p>
      </dgm:t>
    </dgm:pt>
    <dgm:pt modelId="{2B8717A4-AE04-4102-9D4A-244FD126D1F5}" type="parTrans" cxnId="{6030BF4C-2AE6-4684-AAF3-541CD70B0175}">
      <dgm:prSet/>
      <dgm:spPr/>
      <dgm:t>
        <a:bodyPr/>
        <a:lstStyle/>
        <a:p>
          <a:pPr rtl="1"/>
          <a:endParaRPr lang="fa-IR"/>
        </a:p>
      </dgm:t>
    </dgm:pt>
    <dgm:pt modelId="{A1CF13DE-DA1F-4195-BB5D-99649EC4383F}" type="sibTrans" cxnId="{6030BF4C-2AE6-4684-AAF3-541CD70B0175}">
      <dgm:prSet/>
      <dgm:spPr/>
      <dgm:t>
        <a:bodyPr/>
        <a:lstStyle/>
        <a:p>
          <a:pPr rtl="1"/>
          <a:endParaRPr lang="fa-IR"/>
        </a:p>
      </dgm:t>
    </dgm:pt>
    <dgm:pt modelId="{E53314F4-826D-47EF-ABE6-D9FECF2294CE}">
      <dgm:prSet phldrT="[Text]"/>
      <dgm:spPr/>
      <dgm:t>
        <a:bodyPr/>
        <a:lstStyle/>
        <a:p>
          <a:pPr rtl="1"/>
          <a:r>
            <a:rPr lang="fa-IR" dirty="0" smtClean="0"/>
            <a:t>مدرسه</a:t>
          </a:r>
          <a:endParaRPr lang="fa-IR" dirty="0"/>
        </a:p>
      </dgm:t>
    </dgm:pt>
    <dgm:pt modelId="{C8730F28-05A8-4297-BB4E-C1E300AC1022}" type="parTrans" cxnId="{E0AB01B5-6CAE-4A96-A4E3-FC7DAC2B1F1C}">
      <dgm:prSet/>
      <dgm:spPr/>
      <dgm:t>
        <a:bodyPr/>
        <a:lstStyle/>
        <a:p>
          <a:pPr rtl="1"/>
          <a:endParaRPr lang="fa-IR"/>
        </a:p>
      </dgm:t>
    </dgm:pt>
    <dgm:pt modelId="{4702A797-0CDF-43E2-A24D-7EC981657C7D}" type="sibTrans" cxnId="{E0AB01B5-6CAE-4A96-A4E3-FC7DAC2B1F1C}">
      <dgm:prSet/>
      <dgm:spPr/>
      <dgm:t>
        <a:bodyPr/>
        <a:lstStyle/>
        <a:p>
          <a:pPr rtl="1"/>
          <a:endParaRPr lang="fa-IR"/>
        </a:p>
      </dgm:t>
    </dgm:pt>
    <dgm:pt modelId="{D3733C36-E6AC-45A5-835C-B85BDB78C276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محیط مدرسه</a:t>
          </a:r>
          <a:endParaRPr lang="fa-IR" sz="2800" dirty="0">
            <a:cs typeface="B Titr" pitchFamily="2" charset="-78"/>
          </a:endParaRPr>
        </a:p>
      </dgm:t>
    </dgm:pt>
    <dgm:pt modelId="{AD8D70C3-E090-4550-A60D-D0B118F53E7D}" type="parTrans" cxnId="{9A34FA1E-FB5B-4528-A7AD-D91A571FCE8C}">
      <dgm:prSet/>
      <dgm:spPr/>
      <dgm:t>
        <a:bodyPr/>
        <a:lstStyle/>
        <a:p>
          <a:pPr rtl="1"/>
          <a:endParaRPr lang="fa-IR"/>
        </a:p>
      </dgm:t>
    </dgm:pt>
    <dgm:pt modelId="{FADF9879-79D0-4528-8EEC-C73C2EA8195A}" type="sibTrans" cxnId="{9A34FA1E-FB5B-4528-A7AD-D91A571FCE8C}">
      <dgm:prSet/>
      <dgm:spPr/>
      <dgm:t>
        <a:bodyPr/>
        <a:lstStyle/>
        <a:p>
          <a:pPr rtl="1"/>
          <a:endParaRPr lang="fa-IR"/>
        </a:p>
      </dgm:t>
    </dgm:pt>
    <dgm:pt modelId="{B7E2CAB8-4D2B-4EDE-AB89-0DD1FD90C2E8}">
      <dgm:prSet phldrT="[Text]"/>
      <dgm:spPr/>
      <dgm:t>
        <a:bodyPr/>
        <a:lstStyle/>
        <a:p>
          <a:pPr rtl="1"/>
          <a:r>
            <a:rPr lang="fa-IR" dirty="0" smtClean="0"/>
            <a:t>مسجد</a:t>
          </a:r>
          <a:endParaRPr lang="fa-IR" dirty="0"/>
        </a:p>
      </dgm:t>
    </dgm:pt>
    <dgm:pt modelId="{FFD5C96C-1EC0-4657-BED6-ECAC5224BC78}" type="parTrans" cxnId="{02C2E371-B962-490C-B9EA-1948773C935B}">
      <dgm:prSet/>
      <dgm:spPr/>
      <dgm:t>
        <a:bodyPr/>
        <a:lstStyle/>
        <a:p>
          <a:pPr rtl="1"/>
          <a:endParaRPr lang="fa-IR"/>
        </a:p>
      </dgm:t>
    </dgm:pt>
    <dgm:pt modelId="{68EAF8D1-DFA1-45AF-98F6-3CA62C11A5E2}" type="sibTrans" cxnId="{02C2E371-B962-490C-B9EA-1948773C935B}">
      <dgm:prSet/>
      <dgm:spPr/>
      <dgm:t>
        <a:bodyPr/>
        <a:lstStyle/>
        <a:p>
          <a:pPr rtl="1"/>
          <a:endParaRPr lang="fa-IR"/>
        </a:p>
      </dgm:t>
    </dgm:pt>
    <dgm:pt modelId="{D2B10A1F-6BDF-463F-B71E-9790821764E3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محیط مسجد</a:t>
          </a:r>
        </a:p>
      </dgm:t>
    </dgm:pt>
    <dgm:pt modelId="{47F29577-7957-41E4-90D9-3F760F049229}" type="parTrans" cxnId="{2A8B4475-18D0-4349-8D08-05C40F5D1D32}">
      <dgm:prSet/>
      <dgm:spPr/>
      <dgm:t>
        <a:bodyPr/>
        <a:lstStyle/>
        <a:p>
          <a:pPr rtl="1"/>
          <a:endParaRPr lang="fa-IR"/>
        </a:p>
      </dgm:t>
    </dgm:pt>
    <dgm:pt modelId="{9AA2C206-4C71-486A-A031-24A356CC4EE9}" type="sibTrans" cxnId="{2A8B4475-18D0-4349-8D08-05C40F5D1D32}">
      <dgm:prSet/>
      <dgm:spPr/>
      <dgm:t>
        <a:bodyPr/>
        <a:lstStyle/>
        <a:p>
          <a:pPr rtl="1"/>
          <a:endParaRPr lang="fa-IR"/>
        </a:p>
      </dgm:t>
    </dgm:pt>
    <dgm:pt modelId="{3A887E91-688E-45F0-B7E9-77835F8EA5C9}">
      <dgm:prSet phldrT="[Text]"/>
      <dgm:spPr/>
      <dgm:t>
        <a:bodyPr/>
        <a:lstStyle/>
        <a:p>
          <a:pPr rtl="1"/>
          <a:r>
            <a:rPr lang="fa-IR" dirty="0" smtClean="0"/>
            <a:t>محل کار</a:t>
          </a:r>
          <a:endParaRPr lang="fa-IR" dirty="0"/>
        </a:p>
      </dgm:t>
    </dgm:pt>
    <dgm:pt modelId="{35626CCB-9020-4EF0-AA97-169878C0106A}" type="parTrans" cxnId="{19EFC3EE-1B37-406A-8F55-412931E723A0}">
      <dgm:prSet/>
      <dgm:spPr/>
      <dgm:t>
        <a:bodyPr/>
        <a:lstStyle/>
        <a:p>
          <a:pPr rtl="1"/>
          <a:endParaRPr lang="fa-IR"/>
        </a:p>
      </dgm:t>
    </dgm:pt>
    <dgm:pt modelId="{B0284084-5E41-4A93-B4B2-ACE5DC0F26BE}" type="sibTrans" cxnId="{19EFC3EE-1B37-406A-8F55-412931E723A0}">
      <dgm:prSet/>
      <dgm:spPr/>
      <dgm:t>
        <a:bodyPr/>
        <a:lstStyle/>
        <a:p>
          <a:pPr rtl="1"/>
          <a:endParaRPr lang="fa-IR"/>
        </a:p>
      </dgm:t>
    </dgm:pt>
    <dgm:pt modelId="{FD3CDE8E-A844-4224-999A-F89605A9F673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اماکن اجتماعی</a:t>
          </a:r>
        </a:p>
      </dgm:t>
    </dgm:pt>
    <dgm:pt modelId="{F8BCA87F-F5EE-4323-82B1-48F386411A79}" type="parTrans" cxnId="{6DD54FE5-5980-480D-BE8D-BDA957A03AD6}">
      <dgm:prSet/>
      <dgm:spPr/>
      <dgm:t>
        <a:bodyPr/>
        <a:lstStyle/>
        <a:p>
          <a:pPr rtl="1"/>
          <a:endParaRPr lang="fa-IR"/>
        </a:p>
      </dgm:t>
    </dgm:pt>
    <dgm:pt modelId="{1E17066D-4F86-4DE6-A268-AB22C8D4FB2B}" type="sibTrans" cxnId="{6DD54FE5-5980-480D-BE8D-BDA957A03AD6}">
      <dgm:prSet/>
      <dgm:spPr/>
      <dgm:t>
        <a:bodyPr/>
        <a:lstStyle/>
        <a:p>
          <a:pPr rtl="1"/>
          <a:endParaRPr lang="fa-IR"/>
        </a:p>
      </dgm:t>
    </dgm:pt>
    <dgm:pt modelId="{4B9565F5-2A99-482C-9350-74B8CDC8A068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والدین</a:t>
          </a:r>
        </a:p>
      </dgm:t>
    </dgm:pt>
    <dgm:pt modelId="{2A0805BE-A06C-49F3-BD59-6853E9157923}" type="parTrans" cxnId="{7EF6B855-A0DE-47E3-B298-FE02D2A591F2}">
      <dgm:prSet/>
      <dgm:spPr/>
      <dgm:t>
        <a:bodyPr/>
        <a:lstStyle/>
        <a:p>
          <a:pPr rtl="1"/>
          <a:endParaRPr lang="fa-IR"/>
        </a:p>
      </dgm:t>
    </dgm:pt>
    <dgm:pt modelId="{80AB41F0-09EA-4750-A350-54BEC888DC28}" type="sibTrans" cxnId="{7EF6B855-A0DE-47E3-B298-FE02D2A591F2}">
      <dgm:prSet/>
      <dgm:spPr/>
      <dgm:t>
        <a:bodyPr/>
        <a:lstStyle/>
        <a:p>
          <a:pPr rtl="1"/>
          <a:endParaRPr lang="fa-IR"/>
        </a:p>
      </dgm:t>
    </dgm:pt>
    <dgm:pt modelId="{120EBC3D-C3E0-4DD7-A457-6CF403427F81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مسؤولین مدرسه</a:t>
          </a:r>
          <a:endParaRPr lang="fa-IR" sz="2800" dirty="0">
            <a:cs typeface="B Titr" pitchFamily="2" charset="-78"/>
          </a:endParaRPr>
        </a:p>
      </dgm:t>
    </dgm:pt>
    <dgm:pt modelId="{614A8C65-8E40-4F12-9EB2-7BF4259032DE}" type="parTrans" cxnId="{E9035666-4DAE-4105-9D5C-213E2DF39C9F}">
      <dgm:prSet/>
      <dgm:spPr/>
    </dgm:pt>
    <dgm:pt modelId="{7D8BAF0E-9853-4C55-A811-2D173D69D49B}" type="sibTrans" cxnId="{E9035666-4DAE-4105-9D5C-213E2DF39C9F}">
      <dgm:prSet/>
      <dgm:spPr/>
    </dgm:pt>
    <dgm:pt modelId="{AE9A6872-16E9-41AD-B0A4-DB1A64848D23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مسؤولین مسجد</a:t>
          </a:r>
        </a:p>
      </dgm:t>
    </dgm:pt>
    <dgm:pt modelId="{E06C383C-C586-4EF8-838D-B245AA8A2FF6}" type="parTrans" cxnId="{230754D4-4B05-4600-A6C5-D8120CF98C4A}">
      <dgm:prSet/>
      <dgm:spPr/>
    </dgm:pt>
    <dgm:pt modelId="{A052F6AA-5530-414F-AA7E-C356E6107D85}" type="sibTrans" cxnId="{230754D4-4B05-4600-A6C5-D8120CF98C4A}">
      <dgm:prSet/>
      <dgm:spPr/>
    </dgm:pt>
    <dgm:pt modelId="{DF0FEBEB-262C-4F14-9955-2F0D362CFB67}" type="pres">
      <dgm:prSet presAssocID="{B8BCD5AA-3EB4-429F-BBBA-B4A44672888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1831D26-4064-4031-984A-71BD1421137A}" type="pres">
      <dgm:prSet presAssocID="{B8BCD5AA-3EB4-429F-BBBA-B4A446728889}" presName="children" presStyleCnt="0"/>
      <dgm:spPr/>
    </dgm:pt>
    <dgm:pt modelId="{E1574724-E97D-4F4A-AC67-6D1A02298475}" type="pres">
      <dgm:prSet presAssocID="{B8BCD5AA-3EB4-429F-BBBA-B4A446728889}" presName="child1group" presStyleCnt="0"/>
      <dgm:spPr/>
    </dgm:pt>
    <dgm:pt modelId="{D2A1E56A-74E1-4CFC-A5AF-007D9F41B389}" type="pres">
      <dgm:prSet presAssocID="{B8BCD5AA-3EB4-429F-BBBA-B4A446728889}" presName="child1" presStyleLbl="bgAcc1" presStyleIdx="0" presStyleCnt="4" custScaleX="149687" custLinFactNeighborX="-39571" custLinFactNeighborY="0"/>
      <dgm:spPr/>
      <dgm:t>
        <a:bodyPr/>
        <a:lstStyle/>
        <a:p>
          <a:pPr rtl="1"/>
          <a:endParaRPr lang="fa-IR"/>
        </a:p>
      </dgm:t>
    </dgm:pt>
    <dgm:pt modelId="{3655AD81-0194-42DC-847B-AF82F770C859}" type="pres">
      <dgm:prSet presAssocID="{B8BCD5AA-3EB4-429F-BBBA-B4A44672888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FEBE9C-0AEF-4D44-B654-42F4BD463C37}" type="pres">
      <dgm:prSet presAssocID="{B8BCD5AA-3EB4-429F-BBBA-B4A446728889}" presName="child2group" presStyleCnt="0"/>
      <dgm:spPr/>
    </dgm:pt>
    <dgm:pt modelId="{A68F01BC-E02C-4CDD-8DC1-2E96912EA75E}" type="pres">
      <dgm:prSet presAssocID="{B8BCD5AA-3EB4-429F-BBBA-B4A446728889}" presName="child2" presStyleLbl="bgAcc1" presStyleIdx="1" presStyleCnt="4" custScaleX="168087" custScaleY="127269" custLinFactNeighborX="39571" custLinFactNeighborY="13636"/>
      <dgm:spPr/>
      <dgm:t>
        <a:bodyPr/>
        <a:lstStyle/>
        <a:p>
          <a:pPr rtl="1"/>
          <a:endParaRPr lang="fa-IR"/>
        </a:p>
      </dgm:t>
    </dgm:pt>
    <dgm:pt modelId="{2AA33713-950C-4F52-8706-92F3134FB0D7}" type="pres">
      <dgm:prSet presAssocID="{B8BCD5AA-3EB4-429F-BBBA-B4A44672888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21066E-44CE-426D-BA6D-D289FFD4423A}" type="pres">
      <dgm:prSet presAssocID="{B8BCD5AA-3EB4-429F-BBBA-B4A446728889}" presName="child3group" presStyleCnt="0"/>
      <dgm:spPr/>
    </dgm:pt>
    <dgm:pt modelId="{7DE982F7-A33B-4AA2-8E29-1DF3662727F9}" type="pres">
      <dgm:prSet presAssocID="{B8BCD5AA-3EB4-429F-BBBA-B4A446728889}" presName="child3" presStyleLbl="bgAcc1" presStyleIdx="2" presStyleCnt="4" custScaleX="165623" custScaleY="127269" custLinFactNeighborX="39571" custLinFactNeighborY="-13634"/>
      <dgm:spPr/>
      <dgm:t>
        <a:bodyPr/>
        <a:lstStyle/>
        <a:p>
          <a:pPr rtl="1"/>
          <a:endParaRPr lang="fa-IR"/>
        </a:p>
      </dgm:t>
    </dgm:pt>
    <dgm:pt modelId="{65B35E33-F29E-4D82-9757-96AEE014E428}" type="pres">
      <dgm:prSet presAssocID="{B8BCD5AA-3EB4-429F-BBBA-B4A44672888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7EDB92-B89B-494D-B099-08F334ED4C38}" type="pres">
      <dgm:prSet presAssocID="{B8BCD5AA-3EB4-429F-BBBA-B4A446728889}" presName="child4group" presStyleCnt="0"/>
      <dgm:spPr/>
    </dgm:pt>
    <dgm:pt modelId="{02ABA10C-5D36-4E86-ADA5-3E35BFA9132A}" type="pres">
      <dgm:prSet presAssocID="{B8BCD5AA-3EB4-429F-BBBA-B4A446728889}" presName="child4" presStyleLbl="bgAcc1" presStyleIdx="3" presStyleCnt="4" custScaleX="175424" custLinFactNeighborX="-35271" custLinFactNeighborY="0"/>
      <dgm:spPr/>
      <dgm:t>
        <a:bodyPr/>
        <a:lstStyle/>
        <a:p>
          <a:pPr rtl="1"/>
          <a:endParaRPr lang="fa-IR"/>
        </a:p>
      </dgm:t>
    </dgm:pt>
    <dgm:pt modelId="{AE3A9F73-795A-4995-A57F-AFBB2B7792D1}" type="pres">
      <dgm:prSet presAssocID="{B8BCD5AA-3EB4-429F-BBBA-B4A44672888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C5A729-7A7A-49B2-BA2D-ACBA4009FE2D}" type="pres">
      <dgm:prSet presAssocID="{B8BCD5AA-3EB4-429F-BBBA-B4A446728889}" presName="childPlaceholder" presStyleCnt="0"/>
      <dgm:spPr/>
    </dgm:pt>
    <dgm:pt modelId="{FFC6AB3D-8B92-4130-B7DC-2254DE2D222F}" type="pres">
      <dgm:prSet presAssocID="{B8BCD5AA-3EB4-429F-BBBA-B4A446728889}" presName="circle" presStyleCnt="0"/>
      <dgm:spPr/>
    </dgm:pt>
    <dgm:pt modelId="{546DDCB2-B215-4F9B-82C8-182C3AF8731C}" type="pres">
      <dgm:prSet presAssocID="{B8BCD5AA-3EB4-429F-BBBA-B4A44672888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2EA8CF1-209B-46BE-A9ED-26726576DD68}" type="pres">
      <dgm:prSet presAssocID="{B8BCD5AA-3EB4-429F-BBBA-B4A44672888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259EF5-CA80-4FDF-B9ED-39698D8E000A}" type="pres">
      <dgm:prSet presAssocID="{B8BCD5AA-3EB4-429F-BBBA-B4A44672888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3C0F61-1D53-41A6-AF72-947D927707D4}" type="pres">
      <dgm:prSet presAssocID="{B8BCD5AA-3EB4-429F-BBBA-B4A44672888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6A1A408-E9E5-4814-8254-4D99F3C2BFD9}" type="pres">
      <dgm:prSet presAssocID="{B8BCD5AA-3EB4-429F-BBBA-B4A446728889}" presName="quadrantPlaceholder" presStyleCnt="0"/>
      <dgm:spPr/>
    </dgm:pt>
    <dgm:pt modelId="{3AA02351-0888-4574-9EE6-B0CFD229E897}" type="pres">
      <dgm:prSet presAssocID="{B8BCD5AA-3EB4-429F-BBBA-B4A446728889}" presName="center1" presStyleLbl="fgShp" presStyleIdx="0" presStyleCnt="2"/>
      <dgm:spPr/>
    </dgm:pt>
    <dgm:pt modelId="{94159E3F-CFF6-4B4B-BD80-2ED7F9038EAA}" type="pres">
      <dgm:prSet presAssocID="{B8BCD5AA-3EB4-429F-BBBA-B4A446728889}" presName="center2" presStyleLbl="fgShp" presStyleIdx="1" presStyleCnt="2"/>
      <dgm:spPr/>
    </dgm:pt>
  </dgm:ptLst>
  <dgm:cxnLst>
    <dgm:cxn modelId="{681BFFF7-3781-4697-9E94-CF5B3069FBF5}" type="presOf" srcId="{FD3CDE8E-A844-4224-999A-F89605A9F673}" destId="{AE3A9F73-795A-4995-A57F-AFBB2B7792D1}" srcOrd="1" destOrd="0" presId="urn:microsoft.com/office/officeart/2005/8/layout/cycle4#2"/>
    <dgm:cxn modelId="{77FC3F8E-5D5A-4D8D-BB0B-305701E0D69D}" type="presOf" srcId="{3A887E91-688E-45F0-B7E9-77835F8EA5C9}" destId="{5E3C0F61-1D53-41A6-AF72-947D927707D4}" srcOrd="0" destOrd="0" presId="urn:microsoft.com/office/officeart/2005/8/layout/cycle4#2"/>
    <dgm:cxn modelId="{2A8B4475-18D0-4349-8D08-05C40F5D1D32}" srcId="{B7E2CAB8-4D2B-4EDE-AB89-0DD1FD90C2E8}" destId="{D2B10A1F-6BDF-463F-B71E-9790821764E3}" srcOrd="0" destOrd="0" parTransId="{47F29577-7957-41E4-90D9-3F760F049229}" sibTransId="{9AA2C206-4C71-486A-A031-24A356CC4EE9}"/>
    <dgm:cxn modelId="{5E10A52F-EE7B-4DFD-9DEB-D1930EF020F8}" type="presOf" srcId="{AE9A6872-16E9-41AD-B0A4-DB1A64848D23}" destId="{7DE982F7-A33B-4AA2-8E29-1DF3662727F9}" srcOrd="0" destOrd="1" presId="urn:microsoft.com/office/officeart/2005/8/layout/cycle4#2"/>
    <dgm:cxn modelId="{6DD54FE5-5980-480D-BE8D-BDA957A03AD6}" srcId="{3A887E91-688E-45F0-B7E9-77835F8EA5C9}" destId="{FD3CDE8E-A844-4224-999A-F89605A9F673}" srcOrd="0" destOrd="0" parTransId="{F8BCA87F-F5EE-4323-82B1-48F386411A79}" sibTransId="{1E17066D-4F86-4DE6-A268-AB22C8D4FB2B}"/>
    <dgm:cxn modelId="{99C1BB33-4840-4335-8F20-2A21A2F373CC}" type="presOf" srcId="{B8BCD5AA-3EB4-429F-BBBA-B4A446728889}" destId="{DF0FEBEB-262C-4F14-9955-2F0D362CFB67}" srcOrd="0" destOrd="0" presId="urn:microsoft.com/office/officeart/2005/8/layout/cycle4#2"/>
    <dgm:cxn modelId="{2F1D5167-15C2-474B-82A9-824D846C7CA0}" type="presOf" srcId="{4B9565F5-2A99-482C-9350-74B8CDC8A068}" destId="{3655AD81-0194-42DC-847B-AF82F770C859}" srcOrd="1" destOrd="1" presId="urn:microsoft.com/office/officeart/2005/8/layout/cycle4#2"/>
    <dgm:cxn modelId="{6030BF4C-2AE6-4684-AAF3-541CD70B0175}" srcId="{003B75B2-96FF-42B3-9DF6-9434A3B49498}" destId="{0BFD38B7-9DC7-4A35-9F1B-067D7275A627}" srcOrd="0" destOrd="0" parTransId="{2B8717A4-AE04-4102-9D4A-244FD126D1F5}" sibTransId="{A1CF13DE-DA1F-4195-BB5D-99649EC4383F}"/>
    <dgm:cxn modelId="{527E8F15-5AB4-4557-A24E-A8AD710868C6}" type="presOf" srcId="{AE9A6872-16E9-41AD-B0A4-DB1A64848D23}" destId="{65B35E33-F29E-4D82-9757-96AEE014E428}" srcOrd="1" destOrd="1" presId="urn:microsoft.com/office/officeart/2005/8/layout/cycle4#2"/>
    <dgm:cxn modelId="{98C27005-F000-4135-AF9E-E0EDD7AEC5CF}" type="presOf" srcId="{120EBC3D-C3E0-4DD7-A457-6CF403427F81}" destId="{2AA33713-950C-4F52-8706-92F3134FB0D7}" srcOrd="1" destOrd="1" presId="urn:microsoft.com/office/officeart/2005/8/layout/cycle4#2"/>
    <dgm:cxn modelId="{E4EF0922-669B-4E4B-8C93-7D6DF789D2DF}" srcId="{B8BCD5AA-3EB4-429F-BBBA-B4A446728889}" destId="{003B75B2-96FF-42B3-9DF6-9434A3B49498}" srcOrd="0" destOrd="0" parTransId="{CD56439E-500A-4B44-9A66-A941E07FB2E6}" sibTransId="{CA382F70-BD53-4DCA-A1D4-A050942ABE47}"/>
    <dgm:cxn modelId="{EB9C6529-C37C-4147-B338-802DA52C568C}" type="presOf" srcId="{4B9565F5-2A99-482C-9350-74B8CDC8A068}" destId="{D2A1E56A-74E1-4CFC-A5AF-007D9F41B389}" srcOrd="0" destOrd="1" presId="urn:microsoft.com/office/officeart/2005/8/layout/cycle4#2"/>
    <dgm:cxn modelId="{5A165211-96BA-41EC-B3F5-E44379AFC10A}" type="presOf" srcId="{003B75B2-96FF-42B3-9DF6-9434A3B49498}" destId="{546DDCB2-B215-4F9B-82C8-182C3AF8731C}" srcOrd="0" destOrd="0" presId="urn:microsoft.com/office/officeart/2005/8/layout/cycle4#2"/>
    <dgm:cxn modelId="{E0AB01B5-6CAE-4A96-A4E3-FC7DAC2B1F1C}" srcId="{B8BCD5AA-3EB4-429F-BBBA-B4A446728889}" destId="{E53314F4-826D-47EF-ABE6-D9FECF2294CE}" srcOrd="1" destOrd="0" parTransId="{C8730F28-05A8-4297-BB4E-C1E300AC1022}" sibTransId="{4702A797-0CDF-43E2-A24D-7EC981657C7D}"/>
    <dgm:cxn modelId="{14D915E1-F07B-4CA3-9D23-208438E7000E}" type="presOf" srcId="{FD3CDE8E-A844-4224-999A-F89605A9F673}" destId="{02ABA10C-5D36-4E86-ADA5-3E35BFA9132A}" srcOrd="0" destOrd="0" presId="urn:microsoft.com/office/officeart/2005/8/layout/cycle4#2"/>
    <dgm:cxn modelId="{EDB753C7-4B9D-4EFB-8F47-20BC6AE21CD6}" type="presOf" srcId="{B7E2CAB8-4D2B-4EDE-AB89-0DD1FD90C2E8}" destId="{6C259EF5-CA80-4FDF-B9ED-39698D8E000A}" srcOrd="0" destOrd="0" presId="urn:microsoft.com/office/officeart/2005/8/layout/cycle4#2"/>
    <dgm:cxn modelId="{1D86D16E-30F3-43AE-8601-31757E7378AF}" type="presOf" srcId="{0BFD38B7-9DC7-4A35-9F1B-067D7275A627}" destId="{3655AD81-0194-42DC-847B-AF82F770C859}" srcOrd="1" destOrd="0" presId="urn:microsoft.com/office/officeart/2005/8/layout/cycle4#2"/>
    <dgm:cxn modelId="{425482EA-81F4-4CD2-9AFA-49E657556343}" type="presOf" srcId="{D3733C36-E6AC-45A5-835C-B85BDB78C276}" destId="{2AA33713-950C-4F52-8706-92F3134FB0D7}" srcOrd="1" destOrd="0" presId="urn:microsoft.com/office/officeart/2005/8/layout/cycle4#2"/>
    <dgm:cxn modelId="{149EB5CE-A3DA-4BCF-821C-0AF962D03BF2}" type="presOf" srcId="{D2B10A1F-6BDF-463F-B71E-9790821764E3}" destId="{65B35E33-F29E-4D82-9757-96AEE014E428}" srcOrd="1" destOrd="0" presId="urn:microsoft.com/office/officeart/2005/8/layout/cycle4#2"/>
    <dgm:cxn modelId="{5A249134-6802-4FA2-BDC1-950307B7A9C9}" type="presOf" srcId="{0BFD38B7-9DC7-4A35-9F1B-067D7275A627}" destId="{D2A1E56A-74E1-4CFC-A5AF-007D9F41B389}" srcOrd="0" destOrd="0" presId="urn:microsoft.com/office/officeart/2005/8/layout/cycle4#2"/>
    <dgm:cxn modelId="{569B423A-F434-49D0-999A-2832383E0F2A}" type="presOf" srcId="{E53314F4-826D-47EF-ABE6-D9FECF2294CE}" destId="{62EA8CF1-209B-46BE-A9ED-26726576DD68}" srcOrd="0" destOrd="0" presId="urn:microsoft.com/office/officeart/2005/8/layout/cycle4#2"/>
    <dgm:cxn modelId="{230754D4-4B05-4600-A6C5-D8120CF98C4A}" srcId="{B7E2CAB8-4D2B-4EDE-AB89-0DD1FD90C2E8}" destId="{AE9A6872-16E9-41AD-B0A4-DB1A64848D23}" srcOrd="1" destOrd="0" parTransId="{E06C383C-C586-4EF8-838D-B245AA8A2FF6}" sibTransId="{A052F6AA-5530-414F-AA7E-C356E6107D85}"/>
    <dgm:cxn modelId="{4653AA08-8EE5-48AB-A3C0-FBB78701E748}" type="presOf" srcId="{D3733C36-E6AC-45A5-835C-B85BDB78C276}" destId="{A68F01BC-E02C-4CDD-8DC1-2E96912EA75E}" srcOrd="0" destOrd="0" presId="urn:microsoft.com/office/officeart/2005/8/layout/cycle4#2"/>
    <dgm:cxn modelId="{A9B26E2C-9DC3-494B-A9BF-EA48C185684B}" type="presOf" srcId="{D2B10A1F-6BDF-463F-B71E-9790821764E3}" destId="{7DE982F7-A33B-4AA2-8E29-1DF3662727F9}" srcOrd="0" destOrd="0" presId="urn:microsoft.com/office/officeart/2005/8/layout/cycle4#2"/>
    <dgm:cxn modelId="{9A34FA1E-FB5B-4528-A7AD-D91A571FCE8C}" srcId="{E53314F4-826D-47EF-ABE6-D9FECF2294CE}" destId="{D3733C36-E6AC-45A5-835C-B85BDB78C276}" srcOrd="0" destOrd="0" parTransId="{AD8D70C3-E090-4550-A60D-D0B118F53E7D}" sibTransId="{FADF9879-79D0-4528-8EEC-C73C2EA8195A}"/>
    <dgm:cxn modelId="{02C2E371-B962-490C-B9EA-1948773C935B}" srcId="{B8BCD5AA-3EB4-429F-BBBA-B4A446728889}" destId="{B7E2CAB8-4D2B-4EDE-AB89-0DD1FD90C2E8}" srcOrd="2" destOrd="0" parTransId="{FFD5C96C-1EC0-4657-BED6-ECAC5224BC78}" sibTransId="{68EAF8D1-DFA1-45AF-98F6-3CA62C11A5E2}"/>
    <dgm:cxn modelId="{7EF6B855-A0DE-47E3-B298-FE02D2A591F2}" srcId="{003B75B2-96FF-42B3-9DF6-9434A3B49498}" destId="{4B9565F5-2A99-482C-9350-74B8CDC8A068}" srcOrd="1" destOrd="0" parTransId="{2A0805BE-A06C-49F3-BD59-6853E9157923}" sibTransId="{80AB41F0-09EA-4750-A350-54BEC888DC28}"/>
    <dgm:cxn modelId="{E47362F8-C4B0-47B5-AAD7-4997C16095F3}" type="presOf" srcId="{120EBC3D-C3E0-4DD7-A457-6CF403427F81}" destId="{A68F01BC-E02C-4CDD-8DC1-2E96912EA75E}" srcOrd="0" destOrd="1" presId="urn:microsoft.com/office/officeart/2005/8/layout/cycle4#2"/>
    <dgm:cxn modelId="{19EFC3EE-1B37-406A-8F55-412931E723A0}" srcId="{B8BCD5AA-3EB4-429F-BBBA-B4A446728889}" destId="{3A887E91-688E-45F0-B7E9-77835F8EA5C9}" srcOrd="3" destOrd="0" parTransId="{35626CCB-9020-4EF0-AA97-169878C0106A}" sibTransId="{B0284084-5E41-4A93-B4B2-ACE5DC0F26BE}"/>
    <dgm:cxn modelId="{E9035666-4DAE-4105-9D5C-213E2DF39C9F}" srcId="{E53314F4-826D-47EF-ABE6-D9FECF2294CE}" destId="{120EBC3D-C3E0-4DD7-A457-6CF403427F81}" srcOrd="1" destOrd="0" parTransId="{614A8C65-8E40-4F12-9EB2-7BF4259032DE}" sibTransId="{7D8BAF0E-9853-4C55-A811-2D173D69D49B}"/>
    <dgm:cxn modelId="{C9BAB2F4-347B-48ED-92EF-251376619408}" type="presParOf" srcId="{DF0FEBEB-262C-4F14-9955-2F0D362CFB67}" destId="{A1831D26-4064-4031-984A-71BD1421137A}" srcOrd="0" destOrd="0" presId="urn:microsoft.com/office/officeart/2005/8/layout/cycle4#2"/>
    <dgm:cxn modelId="{E31AA0A8-DAA8-4A20-B099-E6E4D47F861D}" type="presParOf" srcId="{A1831D26-4064-4031-984A-71BD1421137A}" destId="{E1574724-E97D-4F4A-AC67-6D1A02298475}" srcOrd="0" destOrd="0" presId="urn:microsoft.com/office/officeart/2005/8/layout/cycle4#2"/>
    <dgm:cxn modelId="{474B041A-985D-4CCF-888D-D9414C69FCBC}" type="presParOf" srcId="{E1574724-E97D-4F4A-AC67-6D1A02298475}" destId="{D2A1E56A-74E1-4CFC-A5AF-007D9F41B389}" srcOrd="0" destOrd="0" presId="urn:microsoft.com/office/officeart/2005/8/layout/cycle4#2"/>
    <dgm:cxn modelId="{F0D03863-F1C0-4890-A585-8027DF3617F0}" type="presParOf" srcId="{E1574724-E97D-4F4A-AC67-6D1A02298475}" destId="{3655AD81-0194-42DC-847B-AF82F770C859}" srcOrd="1" destOrd="0" presId="urn:microsoft.com/office/officeart/2005/8/layout/cycle4#2"/>
    <dgm:cxn modelId="{1D03F6BD-226C-45D2-9E07-D9FDF7314C21}" type="presParOf" srcId="{A1831D26-4064-4031-984A-71BD1421137A}" destId="{A5FEBE9C-0AEF-4D44-B654-42F4BD463C37}" srcOrd="1" destOrd="0" presId="urn:microsoft.com/office/officeart/2005/8/layout/cycle4#2"/>
    <dgm:cxn modelId="{CC5B95BF-0AD7-47A8-A232-1C92493E15A3}" type="presParOf" srcId="{A5FEBE9C-0AEF-4D44-B654-42F4BD463C37}" destId="{A68F01BC-E02C-4CDD-8DC1-2E96912EA75E}" srcOrd="0" destOrd="0" presId="urn:microsoft.com/office/officeart/2005/8/layout/cycle4#2"/>
    <dgm:cxn modelId="{CA1C4337-71EE-4346-9128-07D4F0BF84D7}" type="presParOf" srcId="{A5FEBE9C-0AEF-4D44-B654-42F4BD463C37}" destId="{2AA33713-950C-4F52-8706-92F3134FB0D7}" srcOrd="1" destOrd="0" presId="urn:microsoft.com/office/officeart/2005/8/layout/cycle4#2"/>
    <dgm:cxn modelId="{78E32CB3-DC18-4F25-98AE-779190B61D05}" type="presParOf" srcId="{A1831D26-4064-4031-984A-71BD1421137A}" destId="{9A21066E-44CE-426D-BA6D-D289FFD4423A}" srcOrd="2" destOrd="0" presId="urn:microsoft.com/office/officeart/2005/8/layout/cycle4#2"/>
    <dgm:cxn modelId="{4A61DE83-7C7E-494E-87B2-801DEDAB5D8B}" type="presParOf" srcId="{9A21066E-44CE-426D-BA6D-D289FFD4423A}" destId="{7DE982F7-A33B-4AA2-8E29-1DF3662727F9}" srcOrd="0" destOrd="0" presId="urn:microsoft.com/office/officeart/2005/8/layout/cycle4#2"/>
    <dgm:cxn modelId="{FFDEB0F4-BD92-4DE7-82C1-7B56275D664A}" type="presParOf" srcId="{9A21066E-44CE-426D-BA6D-D289FFD4423A}" destId="{65B35E33-F29E-4D82-9757-96AEE014E428}" srcOrd="1" destOrd="0" presId="urn:microsoft.com/office/officeart/2005/8/layout/cycle4#2"/>
    <dgm:cxn modelId="{CAB8481F-863F-4B67-AD26-6808E6AE4681}" type="presParOf" srcId="{A1831D26-4064-4031-984A-71BD1421137A}" destId="{617EDB92-B89B-494D-B099-08F334ED4C38}" srcOrd="3" destOrd="0" presId="urn:microsoft.com/office/officeart/2005/8/layout/cycle4#2"/>
    <dgm:cxn modelId="{79E129CD-F4C3-48CF-9D42-CA99A7BAA28E}" type="presParOf" srcId="{617EDB92-B89B-494D-B099-08F334ED4C38}" destId="{02ABA10C-5D36-4E86-ADA5-3E35BFA9132A}" srcOrd="0" destOrd="0" presId="urn:microsoft.com/office/officeart/2005/8/layout/cycle4#2"/>
    <dgm:cxn modelId="{AEB8AC10-30BF-4080-85D6-E4C534787FBF}" type="presParOf" srcId="{617EDB92-B89B-494D-B099-08F334ED4C38}" destId="{AE3A9F73-795A-4995-A57F-AFBB2B7792D1}" srcOrd="1" destOrd="0" presId="urn:microsoft.com/office/officeart/2005/8/layout/cycle4#2"/>
    <dgm:cxn modelId="{88B34101-63F0-46A2-85E7-49C4C54B9A48}" type="presParOf" srcId="{A1831D26-4064-4031-984A-71BD1421137A}" destId="{5FC5A729-7A7A-49B2-BA2D-ACBA4009FE2D}" srcOrd="4" destOrd="0" presId="urn:microsoft.com/office/officeart/2005/8/layout/cycle4#2"/>
    <dgm:cxn modelId="{99BF72C2-DF50-4279-9959-6CF1535695C7}" type="presParOf" srcId="{DF0FEBEB-262C-4F14-9955-2F0D362CFB67}" destId="{FFC6AB3D-8B92-4130-B7DC-2254DE2D222F}" srcOrd="1" destOrd="0" presId="urn:microsoft.com/office/officeart/2005/8/layout/cycle4#2"/>
    <dgm:cxn modelId="{BFE4DD58-9633-4FA0-AB11-C1320C33AA6F}" type="presParOf" srcId="{FFC6AB3D-8B92-4130-B7DC-2254DE2D222F}" destId="{546DDCB2-B215-4F9B-82C8-182C3AF8731C}" srcOrd="0" destOrd="0" presId="urn:microsoft.com/office/officeart/2005/8/layout/cycle4#2"/>
    <dgm:cxn modelId="{20B71AC3-9674-4EAB-AA31-65426CB68ED5}" type="presParOf" srcId="{FFC6AB3D-8B92-4130-B7DC-2254DE2D222F}" destId="{62EA8CF1-209B-46BE-A9ED-26726576DD68}" srcOrd="1" destOrd="0" presId="urn:microsoft.com/office/officeart/2005/8/layout/cycle4#2"/>
    <dgm:cxn modelId="{0EF516F9-2373-4508-BDD4-DB81DA1B80E4}" type="presParOf" srcId="{FFC6AB3D-8B92-4130-B7DC-2254DE2D222F}" destId="{6C259EF5-CA80-4FDF-B9ED-39698D8E000A}" srcOrd="2" destOrd="0" presId="urn:microsoft.com/office/officeart/2005/8/layout/cycle4#2"/>
    <dgm:cxn modelId="{6B2523C2-6A8B-451A-8F91-86E1C1464376}" type="presParOf" srcId="{FFC6AB3D-8B92-4130-B7DC-2254DE2D222F}" destId="{5E3C0F61-1D53-41A6-AF72-947D927707D4}" srcOrd="3" destOrd="0" presId="urn:microsoft.com/office/officeart/2005/8/layout/cycle4#2"/>
    <dgm:cxn modelId="{42F79D85-D72E-4B0B-9A48-153E38D7041D}" type="presParOf" srcId="{FFC6AB3D-8B92-4130-B7DC-2254DE2D222F}" destId="{26A1A408-E9E5-4814-8254-4D99F3C2BFD9}" srcOrd="4" destOrd="0" presId="urn:microsoft.com/office/officeart/2005/8/layout/cycle4#2"/>
    <dgm:cxn modelId="{80436043-C021-478B-BE24-4BD40B845933}" type="presParOf" srcId="{DF0FEBEB-262C-4F14-9955-2F0D362CFB67}" destId="{3AA02351-0888-4574-9EE6-B0CFD229E897}" srcOrd="2" destOrd="0" presId="urn:microsoft.com/office/officeart/2005/8/layout/cycle4#2"/>
    <dgm:cxn modelId="{63E46C52-4A56-4EF9-AA1D-BFD1E4ACEF85}" type="presParOf" srcId="{DF0FEBEB-262C-4F14-9955-2F0D362CFB67}" destId="{94159E3F-CFF6-4B4B-BD80-2ED7F9038EAA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1777E23-0F35-4108-AE67-A8F54CA41E5C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DDD90472-4FF5-42A4-8EB3-A988C02EC8A2}">
      <dgm:prSet phldrT="[Text]" custT="1"/>
      <dgm:spPr/>
      <dgm:t>
        <a:bodyPr/>
        <a:lstStyle/>
        <a:p>
          <a:pPr rtl="1"/>
          <a:r>
            <a:rPr lang="fa-IR" sz="3600" dirty="0" smtClean="0">
              <a:cs typeface="B Davat" pitchFamily="2" charset="-78"/>
            </a:rPr>
            <a:t>شیوه دعوت برمبنای</a:t>
          </a:r>
        </a:p>
      </dgm:t>
    </dgm:pt>
    <dgm:pt modelId="{F442E633-F26C-44FF-8434-60EF1DA08406}" type="parTrans" cxnId="{B009D931-DB30-4099-8758-056A41C2530C}">
      <dgm:prSet/>
      <dgm:spPr/>
      <dgm:t>
        <a:bodyPr/>
        <a:lstStyle/>
        <a:p>
          <a:pPr rtl="1"/>
          <a:endParaRPr lang="fa-IR"/>
        </a:p>
      </dgm:t>
    </dgm:pt>
    <dgm:pt modelId="{17DB2AB3-C2C5-4025-A6B8-C3F7A6E6E119}" type="sibTrans" cxnId="{B009D931-DB30-4099-8758-056A41C2530C}">
      <dgm:prSet/>
      <dgm:spPr/>
      <dgm:t>
        <a:bodyPr/>
        <a:lstStyle/>
        <a:p>
          <a:pPr rtl="1"/>
          <a:endParaRPr lang="fa-IR"/>
        </a:p>
      </dgm:t>
    </dgm:pt>
    <dgm:pt modelId="{ECDDC02C-C1B0-400A-9B5D-7989399A347F}">
      <dgm:prSet phldrT="[Text]" custT="1"/>
      <dgm:spPr/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مراحل رشد</a:t>
          </a:r>
          <a:endParaRPr lang="fa-IR" sz="4000" dirty="0">
            <a:cs typeface="B Davat" pitchFamily="2" charset="-78"/>
          </a:endParaRPr>
        </a:p>
      </dgm:t>
    </dgm:pt>
    <dgm:pt modelId="{E07E56B9-9B4D-4AC6-9E67-851CC1CA19ED}" type="parTrans" cxnId="{63BF5EAC-8D15-492A-AC5F-8DAB31A678A0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162E8444-7A1A-4F69-A20E-D827AD7940D3}" type="sibTrans" cxnId="{63BF5EAC-8D15-492A-AC5F-8DAB31A678A0}">
      <dgm:prSet/>
      <dgm:spPr/>
      <dgm:t>
        <a:bodyPr/>
        <a:lstStyle/>
        <a:p>
          <a:pPr rtl="1"/>
          <a:endParaRPr lang="fa-IR"/>
        </a:p>
      </dgm:t>
    </dgm:pt>
    <dgm:pt modelId="{F77760F9-7807-4D1C-B4DE-892CAD7D8C96}">
      <dgm:prSet phldrT="[Text]" custT="1"/>
      <dgm:spPr/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ابعاد نماز</a:t>
          </a:r>
        </a:p>
      </dgm:t>
    </dgm:pt>
    <dgm:pt modelId="{95094491-990D-42B8-8DA6-0D6ECB346BE3}" type="parTrans" cxnId="{167C2F92-A5EB-4736-8141-E661E2FFBF19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59DB7190-7922-425D-B2DE-B590D41D16DC}" type="sibTrans" cxnId="{167C2F92-A5EB-4736-8141-E661E2FFBF19}">
      <dgm:prSet/>
      <dgm:spPr/>
      <dgm:t>
        <a:bodyPr/>
        <a:lstStyle/>
        <a:p>
          <a:pPr rtl="1"/>
          <a:endParaRPr lang="fa-IR"/>
        </a:p>
      </dgm:t>
    </dgm:pt>
    <dgm:pt modelId="{E5FEF307-75D2-4021-AA40-27A4796532AE}">
      <dgm:prSet phldrT="[Text]" custT="1"/>
      <dgm:spPr/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مراح اراده</a:t>
          </a:r>
        </a:p>
      </dgm:t>
    </dgm:pt>
    <dgm:pt modelId="{44091181-C184-48E6-B8E3-C4077B58CF36}" type="parTrans" cxnId="{55AEBA6C-C653-4F8F-A8CE-5EF20FA0B0AE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71CFE45F-AF05-4228-8076-54F4C13E794E}" type="sibTrans" cxnId="{55AEBA6C-C653-4F8F-A8CE-5EF20FA0B0AE}">
      <dgm:prSet/>
      <dgm:spPr/>
      <dgm:t>
        <a:bodyPr/>
        <a:lstStyle/>
        <a:p>
          <a:pPr rtl="1"/>
          <a:endParaRPr lang="fa-IR"/>
        </a:p>
      </dgm:t>
    </dgm:pt>
    <dgm:pt modelId="{A75DCA8F-70F7-4249-874E-7D580761CA4C}">
      <dgm:prSet phldrT="[Text]" custT="1"/>
      <dgm:spPr/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عناصر بیان</a:t>
          </a:r>
        </a:p>
      </dgm:t>
    </dgm:pt>
    <dgm:pt modelId="{D4AACD2B-E86D-47C8-81A7-F6A08B91B00E}" type="parTrans" cxnId="{4DC3DB63-3DF9-4DEF-AF82-1AD901FC317E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3B550A06-611D-43C6-8C0E-D6D34F66445C}" type="sibTrans" cxnId="{4DC3DB63-3DF9-4DEF-AF82-1AD901FC317E}">
      <dgm:prSet/>
      <dgm:spPr/>
      <dgm:t>
        <a:bodyPr/>
        <a:lstStyle/>
        <a:p>
          <a:pPr rtl="1"/>
          <a:endParaRPr lang="fa-IR"/>
        </a:p>
      </dgm:t>
    </dgm:pt>
    <dgm:pt modelId="{B6C41218-B7BA-4447-8B33-243F60CC23F6}">
      <dgm:prSet custT="1"/>
      <dgm:spPr/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ابعاد انسان</a:t>
          </a:r>
        </a:p>
      </dgm:t>
    </dgm:pt>
    <dgm:pt modelId="{4FEF1D48-BC60-4DE5-8B43-A4C5061CC4AC}" type="parTrans" cxnId="{ACFC2C50-0CD5-417E-8AFF-CEDA1BC8AFC8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3351C5ED-A51F-49D4-846C-629F0E5869ED}" type="sibTrans" cxnId="{ACFC2C50-0CD5-417E-8AFF-CEDA1BC8AFC8}">
      <dgm:prSet/>
      <dgm:spPr/>
      <dgm:t>
        <a:bodyPr/>
        <a:lstStyle/>
        <a:p>
          <a:pPr rtl="1"/>
          <a:endParaRPr lang="fa-IR"/>
        </a:p>
      </dgm:t>
    </dgm:pt>
    <dgm:pt modelId="{4C894E81-E960-439F-97C4-2869F4605AC9}">
      <dgm:prSet custT="1"/>
      <dgm:spPr/>
      <dgm:t>
        <a:bodyPr/>
        <a:lstStyle/>
        <a:p>
          <a:pPr rtl="1"/>
          <a:r>
            <a:rPr lang="fa-IR" sz="3600" dirty="0" smtClean="0">
              <a:cs typeface="B Davat" pitchFamily="2" charset="-78"/>
            </a:rPr>
            <a:t>مشترکات انسانها</a:t>
          </a:r>
        </a:p>
      </dgm:t>
    </dgm:pt>
    <dgm:pt modelId="{9FF1C2C0-5CFD-42CF-B62B-B64BBE6BBD00}" type="parTrans" cxnId="{7FE678DB-8734-4ABD-B79D-B3FEB8206015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93048DFF-A190-47C4-9860-8031A10570C3}" type="sibTrans" cxnId="{7FE678DB-8734-4ABD-B79D-B3FEB8206015}">
      <dgm:prSet/>
      <dgm:spPr/>
      <dgm:t>
        <a:bodyPr/>
        <a:lstStyle/>
        <a:p>
          <a:pPr rtl="1"/>
          <a:endParaRPr lang="fa-IR"/>
        </a:p>
      </dgm:t>
    </dgm:pt>
    <dgm:pt modelId="{F24088E9-F505-4BB8-83D2-6EF3EEBA5E5D}">
      <dgm:prSet custT="1"/>
      <dgm:spPr/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اصول تربیت</a:t>
          </a:r>
        </a:p>
      </dgm:t>
    </dgm:pt>
    <dgm:pt modelId="{4D724952-8CC9-4237-9A7E-8C9B0D010883}" type="parTrans" cxnId="{FB44E09F-C538-410C-997D-A142FC8498E9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5C95C3E2-1706-4E48-A5C0-F0371B7AFCFD}" type="sibTrans" cxnId="{FB44E09F-C538-410C-997D-A142FC8498E9}">
      <dgm:prSet/>
      <dgm:spPr/>
      <dgm:t>
        <a:bodyPr/>
        <a:lstStyle/>
        <a:p>
          <a:pPr rtl="1"/>
          <a:endParaRPr lang="fa-IR"/>
        </a:p>
      </dgm:t>
    </dgm:pt>
    <dgm:pt modelId="{E78BE948-4BDD-419C-9E41-08F5953CBD11}">
      <dgm:prSet custT="1"/>
      <dgm:spPr/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عوامل تربیت</a:t>
          </a:r>
        </a:p>
      </dgm:t>
    </dgm:pt>
    <dgm:pt modelId="{BE1A3C79-53B4-4A20-B957-28B817171FA8}" type="parTrans" cxnId="{86B2FEF2-FEDB-4CF2-8133-9A14ADCCF118}">
      <dgm:prSet/>
      <dgm:spPr/>
      <dgm:t>
        <a:bodyPr/>
        <a:lstStyle/>
        <a:p>
          <a:pPr rtl="1"/>
          <a:endParaRPr lang="fa-IR">
            <a:cs typeface="B Davat" pitchFamily="2" charset="-78"/>
          </a:endParaRPr>
        </a:p>
      </dgm:t>
    </dgm:pt>
    <dgm:pt modelId="{7B54E0BA-FCA9-4845-9966-D6EC1CDCFC16}" type="sibTrans" cxnId="{86B2FEF2-FEDB-4CF2-8133-9A14ADCCF118}">
      <dgm:prSet/>
      <dgm:spPr/>
      <dgm:t>
        <a:bodyPr/>
        <a:lstStyle/>
        <a:p>
          <a:pPr rtl="1"/>
          <a:endParaRPr lang="fa-IR"/>
        </a:p>
      </dgm:t>
    </dgm:pt>
    <dgm:pt modelId="{FF9A485E-D0E1-432A-861C-3EAA5137402F}" type="pres">
      <dgm:prSet presAssocID="{B1777E23-0F35-4108-AE67-A8F54CA41E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C3F83B7-B072-48C7-8CE9-9832BFDA36AA}" type="pres">
      <dgm:prSet presAssocID="{DDD90472-4FF5-42A4-8EB3-A988C02EC8A2}" presName="centerShape" presStyleLbl="node0" presStyleIdx="0" presStyleCnt="1" custScaleX="128992" custScaleY="121246"/>
      <dgm:spPr/>
      <dgm:t>
        <a:bodyPr/>
        <a:lstStyle/>
        <a:p>
          <a:pPr rtl="1"/>
          <a:endParaRPr lang="fa-IR"/>
        </a:p>
      </dgm:t>
    </dgm:pt>
    <dgm:pt modelId="{F9292DCD-0450-4D69-A115-C9051E4D6EA7}" type="pres">
      <dgm:prSet presAssocID="{E07E56B9-9B4D-4AC6-9E67-851CC1CA19ED}" presName="parTrans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4D8FA50E-2EEE-424B-8737-EB385B5CD641}" type="pres">
      <dgm:prSet presAssocID="{E07E56B9-9B4D-4AC6-9E67-851CC1CA19ED}" presName="connectorText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C7F0A2A7-E038-4E01-9F4A-3EB0EC3F5DB9}" type="pres">
      <dgm:prSet presAssocID="{ECDDC02C-C1B0-400A-9B5D-7989399A347F}" presName="node" presStyleLbl="node1" presStyleIdx="0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018490B-1792-47B3-9985-5BA48C2AF013}" type="pres">
      <dgm:prSet presAssocID="{95094491-990D-42B8-8DA6-0D6ECB346BE3}" presName="parTrans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8CADE88A-BFD2-43F5-8F15-4490AAEEB523}" type="pres">
      <dgm:prSet presAssocID="{95094491-990D-42B8-8DA6-0D6ECB346BE3}" presName="connectorText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09A0EDC9-CC54-497A-A138-9C0B0568AA4D}" type="pres">
      <dgm:prSet presAssocID="{F77760F9-7807-4D1C-B4DE-892CAD7D8C96}" presName="node" presStyleLbl="node1" presStyleIdx="1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714D22-263D-4A79-AEAB-3EFE3E01D1CC}" type="pres">
      <dgm:prSet presAssocID="{44091181-C184-48E6-B8E3-C4077B58CF36}" presName="parTrans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96873481-F945-487B-967C-0B3EA99F5BBB}" type="pres">
      <dgm:prSet presAssocID="{44091181-C184-48E6-B8E3-C4077B58CF36}" presName="connectorText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B66B4937-6273-4EE8-A2E7-E6FA6DBA870A}" type="pres">
      <dgm:prSet presAssocID="{E5FEF307-75D2-4021-AA40-27A4796532AE}" presName="node" presStyleLbl="node1" presStyleIdx="2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DADB45-DD47-4F76-AC52-633297262B9C}" type="pres">
      <dgm:prSet presAssocID="{D4AACD2B-E86D-47C8-81A7-F6A08B91B00E}" presName="parTrans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92A48AEB-969C-4D51-B888-930730FE71F2}" type="pres">
      <dgm:prSet presAssocID="{D4AACD2B-E86D-47C8-81A7-F6A08B91B00E}" presName="connectorText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ADF0DE5D-2F48-4F0C-8C73-6C188CA3F923}" type="pres">
      <dgm:prSet presAssocID="{A75DCA8F-70F7-4249-874E-7D580761CA4C}" presName="node" presStyleLbl="node1" presStyleIdx="3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C51DC0-5572-48D1-8D69-AE90D5E9954B}" type="pres">
      <dgm:prSet presAssocID="{4FEF1D48-BC60-4DE5-8B43-A4C5061CC4AC}" presName="parTrans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614A887F-E994-4E8A-AB96-59108ED1A3E6}" type="pres">
      <dgm:prSet presAssocID="{4FEF1D48-BC60-4DE5-8B43-A4C5061CC4AC}" presName="connectorText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BE139415-7BE4-484A-AA61-68D2AEE13EF2}" type="pres">
      <dgm:prSet presAssocID="{B6C41218-B7BA-4447-8B33-243F60CC23F6}" presName="node" presStyleLbl="node1" presStyleIdx="4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64678E-F278-4D83-B5E3-5C97481DDD66}" type="pres">
      <dgm:prSet presAssocID="{9FF1C2C0-5CFD-42CF-B62B-B64BBE6BBD00}" presName="parTrans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92B36127-DA29-4E6E-9194-DA68B1D12E4C}" type="pres">
      <dgm:prSet presAssocID="{9FF1C2C0-5CFD-42CF-B62B-B64BBE6BBD00}" presName="connectorText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19E5A437-1D06-4D64-A277-670524F2605B}" type="pres">
      <dgm:prSet presAssocID="{4C894E81-E960-439F-97C4-2869F4605AC9}" presName="node" presStyleLbl="node1" presStyleIdx="5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CC7A66-A7B9-4A45-9BB8-B191CB5378C3}" type="pres">
      <dgm:prSet presAssocID="{4D724952-8CC9-4237-9A7E-8C9B0D010883}" presName="parTrans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E7A2A28D-C92F-4401-8ACD-44EC6C0CD663}" type="pres">
      <dgm:prSet presAssocID="{4D724952-8CC9-4237-9A7E-8C9B0D010883}" presName="connectorText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BF36840C-35B4-457F-AE43-9146B66A3D1D}" type="pres">
      <dgm:prSet presAssocID="{F24088E9-F505-4BB8-83D2-6EF3EEBA5E5D}" presName="node" presStyleLbl="node1" presStyleIdx="6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01A14F9-4EF7-46AF-A283-357E2C550A7E}" type="pres">
      <dgm:prSet presAssocID="{BE1A3C79-53B4-4A20-B957-28B817171FA8}" presName="parTrans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03FC8C17-B311-481D-88F9-BB9DCE4B0BA5}" type="pres">
      <dgm:prSet presAssocID="{BE1A3C79-53B4-4A20-B957-28B817171FA8}" presName="connectorText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2BEA4F4D-5856-40D4-8614-76664482C3B4}" type="pres">
      <dgm:prSet presAssocID="{E78BE948-4BDD-419C-9E41-08F5953CBD11}" presName="node" presStyleLbl="node1" presStyleIdx="7" presStyleCnt="8" custScaleX="128992" custScaleY="1212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880A7BB-27E2-47BC-A538-D94F11A3D94A}" type="presOf" srcId="{4D724952-8CC9-4237-9A7E-8C9B0D010883}" destId="{E7A2A28D-C92F-4401-8ACD-44EC6C0CD663}" srcOrd="1" destOrd="0" presId="urn:microsoft.com/office/officeart/2005/8/layout/radial5"/>
    <dgm:cxn modelId="{8EDEC74E-5738-44DD-A66C-6532BD2D1F8B}" type="presOf" srcId="{E5FEF307-75D2-4021-AA40-27A4796532AE}" destId="{B66B4937-6273-4EE8-A2E7-E6FA6DBA870A}" srcOrd="0" destOrd="0" presId="urn:microsoft.com/office/officeart/2005/8/layout/radial5"/>
    <dgm:cxn modelId="{8338002E-5025-45D5-8623-9DFC41D79AFB}" type="presOf" srcId="{B1777E23-0F35-4108-AE67-A8F54CA41E5C}" destId="{FF9A485E-D0E1-432A-861C-3EAA5137402F}" srcOrd="0" destOrd="0" presId="urn:microsoft.com/office/officeart/2005/8/layout/radial5"/>
    <dgm:cxn modelId="{EDEAB11A-5B11-40E7-A4A1-84444198113C}" type="presOf" srcId="{4FEF1D48-BC60-4DE5-8B43-A4C5061CC4AC}" destId="{614A887F-E994-4E8A-AB96-59108ED1A3E6}" srcOrd="1" destOrd="0" presId="urn:microsoft.com/office/officeart/2005/8/layout/radial5"/>
    <dgm:cxn modelId="{F4C50C53-6319-47AF-B6E7-147BE26C879E}" type="presOf" srcId="{44091181-C184-48E6-B8E3-C4077B58CF36}" destId="{02714D22-263D-4A79-AEAB-3EFE3E01D1CC}" srcOrd="0" destOrd="0" presId="urn:microsoft.com/office/officeart/2005/8/layout/radial5"/>
    <dgm:cxn modelId="{9F5746E0-88A1-4F35-90AC-4A0C343D6D00}" type="presOf" srcId="{B6C41218-B7BA-4447-8B33-243F60CC23F6}" destId="{BE139415-7BE4-484A-AA61-68D2AEE13EF2}" srcOrd="0" destOrd="0" presId="urn:microsoft.com/office/officeart/2005/8/layout/radial5"/>
    <dgm:cxn modelId="{4DC3DB63-3DF9-4DEF-AF82-1AD901FC317E}" srcId="{DDD90472-4FF5-42A4-8EB3-A988C02EC8A2}" destId="{A75DCA8F-70F7-4249-874E-7D580761CA4C}" srcOrd="3" destOrd="0" parTransId="{D4AACD2B-E86D-47C8-81A7-F6A08B91B00E}" sibTransId="{3B550A06-611D-43C6-8C0E-D6D34F66445C}"/>
    <dgm:cxn modelId="{34725210-4313-4A42-A2B2-5C5F63921BE4}" type="presOf" srcId="{BE1A3C79-53B4-4A20-B957-28B817171FA8}" destId="{03FC8C17-B311-481D-88F9-BB9DCE4B0BA5}" srcOrd="1" destOrd="0" presId="urn:microsoft.com/office/officeart/2005/8/layout/radial5"/>
    <dgm:cxn modelId="{7FE678DB-8734-4ABD-B79D-B3FEB8206015}" srcId="{DDD90472-4FF5-42A4-8EB3-A988C02EC8A2}" destId="{4C894E81-E960-439F-97C4-2869F4605AC9}" srcOrd="5" destOrd="0" parTransId="{9FF1C2C0-5CFD-42CF-B62B-B64BBE6BBD00}" sibTransId="{93048DFF-A190-47C4-9860-8031A10570C3}"/>
    <dgm:cxn modelId="{86B2FEF2-FEDB-4CF2-8133-9A14ADCCF118}" srcId="{DDD90472-4FF5-42A4-8EB3-A988C02EC8A2}" destId="{E78BE948-4BDD-419C-9E41-08F5953CBD11}" srcOrd="7" destOrd="0" parTransId="{BE1A3C79-53B4-4A20-B957-28B817171FA8}" sibTransId="{7B54E0BA-FCA9-4845-9966-D6EC1CDCFC16}"/>
    <dgm:cxn modelId="{B009D931-DB30-4099-8758-056A41C2530C}" srcId="{B1777E23-0F35-4108-AE67-A8F54CA41E5C}" destId="{DDD90472-4FF5-42A4-8EB3-A988C02EC8A2}" srcOrd="0" destOrd="0" parTransId="{F442E633-F26C-44FF-8434-60EF1DA08406}" sibTransId="{17DB2AB3-C2C5-4025-A6B8-C3F7A6E6E119}"/>
    <dgm:cxn modelId="{63BF5EAC-8D15-492A-AC5F-8DAB31A678A0}" srcId="{DDD90472-4FF5-42A4-8EB3-A988C02EC8A2}" destId="{ECDDC02C-C1B0-400A-9B5D-7989399A347F}" srcOrd="0" destOrd="0" parTransId="{E07E56B9-9B4D-4AC6-9E67-851CC1CA19ED}" sibTransId="{162E8444-7A1A-4F69-A20E-D827AD7940D3}"/>
    <dgm:cxn modelId="{1F5F4A53-42B7-4E00-986A-10E1883A804B}" type="presOf" srcId="{4C894E81-E960-439F-97C4-2869F4605AC9}" destId="{19E5A437-1D06-4D64-A277-670524F2605B}" srcOrd="0" destOrd="0" presId="urn:microsoft.com/office/officeart/2005/8/layout/radial5"/>
    <dgm:cxn modelId="{F95189FD-2CA2-4D89-80E7-4732BC9ACFE5}" type="presOf" srcId="{9FF1C2C0-5CFD-42CF-B62B-B64BBE6BBD00}" destId="{5C64678E-F278-4D83-B5E3-5C97481DDD66}" srcOrd="0" destOrd="0" presId="urn:microsoft.com/office/officeart/2005/8/layout/radial5"/>
    <dgm:cxn modelId="{889191EC-04DD-43A3-8D68-1209081488DB}" type="presOf" srcId="{D4AACD2B-E86D-47C8-81A7-F6A08B91B00E}" destId="{92A48AEB-969C-4D51-B888-930730FE71F2}" srcOrd="1" destOrd="0" presId="urn:microsoft.com/office/officeart/2005/8/layout/radial5"/>
    <dgm:cxn modelId="{3D13C75C-11B9-40B8-9F6D-FEF9B4F4879A}" type="presOf" srcId="{4D724952-8CC9-4237-9A7E-8C9B0D010883}" destId="{18CC7A66-A7B9-4A45-9BB8-B191CB5378C3}" srcOrd="0" destOrd="0" presId="urn:microsoft.com/office/officeart/2005/8/layout/radial5"/>
    <dgm:cxn modelId="{F0EC8B58-FFBF-4443-80A0-C5A6ADB21F90}" type="presOf" srcId="{95094491-990D-42B8-8DA6-0D6ECB346BE3}" destId="{A018490B-1792-47B3-9985-5BA48C2AF013}" srcOrd="0" destOrd="0" presId="urn:microsoft.com/office/officeart/2005/8/layout/radial5"/>
    <dgm:cxn modelId="{D9B90B7A-0A86-49EA-B665-90791D64905E}" type="presOf" srcId="{DDD90472-4FF5-42A4-8EB3-A988C02EC8A2}" destId="{BC3F83B7-B072-48C7-8CE9-9832BFDA36AA}" srcOrd="0" destOrd="0" presId="urn:microsoft.com/office/officeart/2005/8/layout/radial5"/>
    <dgm:cxn modelId="{F421668D-4E99-4E3A-9BCF-E90B534AEF53}" type="presOf" srcId="{9FF1C2C0-5CFD-42CF-B62B-B64BBE6BBD00}" destId="{92B36127-DA29-4E6E-9194-DA68B1D12E4C}" srcOrd="1" destOrd="0" presId="urn:microsoft.com/office/officeart/2005/8/layout/radial5"/>
    <dgm:cxn modelId="{0B52C039-54BD-4C90-A9AB-26F14833421A}" type="presOf" srcId="{ECDDC02C-C1B0-400A-9B5D-7989399A347F}" destId="{C7F0A2A7-E038-4E01-9F4A-3EB0EC3F5DB9}" srcOrd="0" destOrd="0" presId="urn:microsoft.com/office/officeart/2005/8/layout/radial5"/>
    <dgm:cxn modelId="{F4254043-70CD-4C3C-AD88-C9013FD2B2F2}" type="presOf" srcId="{F77760F9-7807-4D1C-B4DE-892CAD7D8C96}" destId="{09A0EDC9-CC54-497A-A138-9C0B0568AA4D}" srcOrd="0" destOrd="0" presId="urn:microsoft.com/office/officeart/2005/8/layout/radial5"/>
    <dgm:cxn modelId="{82D95EEB-32E3-4F04-8A10-9766D8C08CF2}" type="presOf" srcId="{E78BE948-4BDD-419C-9E41-08F5953CBD11}" destId="{2BEA4F4D-5856-40D4-8614-76664482C3B4}" srcOrd="0" destOrd="0" presId="urn:microsoft.com/office/officeart/2005/8/layout/radial5"/>
    <dgm:cxn modelId="{4159E858-D5DC-46F1-9CE3-DF136CFA5CA0}" type="presOf" srcId="{A75DCA8F-70F7-4249-874E-7D580761CA4C}" destId="{ADF0DE5D-2F48-4F0C-8C73-6C188CA3F923}" srcOrd="0" destOrd="0" presId="urn:microsoft.com/office/officeart/2005/8/layout/radial5"/>
    <dgm:cxn modelId="{42C8CD4E-8412-4FC8-BF8F-6F8EA0EEAB22}" type="presOf" srcId="{F24088E9-F505-4BB8-83D2-6EF3EEBA5E5D}" destId="{BF36840C-35B4-457F-AE43-9146B66A3D1D}" srcOrd="0" destOrd="0" presId="urn:microsoft.com/office/officeart/2005/8/layout/radial5"/>
    <dgm:cxn modelId="{167C2F92-A5EB-4736-8141-E661E2FFBF19}" srcId="{DDD90472-4FF5-42A4-8EB3-A988C02EC8A2}" destId="{F77760F9-7807-4D1C-B4DE-892CAD7D8C96}" srcOrd="1" destOrd="0" parTransId="{95094491-990D-42B8-8DA6-0D6ECB346BE3}" sibTransId="{59DB7190-7922-425D-B2DE-B590D41D16DC}"/>
    <dgm:cxn modelId="{5B642F7B-65C4-45E5-A4AD-F34F84FEA977}" type="presOf" srcId="{44091181-C184-48E6-B8E3-C4077B58CF36}" destId="{96873481-F945-487B-967C-0B3EA99F5BBB}" srcOrd="1" destOrd="0" presId="urn:microsoft.com/office/officeart/2005/8/layout/radial5"/>
    <dgm:cxn modelId="{05C47A25-C8CD-4B7D-A12C-45819BD5529A}" type="presOf" srcId="{E07E56B9-9B4D-4AC6-9E67-851CC1CA19ED}" destId="{4D8FA50E-2EEE-424B-8737-EB385B5CD641}" srcOrd="1" destOrd="0" presId="urn:microsoft.com/office/officeart/2005/8/layout/radial5"/>
    <dgm:cxn modelId="{4AC44486-F69A-4A9F-9FD5-96226BE4AE39}" type="presOf" srcId="{E07E56B9-9B4D-4AC6-9E67-851CC1CA19ED}" destId="{F9292DCD-0450-4D69-A115-C9051E4D6EA7}" srcOrd="0" destOrd="0" presId="urn:microsoft.com/office/officeart/2005/8/layout/radial5"/>
    <dgm:cxn modelId="{FB44E09F-C538-410C-997D-A142FC8498E9}" srcId="{DDD90472-4FF5-42A4-8EB3-A988C02EC8A2}" destId="{F24088E9-F505-4BB8-83D2-6EF3EEBA5E5D}" srcOrd="6" destOrd="0" parTransId="{4D724952-8CC9-4237-9A7E-8C9B0D010883}" sibTransId="{5C95C3E2-1706-4E48-A5C0-F0371B7AFCFD}"/>
    <dgm:cxn modelId="{F7CD2B65-5549-4855-B5D2-E7F92BB76A38}" type="presOf" srcId="{95094491-990D-42B8-8DA6-0D6ECB346BE3}" destId="{8CADE88A-BFD2-43F5-8F15-4490AAEEB523}" srcOrd="1" destOrd="0" presId="urn:microsoft.com/office/officeart/2005/8/layout/radial5"/>
    <dgm:cxn modelId="{A57307D7-A388-411B-91F0-B4D5E60E70DD}" type="presOf" srcId="{4FEF1D48-BC60-4DE5-8B43-A4C5061CC4AC}" destId="{DCC51DC0-5572-48D1-8D69-AE90D5E9954B}" srcOrd="0" destOrd="0" presId="urn:microsoft.com/office/officeart/2005/8/layout/radial5"/>
    <dgm:cxn modelId="{FEECCCCF-11D2-41DB-9BD2-6F76CAF9C297}" type="presOf" srcId="{BE1A3C79-53B4-4A20-B957-28B817171FA8}" destId="{301A14F9-4EF7-46AF-A283-357E2C550A7E}" srcOrd="0" destOrd="0" presId="urn:microsoft.com/office/officeart/2005/8/layout/radial5"/>
    <dgm:cxn modelId="{ACFC2C50-0CD5-417E-8AFF-CEDA1BC8AFC8}" srcId="{DDD90472-4FF5-42A4-8EB3-A988C02EC8A2}" destId="{B6C41218-B7BA-4447-8B33-243F60CC23F6}" srcOrd="4" destOrd="0" parTransId="{4FEF1D48-BC60-4DE5-8B43-A4C5061CC4AC}" sibTransId="{3351C5ED-A51F-49D4-846C-629F0E5869ED}"/>
    <dgm:cxn modelId="{55AEBA6C-C653-4F8F-A8CE-5EF20FA0B0AE}" srcId="{DDD90472-4FF5-42A4-8EB3-A988C02EC8A2}" destId="{E5FEF307-75D2-4021-AA40-27A4796532AE}" srcOrd="2" destOrd="0" parTransId="{44091181-C184-48E6-B8E3-C4077B58CF36}" sibTransId="{71CFE45F-AF05-4228-8076-54F4C13E794E}"/>
    <dgm:cxn modelId="{CAB53BFF-086B-4FDF-9CBA-AC42DF46A4DF}" type="presOf" srcId="{D4AACD2B-E86D-47C8-81A7-F6A08B91B00E}" destId="{07DADB45-DD47-4F76-AC52-633297262B9C}" srcOrd="0" destOrd="0" presId="urn:microsoft.com/office/officeart/2005/8/layout/radial5"/>
    <dgm:cxn modelId="{ABB7B9D4-8380-4B97-A781-9156016E5981}" type="presParOf" srcId="{FF9A485E-D0E1-432A-861C-3EAA5137402F}" destId="{BC3F83B7-B072-48C7-8CE9-9832BFDA36AA}" srcOrd="0" destOrd="0" presId="urn:microsoft.com/office/officeart/2005/8/layout/radial5"/>
    <dgm:cxn modelId="{42495EFF-DBCE-457F-9FCC-9C8FA6408C81}" type="presParOf" srcId="{FF9A485E-D0E1-432A-861C-3EAA5137402F}" destId="{F9292DCD-0450-4D69-A115-C9051E4D6EA7}" srcOrd="1" destOrd="0" presId="urn:microsoft.com/office/officeart/2005/8/layout/radial5"/>
    <dgm:cxn modelId="{E6152033-4D19-49A4-A119-B82062824A49}" type="presParOf" srcId="{F9292DCD-0450-4D69-A115-C9051E4D6EA7}" destId="{4D8FA50E-2EEE-424B-8737-EB385B5CD641}" srcOrd="0" destOrd="0" presId="urn:microsoft.com/office/officeart/2005/8/layout/radial5"/>
    <dgm:cxn modelId="{C7FE8854-A06D-4A52-9573-43578A6C7EB2}" type="presParOf" srcId="{FF9A485E-D0E1-432A-861C-3EAA5137402F}" destId="{C7F0A2A7-E038-4E01-9F4A-3EB0EC3F5DB9}" srcOrd="2" destOrd="0" presId="urn:microsoft.com/office/officeart/2005/8/layout/radial5"/>
    <dgm:cxn modelId="{D46EEECC-72FE-4648-B2C8-0DCA0C7619B6}" type="presParOf" srcId="{FF9A485E-D0E1-432A-861C-3EAA5137402F}" destId="{A018490B-1792-47B3-9985-5BA48C2AF013}" srcOrd="3" destOrd="0" presId="urn:microsoft.com/office/officeart/2005/8/layout/radial5"/>
    <dgm:cxn modelId="{24745461-6E45-4710-BE71-0300A7AD8C3F}" type="presParOf" srcId="{A018490B-1792-47B3-9985-5BA48C2AF013}" destId="{8CADE88A-BFD2-43F5-8F15-4490AAEEB523}" srcOrd="0" destOrd="0" presId="urn:microsoft.com/office/officeart/2005/8/layout/radial5"/>
    <dgm:cxn modelId="{82ABDFBE-E8E7-444E-A029-92BA429C1E58}" type="presParOf" srcId="{FF9A485E-D0E1-432A-861C-3EAA5137402F}" destId="{09A0EDC9-CC54-497A-A138-9C0B0568AA4D}" srcOrd="4" destOrd="0" presId="urn:microsoft.com/office/officeart/2005/8/layout/radial5"/>
    <dgm:cxn modelId="{5E0026B7-19BF-4AFF-B899-1831C3AC9317}" type="presParOf" srcId="{FF9A485E-D0E1-432A-861C-3EAA5137402F}" destId="{02714D22-263D-4A79-AEAB-3EFE3E01D1CC}" srcOrd="5" destOrd="0" presId="urn:microsoft.com/office/officeart/2005/8/layout/radial5"/>
    <dgm:cxn modelId="{CB502B68-2180-4D84-AB5E-9E40860833B5}" type="presParOf" srcId="{02714D22-263D-4A79-AEAB-3EFE3E01D1CC}" destId="{96873481-F945-487B-967C-0B3EA99F5BBB}" srcOrd="0" destOrd="0" presId="urn:microsoft.com/office/officeart/2005/8/layout/radial5"/>
    <dgm:cxn modelId="{8E802469-B7B4-4F97-ADFF-CA93C917B1F6}" type="presParOf" srcId="{FF9A485E-D0E1-432A-861C-3EAA5137402F}" destId="{B66B4937-6273-4EE8-A2E7-E6FA6DBA870A}" srcOrd="6" destOrd="0" presId="urn:microsoft.com/office/officeart/2005/8/layout/radial5"/>
    <dgm:cxn modelId="{33F93FDE-9D8D-49F5-B305-A96EE9278930}" type="presParOf" srcId="{FF9A485E-D0E1-432A-861C-3EAA5137402F}" destId="{07DADB45-DD47-4F76-AC52-633297262B9C}" srcOrd="7" destOrd="0" presId="urn:microsoft.com/office/officeart/2005/8/layout/radial5"/>
    <dgm:cxn modelId="{80691E9D-8197-4C33-92CA-4EAA6F0C7402}" type="presParOf" srcId="{07DADB45-DD47-4F76-AC52-633297262B9C}" destId="{92A48AEB-969C-4D51-B888-930730FE71F2}" srcOrd="0" destOrd="0" presId="urn:microsoft.com/office/officeart/2005/8/layout/radial5"/>
    <dgm:cxn modelId="{D274A861-00D6-4867-8B96-E0885BF9068E}" type="presParOf" srcId="{FF9A485E-D0E1-432A-861C-3EAA5137402F}" destId="{ADF0DE5D-2F48-4F0C-8C73-6C188CA3F923}" srcOrd="8" destOrd="0" presId="urn:microsoft.com/office/officeart/2005/8/layout/radial5"/>
    <dgm:cxn modelId="{94D0AC5B-0316-4276-A4A2-9BB72808C812}" type="presParOf" srcId="{FF9A485E-D0E1-432A-861C-3EAA5137402F}" destId="{DCC51DC0-5572-48D1-8D69-AE90D5E9954B}" srcOrd="9" destOrd="0" presId="urn:microsoft.com/office/officeart/2005/8/layout/radial5"/>
    <dgm:cxn modelId="{A612EF9B-9991-4CF2-963D-8CC12C4703BD}" type="presParOf" srcId="{DCC51DC0-5572-48D1-8D69-AE90D5E9954B}" destId="{614A887F-E994-4E8A-AB96-59108ED1A3E6}" srcOrd="0" destOrd="0" presId="urn:microsoft.com/office/officeart/2005/8/layout/radial5"/>
    <dgm:cxn modelId="{AB61AFE4-BC5B-4F7F-9A62-1EFD9481FBC9}" type="presParOf" srcId="{FF9A485E-D0E1-432A-861C-3EAA5137402F}" destId="{BE139415-7BE4-484A-AA61-68D2AEE13EF2}" srcOrd="10" destOrd="0" presId="urn:microsoft.com/office/officeart/2005/8/layout/radial5"/>
    <dgm:cxn modelId="{89B24DF6-2054-4ABF-AAC0-6FCE36012A6D}" type="presParOf" srcId="{FF9A485E-D0E1-432A-861C-3EAA5137402F}" destId="{5C64678E-F278-4D83-B5E3-5C97481DDD66}" srcOrd="11" destOrd="0" presId="urn:microsoft.com/office/officeart/2005/8/layout/radial5"/>
    <dgm:cxn modelId="{CF97B9C5-94F6-4E02-BB40-5E47A1A898CA}" type="presParOf" srcId="{5C64678E-F278-4D83-B5E3-5C97481DDD66}" destId="{92B36127-DA29-4E6E-9194-DA68B1D12E4C}" srcOrd="0" destOrd="0" presId="urn:microsoft.com/office/officeart/2005/8/layout/radial5"/>
    <dgm:cxn modelId="{EB965FEB-9E99-4CDD-906A-A9186F3AECF0}" type="presParOf" srcId="{FF9A485E-D0E1-432A-861C-3EAA5137402F}" destId="{19E5A437-1D06-4D64-A277-670524F2605B}" srcOrd="12" destOrd="0" presId="urn:microsoft.com/office/officeart/2005/8/layout/radial5"/>
    <dgm:cxn modelId="{460F9597-E580-40ED-B015-6C887E8AD4D6}" type="presParOf" srcId="{FF9A485E-D0E1-432A-861C-3EAA5137402F}" destId="{18CC7A66-A7B9-4A45-9BB8-B191CB5378C3}" srcOrd="13" destOrd="0" presId="urn:microsoft.com/office/officeart/2005/8/layout/radial5"/>
    <dgm:cxn modelId="{4DAD6D03-4E63-40AF-977F-800DA78B512D}" type="presParOf" srcId="{18CC7A66-A7B9-4A45-9BB8-B191CB5378C3}" destId="{E7A2A28D-C92F-4401-8ACD-44EC6C0CD663}" srcOrd="0" destOrd="0" presId="urn:microsoft.com/office/officeart/2005/8/layout/radial5"/>
    <dgm:cxn modelId="{AF3A20C4-6245-4853-A073-7C8F4DE4B409}" type="presParOf" srcId="{FF9A485E-D0E1-432A-861C-3EAA5137402F}" destId="{BF36840C-35B4-457F-AE43-9146B66A3D1D}" srcOrd="14" destOrd="0" presId="urn:microsoft.com/office/officeart/2005/8/layout/radial5"/>
    <dgm:cxn modelId="{77559463-582D-4437-8410-E50F5D28BB25}" type="presParOf" srcId="{FF9A485E-D0E1-432A-861C-3EAA5137402F}" destId="{301A14F9-4EF7-46AF-A283-357E2C550A7E}" srcOrd="15" destOrd="0" presId="urn:microsoft.com/office/officeart/2005/8/layout/radial5"/>
    <dgm:cxn modelId="{90786C50-7F87-455B-86E7-E96C5CE70B39}" type="presParOf" srcId="{301A14F9-4EF7-46AF-A283-357E2C550A7E}" destId="{03FC8C17-B311-481D-88F9-BB9DCE4B0BA5}" srcOrd="0" destOrd="0" presId="urn:microsoft.com/office/officeart/2005/8/layout/radial5"/>
    <dgm:cxn modelId="{4159D730-33F3-48A3-BE42-75D22E69BCAB}" type="presParOf" srcId="{FF9A485E-D0E1-432A-861C-3EAA5137402F}" destId="{2BEA4F4D-5856-40D4-8614-76664482C3B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60054-1801-4D47-B160-C84E5A9E27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745D94-12A0-4856-B051-0208899120E1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rtl="1"/>
          <a:r>
            <a:rPr lang="fa-IR" sz="4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محتوا</a:t>
          </a:r>
          <a:endParaRPr lang="fa-IR" sz="4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7257EFB-0F78-4749-90C2-2F34E72C67D7}" type="parTrans" cxnId="{7B2BBBE3-8373-4657-8391-61C94A835230}">
      <dgm:prSet/>
      <dgm:spPr/>
      <dgm:t>
        <a:bodyPr/>
        <a:lstStyle/>
        <a:p>
          <a:pPr rtl="1"/>
          <a:endParaRPr lang="fa-IR" sz="4000"/>
        </a:p>
      </dgm:t>
    </dgm:pt>
    <dgm:pt modelId="{BF4E65FD-9DB2-428A-8462-168E6C2D637C}" type="sibTrans" cxnId="{7B2BBBE3-8373-4657-8391-61C94A835230}">
      <dgm:prSet/>
      <dgm:spPr/>
      <dgm:t>
        <a:bodyPr/>
        <a:lstStyle/>
        <a:p>
          <a:pPr rtl="1"/>
          <a:endParaRPr lang="fa-IR" sz="4000"/>
        </a:p>
      </dgm:t>
    </dgm:pt>
    <dgm:pt modelId="{0893A1AE-6917-42BA-B3DD-EC954B0A59D8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rtl="1"/>
          <a:r>
            <a:rPr lang="fa-IR" sz="4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ابزار</a:t>
          </a:r>
        </a:p>
      </dgm:t>
    </dgm:pt>
    <dgm:pt modelId="{07A3EE13-329F-4299-9C5C-83DE929F9C0C}" type="parTrans" cxnId="{AE4008EC-ED11-49DA-B650-6A07730D8008}">
      <dgm:prSet/>
      <dgm:spPr/>
      <dgm:t>
        <a:bodyPr/>
        <a:lstStyle/>
        <a:p>
          <a:pPr rtl="1"/>
          <a:endParaRPr lang="fa-IR" sz="4000"/>
        </a:p>
      </dgm:t>
    </dgm:pt>
    <dgm:pt modelId="{79CDD854-36C0-4FDC-A85F-E6FE1762F2D5}" type="sibTrans" cxnId="{AE4008EC-ED11-49DA-B650-6A07730D8008}">
      <dgm:prSet/>
      <dgm:spPr/>
      <dgm:t>
        <a:bodyPr/>
        <a:lstStyle/>
        <a:p>
          <a:pPr rtl="1"/>
          <a:endParaRPr lang="fa-IR" sz="4000"/>
        </a:p>
      </dgm:t>
    </dgm:pt>
    <dgm:pt modelId="{392EC939-444B-41B0-B76C-FCF0E2BD2275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Davat" pitchFamily="2" charset="-78"/>
            </a:rPr>
            <a:t>گیرنده</a:t>
          </a:r>
        </a:p>
      </dgm:t>
    </dgm:pt>
    <dgm:pt modelId="{69FB0586-5F08-465C-90BC-EBBE659C3687}" type="parTrans" cxnId="{55E6D352-5EF7-44B3-8EA1-FB466FF30DF3}">
      <dgm:prSet/>
      <dgm:spPr/>
      <dgm:t>
        <a:bodyPr/>
        <a:lstStyle/>
        <a:p>
          <a:pPr rtl="1"/>
          <a:endParaRPr lang="fa-IR" sz="4000"/>
        </a:p>
      </dgm:t>
    </dgm:pt>
    <dgm:pt modelId="{AEDC2919-9958-4FA0-A03E-76A3365FBB62}" type="sibTrans" cxnId="{55E6D352-5EF7-44B3-8EA1-FB466FF30DF3}">
      <dgm:prSet/>
      <dgm:spPr/>
      <dgm:t>
        <a:bodyPr/>
        <a:lstStyle/>
        <a:p>
          <a:pPr rtl="1"/>
          <a:endParaRPr lang="fa-IR" sz="4000"/>
        </a:p>
      </dgm:t>
    </dgm:pt>
    <dgm:pt modelId="{CBC7D6A7-5D63-4A7C-BD45-56C329BA1707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rtl="1"/>
          <a:r>
            <a:rPr lang="fa-IR" sz="4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حامل</a:t>
          </a:r>
        </a:p>
      </dgm:t>
    </dgm:pt>
    <dgm:pt modelId="{B6C00467-B333-435A-B278-03EB1FA54B20}" type="parTrans" cxnId="{3AF3753E-A1E3-4F0A-8370-15C755FF2023}">
      <dgm:prSet/>
      <dgm:spPr/>
      <dgm:t>
        <a:bodyPr/>
        <a:lstStyle/>
        <a:p>
          <a:pPr rtl="1"/>
          <a:endParaRPr lang="fa-IR" sz="4000"/>
        </a:p>
      </dgm:t>
    </dgm:pt>
    <dgm:pt modelId="{D4870D85-7603-41BC-8A03-945950604866}" type="sibTrans" cxnId="{3AF3753E-A1E3-4F0A-8370-15C755FF2023}">
      <dgm:prSet/>
      <dgm:spPr/>
      <dgm:t>
        <a:bodyPr/>
        <a:lstStyle/>
        <a:p>
          <a:pPr rtl="1"/>
          <a:endParaRPr lang="fa-IR" sz="4000"/>
        </a:p>
      </dgm:t>
    </dgm:pt>
    <dgm:pt modelId="{29A09614-5663-4D1E-95DB-9CA55900D64B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 rtl="1"/>
          <a:r>
            <a:rPr lang="fa-IR" sz="4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Davat" pitchFamily="2" charset="-78"/>
            </a:rPr>
            <a:t>شیوه</a:t>
          </a:r>
        </a:p>
      </dgm:t>
    </dgm:pt>
    <dgm:pt modelId="{99DECA28-CF17-4CED-9AB7-7F61C8B9440C}" type="parTrans" cxnId="{BDBA901A-4383-45E0-AD31-CCE67FDE4E3F}">
      <dgm:prSet/>
      <dgm:spPr/>
      <dgm:t>
        <a:bodyPr/>
        <a:lstStyle/>
        <a:p>
          <a:pPr rtl="1"/>
          <a:endParaRPr lang="fa-IR"/>
        </a:p>
      </dgm:t>
    </dgm:pt>
    <dgm:pt modelId="{1902F15F-695C-4879-9B24-5C26B479493E}" type="sibTrans" cxnId="{BDBA901A-4383-45E0-AD31-CCE67FDE4E3F}">
      <dgm:prSet/>
      <dgm:spPr/>
      <dgm:t>
        <a:bodyPr/>
        <a:lstStyle/>
        <a:p>
          <a:pPr rtl="1"/>
          <a:endParaRPr lang="fa-IR"/>
        </a:p>
      </dgm:t>
    </dgm:pt>
    <dgm:pt modelId="{D30E1E44-EE95-4C50-93E6-9355B5DF9DD8}" type="pres">
      <dgm:prSet presAssocID="{56460054-1801-4D47-B160-C84E5A9E279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EDE57E5E-028B-420C-9BAA-334D99C1756C}" type="pres">
      <dgm:prSet presAssocID="{D6745D94-12A0-4856-B051-0208899120E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3DE839D-89B3-4C68-9B37-3C06F8A775E4}" type="pres">
      <dgm:prSet presAssocID="{BF4E65FD-9DB2-428A-8462-168E6C2D637C}" presName="parTxOnlySpace" presStyleCnt="0"/>
      <dgm:spPr/>
    </dgm:pt>
    <dgm:pt modelId="{BBA8BE29-5247-42DC-BF3B-F604B9E7A38D}" type="pres">
      <dgm:prSet presAssocID="{CBC7D6A7-5D63-4A7C-BD45-56C329BA1707}" presName="parTxOnly" presStyleLbl="node1" presStyleIdx="1" presStyleCnt="5" custLinFactNeighborX="-40447" custLinFactNeighborY="-3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7D8FF91-96BB-47E7-A547-07294E5FAB34}" type="pres">
      <dgm:prSet presAssocID="{D4870D85-7603-41BC-8A03-945950604866}" presName="parTxOnlySpace" presStyleCnt="0"/>
      <dgm:spPr/>
    </dgm:pt>
    <dgm:pt modelId="{B5BA427D-2D7D-47AA-A667-1DC46FDEEA10}" type="pres">
      <dgm:prSet presAssocID="{0893A1AE-6917-42BA-B3DD-EC954B0A59D8}" presName="parTxOnly" presStyleLbl="node1" presStyleIdx="2" presStyleCnt="5" custLinFactNeighborX="-3374" custLinFactNeighborY="-3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7C75D6-CD3C-44B4-9C9D-A5EC46361BCE}" type="pres">
      <dgm:prSet presAssocID="{79CDD854-36C0-4FDC-A85F-E6FE1762F2D5}" presName="parTxOnlySpace" presStyleCnt="0"/>
      <dgm:spPr/>
    </dgm:pt>
    <dgm:pt modelId="{43BE2D93-CF43-4636-8E8E-E9210FE62091}" type="pres">
      <dgm:prSet presAssocID="{392EC939-444B-41B0-B76C-FCF0E2BD2275}" presName="parTxOnly" presStyleLbl="node1" presStyleIdx="3" presStyleCnt="5" custLinFactNeighborX="-2257" custLinFactNeighborY="-3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F5C1D0-52AC-49F1-88E1-227ABBB3BB8E}" type="pres">
      <dgm:prSet presAssocID="{AEDC2919-9958-4FA0-A03E-76A3365FBB62}" presName="parTxOnlySpace" presStyleCnt="0"/>
      <dgm:spPr/>
    </dgm:pt>
    <dgm:pt modelId="{8CBDDF89-CF16-4C53-B307-B1AC348DA300}" type="pres">
      <dgm:prSet presAssocID="{29A09614-5663-4D1E-95DB-9CA55900D64B}" presName="parTxOnly" presStyleLbl="node1" presStyleIdx="4" presStyleCnt="5" custLinFactNeighborX="-1123" custLinFactNeighborY="-3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DF821FE-EF21-4CFE-A418-8B6C98968D4E}" type="presOf" srcId="{29A09614-5663-4D1E-95DB-9CA55900D64B}" destId="{8CBDDF89-CF16-4C53-B307-B1AC348DA300}" srcOrd="0" destOrd="0" presId="urn:microsoft.com/office/officeart/2005/8/layout/chevron1"/>
    <dgm:cxn modelId="{BDBA901A-4383-45E0-AD31-CCE67FDE4E3F}" srcId="{56460054-1801-4D47-B160-C84E5A9E2795}" destId="{29A09614-5663-4D1E-95DB-9CA55900D64B}" srcOrd="4" destOrd="0" parTransId="{99DECA28-CF17-4CED-9AB7-7F61C8B9440C}" sibTransId="{1902F15F-695C-4879-9B24-5C26B479493E}"/>
    <dgm:cxn modelId="{AB95723A-A6E1-42C9-8BBF-0680B98E65E8}" type="presOf" srcId="{56460054-1801-4D47-B160-C84E5A9E2795}" destId="{D30E1E44-EE95-4C50-93E6-9355B5DF9DD8}" srcOrd="0" destOrd="0" presId="urn:microsoft.com/office/officeart/2005/8/layout/chevron1"/>
    <dgm:cxn modelId="{8DE62D58-2570-4648-8EB8-820FD41BDEDF}" type="presOf" srcId="{392EC939-444B-41B0-B76C-FCF0E2BD2275}" destId="{43BE2D93-CF43-4636-8E8E-E9210FE62091}" srcOrd="0" destOrd="0" presId="urn:microsoft.com/office/officeart/2005/8/layout/chevron1"/>
    <dgm:cxn modelId="{970AA503-1D87-4EA4-83CF-B65BCDC11931}" type="presOf" srcId="{CBC7D6A7-5D63-4A7C-BD45-56C329BA1707}" destId="{BBA8BE29-5247-42DC-BF3B-F604B9E7A38D}" srcOrd="0" destOrd="0" presId="urn:microsoft.com/office/officeart/2005/8/layout/chevron1"/>
    <dgm:cxn modelId="{2029E65B-574C-4CBB-90E1-021E9CC57D73}" type="presOf" srcId="{D6745D94-12A0-4856-B051-0208899120E1}" destId="{EDE57E5E-028B-420C-9BAA-334D99C1756C}" srcOrd="0" destOrd="0" presId="urn:microsoft.com/office/officeart/2005/8/layout/chevron1"/>
    <dgm:cxn modelId="{55E6D352-5EF7-44B3-8EA1-FB466FF30DF3}" srcId="{56460054-1801-4D47-B160-C84E5A9E2795}" destId="{392EC939-444B-41B0-B76C-FCF0E2BD2275}" srcOrd="3" destOrd="0" parTransId="{69FB0586-5F08-465C-90BC-EBBE659C3687}" sibTransId="{AEDC2919-9958-4FA0-A03E-76A3365FBB62}"/>
    <dgm:cxn modelId="{7B2BBBE3-8373-4657-8391-61C94A835230}" srcId="{56460054-1801-4D47-B160-C84E5A9E2795}" destId="{D6745D94-12A0-4856-B051-0208899120E1}" srcOrd="0" destOrd="0" parTransId="{07257EFB-0F78-4749-90C2-2F34E72C67D7}" sibTransId="{BF4E65FD-9DB2-428A-8462-168E6C2D637C}"/>
    <dgm:cxn modelId="{AE4008EC-ED11-49DA-B650-6A07730D8008}" srcId="{56460054-1801-4D47-B160-C84E5A9E2795}" destId="{0893A1AE-6917-42BA-B3DD-EC954B0A59D8}" srcOrd="2" destOrd="0" parTransId="{07A3EE13-329F-4299-9C5C-83DE929F9C0C}" sibTransId="{79CDD854-36C0-4FDC-A85F-E6FE1762F2D5}"/>
    <dgm:cxn modelId="{A431EC75-4BFF-4144-B997-F16B527F6E42}" type="presOf" srcId="{0893A1AE-6917-42BA-B3DD-EC954B0A59D8}" destId="{B5BA427D-2D7D-47AA-A667-1DC46FDEEA10}" srcOrd="0" destOrd="0" presId="urn:microsoft.com/office/officeart/2005/8/layout/chevron1"/>
    <dgm:cxn modelId="{3AF3753E-A1E3-4F0A-8370-15C755FF2023}" srcId="{56460054-1801-4D47-B160-C84E5A9E2795}" destId="{CBC7D6A7-5D63-4A7C-BD45-56C329BA1707}" srcOrd="1" destOrd="0" parTransId="{B6C00467-B333-435A-B278-03EB1FA54B20}" sibTransId="{D4870D85-7603-41BC-8A03-945950604866}"/>
    <dgm:cxn modelId="{2AF3A9D6-A32B-47CA-8C93-129B7A590D8A}" type="presParOf" srcId="{D30E1E44-EE95-4C50-93E6-9355B5DF9DD8}" destId="{EDE57E5E-028B-420C-9BAA-334D99C1756C}" srcOrd="0" destOrd="0" presId="urn:microsoft.com/office/officeart/2005/8/layout/chevron1"/>
    <dgm:cxn modelId="{1F270EBC-8176-413A-8889-D7659A97B368}" type="presParOf" srcId="{D30E1E44-EE95-4C50-93E6-9355B5DF9DD8}" destId="{63DE839D-89B3-4C68-9B37-3C06F8A775E4}" srcOrd="1" destOrd="0" presId="urn:microsoft.com/office/officeart/2005/8/layout/chevron1"/>
    <dgm:cxn modelId="{A2FC0C9F-2049-4242-9D07-12EC8DFA79AB}" type="presParOf" srcId="{D30E1E44-EE95-4C50-93E6-9355B5DF9DD8}" destId="{BBA8BE29-5247-42DC-BF3B-F604B9E7A38D}" srcOrd="2" destOrd="0" presId="urn:microsoft.com/office/officeart/2005/8/layout/chevron1"/>
    <dgm:cxn modelId="{6507C8CE-5FE3-4802-BEC2-C610D7E1FD37}" type="presParOf" srcId="{D30E1E44-EE95-4C50-93E6-9355B5DF9DD8}" destId="{37D8FF91-96BB-47E7-A547-07294E5FAB34}" srcOrd="3" destOrd="0" presId="urn:microsoft.com/office/officeart/2005/8/layout/chevron1"/>
    <dgm:cxn modelId="{F3927A2E-A621-4A16-A01A-02B061D5EECB}" type="presParOf" srcId="{D30E1E44-EE95-4C50-93E6-9355B5DF9DD8}" destId="{B5BA427D-2D7D-47AA-A667-1DC46FDEEA10}" srcOrd="4" destOrd="0" presId="urn:microsoft.com/office/officeart/2005/8/layout/chevron1"/>
    <dgm:cxn modelId="{1B2548C3-1157-48BC-9224-B796669F53D6}" type="presParOf" srcId="{D30E1E44-EE95-4C50-93E6-9355B5DF9DD8}" destId="{257C75D6-CD3C-44B4-9C9D-A5EC46361BCE}" srcOrd="5" destOrd="0" presId="urn:microsoft.com/office/officeart/2005/8/layout/chevron1"/>
    <dgm:cxn modelId="{C03016E7-F0C2-4BF6-8B3D-55CFC9151CD6}" type="presParOf" srcId="{D30E1E44-EE95-4C50-93E6-9355B5DF9DD8}" destId="{43BE2D93-CF43-4636-8E8E-E9210FE62091}" srcOrd="6" destOrd="0" presId="urn:microsoft.com/office/officeart/2005/8/layout/chevron1"/>
    <dgm:cxn modelId="{ED088A79-6AEA-4340-B0E8-AF206F0FBD1C}" type="presParOf" srcId="{D30E1E44-EE95-4C50-93E6-9355B5DF9DD8}" destId="{98F5C1D0-52AC-49F1-88E1-227ABBB3BB8E}" srcOrd="7" destOrd="0" presId="urn:microsoft.com/office/officeart/2005/8/layout/chevron1"/>
    <dgm:cxn modelId="{625AEF63-C0E6-4683-8E5B-AA4B68339EF9}" type="presParOf" srcId="{D30E1E44-EE95-4C50-93E6-9355B5DF9DD8}" destId="{8CBDDF89-CF16-4C53-B307-B1AC348DA30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99B95F-00CD-4A40-89D8-F6950B7A679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201918D3-8B9C-462E-81B3-70670BDE5705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ما در محتوا مشکلی نداریم بلکه ازغنی ترین و قوی ترین محتوا بهره مندیم</a:t>
          </a:r>
          <a:endParaRPr lang="fa-IR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B728111-0050-46E9-872B-3029E6CC0AB7}" type="parTrans" cxnId="{6FFF6938-B4F5-4BB7-B293-A9401E9301F1}">
      <dgm:prSet/>
      <dgm:spPr/>
      <dgm:t>
        <a:bodyPr/>
        <a:lstStyle/>
        <a:p>
          <a:pPr rtl="1"/>
          <a:endParaRPr lang="fa-IR"/>
        </a:p>
      </dgm:t>
    </dgm:pt>
    <dgm:pt modelId="{FBAFC760-912F-4262-A152-903FBF22EB67}" type="sibTrans" cxnId="{6FFF6938-B4F5-4BB7-B293-A9401E9301F1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AC33C53B-7B7C-49A8-8798-FC759E34B271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تاریخ غنی و قوی اسلام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EF00437-553A-4F19-8064-89763F898A39}" type="parTrans" cxnId="{7FBBEC85-4890-4888-AEFD-0566A460A399}">
      <dgm:prSet/>
      <dgm:spPr/>
      <dgm:t>
        <a:bodyPr/>
        <a:lstStyle/>
        <a:p>
          <a:pPr rtl="1"/>
          <a:endParaRPr lang="fa-IR"/>
        </a:p>
      </dgm:t>
    </dgm:pt>
    <dgm:pt modelId="{E902BF8F-046A-4056-A5CB-154E958346DA}" type="sibTrans" cxnId="{7FBBEC85-4890-4888-AEFD-0566A460A399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AF8304F1-18A5-4505-94E8-A64925C600C0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میراث عظیم عالمان دینی</a:t>
          </a:r>
          <a:endParaRPr lang="fa-IR" sz="4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C0CCE62-1DB1-47C8-BDCB-B67370B1F591}" type="parTrans" cxnId="{D95DFBC2-9559-4D74-BF70-CE535B7FB58B}">
      <dgm:prSet/>
      <dgm:spPr/>
      <dgm:t>
        <a:bodyPr/>
        <a:lstStyle/>
        <a:p>
          <a:pPr rtl="1"/>
          <a:endParaRPr lang="fa-IR"/>
        </a:p>
      </dgm:t>
    </dgm:pt>
    <dgm:pt modelId="{29DB084E-144E-4E36-96C0-B5AC10A0A505}" type="sibTrans" cxnId="{D95DFBC2-9559-4D74-BF70-CE535B7FB58B}">
      <dgm:prSet/>
      <dgm:spPr/>
      <dgm:t>
        <a:bodyPr/>
        <a:lstStyle/>
        <a:p>
          <a:pPr rtl="1"/>
          <a:endParaRPr lang="fa-IR"/>
        </a:p>
      </dgm:t>
    </dgm:pt>
    <dgm:pt modelId="{A17CC261-85C7-49A6-AF9B-C2DB9072B9C0}">
      <dgm:prSet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قرآن</a:t>
          </a:r>
          <a:endParaRPr lang="fa-IR" sz="6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888CDAA-2C4E-4F0E-B274-467E9EFC3819}" type="parTrans" cxnId="{C15AF1CF-3CEC-4232-88A3-02ECEEACC9F7}">
      <dgm:prSet/>
      <dgm:spPr/>
      <dgm:t>
        <a:bodyPr/>
        <a:lstStyle/>
        <a:p>
          <a:pPr rtl="1"/>
          <a:endParaRPr lang="fa-IR"/>
        </a:p>
      </dgm:t>
    </dgm:pt>
    <dgm:pt modelId="{FDA08F81-2D0A-400A-A54A-988EEE7C9CDB}" type="sibTrans" cxnId="{C15AF1CF-3CEC-4232-88A3-02ECEEACC9F7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BD3C7700-1CA6-4349-B47E-171E9878E1FE}">
      <dgm:prSet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گفتار و رفتارمعصومین</a:t>
          </a:r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(علیهم السلام)</a:t>
          </a:r>
          <a:endParaRPr lang="fa-IR" sz="4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34CA6BF-8A63-494F-8B2B-3445AD578C9C}" type="parTrans" cxnId="{F043F832-7CAE-4A06-B86D-20F936ECE2FC}">
      <dgm:prSet/>
      <dgm:spPr/>
      <dgm:t>
        <a:bodyPr/>
        <a:lstStyle/>
        <a:p>
          <a:pPr rtl="1"/>
          <a:endParaRPr lang="fa-IR"/>
        </a:p>
      </dgm:t>
    </dgm:pt>
    <dgm:pt modelId="{742294E9-69DC-4FBA-81D9-6A0B0733383E}" type="sibTrans" cxnId="{F043F832-7CAE-4A06-B86D-20F936ECE2FC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A060DBB4-3611-4F90-A46C-880EE6E13F0E}" type="pres">
      <dgm:prSet presAssocID="{C799B95F-00CD-4A40-89D8-F6950B7A679C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8DCFA62-6A00-4E59-B79A-C67D98ABB218}" type="pres">
      <dgm:prSet presAssocID="{C799B95F-00CD-4A40-89D8-F6950B7A679C}" presName="dummyMaxCanvas" presStyleCnt="0">
        <dgm:presLayoutVars/>
      </dgm:prSet>
      <dgm:spPr/>
      <dgm:t>
        <a:bodyPr/>
        <a:lstStyle/>
        <a:p>
          <a:pPr rtl="1"/>
          <a:endParaRPr lang="fa-IR"/>
        </a:p>
      </dgm:t>
    </dgm:pt>
    <dgm:pt modelId="{A1AC2329-32D9-42BB-AC73-6547681E3402}" type="pres">
      <dgm:prSet presAssocID="{C799B95F-00CD-4A40-89D8-F6950B7A679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38CFFE-B9B4-4E93-BF7B-2D386D1D3ADF}" type="pres">
      <dgm:prSet presAssocID="{C799B95F-00CD-4A40-89D8-F6950B7A67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A17CA2-8E4F-4664-9EA9-2CFDADEA8596}" type="pres">
      <dgm:prSet presAssocID="{C799B95F-00CD-4A40-89D8-F6950B7A67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5EAECE-B1E9-4EAC-8487-9BB35EBF9D4C}" type="pres">
      <dgm:prSet presAssocID="{C799B95F-00CD-4A40-89D8-F6950B7A67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B959A8-C5F4-420D-B0A4-A4DFEE606345}" type="pres">
      <dgm:prSet presAssocID="{C799B95F-00CD-4A40-89D8-F6950B7A67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85DF7C-AECC-495E-8306-0080B8CC86F3}" type="pres">
      <dgm:prSet presAssocID="{C799B95F-00CD-4A40-89D8-F6950B7A67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3A7910-719D-4CED-B81B-710B1AA5E496}" type="pres">
      <dgm:prSet presAssocID="{C799B95F-00CD-4A40-89D8-F6950B7A67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A58EDE-CD7E-45B3-B72E-CE67C9D63581}" type="pres">
      <dgm:prSet presAssocID="{C799B95F-00CD-4A40-89D8-F6950B7A67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2021B1-138E-4FAE-9843-41A2F4CC2DED}" type="pres">
      <dgm:prSet presAssocID="{C799B95F-00CD-4A40-89D8-F6950B7A67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31BA0A-DBF0-434B-8589-09DAB1A8F79F}" type="pres">
      <dgm:prSet presAssocID="{C799B95F-00CD-4A40-89D8-F6950B7A67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1885E6-7440-4656-AD2A-676129C44013}" type="pres">
      <dgm:prSet presAssocID="{C799B95F-00CD-4A40-89D8-F6950B7A67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7A50F9-CB69-4F14-BD30-D46CB16295BB}" type="pres">
      <dgm:prSet presAssocID="{C799B95F-00CD-4A40-89D8-F6950B7A67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FB30A1-6AFB-4822-B15E-D7EA011D58C9}" type="pres">
      <dgm:prSet presAssocID="{C799B95F-00CD-4A40-89D8-F6950B7A67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FDD47C-1233-4115-A95F-35634890477E}" type="pres">
      <dgm:prSet presAssocID="{C799B95F-00CD-4A40-89D8-F6950B7A67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AD9605C-B137-4593-9E7B-E493628B4FDC}" type="presOf" srcId="{201918D3-8B9C-462E-81B3-70670BDE5705}" destId="{E631BA0A-DBF0-434B-8589-09DAB1A8F79F}" srcOrd="1" destOrd="0" presId="urn:microsoft.com/office/officeart/2005/8/layout/vProcess5"/>
    <dgm:cxn modelId="{C15AF1CF-3CEC-4232-88A3-02ECEEACC9F7}" srcId="{C799B95F-00CD-4A40-89D8-F6950B7A679C}" destId="{A17CC261-85C7-49A6-AF9B-C2DB9072B9C0}" srcOrd="1" destOrd="0" parTransId="{C888CDAA-2C4E-4F0E-B274-467E9EFC3819}" sibTransId="{FDA08F81-2D0A-400A-A54A-988EEE7C9CDB}"/>
    <dgm:cxn modelId="{D95DFBC2-9559-4D74-BF70-CE535B7FB58B}" srcId="{C799B95F-00CD-4A40-89D8-F6950B7A679C}" destId="{AF8304F1-18A5-4505-94E8-A64925C600C0}" srcOrd="4" destOrd="0" parTransId="{CC0CCE62-1DB1-47C8-BDCB-B67370B1F591}" sibTransId="{29DB084E-144E-4E36-96C0-B5AC10A0A505}"/>
    <dgm:cxn modelId="{F043F832-7CAE-4A06-B86D-20F936ECE2FC}" srcId="{C799B95F-00CD-4A40-89D8-F6950B7A679C}" destId="{BD3C7700-1CA6-4349-B47E-171E9878E1FE}" srcOrd="2" destOrd="0" parTransId="{734CA6BF-8A63-494F-8B2B-3445AD578C9C}" sibTransId="{742294E9-69DC-4FBA-81D9-6A0B0733383E}"/>
    <dgm:cxn modelId="{4AC67909-8993-4463-A992-A3102A1F3904}" type="presOf" srcId="{A17CC261-85C7-49A6-AF9B-C2DB9072B9C0}" destId="{0138CFFE-B9B4-4E93-BF7B-2D386D1D3ADF}" srcOrd="0" destOrd="0" presId="urn:microsoft.com/office/officeart/2005/8/layout/vProcess5"/>
    <dgm:cxn modelId="{627A9C3B-7E12-470B-AB18-FFD5079C4338}" type="presOf" srcId="{742294E9-69DC-4FBA-81D9-6A0B0733383E}" destId="{B0A58EDE-CD7E-45B3-B72E-CE67C9D63581}" srcOrd="0" destOrd="0" presId="urn:microsoft.com/office/officeart/2005/8/layout/vProcess5"/>
    <dgm:cxn modelId="{B5B75CDF-4181-4850-BDC0-DD43FC97AEC4}" type="presOf" srcId="{AC33C53B-7B7C-49A8-8798-FC759E34B271}" destId="{15FB30A1-6AFB-4822-B15E-D7EA011D58C9}" srcOrd="1" destOrd="0" presId="urn:microsoft.com/office/officeart/2005/8/layout/vProcess5"/>
    <dgm:cxn modelId="{076E6607-6BF0-436F-AD7D-8D720C443F18}" type="presOf" srcId="{AF8304F1-18A5-4505-94E8-A64925C600C0}" destId="{C4FDD47C-1233-4115-A95F-35634890477E}" srcOrd="1" destOrd="0" presId="urn:microsoft.com/office/officeart/2005/8/layout/vProcess5"/>
    <dgm:cxn modelId="{5692EA47-510B-4AD5-B17F-666948AD4BC5}" type="presOf" srcId="{A17CC261-85C7-49A6-AF9B-C2DB9072B9C0}" destId="{ED1885E6-7440-4656-AD2A-676129C44013}" srcOrd="1" destOrd="0" presId="urn:microsoft.com/office/officeart/2005/8/layout/vProcess5"/>
    <dgm:cxn modelId="{00FCDB5A-9CB5-4AC1-AA22-4163BF0211D3}" type="presOf" srcId="{FBAFC760-912F-4262-A152-903FBF22EB67}" destId="{6B85DF7C-AECC-495E-8306-0080B8CC86F3}" srcOrd="0" destOrd="0" presId="urn:microsoft.com/office/officeart/2005/8/layout/vProcess5"/>
    <dgm:cxn modelId="{26FACAF2-7031-4C1D-8F04-F42BC771FDDF}" type="presOf" srcId="{C799B95F-00CD-4A40-89D8-F6950B7A679C}" destId="{A060DBB4-3611-4F90-A46C-880EE6E13F0E}" srcOrd="0" destOrd="0" presId="urn:microsoft.com/office/officeart/2005/8/layout/vProcess5"/>
    <dgm:cxn modelId="{E110D951-0309-4E97-91AE-D511A45E7075}" type="presOf" srcId="{BD3C7700-1CA6-4349-B47E-171E9878E1FE}" destId="{10A17CA2-8E4F-4664-9EA9-2CFDADEA8596}" srcOrd="0" destOrd="0" presId="urn:microsoft.com/office/officeart/2005/8/layout/vProcess5"/>
    <dgm:cxn modelId="{0BAE9866-175B-42E8-B7A9-57A6AB600182}" type="presOf" srcId="{201918D3-8B9C-462E-81B3-70670BDE5705}" destId="{A1AC2329-32D9-42BB-AC73-6547681E3402}" srcOrd="0" destOrd="0" presId="urn:microsoft.com/office/officeart/2005/8/layout/vProcess5"/>
    <dgm:cxn modelId="{6FFF6938-B4F5-4BB7-B293-A9401E9301F1}" srcId="{C799B95F-00CD-4A40-89D8-F6950B7A679C}" destId="{201918D3-8B9C-462E-81B3-70670BDE5705}" srcOrd="0" destOrd="0" parTransId="{7B728111-0050-46E9-872B-3029E6CC0AB7}" sibTransId="{FBAFC760-912F-4262-A152-903FBF22EB67}"/>
    <dgm:cxn modelId="{8990062A-0B19-459B-B905-CE7101C264D0}" type="presOf" srcId="{AC33C53B-7B7C-49A8-8798-FC759E34B271}" destId="{695EAECE-B1E9-4EAC-8487-9BB35EBF9D4C}" srcOrd="0" destOrd="0" presId="urn:microsoft.com/office/officeart/2005/8/layout/vProcess5"/>
    <dgm:cxn modelId="{7FBBEC85-4890-4888-AEFD-0566A460A399}" srcId="{C799B95F-00CD-4A40-89D8-F6950B7A679C}" destId="{AC33C53B-7B7C-49A8-8798-FC759E34B271}" srcOrd="3" destOrd="0" parTransId="{0EF00437-553A-4F19-8064-89763F898A39}" sibTransId="{E902BF8F-046A-4056-A5CB-154E958346DA}"/>
    <dgm:cxn modelId="{5C8001B2-841E-4994-A984-2C08C4B53302}" type="presOf" srcId="{E902BF8F-046A-4056-A5CB-154E958346DA}" destId="{9D2021B1-138E-4FAE-9843-41A2F4CC2DED}" srcOrd="0" destOrd="0" presId="urn:microsoft.com/office/officeart/2005/8/layout/vProcess5"/>
    <dgm:cxn modelId="{87A7191B-7B0A-485B-81AE-4822938F312D}" type="presOf" srcId="{BD3C7700-1CA6-4349-B47E-171E9878E1FE}" destId="{007A50F9-CB69-4F14-BD30-D46CB16295BB}" srcOrd="1" destOrd="0" presId="urn:microsoft.com/office/officeart/2005/8/layout/vProcess5"/>
    <dgm:cxn modelId="{5ECF22A0-D5A7-4CBE-8E5E-96F8458C14B8}" type="presOf" srcId="{AF8304F1-18A5-4505-94E8-A64925C600C0}" destId="{2DB959A8-C5F4-420D-B0A4-A4DFEE606345}" srcOrd="0" destOrd="0" presId="urn:microsoft.com/office/officeart/2005/8/layout/vProcess5"/>
    <dgm:cxn modelId="{A0F34813-EC71-4CD7-9976-71451C1012A0}" type="presOf" srcId="{FDA08F81-2D0A-400A-A54A-988EEE7C9CDB}" destId="{5A3A7910-719D-4CED-B81B-710B1AA5E496}" srcOrd="0" destOrd="0" presId="urn:microsoft.com/office/officeart/2005/8/layout/vProcess5"/>
    <dgm:cxn modelId="{83C44542-2B14-4B89-AE9D-0EA1B5E00FBB}" type="presParOf" srcId="{A060DBB4-3611-4F90-A46C-880EE6E13F0E}" destId="{58DCFA62-6A00-4E59-B79A-C67D98ABB218}" srcOrd="0" destOrd="0" presId="urn:microsoft.com/office/officeart/2005/8/layout/vProcess5"/>
    <dgm:cxn modelId="{B78429A2-6466-444B-AB4D-76D95DCD4E61}" type="presParOf" srcId="{A060DBB4-3611-4F90-A46C-880EE6E13F0E}" destId="{A1AC2329-32D9-42BB-AC73-6547681E3402}" srcOrd="1" destOrd="0" presId="urn:microsoft.com/office/officeart/2005/8/layout/vProcess5"/>
    <dgm:cxn modelId="{25A4FC23-A0F2-489F-8D5F-D9E92C10D2E9}" type="presParOf" srcId="{A060DBB4-3611-4F90-A46C-880EE6E13F0E}" destId="{0138CFFE-B9B4-4E93-BF7B-2D386D1D3ADF}" srcOrd="2" destOrd="0" presId="urn:microsoft.com/office/officeart/2005/8/layout/vProcess5"/>
    <dgm:cxn modelId="{5A43F0BC-2278-47F6-B2B8-9A071DBBAE7E}" type="presParOf" srcId="{A060DBB4-3611-4F90-A46C-880EE6E13F0E}" destId="{10A17CA2-8E4F-4664-9EA9-2CFDADEA8596}" srcOrd="3" destOrd="0" presId="urn:microsoft.com/office/officeart/2005/8/layout/vProcess5"/>
    <dgm:cxn modelId="{FBEEDB8D-FDA7-412F-A790-7DB671B9B35F}" type="presParOf" srcId="{A060DBB4-3611-4F90-A46C-880EE6E13F0E}" destId="{695EAECE-B1E9-4EAC-8487-9BB35EBF9D4C}" srcOrd="4" destOrd="0" presId="urn:microsoft.com/office/officeart/2005/8/layout/vProcess5"/>
    <dgm:cxn modelId="{4432F278-367E-4D85-AF76-7D5DD04C211E}" type="presParOf" srcId="{A060DBB4-3611-4F90-A46C-880EE6E13F0E}" destId="{2DB959A8-C5F4-420D-B0A4-A4DFEE606345}" srcOrd="5" destOrd="0" presId="urn:microsoft.com/office/officeart/2005/8/layout/vProcess5"/>
    <dgm:cxn modelId="{C3BDEDDB-E5AC-4A92-B470-6E1876DA33A4}" type="presParOf" srcId="{A060DBB4-3611-4F90-A46C-880EE6E13F0E}" destId="{6B85DF7C-AECC-495E-8306-0080B8CC86F3}" srcOrd="6" destOrd="0" presId="urn:microsoft.com/office/officeart/2005/8/layout/vProcess5"/>
    <dgm:cxn modelId="{542DB8AE-4BC8-475F-831D-20795567D739}" type="presParOf" srcId="{A060DBB4-3611-4F90-A46C-880EE6E13F0E}" destId="{5A3A7910-719D-4CED-B81B-710B1AA5E496}" srcOrd="7" destOrd="0" presId="urn:microsoft.com/office/officeart/2005/8/layout/vProcess5"/>
    <dgm:cxn modelId="{D0664051-BF03-4D40-9BAD-F3664CA77867}" type="presParOf" srcId="{A060DBB4-3611-4F90-A46C-880EE6E13F0E}" destId="{B0A58EDE-CD7E-45B3-B72E-CE67C9D63581}" srcOrd="8" destOrd="0" presId="urn:microsoft.com/office/officeart/2005/8/layout/vProcess5"/>
    <dgm:cxn modelId="{3B36E337-E6BD-467A-BF2B-3F15372D8C34}" type="presParOf" srcId="{A060DBB4-3611-4F90-A46C-880EE6E13F0E}" destId="{9D2021B1-138E-4FAE-9843-41A2F4CC2DED}" srcOrd="9" destOrd="0" presId="urn:microsoft.com/office/officeart/2005/8/layout/vProcess5"/>
    <dgm:cxn modelId="{95E7443D-4283-4A90-AA34-7C6E263F66F2}" type="presParOf" srcId="{A060DBB4-3611-4F90-A46C-880EE6E13F0E}" destId="{E631BA0A-DBF0-434B-8589-09DAB1A8F79F}" srcOrd="10" destOrd="0" presId="urn:microsoft.com/office/officeart/2005/8/layout/vProcess5"/>
    <dgm:cxn modelId="{CDD726D6-6AA8-4D02-B5C9-714060B56A0A}" type="presParOf" srcId="{A060DBB4-3611-4F90-A46C-880EE6E13F0E}" destId="{ED1885E6-7440-4656-AD2A-676129C44013}" srcOrd="11" destOrd="0" presId="urn:microsoft.com/office/officeart/2005/8/layout/vProcess5"/>
    <dgm:cxn modelId="{8CC8C623-03B1-4091-9BAE-995D6B968F09}" type="presParOf" srcId="{A060DBB4-3611-4F90-A46C-880EE6E13F0E}" destId="{007A50F9-CB69-4F14-BD30-D46CB16295BB}" srcOrd="12" destOrd="0" presId="urn:microsoft.com/office/officeart/2005/8/layout/vProcess5"/>
    <dgm:cxn modelId="{F44163F5-05DB-4DED-807C-80177587F0AE}" type="presParOf" srcId="{A060DBB4-3611-4F90-A46C-880EE6E13F0E}" destId="{15FB30A1-6AFB-4822-B15E-D7EA011D58C9}" srcOrd="13" destOrd="0" presId="urn:microsoft.com/office/officeart/2005/8/layout/vProcess5"/>
    <dgm:cxn modelId="{DBD470ED-C097-4544-9CA0-8CB768378222}" type="presParOf" srcId="{A060DBB4-3611-4F90-A46C-880EE6E13F0E}" destId="{C4FDD47C-1233-4115-A95F-35634890477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9B95F-00CD-4A40-89D8-F6950B7A679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201918D3-8B9C-462E-81B3-70670BDE5705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شعر</a:t>
          </a:r>
          <a:endParaRPr lang="fa-IR" sz="7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B728111-0050-46E9-872B-3029E6CC0AB7}" type="parTrans" cxnId="{6FFF6938-B4F5-4BB7-B293-A9401E9301F1}">
      <dgm:prSet/>
      <dgm:spPr/>
      <dgm:t>
        <a:bodyPr/>
        <a:lstStyle/>
        <a:p>
          <a:pPr rtl="1"/>
          <a:endParaRPr lang="fa-IR"/>
        </a:p>
      </dgm:t>
    </dgm:pt>
    <dgm:pt modelId="{FBAFC760-912F-4262-A152-903FBF22EB67}" type="sibTrans" cxnId="{6FFF6938-B4F5-4BB7-B293-A9401E9301F1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AC33C53B-7B7C-49A8-8798-FC759E34B271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8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آمار/تجربه</a:t>
          </a:r>
          <a:endParaRPr lang="fa-IR" sz="8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EF00437-553A-4F19-8064-89763F898A39}" type="parTrans" cxnId="{7FBBEC85-4890-4888-AEFD-0566A460A399}">
      <dgm:prSet/>
      <dgm:spPr/>
      <dgm:t>
        <a:bodyPr/>
        <a:lstStyle/>
        <a:p>
          <a:pPr rtl="1"/>
          <a:endParaRPr lang="fa-IR"/>
        </a:p>
      </dgm:t>
    </dgm:pt>
    <dgm:pt modelId="{E902BF8F-046A-4056-A5CB-154E958346DA}" type="sibTrans" cxnId="{7FBBEC85-4890-4888-AEFD-0566A460A399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AF8304F1-18A5-4505-94E8-A64925C600C0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نماد</a:t>
          </a:r>
          <a:endParaRPr lang="fa-IR" sz="7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C0CCE62-1DB1-47C8-BDCB-B67370B1F591}" type="parTrans" cxnId="{D95DFBC2-9559-4D74-BF70-CE535B7FB58B}">
      <dgm:prSet/>
      <dgm:spPr/>
      <dgm:t>
        <a:bodyPr/>
        <a:lstStyle/>
        <a:p>
          <a:pPr rtl="1"/>
          <a:endParaRPr lang="fa-IR"/>
        </a:p>
      </dgm:t>
    </dgm:pt>
    <dgm:pt modelId="{29DB084E-144E-4E36-96C0-B5AC10A0A505}" type="sibTrans" cxnId="{D95DFBC2-9559-4D74-BF70-CE535B7FB58B}">
      <dgm:prSet/>
      <dgm:spPr/>
      <dgm:t>
        <a:bodyPr/>
        <a:lstStyle/>
        <a:p>
          <a:pPr rtl="1"/>
          <a:endParaRPr lang="fa-IR"/>
        </a:p>
      </dgm:t>
    </dgm:pt>
    <dgm:pt modelId="{A17CC261-85C7-49A6-AF9B-C2DB9072B9C0}">
      <dgm:prSet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66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داستان/خاطره</a:t>
          </a:r>
          <a:endParaRPr lang="fa-IR" sz="6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888CDAA-2C4E-4F0E-B274-467E9EFC3819}" type="parTrans" cxnId="{C15AF1CF-3CEC-4232-88A3-02ECEEACC9F7}">
      <dgm:prSet/>
      <dgm:spPr/>
      <dgm:t>
        <a:bodyPr/>
        <a:lstStyle/>
        <a:p>
          <a:pPr rtl="1"/>
          <a:endParaRPr lang="fa-IR"/>
        </a:p>
      </dgm:t>
    </dgm:pt>
    <dgm:pt modelId="{FDA08F81-2D0A-400A-A54A-988EEE7C9CDB}" type="sibTrans" cxnId="{C15AF1CF-3CEC-4232-88A3-02ECEEACC9F7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BD3C7700-1CA6-4349-B47E-171E9878E1FE}">
      <dgm:prSet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1"/>
          <a:r>
            <a:rPr lang="fa-IR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تمثیل/تشبیه</a:t>
          </a:r>
          <a:endParaRPr lang="fa-IR" sz="7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34CA6BF-8A63-494F-8B2B-3445AD578C9C}" type="parTrans" cxnId="{F043F832-7CAE-4A06-B86D-20F936ECE2FC}">
      <dgm:prSet/>
      <dgm:spPr/>
      <dgm:t>
        <a:bodyPr/>
        <a:lstStyle/>
        <a:p>
          <a:pPr rtl="1"/>
          <a:endParaRPr lang="fa-IR"/>
        </a:p>
      </dgm:t>
    </dgm:pt>
    <dgm:pt modelId="{742294E9-69DC-4FBA-81D9-6A0B0733383E}" type="sibTrans" cxnId="{F043F832-7CAE-4A06-B86D-20F936ECE2FC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A060DBB4-3611-4F90-A46C-880EE6E13F0E}" type="pres">
      <dgm:prSet presAssocID="{C799B95F-00CD-4A40-89D8-F6950B7A679C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8DCFA62-6A00-4E59-B79A-C67D98ABB218}" type="pres">
      <dgm:prSet presAssocID="{C799B95F-00CD-4A40-89D8-F6950B7A679C}" presName="dummyMaxCanvas" presStyleCnt="0">
        <dgm:presLayoutVars/>
      </dgm:prSet>
      <dgm:spPr/>
      <dgm:t>
        <a:bodyPr/>
        <a:lstStyle/>
        <a:p>
          <a:pPr rtl="1"/>
          <a:endParaRPr lang="fa-IR"/>
        </a:p>
      </dgm:t>
    </dgm:pt>
    <dgm:pt modelId="{A1AC2329-32D9-42BB-AC73-6547681E3402}" type="pres">
      <dgm:prSet presAssocID="{C799B95F-00CD-4A40-89D8-F6950B7A679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38CFFE-B9B4-4E93-BF7B-2D386D1D3ADF}" type="pres">
      <dgm:prSet presAssocID="{C799B95F-00CD-4A40-89D8-F6950B7A67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A17CA2-8E4F-4664-9EA9-2CFDADEA8596}" type="pres">
      <dgm:prSet presAssocID="{C799B95F-00CD-4A40-89D8-F6950B7A67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5EAECE-B1E9-4EAC-8487-9BB35EBF9D4C}" type="pres">
      <dgm:prSet presAssocID="{C799B95F-00CD-4A40-89D8-F6950B7A67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B959A8-C5F4-420D-B0A4-A4DFEE606345}" type="pres">
      <dgm:prSet presAssocID="{C799B95F-00CD-4A40-89D8-F6950B7A67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85DF7C-AECC-495E-8306-0080B8CC86F3}" type="pres">
      <dgm:prSet presAssocID="{C799B95F-00CD-4A40-89D8-F6950B7A67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3A7910-719D-4CED-B81B-710B1AA5E496}" type="pres">
      <dgm:prSet presAssocID="{C799B95F-00CD-4A40-89D8-F6950B7A67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A58EDE-CD7E-45B3-B72E-CE67C9D63581}" type="pres">
      <dgm:prSet presAssocID="{C799B95F-00CD-4A40-89D8-F6950B7A67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2021B1-138E-4FAE-9843-41A2F4CC2DED}" type="pres">
      <dgm:prSet presAssocID="{C799B95F-00CD-4A40-89D8-F6950B7A67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31BA0A-DBF0-434B-8589-09DAB1A8F79F}" type="pres">
      <dgm:prSet presAssocID="{C799B95F-00CD-4A40-89D8-F6950B7A67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1885E6-7440-4656-AD2A-676129C44013}" type="pres">
      <dgm:prSet presAssocID="{C799B95F-00CD-4A40-89D8-F6950B7A67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7A50F9-CB69-4F14-BD30-D46CB16295BB}" type="pres">
      <dgm:prSet presAssocID="{C799B95F-00CD-4A40-89D8-F6950B7A67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FB30A1-6AFB-4822-B15E-D7EA011D58C9}" type="pres">
      <dgm:prSet presAssocID="{C799B95F-00CD-4A40-89D8-F6950B7A67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FDD47C-1233-4115-A95F-35634890477E}" type="pres">
      <dgm:prSet presAssocID="{C799B95F-00CD-4A40-89D8-F6950B7A67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043F832-7CAE-4A06-B86D-20F936ECE2FC}" srcId="{C799B95F-00CD-4A40-89D8-F6950B7A679C}" destId="{BD3C7700-1CA6-4349-B47E-171E9878E1FE}" srcOrd="2" destOrd="0" parTransId="{734CA6BF-8A63-494F-8B2B-3445AD578C9C}" sibTransId="{742294E9-69DC-4FBA-81D9-6A0B0733383E}"/>
    <dgm:cxn modelId="{14708379-BA1A-4351-BAD4-8FC8EBA38FAC}" type="presOf" srcId="{AF8304F1-18A5-4505-94E8-A64925C600C0}" destId="{C4FDD47C-1233-4115-A95F-35634890477E}" srcOrd="1" destOrd="0" presId="urn:microsoft.com/office/officeart/2005/8/layout/vProcess5"/>
    <dgm:cxn modelId="{6FFF6938-B4F5-4BB7-B293-A9401E9301F1}" srcId="{C799B95F-00CD-4A40-89D8-F6950B7A679C}" destId="{201918D3-8B9C-462E-81B3-70670BDE5705}" srcOrd="0" destOrd="0" parTransId="{7B728111-0050-46E9-872B-3029E6CC0AB7}" sibTransId="{FBAFC760-912F-4262-A152-903FBF22EB67}"/>
    <dgm:cxn modelId="{5CCAF5BF-B74A-4B2E-A052-92216C5283D8}" type="presOf" srcId="{A17CC261-85C7-49A6-AF9B-C2DB9072B9C0}" destId="{ED1885E6-7440-4656-AD2A-676129C44013}" srcOrd="1" destOrd="0" presId="urn:microsoft.com/office/officeart/2005/8/layout/vProcess5"/>
    <dgm:cxn modelId="{961DDD5D-69A3-41AB-8811-4ECC6C52FD3B}" type="presOf" srcId="{AC33C53B-7B7C-49A8-8798-FC759E34B271}" destId="{695EAECE-B1E9-4EAC-8487-9BB35EBF9D4C}" srcOrd="0" destOrd="0" presId="urn:microsoft.com/office/officeart/2005/8/layout/vProcess5"/>
    <dgm:cxn modelId="{F752216D-F35A-4AFD-9ED4-1C851A647461}" type="presOf" srcId="{C799B95F-00CD-4A40-89D8-F6950B7A679C}" destId="{A060DBB4-3611-4F90-A46C-880EE6E13F0E}" srcOrd="0" destOrd="0" presId="urn:microsoft.com/office/officeart/2005/8/layout/vProcess5"/>
    <dgm:cxn modelId="{7FBBEC85-4890-4888-AEFD-0566A460A399}" srcId="{C799B95F-00CD-4A40-89D8-F6950B7A679C}" destId="{AC33C53B-7B7C-49A8-8798-FC759E34B271}" srcOrd="3" destOrd="0" parTransId="{0EF00437-553A-4F19-8064-89763F898A39}" sibTransId="{E902BF8F-046A-4056-A5CB-154E958346DA}"/>
    <dgm:cxn modelId="{D62D9793-544D-4C3A-A0D1-DC4791DCC531}" type="presOf" srcId="{AF8304F1-18A5-4505-94E8-A64925C600C0}" destId="{2DB959A8-C5F4-420D-B0A4-A4DFEE606345}" srcOrd="0" destOrd="0" presId="urn:microsoft.com/office/officeart/2005/8/layout/vProcess5"/>
    <dgm:cxn modelId="{D95DFBC2-9559-4D74-BF70-CE535B7FB58B}" srcId="{C799B95F-00CD-4A40-89D8-F6950B7A679C}" destId="{AF8304F1-18A5-4505-94E8-A64925C600C0}" srcOrd="4" destOrd="0" parTransId="{CC0CCE62-1DB1-47C8-BDCB-B67370B1F591}" sibTransId="{29DB084E-144E-4E36-96C0-B5AC10A0A505}"/>
    <dgm:cxn modelId="{B7211C31-1327-4C15-A836-5337703A8393}" type="presOf" srcId="{201918D3-8B9C-462E-81B3-70670BDE5705}" destId="{A1AC2329-32D9-42BB-AC73-6547681E3402}" srcOrd="0" destOrd="0" presId="urn:microsoft.com/office/officeart/2005/8/layout/vProcess5"/>
    <dgm:cxn modelId="{B589A453-6B6F-42DE-9E1D-C69D5630C99B}" type="presOf" srcId="{E902BF8F-046A-4056-A5CB-154E958346DA}" destId="{9D2021B1-138E-4FAE-9843-41A2F4CC2DED}" srcOrd="0" destOrd="0" presId="urn:microsoft.com/office/officeart/2005/8/layout/vProcess5"/>
    <dgm:cxn modelId="{E343CB31-4FEB-46A5-9474-F38058C49378}" type="presOf" srcId="{A17CC261-85C7-49A6-AF9B-C2DB9072B9C0}" destId="{0138CFFE-B9B4-4E93-BF7B-2D386D1D3ADF}" srcOrd="0" destOrd="0" presId="urn:microsoft.com/office/officeart/2005/8/layout/vProcess5"/>
    <dgm:cxn modelId="{B3E81AF0-0EC9-485A-89EA-FB8D1F8BABEF}" type="presOf" srcId="{BD3C7700-1CA6-4349-B47E-171E9878E1FE}" destId="{10A17CA2-8E4F-4664-9EA9-2CFDADEA8596}" srcOrd="0" destOrd="0" presId="urn:microsoft.com/office/officeart/2005/8/layout/vProcess5"/>
    <dgm:cxn modelId="{FB29F535-95DF-4796-A179-33A43ED7847B}" type="presOf" srcId="{742294E9-69DC-4FBA-81D9-6A0B0733383E}" destId="{B0A58EDE-CD7E-45B3-B72E-CE67C9D63581}" srcOrd="0" destOrd="0" presId="urn:microsoft.com/office/officeart/2005/8/layout/vProcess5"/>
    <dgm:cxn modelId="{01323FF7-E8F4-4C86-9B0A-9C0BA165B494}" type="presOf" srcId="{FDA08F81-2D0A-400A-A54A-988EEE7C9CDB}" destId="{5A3A7910-719D-4CED-B81B-710B1AA5E496}" srcOrd="0" destOrd="0" presId="urn:microsoft.com/office/officeart/2005/8/layout/vProcess5"/>
    <dgm:cxn modelId="{DB37189C-3473-4B84-BE11-5A2C83B62342}" type="presOf" srcId="{BD3C7700-1CA6-4349-B47E-171E9878E1FE}" destId="{007A50F9-CB69-4F14-BD30-D46CB16295BB}" srcOrd="1" destOrd="0" presId="urn:microsoft.com/office/officeart/2005/8/layout/vProcess5"/>
    <dgm:cxn modelId="{BEAFD31F-F846-440D-8A8F-5988BFA3B8AA}" type="presOf" srcId="{201918D3-8B9C-462E-81B3-70670BDE5705}" destId="{E631BA0A-DBF0-434B-8589-09DAB1A8F79F}" srcOrd="1" destOrd="0" presId="urn:microsoft.com/office/officeart/2005/8/layout/vProcess5"/>
    <dgm:cxn modelId="{240F4210-840E-460E-B21E-2C4B627DA9CF}" type="presOf" srcId="{FBAFC760-912F-4262-A152-903FBF22EB67}" destId="{6B85DF7C-AECC-495E-8306-0080B8CC86F3}" srcOrd="0" destOrd="0" presId="urn:microsoft.com/office/officeart/2005/8/layout/vProcess5"/>
    <dgm:cxn modelId="{C15AF1CF-3CEC-4232-88A3-02ECEEACC9F7}" srcId="{C799B95F-00CD-4A40-89D8-F6950B7A679C}" destId="{A17CC261-85C7-49A6-AF9B-C2DB9072B9C0}" srcOrd="1" destOrd="0" parTransId="{C888CDAA-2C4E-4F0E-B274-467E9EFC3819}" sibTransId="{FDA08F81-2D0A-400A-A54A-988EEE7C9CDB}"/>
    <dgm:cxn modelId="{438CF53F-7842-4708-B5FD-3E46D6C279D6}" type="presOf" srcId="{AC33C53B-7B7C-49A8-8798-FC759E34B271}" destId="{15FB30A1-6AFB-4822-B15E-D7EA011D58C9}" srcOrd="1" destOrd="0" presId="urn:microsoft.com/office/officeart/2005/8/layout/vProcess5"/>
    <dgm:cxn modelId="{572C0ADB-EA2E-445F-BFB7-191296B10D1D}" type="presParOf" srcId="{A060DBB4-3611-4F90-A46C-880EE6E13F0E}" destId="{58DCFA62-6A00-4E59-B79A-C67D98ABB218}" srcOrd="0" destOrd="0" presId="urn:microsoft.com/office/officeart/2005/8/layout/vProcess5"/>
    <dgm:cxn modelId="{7332EDA0-A461-48DA-BDCB-62479A173CFA}" type="presParOf" srcId="{A060DBB4-3611-4F90-A46C-880EE6E13F0E}" destId="{A1AC2329-32D9-42BB-AC73-6547681E3402}" srcOrd="1" destOrd="0" presId="urn:microsoft.com/office/officeart/2005/8/layout/vProcess5"/>
    <dgm:cxn modelId="{FE432D3D-4503-4D56-A184-61FE96C69A17}" type="presParOf" srcId="{A060DBB4-3611-4F90-A46C-880EE6E13F0E}" destId="{0138CFFE-B9B4-4E93-BF7B-2D386D1D3ADF}" srcOrd="2" destOrd="0" presId="urn:microsoft.com/office/officeart/2005/8/layout/vProcess5"/>
    <dgm:cxn modelId="{B2DFB27A-D1A6-44E1-892D-598C2BE6C2BA}" type="presParOf" srcId="{A060DBB4-3611-4F90-A46C-880EE6E13F0E}" destId="{10A17CA2-8E4F-4664-9EA9-2CFDADEA8596}" srcOrd="3" destOrd="0" presId="urn:microsoft.com/office/officeart/2005/8/layout/vProcess5"/>
    <dgm:cxn modelId="{8ABB2970-A993-479D-AC90-2461B637F745}" type="presParOf" srcId="{A060DBB4-3611-4F90-A46C-880EE6E13F0E}" destId="{695EAECE-B1E9-4EAC-8487-9BB35EBF9D4C}" srcOrd="4" destOrd="0" presId="urn:microsoft.com/office/officeart/2005/8/layout/vProcess5"/>
    <dgm:cxn modelId="{C6CCCEF2-A911-47AF-AD76-972DD06937C3}" type="presParOf" srcId="{A060DBB4-3611-4F90-A46C-880EE6E13F0E}" destId="{2DB959A8-C5F4-420D-B0A4-A4DFEE606345}" srcOrd="5" destOrd="0" presId="urn:microsoft.com/office/officeart/2005/8/layout/vProcess5"/>
    <dgm:cxn modelId="{FA322512-458A-4C6E-9604-C044B8EB6562}" type="presParOf" srcId="{A060DBB4-3611-4F90-A46C-880EE6E13F0E}" destId="{6B85DF7C-AECC-495E-8306-0080B8CC86F3}" srcOrd="6" destOrd="0" presId="urn:microsoft.com/office/officeart/2005/8/layout/vProcess5"/>
    <dgm:cxn modelId="{EF09DAF7-DA96-4853-91A0-6D87D1807B1C}" type="presParOf" srcId="{A060DBB4-3611-4F90-A46C-880EE6E13F0E}" destId="{5A3A7910-719D-4CED-B81B-710B1AA5E496}" srcOrd="7" destOrd="0" presId="urn:microsoft.com/office/officeart/2005/8/layout/vProcess5"/>
    <dgm:cxn modelId="{CCA86A50-D087-43B7-B9B7-27F6716B86E5}" type="presParOf" srcId="{A060DBB4-3611-4F90-A46C-880EE6E13F0E}" destId="{B0A58EDE-CD7E-45B3-B72E-CE67C9D63581}" srcOrd="8" destOrd="0" presId="urn:microsoft.com/office/officeart/2005/8/layout/vProcess5"/>
    <dgm:cxn modelId="{AA92EC0D-0BB0-4DA1-970C-CB6B72DD460C}" type="presParOf" srcId="{A060DBB4-3611-4F90-A46C-880EE6E13F0E}" destId="{9D2021B1-138E-4FAE-9843-41A2F4CC2DED}" srcOrd="9" destOrd="0" presId="urn:microsoft.com/office/officeart/2005/8/layout/vProcess5"/>
    <dgm:cxn modelId="{555463A0-FE99-4575-9887-B88D2009C1DB}" type="presParOf" srcId="{A060DBB4-3611-4F90-A46C-880EE6E13F0E}" destId="{E631BA0A-DBF0-434B-8589-09DAB1A8F79F}" srcOrd="10" destOrd="0" presId="urn:microsoft.com/office/officeart/2005/8/layout/vProcess5"/>
    <dgm:cxn modelId="{3B0DAF51-B51B-4F6A-847E-5A63BC5A3820}" type="presParOf" srcId="{A060DBB4-3611-4F90-A46C-880EE6E13F0E}" destId="{ED1885E6-7440-4656-AD2A-676129C44013}" srcOrd="11" destOrd="0" presId="urn:microsoft.com/office/officeart/2005/8/layout/vProcess5"/>
    <dgm:cxn modelId="{55C90AC2-816D-47C3-900B-A4562E6E1584}" type="presParOf" srcId="{A060DBB4-3611-4F90-A46C-880EE6E13F0E}" destId="{007A50F9-CB69-4F14-BD30-D46CB16295BB}" srcOrd="12" destOrd="0" presId="urn:microsoft.com/office/officeart/2005/8/layout/vProcess5"/>
    <dgm:cxn modelId="{9E03F775-0E2A-4084-9CBD-5ECB1EDDCE20}" type="presParOf" srcId="{A060DBB4-3611-4F90-A46C-880EE6E13F0E}" destId="{15FB30A1-6AFB-4822-B15E-D7EA011D58C9}" srcOrd="13" destOrd="0" presId="urn:microsoft.com/office/officeart/2005/8/layout/vProcess5"/>
    <dgm:cxn modelId="{EC15FF36-D77B-4ABE-8B5D-D67024BB25D6}" type="presParOf" srcId="{A060DBB4-3611-4F90-A46C-880EE6E13F0E}" destId="{C4FDD47C-1233-4115-A95F-35634890477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4D15A5-2C21-4788-A079-6CA6B8BD9F3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3AA53F9-A6EB-4B2D-8F5C-00F8FAA4C866}">
      <dgm:prSet phldrT="[Text]"/>
      <dgm:spPr/>
      <dgm:t>
        <a:bodyPr/>
        <a:lstStyle/>
        <a:p>
          <a:pPr rtl="1"/>
          <a:r>
            <a:rPr lang="fa-IR" dirty="0" smtClean="0"/>
            <a:t>ملک</a:t>
          </a:r>
          <a:endParaRPr lang="fa-IR" dirty="0"/>
        </a:p>
      </dgm:t>
    </dgm:pt>
    <dgm:pt modelId="{0983912D-19E8-4835-A84D-7B6F9B8E6DEE}" type="parTrans" cxnId="{246751C4-7D69-4BF8-9CB9-FE9753A3C97F}">
      <dgm:prSet/>
      <dgm:spPr/>
      <dgm:t>
        <a:bodyPr/>
        <a:lstStyle/>
        <a:p>
          <a:pPr rtl="1"/>
          <a:endParaRPr lang="fa-IR"/>
        </a:p>
      </dgm:t>
    </dgm:pt>
    <dgm:pt modelId="{27C09A24-2765-413A-A9B7-613F38F9DE44}" type="sibTrans" cxnId="{246751C4-7D69-4BF8-9CB9-FE9753A3C97F}">
      <dgm:prSet/>
      <dgm:spPr/>
      <dgm:t>
        <a:bodyPr/>
        <a:lstStyle/>
        <a:p>
          <a:pPr rtl="1"/>
          <a:endParaRPr lang="fa-IR"/>
        </a:p>
      </dgm:t>
    </dgm:pt>
    <dgm:pt modelId="{FE75A9B2-0659-431A-80D9-E1884CAB9DB4}">
      <dgm:prSet phldrT="[Text]"/>
      <dgm:spPr/>
      <dgm:t>
        <a:bodyPr/>
        <a:lstStyle/>
        <a:p>
          <a:pPr rtl="1"/>
          <a:r>
            <a:rPr lang="fa-IR" dirty="0" smtClean="0"/>
            <a:t>نبی</a:t>
          </a:r>
          <a:endParaRPr lang="fa-IR" dirty="0"/>
        </a:p>
      </dgm:t>
    </dgm:pt>
    <dgm:pt modelId="{319262F8-F623-4592-AD9B-13112C39AA1D}" type="parTrans" cxnId="{07E64AF4-49B1-4E38-A7AC-6425998821DC}">
      <dgm:prSet/>
      <dgm:spPr/>
      <dgm:t>
        <a:bodyPr/>
        <a:lstStyle/>
        <a:p>
          <a:pPr rtl="1"/>
          <a:endParaRPr lang="fa-IR"/>
        </a:p>
      </dgm:t>
    </dgm:pt>
    <dgm:pt modelId="{F13B4F31-ACCF-4C14-BB24-3952EFBA5F8B}" type="sibTrans" cxnId="{07E64AF4-49B1-4E38-A7AC-6425998821DC}">
      <dgm:prSet/>
      <dgm:spPr/>
      <dgm:t>
        <a:bodyPr/>
        <a:lstStyle/>
        <a:p>
          <a:pPr rtl="1"/>
          <a:endParaRPr lang="fa-IR"/>
        </a:p>
      </dgm:t>
    </dgm:pt>
    <dgm:pt modelId="{6A2E9DCD-B18D-482D-8EDE-775AF18A2545}">
      <dgm:prSet phldrT="[Text]"/>
      <dgm:spPr/>
      <dgm:t>
        <a:bodyPr/>
        <a:lstStyle/>
        <a:p>
          <a:pPr rtl="1"/>
          <a:r>
            <a:rPr lang="fa-IR" dirty="0" smtClean="0"/>
            <a:t>امام</a:t>
          </a:r>
          <a:endParaRPr lang="fa-IR" dirty="0"/>
        </a:p>
      </dgm:t>
    </dgm:pt>
    <dgm:pt modelId="{4AA3BD9F-AEB4-4A0A-8F23-C3347258F20D}" type="parTrans" cxnId="{7E7371BF-596A-4F97-8C36-C99A010FEFD0}">
      <dgm:prSet/>
      <dgm:spPr/>
      <dgm:t>
        <a:bodyPr/>
        <a:lstStyle/>
        <a:p>
          <a:pPr rtl="1"/>
          <a:endParaRPr lang="fa-IR"/>
        </a:p>
      </dgm:t>
    </dgm:pt>
    <dgm:pt modelId="{F97825D9-7C64-41D5-8C1B-4B73A8FE1D06}" type="sibTrans" cxnId="{7E7371BF-596A-4F97-8C36-C99A010FEFD0}">
      <dgm:prSet/>
      <dgm:spPr/>
      <dgm:t>
        <a:bodyPr/>
        <a:lstStyle/>
        <a:p>
          <a:pPr rtl="1"/>
          <a:endParaRPr lang="fa-IR"/>
        </a:p>
      </dgm:t>
    </dgm:pt>
    <dgm:pt modelId="{13D36D76-1732-4249-A896-D4102DC6BEC1}">
      <dgm:prSet/>
      <dgm:spPr/>
      <dgm:t>
        <a:bodyPr/>
        <a:lstStyle/>
        <a:p>
          <a:pPr rtl="1"/>
          <a:r>
            <a:rPr lang="fa-IR" dirty="0" smtClean="0"/>
            <a:t>مؤمن</a:t>
          </a:r>
          <a:endParaRPr lang="fa-IR" dirty="0"/>
        </a:p>
      </dgm:t>
    </dgm:pt>
    <dgm:pt modelId="{EBB8B0DF-A674-4997-9CA2-4B4A843B8FE1}" type="parTrans" cxnId="{94BD9FB5-55C1-4781-877D-4B87D1C9EC7C}">
      <dgm:prSet/>
      <dgm:spPr/>
      <dgm:t>
        <a:bodyPr/>
        <a:lstStyle/>
        <a:p>
          <a:pPr rtl="1"/>
          <a:endParaRPr lang="fa-IR"/>
        </a:p>
      </dgm:t>
    </dgm:pt>
    <dgm:pt modelId="{6144C580-4B98-41D7-BF37-51F4F7A688E4}" type="sibTrans" cxnId="{94BD9FB5-55C1-4781-877D-4B87D1C9EC7C}">
      <dgm:prSet/>
      <dgm:spPr/>
      <dgm:t>
        <a:bodyPr/>
        <a:lstStyle/>
        <a:p>
          <a:pPr rtl="1"/>
          <a:endParaRPr lang="fa-IR"/>
        </a:p>
      </dgm:t>
    </dgm:pt>
    <dgm:pt modelId="{94A3D527-4176-42E9-A95D-2676542CDCA5}" type="pres">
      <dgm:prSet presAssocID="{574D15A5-2C21-4788-A079-6CA6B8BD9F37}" presName="CompostProcess" presStyleCnt="0">
        <dgm:presLayoutVars>
          <dgm:dir val="rev"/>
          <dgm:resizeHandles val="exact"/>
        </dgm:presLayoutVars>
      </dgm:prSet>
      <dgm:spPr/>
    </dgm:pt>
    <dgm:pt modelId="{6E0E5292-1015-4D32-BC46-3583FDD64F45}" type="pres">
      <dgm:prSet presAssocID="{574D15A5-2C21-4788-A079-6CA6B8BD9F37}" presName="arrow" presStyleLbl="bgShp" presStyleIdx="0" presStyleCnt="1" custLinFactNeighborX="382" custLinFactNeighborY="100000"/>
      <dgm:spPr/>
    </dgm:pt>
    <dgm:pt modelId="{4DB52B58-FE98-4279-B27E-C06F847ED6E3}" type="pres">
      <dgm:prSet presAssocID="{574D15A5-2C21-4788-A079-6CA6B8BD9F37}" presName="linearProcess" presStyleCnt="0"/>
      <dgm:spPr/>
    </dgm:pt>
    <dgm:pt modelId="{06953AEB-6D27-4C8B-AE6B-77FA9D367A9C}" type="pres">
      <dgm:prSet presAssocID="{03AA53F9-A6EB-4B2D-8F5C-00F8FAA4C86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3B7346-93F5-44C3-9AAA-E17473D162C9}" type="pres">
      <dgm:prSet presAssocID="{27C09A24-2765-413A-A9B7-613F38F9DE44}" presName="sibTrans" presStyleCnt="0"/>
      <dgm:spPr/>
    </dgm:pt>
    <dgm:pt modelId="{A6D5A8E9-FC20-4DFA-A8D9-B43AE39A0773}" type="pres">
      <dgm:prSet presAssocID="{FE75A9B2-0659-431A-80D9-E1884CAB9DB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88454C-6959-4884-B4E8-B5F3B39028D2}" type="pres">
      <dgm:prSet presAssocID="{F13B4F31-ACCF-4C14-BB24-3952EFBA5F8B}" presName="sibTrans" presStyleCnt="0"/>
      <dgm:spPr/>
    </dgm:pt>
    <dgm:pt modelId="{C7BBB305-E9EE-44CC-9BCA-E0350395BF4E}" type="pres">
      <dgm:prSet presAssocID="{6A2E9DCD-B18D-482D-8EDE-775AF18A254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70F3D59-1931-457F-A339-E8EDB3F04207}" type="pres">
      <dgm:prSet presAssocID="{F97825D9-7C64-41D5-8C1B-4B73A8FE1D06}" presName="sibTrans" presStyleCnt="0"/>
      <dgm:spPr/>
    </dgm:pt>
    <dgm:pt modelId="{6BDB4A0C-3BC5-429D-BD0D-E9536132F0CC}" type="pres">
      <dgm:prSet presAssocID="{13D36D76-1732-4249-A896-D4102DC6BEC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F5B62D-1265-4CF8-80E3-821FA6ED698B}" type="presOf" srcId="{574D15A5-2C21-4788-A079-6CA6B8BD9F37}" destId="{94A3D527-4176-42E9-A95D-2676542CDCA5}" srcOrd="0" destOrd="0" presId="urn:microsoft.com/office/officeart/2005/8/layout/hProcess9"/>
    <dgm:cxn modelId="{800E7532-37FC-4878-BE1A-0A3AD17DFC14}" type="presOf" srcId="{13D36D76-1732-4249-A896-D4102DC6BEC1}" destId="{6BDB4A0C-3BC5-429D-BD0D-E9536132F0CC}" srcOrd="0" destOrd="0" presId="urn:microsoft.com/office/officeart/2005/8/layout/hProcess9"/>
    <dgm:cxn modelId="{07E64AF4-49B1-4E38-A7AC-6425998821DC}" srcId="{574D15A5-2C21-4788-A079-6CA6B8BD9F37}" destId="{FE75A9B2-0659-431A-80D9-E1884CAB9DB4}" srcOrd="1" destOrd="0" parTransId="{319262F8-F623-4592-AD9B-13112C39AA1D}" sibTransId="{F13B4F31-ACCF-4C14-BB24-3952EFBA5F8B}"/>
    <dgm:cxn modelId="{7E7371BF-596A-4F97-8C36-C99A010FEFD0}" srcId="{574D15A5-2C21-4788-A079-6CA6B8BD9F37}" destId="{6A2E9DCD-B18D-482D-8EDE-775AF18A2545}" srcOrd="2" destOrd="0" parTransId="{4AA3BD9F-AEB4-4A0A-8F23-C3347258F20D}" sibTransId="{F97825D9-7C64-41D5-8C1B-4B73A8FE1D06}"/>
    <dgm:cxn modelId="{76CD4D7E-2FF1-41E8-BF9E-E00F4C09DE57}" type="presOf" srcId="{6A2E9DCD-B18D-482D-8EDE-775AF18A2545}" destId="{C7BBB305-E9EE-44CC-9BCA-E0350395BF4E}" srcOrd="0" destOrd="0" presId="urn:microsoft.com/office/officeart/2005/8/layout/hProcess9"/>
    <dgm:cxn modelId="{2E8F7CEC-7945-4987-9A72-BADCB73032D1}" type="presOf" srcId="{03AA53F9-A6EB-4B2D-8F5C-00F8FAA4C866}" destId="{06953AEB-6D27-4C8B-AE6B-77FA9D367A9C}" srcOrd="0" destOrd="0" presId="urn:microsoft.com/office/officeart/2005/8/layout/hProcess9"/>
    <dgm:cxn modelId="{246751C4-7D69-4BF8-9CB9-FE9753A3C97F}" srcId="{574D15A5-2C21-4788-A079-6CA6B8BD9F37}" destId="{03AA53F9-A6EB-4B2D-8F5C-00F8FAA4C866}" srcOrd="0" destOrd="0" parTransId="{0983912D-19E8-4835-A84D-7B6F9B8E6DEE}" sibTransId="{27C09A24-2765-413A-A9B7-613F38F9DE44}"/>
    <dgm:cxn modelId="{040AA8EB-ABD9-4223-B811-82165A841E42}" type="presOf" srcId="{FE75A9B2-0659-431A-80D9-E1884CAB9DB4}" destId="{A6D5A8E9-FC20-4DFA-A8D9-B43AE39A0773}" srcOrd="0" destOrd="0" presId="urn:microsoft.com/office/officeart/2005/8/layout/hProcess9"/>
    <dgm:cxn modelId="{94BD9FB5-55C1-4781-877D-4B87D1C9EC7C}" srcId="{574D15A5-2C21-4788-A079-6CA6B8BD9F37}" destId="{13D36D76-1732-4249-A896-D4102DC6BEC1}" srcOrd="3" destOrd="0" parTransId="{EBB8B0DF-A674-4997-9CA2-4B4A843B8FE1}" sibTransId="{6144C580-4B98-41D7-BF37-51F4F7A688E4}"/>
    <dgm:cxn modelId="{AB1E9B34-A9BD-4CFB-BB51-CB17F279145B}" type="presParOf" srcId="{94A3D527-4176-42E9-A95D-2676542CDCA5}" destId="{6E0E5292-1015-4D32-BC46-3583FDD64F45}" srcOrd="0" destOrd="0" presId="urn:microsoft.com/office/officeart/2005/8/layout/hProcess9"/>
    <dgm:cxn modelId="{CFA77D34-6FA2-44C6-B4D0-3F084596ECB6}" type="presParOf" srcId="{94A3D527-4176-42E9-A95D-2676542CDCA5}" destId="{4DB52B58-FE98-4279-B27E-C06F847ED6E3}" srcOrd="1" destOrd="0" presId="urn:microsoft.com/office/officeart/2005/8/layout/hProcess9"/>
    <dgm:cxn modelId="{E6751E9C-1E9E-43B9-BEAF-F00A268906DE}" type="presParOf" srcId="{4DB52B58-FE98-4279-B27E-C06F847ED6E3}" destId="{06953AEB-6D27-4C8B-AE6B-77FA9D367A9C}" srcOrd="0" destOrd="0" presId="urn:microsoft.com/office/officeart/2005/8/layout/hProcess9"/>
    <dgm:cxn modelId="{5A8E59F1-1ECE-425E-9DCA-2C6DA9F2B767}" type="presParOf" srcId="{4DB52B58-FE98-4279-B27E-C06F847ED6E3}" destId="{E73B7346-93F5-44C3-9AAA-E17473D162C9}" srcOrd="1" destOrd="0" presId="urn:microsoft.com/office/officeart/2005/8/layout/hProcess9"/>
    <dgm:cxn modelId="{F9E108BA-C64F-4927-A57C-D4F895E930FB}" type="presParOf" srcId="{4DB52B58-FE98-4279-B27E-C06F847ED6E3}" destId="{A6D5A8E9-FC20-4DFA-A8D9-B43AE39A0773}" srcOrd="2" destOrd="0" presId="urn:microsoft.com/office/officeart/2005/8/layout/hProcess9"/>
    <dgm:cxn modelId="{1BE222AB-1F55-4037-BCB1-11FA6B7E63D6}" type="presParOf" srcId="{4DB52B58-FE98-4279-B27E-C06F847ED6E3}" destId="{8988454C-6959-4884-B4E8-B5F3B39028D2}" srcOrd="3" destOrd="0" presId="urn:microsoft.com/office/officeart/2005/8/layout/hProcess9"/>
    <dgm:cxn modelId="{B2589F33-F39D-46B5-9A22-53F395CDDC98}" type="presParOf" srcId="{4DB52B58-FE98-4279-B27E-C06F847ED6E3}" destId="{C7BBB305-E9EE-44CC-9BCA-E0350395BF4E}" srcOrd="4" destOrd="0" presId="urn:microsoft.com/office/officeart/2005/8/layout/hProcess9"/>
    <dgm:cxn modelId="{E80B423D-D6A2-4D67-B776-5BA8CCEBEFCA}" type="presParOf" srcId="{4DB52B58-FE98-4279-B27E-C06F847ED6E3}" destId="{370F3D59-1931-457F-A339-E8EDB3F04207}" srcOrd="5" destOrd="0" presId="urn:microsoft.com/office/officeart/2005/8/layout/hProcess9"/>
    <dgm:cxn modelId="{A9FDD73F-AA52-418E-A444-C9653396A74C}" type="presParOf" srcId="{4DB52B58-FE98-4279-B27E-C06F847ED6E3}" destId="{6BDB4A0C-3BC5-429D-BD0D-E9536132F0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6967A4-A399-4F9A-BA25-9D9CD18489B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19022CD2-2E83-4D1D-9FB7-D8AB6BC59FDE}">
      <dgm:prSet phldrT="[Text]"/>
      <dgm:spPr/>
      <dgm:t>
        <a:bodyPr/>
        <a:lstStyle/>
        <a:p>
          <a:pPr rtl="1"/>
          <a:r>
            <a:rPr lang="fa-IR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اخلاص</a:t>
          </a:r>
          <a:endParaRPr lang="fa-IR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CE60CA-9E1F-47F3-9C00-0A4340CDBDCA}" type="parTrans" cxnId="{DA0BC64C-098D-4C54-AD21-6F17D6167606}">
      <dgm:prSet/>
      <dgm:spPr/>
      <dgm:t>
        <a:bodyPr/>
        <a:lstStyle/>
        <a:p>
          <a:pPr rtl="1"/>
          <a:endParaRPr lang="fa-IR"/>
        </a:p>
      </dgm:t>
    </dgm:pt>
    <dgm:pt modelId="{09C8BBBA-0ECF-4BD7-998F-951E4FAEA6E5}" type="sibTrans" cxnId="{DA0BC64C-098D-4C54-AD21-6F17D6167606}">
      <dgm:prSet/>
      <dgm:spPr/>
      <dgm:t>
        <a:bodyPr/>
        <a:lstStyle/>
        <a:p>
          <a:pPr rtl="1"/>
          <a:endParaRPr lang="fa-IR"/>
        </a:p>
      </dgm:t>
    </dgm:pt>
    <dgm:pt modelId="{F64FF675-1A94-4E70-A63F-49B38361635F}">
      <dgm:prSet phldrT="[Text]" custT="1"/>
      <dgm:spPr/>
      <dgm:t>
        <a:bodyPr/>
        <a:lstStyle/>
        <a:p>
          <a:pPr algn="ctr" rtl="1"/>
          <a:r>
            <a:rPr lang="ar-SA" sz="36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 ما أَسْئَلُكُمْ عَلَيْهِ مِنْ أَجْرٍ إِنْ أَجْرِيَ إِلاَّ عَلى‏ رَبِّ الْعالَمينَ</a:t>
          </a:r>
          <a:r>
            <a:rPr lang="fa-IR" sz="36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الشعراء/109</a:t>
          </a:r>
          <a:endParaRPr lang="fa-IR" sz="36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77B6E8FB-5A15-4E9D-BAC6-2C37441BEF65}" type="parTrans" cxnId="{604D75BB-A51E-4A0E-8B8E-06BAAC7E7F7E}">
      <dgm:prSet/>
      <dgm:spPr/>
      <dgm:t>
        <a:bodyPr/>
        <a:lstStyle/>
        <a:p>
          <a:pPr rtl="1"/>
          <a:endParaRPr lang="fa-IR"/>
        </a:p>
      </dgm:t>
    </dgm:pt>
    <dgm:pt modelId="{F95AD4BE-422B-417A-8F9D-0EE97F412F69}" type="sibTrans" cxnId="{604D75BB-A51E-4A0E-8B8E-06BAAC7E7F7E}">
      <dgm:prSet/>
      <dgm:spPr/>
      <dgm:t>
        <a:bodyPr/>
        <a:lstStyle/>
        <a:p>
          <a:pPr rtl="1"/>
          <a:endParaRPr lang="fa-IR"/>
        </a:p>
      </dgm:t>
    </dgm:pt>
    <dgm:pt modelId="{6F7C8C28-A777-40A7-B1FB-CBA6FE2426B3}">
      <dgm:prSet/>
      <dgm:spPr/>
      <dgm:t>
        <a:bodyPr/>
        <a:lstStyle/>
        <a:p>
          <a:pPr rtl="1"/>
          <a:r>
            <a:rPr lang="fa-IR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هدایت یاقته</a:t>
          </a:r>
          <a:endParaRPr lang="fa-IR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61D49B4-D0AB-430C-B0AC-93CA4DFA2637}" type="parTrans" cxnId="{038CA3E0-B09F-4295-A160-6C49BD6DC3BB}">
      <dgm:prSet/>
      <dgm:spPr/>
      <dgm:t>
        <a:bodyPr/>
        <a:lstStyle/>
        <a:p>
          <a:pPr rtl="1"/>
          <a:endParaRPr lang="fa-IR"/>
        </a:p>
      </dgm:t>
    </dgm:pt>
    <dgm:pt modelId="{15B8EDB6-70DD-4E7F-B23B-873910229BD3}" type="sibTrans" cxnId="{038CA3E0-B09F-4295-A160-6C49BD6DC3BB}">
      <dgm:prSet/>
      <dgm:spPr/>
      <dgm:t>
        <a:bodyPr/>
        <a:lstStyle/>
        <a:p>
          <a:pPr rtl="1"/>
          <a:endParaRPr lang="fa-IR"/>
        </a:p>
      </dgm:t>
    </dgm:pt>
    <dgm:pt modelId="{5E2BE2B1-4A65-4495-9D0E-2A96AA653698}">
      <dgm:prSet phldrT="[Text]" custT="1"/>
      <dgm:spPr/>
      <dgm:t>
        <a:bodyPr/>
        <a:lstStyle/>
        <a:p>
          <a:pPr algn="ctr" rtl="1"/>
          <a:r>
            <a:rPr lang="fa-IR" sz="3600" b="1" dirty="0" smtClean="0">
              <a:cs typeface="B Badr" pitchFamily="2" charset="-78"/>
            </a:rPr>
            <a:t>وَ جَاءَ مِنْ أَقْصَا الْمَدِينَةِ رَجُلٌ ... اتَّبِعُواْ مَن لَّا يَسَْلُكمُ‏ْ أَجْرًا وَ هُم مُّهْتَدُونَ(یونس/21)</a:t>
          </a:r>
          <a:endParaRPr lang="fa-IR" sz="36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587EC6DF-2B73-4297-9CBE-FB1DFF63C5DD}" type="parTrans" cxnId="{A927E1C0-D5E8-4386-B861-898ED07FFC96}">
      <dgm:prSet/>
      <dgm:spPr/>
      <dgm:t>
        <a:bodyPr/>
        <a:lstStyle/>
        <a:p>
          <a:pPr rtl="1"/>
          <a:endParaRPr lang="fa-IR"/>
        </a:p>
      </dgm:t>
    </dgm:pt>
    <dgm:pt modelId="{D21501AF-3B67-4435-8AE5-8B6E868AD562}" type="sibTrans" cxnId="{A927E1C0-D5E8-4386-B861-898ED07FFC96}">
      <dgm:prSet/>
      <dgm:spPr/>
      <dgm:t>
        <a:bodyPr/>
        <a:lstStyle/>
        <a:p>
          <a:pPr rtl="1"/>
          <a:endParaRPr lang="fa-IR"/>
        </a:p>
      </dgm:t>
    </dgm:pt>
    <dgm:pt modelId="{F7BB204B-FD73-4966-82ED-64542E3A88F0}">
      <dgm:prSet custT="1"/>
      <dgm:spPr/>
      <dgm:t>
        <a:bodyPr/>
        <a:lstStyle/>
        <a:p>
          <a:pPr marL="228600" indent="0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3600" b="1" dirty="0" smtClean="0">
              <a:cs typeface="B Badr" pitchFamily="2" charset="-78"/>
            </a:rPr>
            <a:t>وَ جَاءَ مِنْ أَقْصَا الْمَدِينَةِ رَجُلٌ ... اتَّبِعُواْ مَن لَّا يَسَْلُكمُ‏ْ أَجْرًا وَ هُم مُّهْتَدُونَ(یونس/21)</a:t>
          </a:r>
          <a:endParaRPr lang="fa-IR" sz="4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5081099E-E88F-4092-9495-82CAE0EC0A45}" type="parTrans" cxnId="{ECD944CF-5A7B-42F3-AD61-9A6E6A4C98F2}">
      <dgm:prSet/>
      <dgm:spPr/>
      <dgm:t>
        <a:bodyPr/>
        <a:lstStyle/>
        <a:p>
          <a:pPr rtl="1"/>
          <a:endParaRPr lang="fa-IR"/>
        </a:p>
      </dgm:t>
    </dgm:pt>
    <dgm:pt modelId="{A45A6167-CD84-4FD3-93BE-106F98DF80DC}" type="sibTrans" cxnId="{ECD944CF-5A7B-42F3-AD61-9A6E6A4C98F2}">
      <dgm:prSet/>
      <dgm:spPr/>
      <dgm:t>
        <a:bodyPr/>
        <a:lstStyle/>
        <a:p>
          <a:pPr rtl="1"/>
          <a:endParaRPr lang="fa-IR"/>
        </a:p>
      </dgm:t>
    </dgm:pt>
    <dgm:pt modelId="{B9F0626D-5AB4-4FF6-81DD-AF7E9AD9691F}" type="pres">
      <dgm:prSet presAssocID="{796967A4-A399-4F9A-BA25-9D9CD18489B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F8C3E15-3983-4D4B-B1D2-E0860249C3A8}" type="pres">
      <dgm:prSet presAssocID="{19022CD2-2E83-4D1D-9FB7-D8AB6BC59FDE}" presName="linNode" presStyleCnt="0"/>
      <dgm:spPr/>
    </dgm:pt>
    <dgm:pt modelId="{28AD507D-FBED-4999-A5A9-F6F73D37C773}" type="pres">
      <dgm:prSet presAssocID="{19022CD2-2E83-4D1D-9FB7-D8AB6BC59FDE}" presName="parentText" presStyleLbl="node1" presStyleIdx="0" presStyleCnt="2" custScaleX="74065" custScaleY="11850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45E2B7-37DC-4B7A-9587-EE988BCE623E}" type="pres">
      <dgm:prSet presAssocID="{19022CD2-2E83-4D1D-9FB7-D8AB6BC59FDE}" presName="descendantText" presStyleLbl="alignAccFollowNode1" presStyleIdx="0" presStyleCnt="2" custScaleX="114588" custScaleY="1523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7B3FC0-FE76-4687-888A-D7A579DDF5CE}" type="pres">
      <dgm:prSet presAssocID="{09C8BBBA-0ECF-4BD7-998F-951E4FAEA6E5}" presName="sp" presStyleCnt="0"/>
      <dgm:spPr/>
    </dgm:pt>
    <dgm:pt modelId="{16341DF2-3A20-438A-BCD2-B348D1E56B35}" type="pres">
      <dgm:prSet presAssocID="{6F7C8C28-A777-40A7-B1FB-CBA6FE2426B3}" presName="linNode" presStyleCnt="0"/>
      <dgm:spPr/>
    </dgm:pt>
    <dgm:pt modelId="{0089DBFC-B99E-4238-BAF7-ADD14FF1C123}" type="pres">
      <dgm:prSet presAssocID="{6F7C8C28-A777-40A7-B1FB-CBA6FE2426B3}" presName="parentText" presStyleLbl="node1" presStyleIdx="1" presStyleCnt="2" custScaleX="74065" custScaleY="7349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BD009B-511E-4A76-9B1C-CB14DD7727E7}" type="pres">
      <dgm:prSet presAssocID="{6F7C8C28-A777-40A7-B1FB-CBA6FE2426B3}" presName="descendantText" presStyleLbl="alignAccFollowNode1" presStyleIdx="1" presStyleCnt="2" custScaleX="114588" custScaleY="87698" custLinFactNeighborX="-1692" custLinFactNeighborY="139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A0BC64C-098D-4C54-AD21-6F17D6167606}" srcId="{796967A4-A399-4F9A-BA25-9D9CD18489B1}" destId="{19022CD2-2E83-4D1D-9FB7-D8AB6BC59FDE}" srcOrd="0" destOrd="0" parTransId="{3FCE60CA-9E1F-47F3-9C00-0A4340CDBDCA}" sibTransId="{09C8BBBA-0ECF-4BD7-998F-951E4FAEA6E5}"/>
    <dgm:cxn modelId="{C8A0D665-E10A-4977-9932-5F8D3A3327D5}" type="presOf" srcId="{F7BB204B-FD73-4966-82ED-64542E3A88F0}" destId="{65BD009B-511E-4A76-9B1C-CB14DD7727E7}" srcOrd="0" destOrd="0" presId="urn:microsoft.com/office/officeart/2005/8/layout/vList5"/>
    <dgm:cxn modelId="{038CA3E0-B09F-4295-A160-6C49BD6DC3BB}" srcId="{796967A4-A399-4F9A-BA25-9D9CD18489B1}" destId="{6F7C8C28-A777-40A7-B1FB-CBA6FE2426B3}" srcOrd="1" destOrd="0" parTransId="{E61D49B4-D0AB-430C-B0AC-93CA4DFA2637}" sibTransId="{15B8EDB6-70DD-4E7F-B23B-873910229BD3}"/>
    <dgm:cxn modelId="{A927E1C0-D5E8-4386-B861-898ED07FFC96}" srcId="{19022CD2-2E83-4D1D-9FB7-D8AB6BC59FDE}" destId="{5E2BE2B1-4A65-4495-9D0E-2A96AA653698}" srcOrd="1" destOrd="0" parTransId="{587EC6DF-2B73-4297-9CBE-FB1DFF63C5DD}" sibTransId="{D21501AF-3B67-4435-8AE5-8B6E868AD562}"/>
    <dgm:cxn modelId="{604D75BB-A51E-4A0E-8B8E-06BAAC7E7F7E}" srcId="{19022CD2-2E83-4D1D-9FB7-D8AB6BC59FDE}" destId="{F64FF675-1A94-4E70-A63F-49B38361635F}" srcOrd="0" destOrd="0" parTransId="{77B6E8FB-5A15-4E9D-BAC6-2C37441BEF65}" sibTransId="{F95AD4BE-422B-417A-8F9D-0EE97F412F69}"/>
    <dgm:cxn modelId="{E32F1839-920E-4904-99E5-6B86E0ED2683}" type="presOf" srcId="{5E2BE2B1-4A65-4495-9D0E-2A96AA653698}" destId="{7F45E2B7-37DC-4B7A-9587-EE988BCE623E}" srcOrd="0" destOrd="1" presId="urn:microsoft.com/office/officeart/2005/8/layout/vList5"/>
    <dgm:cxn modelId="{C4528591-3DBE-49D3-A343-A20C7F7D2418}" type="presOf" srcId="{6F7C8C28-A777-40A7-B1FB-CBA6FE2426B3}" destId="{0089DBFC-B99E-4238-BAF7-ADD14FF1C123}" srcOrd="0" destOrd="0" presId="urn:microsoft.com/office/officeart/2005/8/layout/vList5"/>
    <dgm:cxn modelId="{86885C2C-40F3-4353-B3ED-566A5E76EC14}" type="presOf" srcId="{19022CD2-2E83-4D1D-9FB7-D8AB6BC59FDE}" destId="{28AD507D-FBED-4999-A5A9-F6F73D37C773}" srcOrd="0" destOrd="0" presId="urn:microsoft.com/office/officeart/2005/8/layout/vList5"/>
    <dgm:cxn modelId="{4B04853B-59C6-49A3-84A4-7BC798BFBC43}" type="presOf" srcId="{F64FF675-1A94-4E70-A63F-49B38361635F}" destId="{7F45E2B7-37DC-4B7A-9587-EE988BCE623E}" srcOrd="0" destOrd="0" presId="urn:microsoft.com/office/officeart/2005/8/layout/vList5"/>
    <dgm:cxn modelId="{ECD944CF-5A7B-42F3-AD61-9A6E6A4C98F2}" srcId="{6F7C8C28-A777-40A7-B1FB-CBA6FE2426B3}" destId="{F7BB204B-FD73-4966-82ED-64542E3A88F0}" srcOrd="0" destOrd="0" parTransId="{5081099E-E88F-4092-9495-82CAE0EC0A45}" sibTransId="{A45A6167-CD84-4FD3-93BE-106F98DF80DC}"/>
    <dgm:cxn modelId="{C5ADC2C4-B15F-4B33-ABE1-3B4E07B9EE4C}" type="presOf" srcId="{796967A4-A399-4F9A-BA25-9D9CD18489B1}" destId="{B9F0626D-5AB4-4FF6-81DD-AF7E9AD9691F}" srcOrd="0" destOrd="0" presId="urn:microsoft.com/office/officeart/2005/8/layout/vList5"/>
    <dgm:cxn modelId="{741B7601-6741-48F2-8B90-3CEE3BC92380}" type="presParOf" srcId="{B9F0626D-5AB4-4FF6-81DD-AF7E9AD9691F}" destId="{EF8C3E15-3983-4D4B-B1D2-E0860249C3A8}" srcOrd="0" destOrd="0" presId="urn:microsoft.com/office/officeart/2005/8/layout/vList5"/>
    <dgm:cxn modelId="{9E198276-A9B1-46F8-A586-A2C917FFAF89}" type="presParOf" srcId="{EF8C3E15-3983-4D4B-B1D2-E0860249C3A8}" destId="{28AD507D-FBED-4999-A5A9-F6F73D37C773}" srcOrd="0" destOrd="0" presId="urn:microsoft.com/office/officeart/2005/8/layout/vList5"/>
    <dgm:cxn modelId="{F3FA32D3-5703-46AE-9A4E-AD24AFD3E727}" type="presParOf" srcId="{EF8C3E15-3983-4D4B-B1D2-E0860249C3A8}" destId="{7F45E2B7-37DC-4B7A-9587-EE988BCE623E}" srcOrd="1" destOrd="0" presId="urn:microsoft.com/office/officeart/2005/8/layout/vList5"/>
    <dgm:cxn modelId="{BC228B22-3122-46B0-8351-B148661CBA5E}" type="presParOf" srcId="{B9F0626D-5AB4-4FF6-81DD-AF7E9AD9691F}" destId="{AE7B3FC0-FE76-4687-888A-D7A579DDF5CE}" srcOrd="1" destOrd="0" presId="urn:microsoft.com/office/officeart/2005/8/layout/vList5"/>
    <dgm:cxn modelId="{BDB7B7E4-5A98-410A-80B6-0EC082BD3DB7}" type="presParOf" srcId="{B9F0626D-5AB4-4FF6-81DD-AF7E9AD9691F}" destId="{16341DF2-3A20-438A-BCD2-B348D1E56B35}" srcOrd="2" destOrd="0" presId="urn:microsoft.com/office/officeart/2005/8/layout/vList5"/>
    <dgm:cxn modelId="{DA4B71AA-07CF-4735-892B-5B53A1FCFB91}" type="presParOf" srcId="{16341DF2-3A20-438A-BCD2-B348D1E56B35}" destId="{0089DBFC-B99E-4238-BAF7-ADD14FF1C123}" srcOrd="0" destOrd="0" presId="urn:microsoft.com/office/officeart/2005/8/layout/vList5"/>
    <dgm:cxn modelId="{0AF63336-6963-4843-967E-D1D8D5E5D2AA}" type="presParOf" srcId="{16341DF2-3A20-438A-BCD2-B348D1E56B35}" destId="{65BD009B-511E-4A76-9B1C-CB14DD7727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6967A4-A399-4F9A-BA25-9D9CD18489B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9AD49424-A380-4C57-8701-A0F9B15E6FFC}">
      <dgm:prSet phldrT="[Text]" custT="1"/>
      <dgm:spPr/>
      <dgm:t>
        <a:bodyPr/>
        <a:lstStyle/>
        <a:p>
          <a:pPr rtl="1"/>
          <a:r>
            <a:rPr lang="fa-IR" sz="36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وَ أَنزَلَ اللَّهُ عَلَيْكَ الْكِتَابَ وَ الحِْكْمَةَ وَ عَلَّمَكَ مَا لَمْ تَكُن تَعْلَمُ  ... (نساء/113)</a:t>
          </a:r>
          <a:endParaRPr lang="fa-IR" sz="28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2D2C3315-BF30-4538-8137-73309C5E4CC2}" type="parTrans" cxnId="{92369097-B832-4860-9249-6DE4B7A476EB}">
      <dgm:prSet/>
      <dgm:spPr/>
      <dgm:t>
        <a:bodyPr/>
        <a:lstStyle/>
        <a:p>
          <a:pPr rtl="1"/>
          <a:endParaRPr lang="fa-IR"/>
        </a:p>
      </dgm:t>
    </dgm:pt>
    <dgm:pt modelId="{D36A18F8-CDA1-4CC6-8329-9A15D5FE393F}" type="sibTrans" cxnId="{92369097-B832-4860-9249-6DE4B7A476EB}">
      <dgm:prSet/>
      <dgm:spPr/>
      <dgm:t>
        <a:bodyPr/>
        <a:lstStyle/>
        <a:p>
          <a:pPr rtl="1"/>
          <a:endParaRPr lang="fa-IR"/>
        </a:p>
      </dgm:t>
    </dgm:pt>
    <dgm:pt modelId="{44B818D7-5377-4225-9793-383B85474B33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صبر </a:t>
          </a:r>
        </a:p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و </a:t>
          </a:r>
        </a:p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استقامت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gm:t>
    </dgm:pt>
    <dgm:pt modelId="{649B4F01-F970-40E6-A3F1-FC9CE52FD112}" type="parTrans" cxnId="{24769A73-0567-46E6-9A7A-64B02639955B}">
      <dgm:prSet/>
      <dgm:spPr/>
      <dgm:t>
        <a:bodyPr/>
        <a:lstStyle/>
        <a:p>
          <a:pPr rtl="1"/>
          <a:endParaRPr lang="fa-IR"/>
        </a:p>
      </dgm:t>
    </dgm:pt>
    <dgm:pt modelId="{2A91D48E-F460-4832-B791-5D0EEB0116F8}" type="sibTrans" cxnId="{24769A73-0567-46E6-9A7A-64B02639955B}">
      <dgm:prSet/>
      <dgm:spPr/>
      <dgm:t>
        <a:bodyPr/>
        <a:lstStyle/>
        <a:p>
          <a:pPr rtl="1"/>
          <a:endParaRPr lang="fa-IR"/>
        </a:p>
      </dgm:t>
    </dgm:pt>
    <dgm:pt modelId="{5FE2E1C3-137A-4725-890A-E798DD1D4995}">
      <dgm:prSet custT="1"/>
      <dgm:spPr/>
      <dgm:t>
        <a:bodyPr/>
        <a:lstStyle/>
        <a:p>
          <a:pPr rtl="1"/>
          <a:r>
            <a: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فَاصْبرِْ عَلىَ‏ مَا يَقُولُونَ ...(ص/39)</a:t>
          </a:r>
          <a:endParaRPr lang="fa-IR" sz="3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61ACC4BA-341A-41E5-B5BE-B5202880E782}" type="parTrans" cxnId="{E86F1CE1-CA59-4431-A13B-BF3C706AF587}">
      <dgm:prSet/>
      <dgm:spPr/>
      <dgm:t>
        <a:bodyPr/>
        <a:lstStyle/>
        <a:p>
          <a:pPr rtl="1"/>
          <a:endParaRPr lang="fa-IR"/>
        </a:p>
      </dgm:t>
    </dgm:pt>
    <dgm:pt modelId="{D6E46A25-BF55-47BA-8DFF-11EFB79F09A1}" type="sibTrans" cxnId="{E86F1CE1-CA59-4431-A13B-BF3C706AF587}">
      <dgm:prSet/>
      <dgm:spPr/>
      <dgm:t>
        <a:bodyPr/>
        <a:lstStyle/>
        <a:p>
          <a:pPr rtl="1"/>
          <a:endParaRPr lang="fa-IR"/>
        </a:p>
      </dgm:t>
    </dgm:pt>
    <dgm:pt modelId="{D2CEF512-FE6E-4027-9738-69F8111B6E68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علم و حکمت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gm:t>
    </dgm:pt>
    <dgm:pt modelId="{C88E14E0-54DF-4798-B640-7A7BFED52112}" type="sibTrans" cxnId="{FB4F0A8C-8CE8-4FDA-9972-8C1D4E9C5221}">
      <dgm:prSet/>
      <dgm:spPr/>
      <dgm:t>
        <a:bodyPr/>
        <a:lstStyle/>
        <a:p>
          <a:pPr rtl="1"/>
          <a:endParaRPr lang="fa-IR"/>
        </a:p>
      </dgm:t>
    </dgm:pt>
    <dgm:pt modelId="{62B340D4-3DCE-4B4C-9AB1-755BD3657DC3}" type="parTrans" cxnId="{FB4F0A8C-8CE8-4FDA-9972-8C1D4E9C5221}">
      <dgm:prSet/>
      <dgm:spPr/>
      <dgm:t>
        <a:bodyPr/>
        <a:lstStyle/>
        <a:p>
          <a:pPr rtl="1"/>
          <a:endParaRPr lang="fa-IR"/>
        </a:p>
      </dgm:t>
    </dgm:pt>
    <dgm:pt modelId="{E6749841-6B3B-422B-8EF6-65E6EC6D2542}">
      <dgm:prSet custT="1"/>
      <dgm:spPr/>
      <dgm:t>
        <a:bodyPr/>
        <a:lstStyle/>
        <a:p>
          <a:pPr rtl="1"/>
          <a:r>
            <a: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 أْمُرْ أَهْلَكَ بِالصَّلاةِ وَ اصْطَبِرْ عَلَيْها ...(طه/32</a:t>
          </a:r>
          <a:endParaRPr lang="fa-IR" sz="3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DBC5BDFB-5ED5-4CFF-8BA3-D26EE2B1FB7C}" type="parTrans" cxnId="{F8CE8529-A208-4616-AEA6-301D151680CD}">
      <dgm:prSet/>
      <dgm:spPr/>
      <dgm:t>
        <a:bodyPr/>
        <a:lstStyle/>
        <a:p>
          <a:pPr rtl="1"/>
          <a:endParaRPr lang="fa-IR"/>
        </a:p>
      </dgm:t>
    </dgm:pt>
    <dgm:pt modelId="{2F81BF57-8E23-4347-928C-A9148A7424E3}" type="sibTrans" cxnId="{F8CE8529-A208-4616-AEA6-301D151680CD}">
      <dgm:prSet/>
      <dgm:spPr/>
      <dgm:t>
        <a:bodyPr/>
        <a:lstStyle/>
        <a:p>
          <a:pPr rtl="1"/>
          <a:endParaRPr lang="fa-IR"/>
        </a:p>
      </dgm:t>
    </dgm:pt>
    <dgm:pt modelId="{4C1C3951-BB73-423F-B09C-96BC4722C92E}">
      <dgm:prSet custT="1"/>
      <dgm:spPr/>
      <dgm:t>
        <a:bodyPr/>
        <a:lstStyle/>
        <a:p>
          <a:pPr rtl="1"/>
          <a:r>
            <a:rPr lang="ar-SA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وَاصْبِرْ وَ ما صَبْرُكَ إِلاَّ بِاللَّهِ </a:t>
          </a:r>
          <a:r>
            <a: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...(النحل/127)</a:t>
          </a:r>
          <a:endParaRPr lang="fa-IR" sz="3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8E2B77C2-A22D-4138-8575-2BFCED61AA37}" type="parTrans" cxnId="{5B1F57A0-7A19-4A8C-9C12-21CC6B66728A}">
      <dgm:prSet/>
      <dgm:spPr/>
      <dgm:t>
        <a:bodyPr/>
        <a:lstStyle/>
        <a:p>
          <a:pPr rtl="1"/>
          <a:endParaRPr lang="fa-IR"/>
        </a:p>
      </dgm:t>
    </dgm:pt>
    <dgm:pt modelId="{4CBAE47B-60F7-4B1F-BC13-114A1AF10BB3}" type="sibTrans" cxnId="{5B1F57A0-7A19-4A8C-9C12-21CC6B66728A}">
      <dgm:prSet/>
      <dgm:spPr/>
      <dgm:t>
        <a:bodyPr/>
        <a:lstStyle/>
        <a:p>
          <a:pPr rtl="1"/>
          <a:endParaRPr lang="fa-IR"/>
        </a:p>
      </dgm:t>
    </dgm:pt>
    <dgm:pt modelId="{2D156DDD-9D70-4E49-AB87-500E30CA900D}">
      <dgm:prSet custT="1"/>
      <dgm:spPr/>
      <dgm:t>
        <a:bodyPr/>
        <a:lstStyle/>
        <a:p>
          <a:pPr rtl="1"/>
          <a:r>
            <a: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... فَلَبِثَ فِيهِمْ أَلْفَ سَنَةٍ إِلَّا خَمْسِينَ عَامًا</a:t>
          </a:r>
        </a:p>
      </dgm:t>
    </dgm:pt>
    <dgm:pt modelId="{99E75434-0385-4FEB-822E-71EED4E11FA2}" type="parTrans" cxnId="{C577F327-D330-45B8-B8E4-A83E6CDE4337}">
      <dgm:prSet/>
      <dgm:spPr/>
      <dgm:t>
        <a:bodyPr/>
        <a:lstStyle/>
        <a:p>
          <a:pPr rtl="1"/>
          <a:endParaRPr lang="fa-IR"/>
        </a:p>
      </dgm:t>
    </dgm:pt>
    <dgm:pt modelId="{AD84D1F7-FCD8-4221-9730-4C42956D435C}" type="sibTrans" cxnId="{C577F327-D330-45B8-B8E4-A83E6CDE4337}">
      <dgm:prSet/>
      <dgm:spPr/>
      <dgm:t>
        <a:bodyPr/>
        <a:lstStyle/>
        <a:p>
          <a:pPr rtl="1"/>
          <a:endParaRPr lang="fa-IR"/>
        </a:p>
      </dgm:t>
    </dgm:pt>
    <dgm:pt modelId="{B9F0626D-5AB4-4FF6-81DD-AF7E9AD9691F}" type="pres">
      <dgm:prSet presAssocID="{796967A4-A399-4F9A-BA25-9D9CD18489B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BEE126D-0BAF-4E88-812D-DA584738D985}" type="pres">
      <dgm:prSet presAssocID="{D2CEF512-FE6E-4027-9738-69F8111B6E68}" presName="linNode" presStyleCnt="0"/>
      <dgm:spPr/>
    </dgm:pt>
    <dgm:pt modelId="{D935F1DB-C001-409B-B2B5-95D194853E38}" type="pres">
      <dgm:prSet presAssocID="{D2CEF512-FE6E-4027-9738-69F8111B6E68}" presName="parentText" presStyleLbl="node1" presStyleIdx="0" presStyleCnt="2" custScaleX="74065" custScaleY="42240" custLinFactNeighborX="804" custLinFactNeighborY="-89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20DD17-1398-478E-B08F-8FE809B7FEF1}" type="pres">
      <dgm:prSet presAssocID="{D2CEF512-FE6E-4027-9738-69F8111B6E68}" presName="descendantText" presStyleLbl="alignAccFollowNode1" presStyleIdx="0" presStyleCnt="2" custScaleX="114588" custScaleY="53310" custLinFactNeighborX="-1352" custLinFactNeighborY="-110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C31A146-4A5E-424C-B219-9ACAC21D4C8D}" type="pres">
      <dgm:prSet presAssocID="{C88E14E0-54DF-4798-B640-7A7BFED52112}" presName="sp" presStyleCnt="0"/>
      <dgm:spPr/>
    </dgm:pt>
    <dgm:pt modelId="{F8628922-8B77-49FA-9ACA-A8853F536326}" type="pres">
      <dgm:prSet presAssocID="{44B818D7-5377-4225-9793-383B85474B33}" presName="linNode" presStyleCnt="0"/>
      <dgm:spPr/>
    </dgm:pt>
    <dgm:pt modelId="{7D3DCE7B-9445-4C6A-8ADD-B85631C6D629}" type="pres">
      <dgm:prSet presAssocID="{44B818D7-5377-4225-9793-383B85474B33}" presName="parentText" presStyleLbl="node1" presStyleIdx="1" presStyleCnt="2" custScaleX="74065" custScaleY="11182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CAB4C4-08E4-4EC3-B003-75D7F5524300}" type="pres">
      <dgm:prSet presAssocID="{44B818D7-5377-4225-9793-383B85474B33}" presName="descendantText" presStyleLbl="alignAccFollowNode1" presStyleIdx="1" presStyleCnt="2" custScaleX="114588" custScaleY="14003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86F1CE1-CA59-4431-A13B-BF3C706AF587}" srcId="{44B818D7-5377-4225-9793-383B85474B33}" destId="{5FE2E1C3-137A-4725-890A-E798DD1D4995}" srcOrd="0" destOrd="0" parTransId="{61ACC4BA-341A-41E5-B5BE-B5202880E782}" sibTransId="{D6E46A25-BF55-47BA-8DFF-11EFB79F09A1}"/>
    <dgm:cxn modelId="{220029C3-82EA-4A0F-8058-DA3D21B3D5BA}" type="presOf" srcId="{9AD49424-A380-4C57-8701-A0F9B15E6FFC}" destId="{1120DD17-1398-478E-B08F-8FE809B7FEF1}" srcOrd="0" destOrd="0" presId="urn:microsoft.com/office/officeart/2005/8/layout/vList5"/>
    <dgm:cxn modelId="{24769A73-0567-46E6-9A7A-64B02639955B}" srcId="{796967A4-A399-4F9A-BA25-9D9CD18489B1}" destId="{44B818D7-5377-4225-9793-383B85474B33}" srcOrd="1" destOrd="0" parTransId="{649B4F01-F970-40E6-A3F1-FC9CE52FD112}" sibTransId="{2A91D48E-F460-4832-B791-5D0EEB0116F8}"/>
    <dgm:cxn modelId="{FB4F0A8C-8CE8-4FDA-9972-8C1D4E9C5221}" srcId="{796967A4-A399-4F9A-BA25-9D9CD18489B1}" destId="{D2CEF512-FE6E-4027-9738-69F8111B6E68}" srcOrd="0" destOrd="0" parTransId="{62B340D4-3DCE-4B4C-9AB1-755BD3657DC3}" sibTransId="{C88E14E0-54DF-4798-B640-7A7BFED52112}"/>
    <dgm:cxn modelId="{D026FA21-AA2A-4649-A918-7F32BF2BA3AA}" type="presOf" srcId="{5FE2E1C3-137A-4725-890A-E798DD1D4995}" destId="{EBCAB4C4-08E4-4EC3-B003-75D7F5524300}" srcOrd="0" destOrd="0" presId="urn:microsoft.com/office/officeart/2005/8/layout/vList5"/>
    <dgm:cxn modelId="{32E7E38A-5E3E-4D19-8DE2-3FB7B30859A7}" type="presOf" srcId="{E6749841-6B3B-422B-8EF6-65E6EC6D2542}" destId="{EBCAB4C4-08E4-4EC3-B003-75D7F5524300}" srcOrd="0" destOrd="1" presId="urn:microsoft.com/office/officeart/2005/8/layout/vList5"/>
    <dgm:cxn modelId="{BF838A94-6817-4C8C-8962-821B0BB16C5C}" type="presOf" srcId="{796967A4-A399-4F9A-BA25-9D9CD18489B1}" destId="{B9F0626D-5AB4-4FF6-81DD-AF7E9AD9691F}" srcOrd="0" destOrd="0" presId="urn:microsoft.com/office/officeart/2005/8/layout/vList5"/>
    <dgm:cxn modelId="{F942D0D5-080E-4DD4-9E0A-2B18B29F16F4}" type="presOf" srcId="{4C1C3951-BB73-423F-B09C-96BC4722C92E}" destId="{EBCAB4C4-08E4-4EC3-B003-75D7F5524300}" srcOrd="0" destOrd="2" presId="urn:microsoft.com/office/officeart/2005/8/layout/vList5"/>
    <dgm:cxn modelId="{C577F327-D330-45B8-B8E4-A83E6CDE4337}" srcId="{44B818D7-5377-4225-9793-383B85474B33}" destId="{2D156DDD-9D70-4E49-AB87-500E30CA900D}" srcOrd="3" destOrd="0" parTransId="{99E75434-0385-4FEB-822E-71EED4E11FA2}" sibTransId="{AD84D1F7-FCD8-4221-9730-4C42956D435C}"/>
    <dgm:cxn modelId="{92369097-B832-4860-9249-6DE4B7A476EB}" srcId="{D2CEF512-FE6E-4027-9738-69F8111B6E68}" destId="{9AD49424-A380-4C57-8701-A0F9B15E6FFC}" srcOrd="0" destOrd="0" parTransId="{2D2C3315-BF30-4538-8137-73309C5E4CC2}" sibTransId="{D36A18F8-CDA1-4CC6-8329-9A15D5FE393F}"/>
    <dgm:cxn modelId="{8339E791-796E-420A-9428-8723C1BA29F6}" type="presOf" srcId="{2D156DDD-9D70-4E49-AB87-500E30CA900D}" destId="{EBCAB4C4-08E4-4EC3-B003-75D7F5524300}" srcOrd="0" destOrd="3" presId="urn:microsoft.com/office/officeart/2005/8/layout/vList5"/>
    <dgm:cxn modelId="{C1785BEE-8045-460C-874A-28FFBC911AE3}" type="presOf" srcId="{D2CEF512-FE6E-4027-9738-69F8111B6E68}" destId="{D935F1DB-C001-409B-B2B5-95D194853E38}" srcOrd="0" destOrd="0" presId="urn:microsoft.com/office/officeart/2005/8/layout/vList5"/>
    <dgm:cxn modelId="{20F5F53C-6317-485C-8046-287F5F23CB0D}" type="presOf" srcId="{44B818D7-5377-4225-9793-383B85474B33}" destId="{7D3DCE7B-9445-4C6A-8ADD-B85631C6D629}" srcOrd="0" destOrd="0" presId="urn:microsoft.com/office/officeart/2005/8/layout/vList5"/>
    <dgm:cxn modelId="{F8CE8529-A208-4616-AEA6-301D151680CD}" srcId="{44B818D7-5377-4225-9793-383B85474B33}" destId="{E6749841-6B3B-422B-8EF6-65E6EC6D2542}" srcOrd="1" destOrd="0" parTransId="{DBC5BDFB-5ED5-4CFF-8BA3-D26EE2B1FB7C}" sibTransId="{2F81BF57-8E23-4347-928C-A9148A7424E3}"/>
    <dgm:cxn modelId="{5B1F57A0-7A19-4A8C-9C12-21CC6B66728A}" srcId="{44B818D7-5377-4225-9793-383B85474B33}" destId="{4C1C3951-BB73-423F-B09C-96BC4722C92E}" srcOrd="2" destOrd="0" parTransId="{8E2B77C2-A22D-4138-8575-2BFCED61AA37}" sibTransId="{4CBAE47B-60F7-4B1F-BC13-114A1AF10BB3}"/>
    <dgm:cxn modelId="{AE784CB5-6106-458A-B66D-C9F8FF197114}" type="presParOf" srcId="{B9F0626D-5AB4-4FF6-81DD-AF7E9AD9691F}" destId="{4BEE126D-0BAF-4E88-812D-DA584738D985}" srcOrd="0" destOrd="0" presId="urn:microsoft.com/office/officeart/2005/8/layout/vList5"/>
    <dgm:cxn modelId="{309D470D-A8CB-4C74-822E-9EF52B0BAB2A}" type="presParOf" srcId="{4BEE126D-0BAF-4E88-812D-DA584738D985}" destId="{D935F1DB-C001-409B-B2B5-95D194853E38}" srcOrd="0" destOrd="0" presId="urn:microsoft.com/office/officeart/2005/8/layout/vList5"/>
    <dgm:cxn modelId="{F9B66424-1B32-46C5-8D98-B183B5075E52}" type="presParOf" srcId="{4BEE126D-0BAF-4E88-812D-DA584738D985}" destId="{1120DD17-1398-478E-B08F-8FE809B7FEF1}" srcOrd="1" destOrd="0" presId="urn:microsoft.com/office/officeart/2005/8/layout/vList5"/>
    <dgm:cxn modelId="{E067BFAC-CCB6-4615-9FAC-5D73083B74A4}" type="presParOf" srcId="{B9F0626D-5AB4-4FF6-81DD-AF7E9AD9691F}" destId="{EC31A146-4A5E-424C-B219-9ACAC21D4C8D}" srcOrd="1" destOrd="0" presId="urn:microsoft.com/office/officeart/2005/8/layout/vList5"/>
    <dgm:cxn modelId="{4AD9CA38-5F28-4505-A4DD-E4753315CC03}" type="presParOf" srcId="{B9F0626D-5AB4-4FF6-81DD-AF7E9AD9691F}" destId="{F8628922-8B77-49FA-9ACA-A8853F536326}" srcOrd="2" destOrd="0" presId="urn:microsoft.com/office/officeart/2005/8/layout/vList5"/>
    <dgm:cxn modelId="{19E62072-DD12-4D3E-8353-70CC4DDE278B}" type="presParOf" srcId="{F8628922-8B77-49FA-9ACA-A8853F536326}" destId="{7D3DCE7B-9445-4C6A-8ADD-B85631C6D629}" srcOrd="0" destOrd="0" presId="urn:microsoft.com/office/officeart/2005/8/layout/vList5"/>
    <dgm:cxn modelId="{109D6580-3233-46E6-A6BD-20A5C4D1FA88}" type="presParOf" srcId="{F8628922-8B77-49FA-9ACA-A8853F536326}" destId="{EBCAB4C4-08E4-4EC3-B003-75D7F55243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6967A4-A399-4F9A-BA25-9D9CD18489B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9B0ACED4-CD87-4178-AFD1-FC5E3CBA2BE3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مهربانی</a:t>
          </a:r>
        </a:p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نرمخویی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gm:t>
    </dgm:pt>
    <dgm:pt modelId="{99C74F64-0D3D-4024-B6E1-37EB760911B5}" type="parTrans" cxnId="{CA74602A-902E-4069-AC45-56725722199A}">
      <dgm:prSet/>
      <dgm:spPr/>
      <dgm:t>
        <a:bodyPr/>
        <a:lstStyle/>
        <a:p>
          <a:pPr rtl="1"/>
          <a:endParaRPr lang="fa-IR"/>
        </a:p>
      </dgm:t>
    </dgm:pt>
    <dgm:pt modelId="{E5C5D4EC-8C87-4353-99DC-328254E0C2DB}" type="sibTrans" cxnId="{CA74602A-902E-4069-AC45-56725722199A}">
      <dgm:prSet/>
      <dgm:spPr/>
      <dgm:t>
        <a:bodyPr/>
        <a:lstStyle/>
        <a:p>
          <a:pPr rtl="1"/>
          <a:endParaRPr lang="fa-IR"/>
        </a:p>
      </dgm:t>
    </dgm:pt>
    <dgm:pt modelId="{D6DC0C0D-4982-432A-AC22-4AD7EE7D6BCC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فَبِما رَحْمَةٍ مِنَ اللَّهِ لِنْتَ لَهُمْ وَ لَوْ كُنْتَ فَظًّا غَليظَ الْقَلْبِ لاَنْفَضُّوا مِنْ حَوْلِكَ... </a:t>
          </a:r>
          <a:r>
            <a:rPr lang="fa-IR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آل‏عمران/159 </a:t>
          </a:r>
          <a:endParaRPr lang="fa-IR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5D74C56E-221C-4BE3-8FE6-25C90DA08E6B}" type="parTrans" cxnId="{3AC8E29C-EBE1-4D60-8DA4-E1D84842DD90}">
      <dgm:prSet/>
      <dgm:spPr/>
      <dgm:t>
        <a:bodyPr/>
        <a:lstStyle/>
        <a:p>
          <a:pPr rtl="1"/>
          <a:endParaRPr lang="fa-IR"/>
        </a:p>
      </dgm:t>
    </dgm:pt>
    <dgm:pt modelId="{9C83A71B-EB98-40D1-80AC-9E1B29C9119B}" type="sibTrans" cxnId="{3AC8E29C-EBE1-4D60-8DA4-E1D84842DD90}">
      <dgm:prSet/>
      <dgm:spPr/>
      <dgm:t>
        <a:bodyPr/>
        <a:lstStyle/>
        <a:p>
          <a:pPr rtl="1"/>
          <a:endParaRPr lang="fa-IR"/>
        </a:p>
      </dgm:t>
    </dgm:pt>
    <dgm:pt modelId="{44B818D7-5377-4225-9793-383B85474B33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رعایت زبان و فرهنگ گیرنده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gm:t>
    </dgm:pt>
    <dgm:pt modelId="{649B4F01-F970-40E6-A3F1-FC9CE52FD112}" type="parTrans" cxnId="{24769A73-0567-46E6-9A7A-64B02639955B}">
      <dgm:prSet/>
      <dgm:spPr/>
      <dgm:t>
        <a:bodyPr/>
        <a:lstStyle/>
        <a:p>
          <a:pPr rtl="1"/>
          <a:endParaRPr lang="fa-IR"/>
        </a:p>
      </dgm:t>
    </dgm:pt>
    <dgm:pt modelId="{2A91D48E-F460-4832-B791-5D0EEB0116F8}" type="sibTrans" cxnId="{24769A73-0567-46E6-9A7A-64B02639955B}">
      <dgm:prSet/>
      <dgm:spPr/>
      <dgm:t>
        <a:bodyPr/>
        <a:lstStyle/>
        <a:p>
          <a:pPr rtl="1"/>
          <a:endParaRPr lang="fa-IR"/>
        </a:p>
      </dgm:t>
    </dgm:pt>
    <dgm:pt modelId="{5FE2E1C3-137A-4725-890A-E798DD1D4995}">
      <dgm:prSet custT="1"/>
      <dgm:spPr/>
      <dgm:t>
        <a:bodyPr/>
        <a:lstStyle/>
        <a:p>
          <a:pPr rtl="1"/>
          <a:r>
            <a:rPr lang="fa-IR" sz="4000" b="1" dirty="0" smtClean="0">
              <a:cs typeface="B Badr" pitchFamily="2" charset="-78"/>
            </a:rPr>
            <a:t>وَ ما أَرْسَلْنا مِنْ رَسُولٍ إِلاَّ بِلِسانِ قَوْمِهِ لِيُبَيِّنَ لَهُمْ فَيُضِلُّ اللَّهُ مَنْ يَشاءُ وَ يَهْدي مَنْ يَشاءُ وَ هُوَ الْعَزيزُ الْحَكيم </a:t>
          </a:r>
          <a:r>
            <a:rPr lang="fa-IR" sz="3600" b="1" dirty="0" smtClean="0">
              <a:cs typeface="B Badr" pitchFamily="2" charset="-78"/>
            </a:rPr>
            <a:t>إبراهيم/4</a:t>
          </a:r>
          <a:endParaRPr lang="fa-IR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61ACC4BA-341A-41E5-B5BE-B5202880E782}" type="parTrans" cxnId="{E86F1CE1-CA59-4431-A13B-BF3C706AF587}">
      <dgm:prSet/>
      <dgm:spPr/>
      <dgm:t>
        <a:bodyPr/>
        <a:lstStyle/>
        <a:p>
          <a:pPr rtl="1"/>
          <a:endParaRPr lang="fa-IR"/>
        </a:p>
      </dgm:t>
    </dgm:pt>
    <dgm:pt modelId="{D6E46A25-BF55-47BA-8DFF-11EFB79F09A1}" type="sibTrans" cxnId="{E86F1CE1-CA59-4431-A13B-BF3C706AF587}">
      <dgm:prSet/>
      <dgm:spPr/>
      <dgm:t>
        <a:bodyPr/>
        <a:lstStyle/>
        <a:p>
          <a:pPr rtl="1"/>
          <a:endParaRPr lang="fa-IR"/>
        </a:p>
      </dgm:t>
    </dgm:pt>
    <dgm:pt modelId="{5AE06C00-CB89-4C10-988C-170F8AD29ACE}">
      <dgm:prSet custT="1"/>
      <dgm:spPr/>
      <dgm:t>
        <a:bodyPr/>
        <a:lstStyle/>
        <a:p>
          <a:pPr rtl="1"/>
          <a:r>
            <a:rPr lang="fa-IR" sz="1800" b="1" dirty="0" smtClean="0">
              <a:cs typeface="B Badr" pitchFamily="2" charset="-78"/>
            </a:rPr>
            <a:t>آیت الله جوادی آملی : زبان قوم زبان فرهنگ آن قوم است</a:t>
          </a:r>
          <a:endParaRPr lang="fa-IR" sz="1800" b="1" dirty="0">
            <a:cs typeface="B Badr" pitchFamily="2" charset="-78"/>
          </a:endParaRPr>
        </a:p>
      </dgm:t>
    </dgm:pt>
    <dgm:pt modelId="{D5FB6043-8798-438C-9D10-1F32546A0AAF}" type="parTrans" cxnId="{940D7AB5-AD8D-4E83-AA67-A240591037FA}">
      <dgm:prSet/>
      <dgm:spPr/>
      <dgm:t>
        <a:bodyPr/>
        <a:lstStyle/>
        <a:p>
          <a:pPr rtl="1"/>
          <a:endParaRPr lang="fa-IR"/>
        </a:p>
      </dgm:t>
    </dgm:pt>
    <dgm:pt modelId="{DE9F1086-04D0-4F2E-87B8-48B928E4B923}" type="sibTrans" cxnId="{940D7AB5-AD8D-4E83-AA67-A240591037FA}">
      <dgm:prSet/>
      <dgm:spPr/>
      <dgm:t>
        <a:bodyPr/>
        <a:lstStyle/>
        <a:p>
          <a:pPr rtl="1"/>
          <a:endParaRPr lang="fa-IR"/>
        </a:p>
      </dgm:t>
    </dgm:pt>
    <dgm:pt modelId="{07090044-16C4-4193-B395-D2886190ED81}">
      <dgm:prSet phldrT="[Text]" custT="1"/>
      <dgm:spPr/>
      <dgm:t>
        <a:bodyPr/>
        <a:lstStyle/>
        <a:p>
          <a:pPr rtl="1"/>
          <a:r>
            <a:rPr lang="fa-IR" sz="2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...أَ فَأَنْتَ تُكْرِهُ النَّاسَ حَتَّى يَكُونُوا مُؤْمِنينَ </a:t>
          </a:r>
          <a:r>
            <a:rPr lang="fa-IR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يونس/99</a:t>
          </a:r>
          <a:endParaRPr lang="fa-IR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57FF423A-7FF1-4602-9491-0F35BD379D4E}" type="parTrans" cxnId="{75FFA7C5-B3DD-44EC-BB05-069C2F00297D}">
      <dgm:prSet/>
      <dgm:spPr/>
      <dgm:t>
        <a:bodyPr/>
        <a:lstStyle/>
        <a:p>
          <a:pPr rtl="1"/>
          <a:endParaRPr lang="fa-IR"/>
        </a:p>
      </dgm:t>
    </dgm:pt>
    <dgm:pt modelId="{2AF3368D-5F55-44C5-B477-4CCE53FFA90C}" type="sibTrans" cxnId="{75FFA7C5-B3DD-44EC-BB05-069C2F00297D}">
      <dgm:prSet/>
      <dgm:spPr/>
      <dgm:t>
        <a:bodyPr/>
        <a:lstStyle/>
        <a:p>
          <a:pPr rtl="1"/>
          <a:endParaRPr lang="fa-IR"/>
        </a:p>
      </dgm:t>
    </dgm:pt>
    <dgm:pt modelId="{F60BA9C3-104F-452F-9D5D-EAD700620F48}">
      <dgm:prSet phldrT="[Text]" custT="1"/>
      <dgm:spPr/>
      <dgm:t>
        <a:bodyPr/>
        <a:lstStyle/>
        <a:p>
          <a:pPr rtl="1"/>
          <a:r>
            <a: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 ما أَرْسَلْناكَ إِلاَّ رَحْمَةً لِلْعالَمينَ </a:t>
          </a:r>
          <a:r>
            <a:rPr lang="fa-IR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الأنبياء : 107</a:t>
          </a:r>
          <a:endParaRPr lang="fa-IR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gm:t>
    </dgm:pt>
    <dgm:pt modelId="{7FB228E7-6FDD-4AAE-BB07-D8E046DCE894}" type="parTrans" cxnId="{EC10BD31-80D3-46B0-87B9-782E879B7271}">
      <dgm:prSet/>
      <dgm:spPr/>
      <dgm:t>
        <a:bodyPr/>
        <a:lstStyle/>
        <a:p>
          <a:pPr rtl="1"/>
          <a:endParaRPr lang="fa-IR"/>
        </a:p>
      </dgm:t>
    </dgm:pt>
    <dgm:pt modelId="{6C3522A4-EFF9-4F89-858F-63C56C448A77}" type="sibTrans" cxnId="{EC10BD31-80D3-46B0-87B9-782E879B7271}">
      <dgm:prSet/>
      <dgm:spPr/>
      <dgm:t>
        <a:bodyPr/>
        <a:lstStyle/>
        <a:p>
          <a:pPr rtl="1"/>
          <a:endParaRPr lang="fa-IR"/>
        </a:p>
      </dgm:t>
    </dgm:pt>
    <dgm:pt modelId="{B9F0626D-5AB4-4FF6-81DD-AF7E9AD9691F}" type="pres">
      <dgm:prSet presAssocID="{796967A4-A399-4F9A-BA25-9D9CD18489B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2E90F77-E95C-4F32-99CF-1D1E61E1E62D}" type="pres">
      <dgm:prSet presAssocID="{9B0ACED4-CD87-4178-AFD1-FC5E3CBA2BE3}" presName="linNode" presStyleCnt="0"/>
      <dgm:spPr/>
    </dgm:pt>
    <dgm:pt modelId="{4BF15C72-0793-4F9E-B126-7048E3FF1342}" type="pres">
      <dgm:prSet presAssocID="{9B0ACED4-CD87-4178-AFD1-FC5E3CBA2BE3}" presName="parentText" presStyleLbl="node1" presStyleIdx="0" presStyleCnt="2" custScaleX="7406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507B62-B80F-4792-9B30-1F503565AEF7}" type="pres">
      <dgm:prSet presAssocID="{9B0ACED4-CD87-4178-AFD1-FC5E3CBA2BE3}" presName="descendantText" presStyleLbl="alignAccFollowNode1" presStyleIdx="0" presStyleCnt="2" custScaleX="114588" custScaleY="1339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9CA514-5E62-4924-868C-995A9B17820E}" type="pres">
      <dgm:prSet presAssocID="{E5C5D4EC-8C87-4353-99DC-328254E0C2DB}" presName="sp" presStyleCnt="0"/>
      <dgm:spPr/>
    </dgm:pt>
    <dgm:pt modelId="{F8628922-8B77-49FA-9ACA-A8853F536326}" type="pres">
      <dgm:prSet presAssocID="{44B818D7-5377-4225-9793-383B85474B33}" presName="linNode" presStyleCnt="0"/>
      <dgm:spPr/>
    </dgm:pt>
    <dgm:pt modelId="{7D3DCE7B-9445-4C6A-8ADD-B85631C6D629}" type="pres">
      <dgm:prSet presAssocID="{44B818D7-5377-4225-9793-383B85474B33}" presName="parentText" presStyleLbl="node1" presStyleIdx="1" presStyleCnt="2" custScaleX="7406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CAB4C4-08E4-4EC3-B003-75D7F5524300}" type="pres">
      <dgm:prSet presAssocID="{44B818D7-5377-4225-9793-383B85474B33}" presName="descendantText" presStyleLbl="alignAccFollowNode1" presStyleIdx="1" presStyleCnt="2" custScaleX="114588" custScaleY="11832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86F1CE1-CA59-4431-A13B-BF3C706AF587}" srcId="{44B818D7-5377-4225-9793-383B85474B33}" destId="{5FE2E1C3-137A-4725-890A-E798DD1D4995}" srcOrd="0" destOrd="0" parTransId="{61ACC4BA-341A-41E5-B5BE-B5202880E782}" sibTransId="{D6E46A25-BF55-47BA-8DFF-11EFB79F09A1}"/>
    <dgm:cxn modelId="{C3E8A747-8190-46FA-81A2-17A874E8E705}" type="presOf" srcId="{44B818D7-5377-4225-9793-383B85474B33}" destId="{7D3DCE7B-9445-4C6A-8ADD-B85631C6D629}" srcOrd="0" destOrd="0" presId="urn:microsoft.com/office/officeart/2005/8/layout/vList5"/>
    <dgm:cxn modelId="{940D7AB5-AD8D-4E83-AA67-A240591037FA}" srcId="{44B818D7-5377-4225-9793-383B85474B33}" destId="{5AE06C00-CB89-4C10-988C-170F8AD29ACE}" srcOrd="1" destOrd="0" parTransId="{D5FB6043-8798-438C-9D10-1F32546A0AAF}" sibTransId="{DE9F1086-04D0-4F2E-87B8-48B928E4B923}"/>
    <dgm:cxn modelId="{F57AB04D-F280-44BB-B982-B1A1D9ABE6DE}" type="presOf" srcId="{F60BA9C3-104F-452F-9D5D-EAD700620F48}" destId="{B5507B62-B80F-4792-9B30-1F503565AEF7}" srcOrd="0" destOrd="2" presId="urn:microsoft.com/office/officeart/2005/8/layout/vList5"/>
    <dgm:cxn modelId="{3E09CB6E-2E17-4681-BCE9-2B8CD812C3A3}" type="presOf" srcId="{9B0ACED4-CD87-4178-AFD1-FC5E3CBA2BE3}" destId="{4BF15C72-0793-4F9E-B126-7048E3FF1342}" srcOrd="0" destOrd="0" presId="urn:microsoft.com/office/officeart/2005/8/layout/vList5"/>
    <dgm:cxn modelId="{6DBD8EF8-C630-4143-ABF9-BC1165C6E1F8}" type="presOf" srcId="{D6DC0C0D-4982-432A-AC22-4AD7EE7D6BCC}" destId="{B5507B62-B80F-4792-9B30-1F503565AEF7}" srcOrd="0" destOrd="0" presId="urn:microsoft.com/office/officeart/2005/8/layout/vList5"/>
    <dgm:cxn modelId="{0B5A98BA-3982-4A17-8145-E3BE8750F620}" type="presOf" srcId="{796967A4-A399-4F9A-BA25-9D9CD18489B1}" destId="{B9F0626D-5AB4-4FF6-81DD-AF7E9AD9691F}" srcOrd="0" destOrd="0" presId="urn:microsoft.com/office/officeart/2005/8/layout/vList5"/>
    <dgm:cxn modelId="{CA74602A-902E-4069-AC45-56725722199A}" srcId="{796967A4-A399-4F9A-BA25-9D9CD18489B1}" destId="{9B0ACED4-CD87-4178-AFD1-FC5E3CBA2BE3}" srcOrd="0" destOrd="0" parTransId="{99C74F64-0D3D-4024-B6E1-37EB760911B5}" sibTransId="{E5C5D4EC-8C87-4353-99DC-328254E0C2DB}"/>
    <dgm:cxn modelId="{4B828BDA-0541-443A-8A96-CA8F575096AD}" type="presOf" srcId="{07090044-16C4-4193-B395-D2886190ED81}" destId="{B5507B62-B80F-4792-9B30-1F503565AEF7}" srcOrd="0" destOrd="1" presId="urn:microsoft.com/office/officeart/2005/8/layout/vList5"/>
    <dgm:cxn modelId="{75FFA7C5-B3DD-44EC-BB05-069C2F00297D}" srcId="{9B0ACED4-CD87-4178-AFD1-FC5E3CBA2BE3}" destId="{07090044-16C4-4193-B395-D2886190ED81}" srcOrd="1" destOrd="0" parTransId="{57FF423A-7FF1-4602-9491-0F35BD379D4E}" sibTransId="{2AF3368D-5F55-44C5-B477-4CCE53FFA90C}"/>
    <dgm:cxn modelId="{24769A73-0567-46E6-9A7A-64B02639955B}" srcId="{796967A4-A399-4F9A-BA25-9D9CD18489B1}" destId="{44B818D7-5377-4225-9793-383B85474B33}" srcOrd="1" destOrd="0" parTransId="{649B4F01-F970-40E6-A3F1-FC9CE52FD112}" sibTransId="{2A91D48E-F460-4832-B791-5D0EEB0116F8}"/>
    <dgm:cxn modelId="{EC10BD31-80D3-46B0-87B9-782E879B7271}" srcId="{9B0ACED4-CD87-4178-AFD1-FC5E3CBA2BE3}" destId="{F60BA9C3-104F-452F-9D5D-EAD700620F48}" srcOrd="2" destOrd="0" parTransId="{7FB228E7-6FDD-4AAE-BB07-D8E046DCE894}" sibTransId="{6C3522A4-EFF9-4F89-858F-63C56C448A77}"/>
    <dgm:cxn modelId="{3AC8E29C-EBE1-4D60-8DA4-E1D84842DD90}" srcId="{9B0ACED4-CD87-4178-AFD1-FC5E3CBA2BE3}" destId="{D6DC0C0D-4982-432A-AC22-4AD7EE7D6BCC}" srcOrd="0" destOrd="0" parTransId="{5D74C56E-221C-4BE3-8FE6-25C90DA08E6B}" sibTransId="{9C83A71B-EB98-40D1-80AC-9E1B29C9119B}"/>
    <dgm:cxn modelId="{557906F9-36F1-4B89-999C-C7F2C27A8D09}" type="presOf" srcId="{5FE2E1C3-137A-4725-890A-E798DD1D4995}" destId="{EBCAB4C4-08E4-4EC3-B003-75D7F5524300}" srcOrd="0" destOrd="0" presId="urn:microsoft.com/office/officeart/2005/8/layout/vList5"/>
    <dgm:cxn modelId="{9CC4AAF4-7A17-4946-A918-C6429CE4C6A8}" type="presOf" srcId="{5AE06C00-CB89-4C10-988C-170F8AD29ACE}" destId="{EBCAB4C4-08E4-4EC3-B003-75D7F5524300}" srcOrd="0" destOrd="1" presId="urn:microsoft.com/office/officeart/2005/8/layout/vList5"/>
    <dgm:cxn modelId="{A954E402-FB82-4120-8A68-85A5DF1FE902}" type="presParOf" srcId="{B9F0626D-5AB4-4FF6-81DD-AF7E9AD9691F}" destId="{B2E90F77-E95C-4F32-99CF-1D1E61E1E62D}" srcOrd="0" destOrd="0" presId="urn:microsoft.com/office/officeart/2005/8/layout/vList5"/>
    <dgm:cxn modelId="{F2CC4F4D-7C1D-41ED-803A-589908C594D6}" type="presParOf" srcId="{B2E90F77-E95C-4F32-99CF-1D1E61E1E62D}" destId="{4BF15C72-0793-4F9E-B126-7048E3FF1342}" srcOrd="0" destOrd="0" presId="urn:microsoft.com/office/officeart/2005/8/layout/vList5"/>
    <dgm:cxn modelId="{35DC6E9C-8DCE-4375-B532-FAF64F3CC23F}" type="presParOf" srcId="{B2E90F77-E95C-4F32-99CF-1D1E61E1E62D}" destId="{B5507B62-B80F-4792-9B30-1F503565AEF7}" srcOrd="1" destOrd="0" presId="urn:microsoft.com/office/officeart/2005/8/layout/vList5"/>
    <dgm:cxn modelId="{6888EC4A-AE72-41C9-A8B6-D939E2A69728}" type="presParOf" srcId="{B9F0626D-5AB4-4FF6-81DD-AF7E9AD9691F}" destId="{E49CA514-5E62-4924-868C-995A9B17820E}" srcOrd="1" destOrd="0" presId="urn:microsoft.com/office/officeart/2005/8/layout/vList5"/>
    <dgm:cxn modelId="{2E4E74D6-2C65-4AA6-A493-A8CE60AA04C5}" type="presParOf" srcId="{B9F0626D-5AB4-4FF6-81DD-AF7E9AD9691F}" destId="{F8628922-8B77-49FA-9ACA-A8853F536326}" srcOrd="2" destOrd="0" presId="urn:microsoft.com/office/officeart/2005/8/layout/vList5"/>
    <dgm:cxn modelId="{0C61C936-4A37-4229-9531-B58D35F40D76}" type="presParOf" srcId="{F8628922-8B77-49FA-9ACA-A8853F536326}" destId="{7D3DCE7B-9445-4C6A-8ADD-B85631C6D629}" srcOrd="0" destOrd="0" presId="urn:microsoft.com/office/officeart/2005/8/layout/vList5"/>
    <dgm:cxn modelId="{2E6BAE8C-95A1-471B-8795-A1D5A88BFB75}" type="presParOf" srcId="{F8628922-8B77-49FA-9ACA-A8853F536326}" destId="{EBCAB4C4-08E4-4EC3-B003-75D7F55243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739FF-B042-400D-9F1B-87DFB674A9D1}">
      <dsp:nvSpPr>
        <dsp:cNvPr id="0" name=""/>
        <dsp:cNvSpPr/>
      </dsp:nvSpPr>
      <dsp:spPr>
        <a:xfrm>
          <a:off x="166581" y="0"/>
          <a:ext cx="7834442" cy="685797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E69E6-0BF9-4A7F-9528-124A376A8CC4}">
      <dsp:nvSpPr>
        <dsp:cNvPr id="0" name=""/>
        <dsp:cNvSpPr/>
      </dsp:nvSpPr>
      <dsp:spPr>
        <a:xfrm>
          <a:off x="1285852" y="4643445"/>
          <a:ext cx="184023" cy="184023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49959-2754-4C37-B075-0088DAB6C55C}">
      <dsp:nvSpPr>
        <dsp:cNvPr id="0" name=""/>
        <dsp:cNvSpPr/>
      </dsp:nvSpPr>
      <dsp:spPr>
        <a:xfrm>
          <a:off x="1" y="4786321"/>
          <a:ext cx="5749933" cy="119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0" tIns="0" rIns="0" bIns="0" numCol="1" spcCol="1270" anchor="t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1- پیامم را ببیند و بشنود</a:t>
          </a:r>
        </a:p>
      </dsp:txBody>
      <dsp:txXfrm>
        <a:off x="1" y="4786321"/>
        <a:ext cx="5749933" cy="1190152"/>
      </dsp:txXfrm>
    </dsp:sp>
    <dsp:sp modelId="{85DA49B6-D3A1-46A8-84FC-E6C33EB83276}">
      <dsp:nvSpPr>
        <dsp:cNvPr id="0" name=""/>
        <dsp:cNvSpPr/>
      </dsp:nvSpPr>
      <dsp:spPr>
        <a:xfrm>
          <a:off x="3143240" y="2677467"/>
          <a:ext cx="462920" cy="394344"/>
        </a:xfrm>
        <a:prstGeom prst="ellips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55E67-34A3-4539-8C14-82CAE2814094}">
      <dsp:nvSpPr>
        <dsp:cNvPr id="0" name=""/>
        <dsp:cNvSpPr/>
      </dsp:nvSpPr>
      <dsp:spPr>
        <a:xfrm>
          <a:off x="500034" y="2571745"/>
          <a:ext cx="3661390" cy="104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83" tIns="0" rIns="0" bIns="0" numCol="1" spcCol="1270" anchor="t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2 پیامم را بپسندد</a:t>
          </a:r>
          <a:endParaRPr lang="fa-IR" sz="3600" b="1" kern="1200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sp:txBody>
      <dsp:txXfrm>
        <a:off x="500034" y="2571745"/>
        <a:ext cx="3661390" cy="1048446"/>
      </dsp:txXfrm>
    </dsp:sp>
    <dsp:sp modelId="{DBAB0F80-3432-40FD-B949-D6DBFB4A9B49}">
      <dsp:nvSpPr>
        <dsp:cNvPr id="0" name=""/>
        <dsp:cNvSpPr/>
      </dsp:nvSpPr>
      <dsp:spPr>
        <a:xfrm>
          <a:off x="4571999" y="1785925"/>
          <a:ext cx="424054" cy="424054"/>
        </a:xfrm>
        <a:prstGeom prst="ellips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BEB11-1B37-4CFF-B05C-A8CAB058028B}">
      <dsp:nvSpPr>
        <dsp:cNvPr id="0" name=""/>
        <dsp:cNvSpPr/>
      </dsp:nvSpPr>
      <dsp:spPr>
        <a:xfrm>
          <a:off x="2285990" y="1785918"/>
          <a:ext cx="3076624" cy="63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98" tIns="0" rIns="0" bIns="0" numCol="1" spcCol="1270" anchor="t" anchorCtr="0">
          <a:noAutofit/>
        </a:bodyPr>
        <a:lstStyle/>
        <a:p>
          <a:pPr lvl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3  پیامم رابپذیرد </a:t>
          </a:r>
          <a:endParaRPr lang="fa-IR" sz="3200" b="1" kern="1200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sp:txBody>
      <dsp:txXfrm>
        <a:off x="2285990" y="1785918"/>
        <a:ext cx="3076624" cy="633994"/>
      </dsp:txXfrm>
    </dsp:sp>
    <dsp:sp modelId="{06757F69-19DB-4824-8093-12B742C1648E}">
      <dsp:nvSpPr>
        <dsp:cNvPr id="0" name=""/>
        <dsp:cNvSpPr/>
      </dsp:nvSpPr>
      <dsp:spPr>
        <a:xfrm>
          <a:off x="6215077" y="928672"/>
          <a:ext cx="568072" cy="568072"/>
        </a:xfrm>
        <a:prstGeom prst="ellips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55EE9-357D-4CAE-B75A-6FB6EABF94A2}">
      <dsp:nvSpPr>
        <dsp:cNvPr id="0" name=""/>
        <dsp:cNvSpPr/>
      </dsp:nvSpPr>
      <dsp:spPr>
        <a:xfrm>
          <a:off x="1785912" y="928680"/>
          <a:ext cx="5215454" cy="668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010" tIns="0" rIns="0" bIns="0" numCol="1" spcCol="1270" anchor="t" anchorCtr="0">
          <a:noAutofit/>
        </a:bodyPr>
        <a:lstStyle/>
        <a:p>
          <a:pPr lvl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rPr>
            <a:t>4  پیوندد و ثابت قدم بماند</a:t>
          </a:r>
          <a:endParaRPr lang="fa-IR" sz="40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Nazanin" pitchFamily="2" charset="-78"/>
          </a:endParaRPr>
        </a:p>
      </dsp:txBody>
      <dsp:txXfrm>
        <a:off x="1785912" y="928680"/>
        <a:ext cx="5215454" cy="6682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07B62-B80F-4792-9B30-1F503565AEF7}">
      <dsp:nvSpPr>
        <dsp:cNvPr id="0" name=""/>
        <dsp:cNvSpPr/>
      </dsp:nvSpPr>
      <dsp:spPr>
        <a:xfrm rot="16200000">
          <a:off x="1257471" y="-1139364"/>
          <a:ext cx="4122658" cy="66375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Badr" pitchFamily="2" charset="-78"/>
            </a:rPr>
            <a:t>الكهف : 6 فَلَعَلَّكَ باخِعٌ نَفْسَكَ عَلى‏ آثارِهِمْ إِنْ لَمْ يُؤْمِنُوا بِهذَا الْحَديثِ أَسَفا</a:t>
          </a:r>
          <a:endParaRPr lang="fa-IR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Badr" pitchFamily="2" charset="-78"/>
            </a:rPr>
            <a:t>الشعراء : 3 لَعَلَّكَ باخِعٌ نَفْسَكَ أَلاَّ يَكُونُوا مُؤْمِنين‏</a:t>
          </a:r>
          <a:endParaRPr lang="fa-IR" sz="2800" b="1" kern="1200" dirty="0">
            <a:cs typeface="B Badr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Badr" pitchFamily="2" charset="-78"/>
            </a:rPr>
            <a:t>التوبة : 128 لَقَدْ جاءَكُمْ رَسُولٌ مِنْ أَنْفُسِكُمْ عَزيزٌ عَلَيْهِ ما عَنِتُّمْ حَريصٌ عَلَيْكُمْ بِالْمُؤْمِنينَ رَؤُفٌ رَحيم</a:t>
          </a:r>
          <a:endParaRPr lang="fa-IR" sz="2800" b="1" kern="1200" dirty="0">
            <a:cs typeface="B Badr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Badr" pitchFamily="2" charset="-78"/>
            </a:rPr>
            <a:t>الأعراف : 62 أُبَلِّغُكُمْ رِسالاتِ رَبِّي وَ أَنْصَحُ لَكُمْ...</a:t>
          </a:r>
          <a:endParaRPr lang="fa-IR" sz="2800" b="1" kern="1200" dirty="0">
            <a:cs typeface="B Badr" pitchFamily="2" charset="-78"/>
          </a:endParaRPr>
        </a:p>
      </dsp:txBody>
      <dsp:txXfrm rot="5400000">
        <a:off x="201265" y="319346"/>
        <a:ext cx="6436322" cy="3720154"/>
      </dsp:txXfrm>
    </dsp:sp>
    <dsp:sp modelId="{4BF15C72-0793-4F9E-B126-7048E3FF1342}">
      <dsp:nvSpPr>
        <dsp:cNvPr id="0" name=""/>
        <dsp:cNvSpPr/>
      </dsp:nvSpPr>
      <dsp:spPr>
        <a:xfrm>
          <a:off x="6637600" y="0"/>
          <a:ext cx="2413269" cy="4355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دلسوزی</a:t>
          </a:r>
        </a:p>
      </dsp:txBody>
      <dsp:txXfrm>
        <a:off x="6755406" y="117806"/>
        <a:ext cx="2177657" cy="4119541"/>
      </dsp:txXfrm>
    </dsp:sp>
    <dsp:sp modelId="{EBCAB4C4-08E4-4EC3-B003-75D7F5524300}">
      <dsp:nvSpPr>
        <dsp:cNvPr id="0" name=""/>
        <dsp:cNvSpPr/>
      </dsp:nvSpPr>
      <dsp:spPr>
        <a:xfrm rot="16200000">
          <a:off x="2494770" y="2086323"/>
          <a:ext cx="1648059" cy="663757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أَذِلَّةٍ عَلَى الْمُؤْمِنينَ </a:t>
          </a:r>
          <a:r>
            <a:rPr lang="fa-IR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المائدة : 54                                      </a:t>
          </a:r>
          <a:r>
            <a:rPr lang="ar-SA" sz="28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وَاخْفِضْ جَناحَكَ لِلْمُؤْمِنِينَ </a:t>
          </a:r>
          <a:r>
            <a:rPr lang="fa-IR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</a:t>
          </a:r>
          <a:r>
            <a:rPr lang="en-US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 </a:t>
          </a:r>
          <a:r>
            <a:rPr lang="fa-IR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مائده، 54</a:t>
          </a:r>
          <a:r>
            <a:rPr lang="en-US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  </a:t>
          </a:r>
          <a:endParaRPr lang="fa-IR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sp:txBody>
      <dsp:txXfrm rot="5400000">
        <a:off x="80465" y="4661532"/>
        <a:ext cx="6557122" cy="1487155"/>
      </dsp:txXfrm>
    </dsp:sp>
    <dsp:sp modelId="{7D3DCE7B-9445-4C6A-8ADD-B85631C6D629}">
      <dsp:nvSpPr>
        <dsp:cNvPr id="0" name=""/>
        <dsp:cNvSpPr/>
      </dsp:nvSpPr>
      <dsp:spPr>
        <a:xfrm>
          <a:off x="6637600" y="4575018"/>
          <a:ext cx="2413269" cy="166070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تواضع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sp:txBody>
      <dsp:txXfrm>
        <a:off x="6718669" y="4656087"/>
        <a:ext cx="2251131" cy="14985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7A52E-D04E-409C-999E-5FFE81644E4A}">
      <dsp:nvSpPr>
        <dsp:cNvPr id="0" name=""/>
        <dsp:cNvSpPr/>
      </dsp:nvSpPr>
      <dsp:spPr>
        <a:xfrm>
          <a:off x="3713694" y="1820493"/>
          <a:ext cx="1716610" cy="32170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6600" b="1" kern="1200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anNastaliq" pitchFamily="18" charset="0"/>
              <a:cs typeface="B Kourosh" pitchFamily="2" charset="-78"/>
            </a:rPr>
            <a:t>کدام نماز</a:t>
          </a:r>
        </a:p>
      </dsp:txBody>
      <dsp:txXfrm>
        <a:off x="3965086" y="2291614"/>
        <a:ext cx="1213826" cy="2274771"/>
      </dsp:txXfrm>
    </dsp:sp>
    <dsp:sp modelId="{6217A7EE-7379-4206-B0EB-96284B4D888B}">
      <dsp:nvSpPr>
        <dsp:cNvPr id="0" name=""/>
        <dsp:cNvSpPr/>
      </dsp:nvSpPr>
      <dsp:spPr>
        <a:xfrm rot="16200000">
          <a:off x="4490921" y="1380279"/>
          <a:ext cx="162157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4515245" y="1521332"/>
        <a:ext cx="113510" cy="350189"/>
      </dsp:txXfrm>
    </dsp:sp>
    <dsp:sp modelId="{1E5B1D9D-07E3-44DB-A166-D99C49173EDB}">
      <dsp:nvSpPr>
        <dsp:cNvPr id="0" name=""/>
        <dsp:cNvSpPr/>
      </dsp:nvSpPr>
      <dsp:spPr>
        <a:xfrm>
          <a:off x="3343193" y="85765"/>
          <a:ext cx="2457612" cy="14287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آگاهی</a:t>
          </a:r>
          <a:endParaRPr lang="fa-IR" sz="48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3703102" y="295003"/>
        <a:ext cx="1737794" cy="1010293"/>
      </dsp:txXfrm>
    </dsp:sp>
    <dsp:sp modelId="{5F3CFAA8-9CCE-4D71-BD23-9B16AE6E5B30}">
      <dsp:nvSpPr>
        <dsp:cNvPr id="0" name=""/>
        <dsp:cNvSpPr/>
      </dsp:nvSpPr>
      <dsp:spPr>
        <a:xfrm rot="13500000">
          <a:off x="3398599" y="2145175"/>
          <a:ext cx="36280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 rot="10800000">
        <a:off x="3491500" y="2300385"/>
        <a:ext cx="253960" cy="350189"/>
      </dsp:txXfrm>
    </dsp:sp>
    <dsp:sp modelId="{AF29AF4A-EEE1-4F1D-9DBD-6DC30FA8710B}">
      <dsp:nvSpPr>
        <dsp:cNvPr id="0" name=""/>
        <dsp:cNvSpPr/>
      </dsp:nvSpPr>
      <dsp:spPr>
        <a:xfrm>
          <a:off x="1484316" y="855738"/>
          <a:ext cx="2457612" cy="1428769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مؤثر</a:t>
          </a:r>
          <a:endParaRPr lang="fa-IR" sz="48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1844225" y="1064976"/>
        <a:ext cx="1737794" cy="1010293"/>
      </dsp:txXfrm>
    </dsp:sp>
    <dsp:sp modelId="{BB14DC46-7702-40D5-B049-63A34789C7C9}">
      <dsp:nvSpPr>
        <dsp:cNvPr id="0" name=""/>
        <dsp:cNvSpPr/>
      </dsp:nvSpPr>
      <dsp:spPr>
        <a:xfrm rot="10800000">
          <a:off x="3307391" y="3137176"/>
          <a:ext cx="287121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 rot="10800000">
        <a:off x="3393527" y="3253905"/>
        <a:ext cx="200985" cy="350189"/>
      </dsp:txXfrm>
    </dsp:sp>
    <dsp:sp modelId="{B95A5DC4-0D68-4612-A2E6-92B5CD2C9764}">
      <dsp:nvSpPr>
        <dsp:cNvPr id="0" name=""/>
        <dsp:cNvSpPr/>
      </dsp:nvSpPr>
      <dsp:spPr>
        <a:xfrm>
          <a:off x="714344" y="2714615"/>
          <a:ext cx="2457612" cy="1428769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حضور</a:t>
          </a:r>
          <a:endParaRPr lang="fa-IR" sz="48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1074253" y="2923853"/>
        <a:ext cx="1737794" cy="1010293"/>
      </dsp:txXfrm>
    </dsp:sp>
    <dsp:sp modelId="{6CBE926D-0502-4332-BD9E-A4947D14B2E5}">
      <dsp:nvSpPr>
        <dsp:cNvPr id="0" name=""/>
        <dsp:cNvSpPr/>
      </dsp:nvSpPr>
      <dsp:spPr>
        <a:xfrm rot="8100000">
          <a:off x="3398599" y="4129176"/>
          <a:ext cx="36280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 rot="10800000">
        <a:off x="3491500" y="4207424"/>
        <a:ext cx="253960" cy="350189"/>
      </dsp:txXfrm>
    </dsp:sp>
    <dsp:sp modelId="{AFFED397-3E67-4918-9F63-0B95AB4D4EFE}">
      <dsp:nvSpPr>
        <dsp:cNvPr id="0" name=""/>
        <dsp:cNvSpPr/>
      </dsp:nvSpPr>
      <dsp:spPr>
        <a:xfrm>
          <a:off x="1484316" y="4573492"/>
          <a:ext cx="2457612" cy="1428769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اخلاص</a:t>
          </a:r>
          <a:endParaRPr lang="fa-IR" sz="48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1844225" y="4782730"/>
        <a:ext cx="1737794" cy="1010293"/>
      </dsp:txXfrm>
    </dsp:sp>
    <dsp:sp modelId="{90C27A91-1363-4882-AA2C-E3BF6BA6B302}">
      <dsp:nvSpPr>
        <dsp:cNvPr id="0" name=""/>
        <dsp:cNvSpPr/>
      </dsp:nvSpPr>
      <dsp:spPr>
        <a:xfrm rot="5400000">
          <a:off x="4490921" y="4894072"/>
          <a:ext cx="162157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4515245" y="4986478"/>
        <a:ext cx="113510" cy="350189"/>
      </dsp:txXfrm>
    </dsp:sp>
    <dsp:sp modelId="{BA72DD1A-46EC-4B2B-9ADA-76C1CF38A442}">
      <dsp:nvSpPr>
        <dsp:cNvPr id="0" name=""/>
        <dsp:cNvSpPr/>
      </dsp:nvSpPr>
      <dsp:spPr>
        <a:xfrm>
          <a:off x="3343193" y="5343465"/>
          <a:ext cx="2457612" cy="1428769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خشوع</a:t>
          </a:r>
          <a:endParaRPr lang="fa-IR" sz="48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3703102" y="5552703"/>
        <a:ext cx="1737794" cy="1010293"/>
      </dsp:txXfrm>
    </dsp:sp>
    <dsp:sp modelId="{4DC3D230-BDC2-430A-8E84-AF39F5C9288C}">
      <dsp:nvSpPr>
        <dsp:cNvPr id="0" name=""/>
        <dsp:cNvSpPr/>
      </dsp:nvSpPr>
      <dsp:spPr>
        <a:xfrm rot="2700000">
          <a:off x="5382599" y="4129176"/>
          <a:ext cx="36280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5398538" y="4207424"/>
        <a:ext cx="253960" cy="350189"/>
      </dsp:txXfrm>
    </dsp:sp>
    <dsp:sp modelId="{29848451-A2DD-4322-80B3-981006F43BB4}">
      <dsp:nvSpPr>
        <dsp:cNvPr id="0" name=""/>
        <dsp:cNvSpPr/>
      </dsp:nvSpPr>
      <dsp:spPr>
        <a:xfrm>
          <a:off x="5202071" y="4573492"/>
          <a:ext cx="2457612" cy="142876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مستمر</a:t>
          </a:r>
          <a:endParaRPr lang="fa-IR" sz="48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5561980" y="4782730"/>
        <a:ext cx="1737794" cy="1010293"/>
      </dsp:txXfrm>
    </dsp:sp>
    <dsp:sp modelId="{298646B0-69B1-4C54-B555-1D1C90082D74}">
      <dsp:nvSpPr>
        <dsp:cNvPr id="0" name=""/>
        <dsp:cNvSpPr/>
      </dsp:nvSpPr>
      <dsp:spPr>
        <a:xfrm>
          <a:off x="5549487" y="3137176"/>
          <a:ext cx="287121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5549487" y="3253905"/>
        <a:ext cx="200985" cy="350189"/>
      </dsp:txXfrm>
    </dsp:sp>
    <dsp:sp modelId="{7C98F354-06EC-46C5-857A-FCEA9E862D1B}">
      <dsp:nvSpPr>
        <dsp:cNvPr id="0" name=""/>
        <dsp:cNvSpPr/>
      </dsp:nvSpPr>
      <dsp:spPr>
        <a:xfrm>
          <a:off x="5972043" y="2714615"/>
          <a:ext cx="2457612" cy="1428769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اول قت</a:t>
          </a:r>
        </a:p>
      </dsp:txBody>
      <dsp:txXfrm>
        <a:off x="6331952" y="2923853"/>
        <a:ext cx="1737794" cy="1010293"/>
      </dsp:txXfrm>
    </dsp:sp>
    <dsp:sp modelId="{7E6BBCF5-A3FC-401E-9775-E2BD72C0E1F9}">
      <dsp:nvSpPr>
        <dsp:cNvPr id="0" name=""/>
        <dsp:cNvSpPr/>
      </dsp:nvSpPr>
      <dsp:spPr>
        <a:xfrm rot="18900000">
          <a:off x="5382599" y="2145175"/>
          <a:ext cx="36280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 cap="none" spc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5398538" y="2300385"/>
        <a:ext cx="253960" cy="350189"/>
      </dsp:txXfrm>
    </dsp:sp>
    <dsp:sp modelId="{4CDD5B59-5DEA-4AA9-B60E-28EBA339754E}">
      <dsp:nvSpPr>
        <dsp:cNvPr id="0" name=""/>
        <dsp:cNvSpPr/>
      </dsp:nvSpPr>
      <dsp:spPr>
        <a:xfrm>
          <a:off x="5202071" y="855738"/>
          <a:ext cx="2457612" cy="142876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rPr>
            <a:t>جماعت</a:t>
          </a:r>
          <a:endParaRPr lang="fa-IR" sz="48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Titr" pitchFamily="2" charset="-78"/>
          </a:endParaRPr>
        </a:p>
      </dsp:txBody>
      <dsp:txXfrm>
        <a:off x="5561980" y="1064976"/>
        <a:ext cx="1737794" cy="10102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3B775-EEBB-4BCA-BCCD-4A8D934774E6}">
      <dsp:nvSpPr>
        <dsp:cNvPr id="0" name=""/>
        <dsp:cNvSpPr/>
      </dsp:nvSpPr>
      <dsp:spPr>
        <a:xfrm>
          <a:off x="526674" y="3410998"/>
          <a:ext cx="343850" cy="254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925" y="0"/>
              </a:lnTo>
              <a:lnTo>
                <a:pt x="171925" y="2549433"/>
              </a:lnTo>
              <a:lnTo>
                <a:pt x="343850" y="2549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900" kern="1200"/>
        </a:p>
      </dsp:txBody>
      <dsp:txXfrm>
        <a:off x="634286" y="4621401"/>
        <a:ext cx="128625" cy="128625"/>
      </dsp:txXfrm>
    </dsp:sp>
    <dsp:sp modelId="{EA3F126B-3158-43A3-81BD-3CEDBD6C3647}">
      <dsp:nvSpPr>
        <dsp:cNvPr id="0" name=""/>
        <dsp:cNvSpPr/>
      </dsp:nvSpPr>
      <dsp:spPr>
        <a:xfrm>
          <a:off x="526674" y="3365277"/>
          <a:ext cx="343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85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690003" y="3402401"/>
        <a:ext cx="17192" cy="17192"/>
      </dsp:txXfrm>
    </dsp:sp>
    <dsp:sp modelId="{2CC08AE1-A193-4363-9CFD-C35731FBB3E8}">
      <dsp:nvSpPr>
        <dsp:cNvPr id="0" name=""/>
        <dsp:cNvSpPr/>
      </dsp:nvSpPr>
      <dsp:spPr>
        <a:xfrm>
          <a:off x="526674" y="861564"/>
          <a:ext cx="343850" cy="2549433"/>
        </a:xfrm>
        <a:custGeom>
          <a:avLst/>
          <a:gdLst/>
          <a:ahLst/>
          <a:cxnLst/>
          <a:rect l="0" t="0" r="0" b="0"/>
          <a:pathLst>
            <a:path>
              <a:moveTo>
                <a:pt x="0" y="2549433"/>
              </a:moveTo>
              <a:lnTo>
                <a:pt x="171925" y="2549433"/>
              </a:lnTo>
              <a:lnTo>
                <a:pt x="171925" y="0"/>
              </a:lnTo>
              <a:lnTo>
                <a:pt x="3438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900" kern="1200"/>
        </a:p>
      </dsp:txBody>
      <dsp:txXfrm>
        <a:off x="634286" y="2071968"/>
        <a:ext cx="128625" cy="128625"/>
      </dsp:txXfrm>
    </dsp:sp>
    <dsp:sp modelId="{144CACBF-6B1E-43C4-B5A5-561861882241}">
      <dsp:nvSpPr>
        <dsp:cNvPr id="0" name=""/>
        <dsp:cNvSpPr/>
      </dsp:nvSpPr>
      <dsp:spPr>
        <a:xfrm rot="16200000">
          <a:off x="-1114779" y="3148917"/>
          <a:ext cx="2758745" cy="524161"/>
        </a:xfrm>
        <a:prstGeom prst="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سه حوزه انسان</a:t>
          </a:r>
          <a:endParaRPr lang="fa-IR" sz="3600" kern="1200" dirty="0"/>
        </a:p>
      </dsp:txBody>
      <dsp:txXfrm>
        <a:off x="-1114779" y="3148917"/>
        <a:ext cx="2758745" cy="524161"/>
      </dsp:txXfrm>
    </dsp:sp>
    <dsp:sp modelId="{D125FCD6-8BC3-4804-A3CC-EE2B3902072A}">
      <dsp:nvSpPr>
        <dsp:cNvPr id="0" name=""/>
        <dsp:cNvSpPr/>
      </dsp:nvSpPr>
      <dsp:spPr>
        <a:xfrm>
          <a:off x="870524" y="0"/>
          <a:ext cx="1719250" cy="1723129"/>
        </a:xfrm>
        <a:prstGeom prst="rect">
          <a:avLst/>
        </a:prstGeom>
        <a:gradFill rotWithShape="0">
          <a:gsLst>
            <a:gs pos="50000">
              <a:srgbClr val="FFFFFF"/>
            </a:gs>
            <a:gs pos="4587">
              <a:srgbClr val="A2A2A2"/>
            </a:gs>
            <a:gs pos="23000">
              <a:srgbClr val="1F1F1F"/>
            </a:gs>
            <a:gs pos="16000">
              <a:srgbClr val="FFFFFF"/>
            </a:gs>
            <a:gs pos="38000">
              <a:srgbClr val="636363"/>
            </a:gs>
            <a:gs pos="53000">
              <a:srgbClr val="CFCFCF"/>
            </a:gs>
            <a:gs pos="46000">
              <a:srgbClr val="CFCFCF"/>
            </a:gs>
            <a:gs pos="72000">
              <a:srgbClr val="1F1F1F"/>
            </a:gs>
            <a:gs pos="83000">
              <a:srgbClr val="FFFFFF"/>
            </a:gs>
            <a:gs pos="100000">
              <a:srgbClr val="7F7F7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مغز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عقل</a:t>
          </a:r>
          <a:endParaRPr lang="fa-IR" sz="3600" kern="1200" dirty="0"/>
        </a:p>
      </dsp:txBody>
      <dsp:txXfrm>
        <a:off x="870524" y="0"/>
        <a:ext cx="1719250" cy="1723129"/>
      </dsp:txXfrm>
    </dsp:sp>
    <dsp:sp modelId="{200CBEC4-919A-499D-BB09-8124D4605F4D}">
      <dsp:nvSpPr>
        <dsp:cNvPr id="0" name=""/>
        <dsp:cNvSpPr/>
      </dsp:nvSpPr>
      <dsp:spPr>
        <a:xfrm>
          <a:off x="870524" y="2549433"/>
          <a:ext cx="1719250" cy="1723129"/>
        </a:xfrm>
        <a:prstGeom prst="rect">
          <a:avLst/>
        </a:prstGeom>
        <a:gradFill rotWithShape="0">
          <a:gsLst>
            <a:gs pos="100000">
              <a:srgbClr val="00B050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قلب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انگیزه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احساس</a:t>
          </a:r>
          <a:endParaRPr lang="fa-IR" sz="3600" kern="1200" dirty="0"/>
        </a:p>
      </dsp:txBody>
      <dsp:txXfrm>
        <a:off x="870524" y="2549433"/>
        <a:ext cx="1719250" cy="1723129"/>
      </dsp:txXfrm>
    </dsp:sp>
    <dsp:sp modelId="{C17E2C94-369F-4C4F-B998-9D9BC8BB5166}">
      <dsp:nvSpPr>
        <dsp:cNvPr id="0" name=""/>
        <dsp:cNvSpPr/>
      </dsp:nvSpPr>
      <dsp:spPr>
        <a:xfrm>
          <a:off x="870524" y="5098866"/>
          <a:ext cx="1719250" cy="1723129"/>
        </a:xfrm>
        <a:prstGeom prst="rect">
          <a:avLst/>
        </a:prstGeom>
        <a:gradFill rotWithShape="0">
          <a:gsLst>
            <a:gs pos="20000">
              <a:srgbClr val="FF9900"/>
            </a:gs>
            <a:gs pos="51000">
              <a:srgbClr val="FEE7F2"/>
            </a:gs>
            <a:gs pos="39000">
              <a:srgbClr val="FAC77D"/>
            </a:gs>
            <a:gs pos="60000">
              <a:srgbClr val="FBA97D"/>
            </a:gs>
            <a:gs pos="95000">
              <a:srgbClr val="FBD49C"/>
            </a:gs>
            <a:gs pos="86000">
              <a:srgbClr val="FFC000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اعضا</a:t>
          </a:r>
        </a:p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رفتار</a:t>
          </a:r>
          <a:endParaRPr lang="fa-IR" sz="5100" kern="1200" dirty="0"/>
        </a:p>
      </dsp:txBody>
      <dsp:txXfrm>
        <a:off x="870524" y="5098866"/>
        <a:ext cx="1719250" cy="1723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3B775-EEBB-4BCA-BCCD-4A8D934774E6}">
      <dsp:nvSpPr>
        <dsp:cNvPr id="0" name=""/>
        <dsp:cNvSpPr/>
      </dsp:nvSpPr>
      <dsp:spPr>
        <a:xfrm>
          <a:off x="1769819" y="3429000"/>
          <a:ext cx="353587" cy="2563916"/>
        </a:xfrm>
        <a:custGeom>
          <a:avLst/>
          <a:gdLst/>
          <a:ahLst/>
          <a:cxnLst/>
          <a:rect l="0" t="0" r="0" b="0"/>
          <a:pathLst>
            <a:path>
              <a:moveTo>
                <a:pt x="353587" y="0"/>
              </a:moveTo>
              <a:lnTo>
                <a:pt x="176793" y="0"/>
              </a:lnTo>
              <a:lnTo>
                <a:pt x="176793" y="2563916"/>
              </a:lnTo>
              <a:lnTo>
                <a:pt x="0" y="2563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900" kern="1200"/>
        </a:p>
      </dsp:txBody>
      <dsp:txXfrm>
        <a:off x="1881908" y="4646253"/>
        <a:ext cx="129409" cy="129409"/>
      </dsp:txXfrm>
    </dsp:sp>
    <dsp:sp modelId="{EA3F126B-3158-43A3-81BD-3CEDBD6C3647}">
      <dsp:nvSpPr>
        <dsp:cNvPr id="0" name=""/>
        <dsp:cNvSpPr/>
      </dsp:nvSpPr>
      <dsp:spPr>
        <a:xfrm>
          <a:off x="1769819" y="3383280"/>
          <a:ext cx="353587" cy="91440"/>
        </a:xfrm>
        <a:custGeom>
          <a:avLst/>
          <a:gdLst/>
          <a:ahLst/>
          <a:cxnLst/>
          <a:rect l="0" t="0" r="0" b="0"/>
          <a:pathLst>
            <a:path>
              <a:moveTo>
                <a:pt x="353587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1937773" y="3420160"/>
        <a:ext cx="17679" cy="17679"/>
      </dsp:txXfrm>
    </dsp:sp>
    <dsp:sp modelId="{2CC08AE1-A193-4363-9CFD-C35731FBB3E8}">
      <dsp:nvSpPr>
        <dsp:cNvPr id="0" name=""/>
        <dsp:cNvSpPr/>
      </dsp:nvSpPr>
      <dsp:spPr>
        <a:xfrm>
          <a:off x="1769236" y="865083"/>
          <a:ext cx="354170" cy="2563916"/>
        </a:xfrm>
        <a:custGeom>
          <a:avLst/>
          <a:gdLst/>
          <a:ahLst/>
          <a:cxnLst/>
          <a:rect l="0" t="0" r="0" b="0"/>
          <a:pathLst>
            <a:path>
              <a:moveTo>
                <a:pt x="354170" y="2563916"/>
              </a:moveTo>
              <a:lnTo>
                <a:pt x="177085" y="2563916"/>
              </a:lnTo>
              <a:lnTo>
                <a:pt x="177085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900" kern="1200"/>
        </a:p>
      </dsp:txBody>
      <dsp:txXfrm>
        <a:off x="1881615" y="2082335"/>
        <a:ext cx="129413" cy="129413"/>
      </dsp:txXfrm>
    </dsp:sp>
    <dsp:sp modelId="{144CACBF-6B1E-43C4-B5A5-561861882241}">
      <dsp:nvSpPr>
        <dsp:cNvPr id="0" name=""/>
        <dsp:cNvSpPr/>
      </dsp:nvSpPr>
      <dsp:spPr>
        <a:xfrm rot="5400000">
          <a:off x="974475" y="3159497"/>
          <a:ext cx="2836867" cy="539004"/>
        </a:xfrm>
        <a:prstGeom prst="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سه حوزه نماز</a:t>
          </a:r>
          <a:endParaRPr lang="fa-IR" sz="3700" kern="1200" dirty="0"/>
        </a:p>
      </dsp:txBody>
      <dsp:txXfrm>
        <a:off x="974475" y="3159497"/>
        <a:ext cx="2836867" cy="539004"/>
      </dsp:txXfrm>
    </dsp:sp>
    <dsp:sp modelId="{D125FCD6-8BC3-4804-A3CC-EE2B3902072A}">
      <dsp:nvSpPr>
        <dsp:cNvPr id="0" name=""/>
        <dsp:cNvSpPr/>
      </dsp:nvSpPr>
      <dsp:spPr>
        <a:xfrm>
          <a:off x="1300" y="0"/>
          <a:ext cx="1767935" cy="1730167"/>
        </a:xfrm>
        <a:prstGeom prst="rect">
          <a:avLst/>
        </a:prstGeom>
        <a:gradFill rotWithShape="0">
          <a:gsLst>
            <a:gs pos="50000">
              <a:srgbClr val="FFFFFF"/>
            </a:gs>
            <a:gs pos="4587">
              <a:srgbClr val="A2A2A2"/>
            </a:gs>
            <a:gs pos="23000">
              <a:srgbClr val="1F1F1F"/>
            </a:gs>
            <a:gs pos="16000">
              <a:srgbClr val="FFFFFF"/>
            </a:gs>
            <a:gs pos="38000">
              <a:srgbClr val="636363"/>
            </a:gs>
            <a:gs pos="53000">
              <a:srgbClr val="CFCFCF"/>
            </a:gs>
            <a:gs pos="46000">
              <a:srgbClr val="CFCFCF"/>
            </a:gs>
            <a:gs pos="72000">
              <a:srgbClr val="1F1F1F"/>
            </a:gs>
            <a:gs pos="83000">
              <a:srgbClr val="FFFFFF"/>
            </a:gs>
            <a:gs pos="100000">
              <a:srgbClr val="7F7F7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معارف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اعتقادات</a:t>
          </a:r>
          <a:endParaRPr lang="fa-IR" sz="3000" kern="1200" dirty="0"/>
        </a:p>
      </dsp:txBody>
      <dsp:txXfrm>
        <a:off x="1300" y="0"/>
        <a:ext cx="1767935" cy="1730167"/>
      </dsp:txXfrm>
    </dsp:sp>
    <dsp:sp modelId="{200CBEC4-919A-499D-BB09-8124D4605F4D}">
      <dsp:nvSpPr>
        <dsp:cNvPr id="0" name=""/>
        <dsp:cNvSpPr/>
      </dsp:nvSpPr>
      <dsp:spPr>
        <a:xfrm>
          <a:off x="1884" y="2563916"/>
          <a:ext cx="1767935" cy="1730167"/>
        </a:xfrm>
        <a:prstGeom prst="rect">
          <a:avLst/>
        </a:prstGeom>
        <a:gradFill rotWithShape="0">
          <a:gsLst>
            <a:gs pos="100000">
              <a:srgbClr val="00B050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قلب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انگیزه </a:t>
          </a:r>
        </a:p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احساس</a:t>
          </a:r>
          <a:endParaRPr lang="fa-IR" sz="3000" kern="1200" dirty="0"/>
        </a:p>
      </dsp:txBody>
      <dsp:txXfrm>
        <a:off x="1884" y="2563916"/>
        <a:ext cx="1767935" cy="1730167"/>
      </dsp:txXfrm>
    </dsp:sp>
    <dsp:sp modelId="{C17E2C94-369F-4C4F-B998-9D9BC8BB5166}">
      <dsp:nvSpPr>
        <dsp:cNvPr id="0" name=""/>
        <dsp:cNvSpPr/>
      </dsp:nvSpPr>
      <dsp:spPr>
        <a:xfrm>
          <a:off x="1884" y="5127832"/>
          <a:ext cx="1767935" cy="1730167"/>
        </a:xfrm>
        <a:prstGeom prst="rect">
          <a:avLst/>
        </a:prstGeom>
        <a:gradFill rotWithShape="0">
          <a:gsLst>
            <a:gs pos="20000">
              <a:srgbClr val="FF9900"/>
            </a:gs>
            <a:gs pos="51000">
              <a:srgbClr val="FEE7F2"/>
            </a:gs>
            <a:gs pos="39000">
              <a:srgbClr val="FAC77D"/>
            </a:gs>
            <a:gs pos="60000">
              <a:srgbClr val="FBA97D"/>
            </a:gs>
            <a:gs pos="95000">
              <a:srgbClr val="FBD49C"/>
            </a:gs>
            <a:gs pos="86000">
              <a:srgbClr val="FFC000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احکام</a:t>
          </a:r>
        </a:p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آداب</a:t>
          </a:r>
          <a:endParaRPr lang="fa-IR" sz="4400" kern="1200" dirty="0"/>
        </a:p>
      </dsp:txBody>
      <dsp:txXfrm>
        <a:off x="1884" y="5127832"/>
        <a:ext cx="1767935" cy="17301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DAA93-305B-4809-8961-3D936315BCCB}">
      <dsp:nvSpPr>
        <dsp:cNvPr id="0" name=""/>
        <dsp:cNvSpPr/>
      </dsp:nvSpPr>
      <dsp:spPr>
        <a:xfrm>
          <a:off x="5744737" y="4066772"/>
          <a:ext cx="3387852" cy="279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انگیزه بخشی </a:t>
          </a:r>
          <a:endParaRPr lang="fa-IR" sz="4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sp:txBody>
      <dsp:txXfrm>
        <a:off x="6822406" y="4825895"/>
        <a:ext cx="2248868" cy="1970801"/>
      </dsp:txXfrm>
    </dsp:sp>
    <dsp:sp modelId="{30B69AE8-CEE3-46A8-9CD4-E7AAEBC1C6ED}">
      <dsp:nvSpPr>
        <dsp:cNvPr id="0" name=""/>
        <dsp:cNvSpPr/>
      </dsp:nvSpPr>
      <dsp:spPr>
        <a:xfrm>
          <a:off x="0" y="4092097"/>
          <a:ext cx="3387852" cy="279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تکامل رفتار</a:t>
          </a:r>
          <a:endParaRPr lang="fa-IR" sz="4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sp:txBody>
      <dsp:txXfrm>
        <a:off x="61314" y="4851221"/>
        <a:ext cx="2248868" cy="1970801"/>
      </dsp:txXfrm>
    </dsp:sp>
    <dsp:sp modelId="{5E0E6193-81AC-472C-BE17-6E47812C67F7}">
      <dsp:nvSpPr>
        <dsp:cNvPr id="0" name=""/>
        <dsp:cNvSpPr/>
      </dsp:nvSpPr>
      <dsp:spPr>
        <a:xfrm>
          <a:off x="5730779" y="-32029"/>
          <a:ext cx="3387852" cy="27912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آگاهی بخشی </a:t>
          </a:r>
          <a:endParaRPr lang="fa-IR" sz="4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sp:txBody>
      <dsp:txXfrm>
        <a:off x="6808448" y="29285"/>
        <a:ext cx="2248868" cy="1970801"/>
      </dsp:txXfrm>
    </dsp:sp>
    <dsp:sp modelId="{9042AE7F-FD64-4FC4-A841-9F5610F317A2}">
      <dsp:nvSpPr>
        <dsp:cNvPr id="0" name=""/>
        <dsp:cNvSpPr/>
      </dsp:nvSpPr>
      <dsp:spPr>
        <a:xfrm>
          <a:off x="0" y="-10"/>
          <a:ext cx="3387852" cy="27912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rPr>
            <a:t>روش­ درونی سازی </a:t>
          </a:r>
          <a:endParaRPr lang="fa-IR" sz="4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cs typeface="B Jadid" pitchFamily="2" charset="-78"/>
          </a:endParaRPr>
        </a:p>
      </dsp:txBody>
      <dsp:txXfrm>
        <a:off x="61314" y="61304"/>
        <a:ext cx="2248868" cy="1970801"/>
      </dsp:txXfrm>
    </dsp:sp>
    <dsp:sp modelId="{67B597A1-F1D4-48F2-AF3B-F3D95FA56932}">
      <dsp:nvSpPr>
        <dsp:cNvPr id="0" name=""/>
        <dsp:cNvSpPr/>
      </dsp:nvSpPr>
      <dsp:spPr>
        <a:xfrm>
          <a:off x="1533905" y="390905"/>
          <a:ext cx="2969514" cy="2969514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2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ریشه­های فطری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a-IR" sz="3200" b="1" kern="1200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sp:txBody>
      <dsp:txXfrm>
        <a:off x="2403656" y="1260656"/>
        <a:ext cx="2099763" cy="2099763"/>
      </dsp:txXfrm>
    </dsp:sp>
    <dsp:sp modelId="{A193F30D-829F-4A4B-9265-6C54327F4D79}">
      <dsp:nvSpPr>
        <dsp:cNvPr id="0" name=""/>
        <dsp:cNvSpPr/>
      </dsp:nvSpPr>
      <dsp:spPr>
        <a:xfrm rot="5400000">
          <a:off x="4640580" y="390905"/>
          <a:ext cx="2969514" cy="2969514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6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تعقل و تفکر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600" b="1" kern="1200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sp:txBody>
      <dsp:txXfrm rot="-5400000">
        <a:off x="4640580" y="1260656"/>
        <a:ext cx="2099763" cy="2099763"/>
      </dsp:txXfrm>
    </dsp:sp>
    <dsp:sp modelId="{ADE4ADEA-47EA-449B-8C00-3E1DD9AAC35F}">
      <dsp:nvSpPr>
        <dsp:cNvPr id="0" name=""/>
        <dsp:cNvSpPr/>
      </dsp:nvSpPr>
      <dsp:spPr>
        <a:xfrm rot="10800000">
          <a:off x="4640580" y="3497580"/>
          <a:ext cx="2969514" cy="2969514"/>
        </a:xfrm>
        <a:prstGeom prst="pieWedge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احساس و انگیزه</a:t>
          </a:r>
          <a:endParaRPr lang="fa-IR" sz="36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sp:txBody>
      <dsp:txXfrm rot="10800000">
        <a:off x="4640580" y="3497580"/>
        <a:ext cx="2099763" cy="2099763"/>
      </dsp:txXfrm>
    </dsp:sp>
    <dsp:sp modelId="{1D4CEC66-5415-4FAA-B22E-DBD63E879A84}">
      <dsp:nvSpPr>
        <dsp:cNvPr id="0" name=""/>
        <dsp:cNvSpPr/>
      </dsp:nvSpPr>
      <dsp:spPr>
        <a:xfrm rot="16200000">
          <a:off x="1533905" y="3497580"/>
          <a:ext cx="2969514" cy="2969514"/>
        </a:xfrm>
        <a:prstGeom prst="pieWedg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Jadid" pitchFamily="2" charset="-78"/>
            </a:rPr>
            <a:t>مبتنی بر ایجاد عادت مطلوب</a:t>
          </a:r>
          <a:endParaRPr lang="fa-IR" sz="36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Jadid" pitchFamily="2" charset="-78"/>
          </a:endParaRPr>
        </a:p>
      </dsp:txBody>
      <dsp:txXfrm rot="5400000">
        <a:off x="2403656" y="3497580"/>
        <a:ext cx="2099763" cy="2099763"/>
      </dsp:txXfrm>
    </dsp:sp>
    <dsp:sp modelId="{CAE44983-C7F6-49AC-B2B5-1BE26C565986}">
      <dsp:nvSpPr>
        <dsp:cNvPr id="0" name=""/>
        <dsp:cNvSpPr/>
      </dsp:nvSpPr>
      <dsp:spPr>
        <a:xfrm>
          <a:off x="4059364" y="2811780"/>
          <a:ext cx="1025271" cy="8915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074D-9AE4-4ACE-9D34-C6BCC9003455}">
      <dsp:nvSpPr>
        <dsp:cNvPr id="0" name=""/>
        <dsp:cNvSpPr/>
      </dsp:nvSpPr>
      <dsp:spPr>
        <a:xfrm rot="10800000">
          <a:off x="4059364" y="3154680"/>
          <a:ext cx="1025271" cy="8915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DB4D-AC71-4FF3-8AF7-4B12468DF573}">
      <dsp:nvSpPr>
        <dsp:cNvPr id="0" name=""/>
        <dsp:cNvSpPr/>
      </dsp:nvSpPr>
      <dsp:spPr>
        <a:xfrm>
          <a:off x="400" y="66440"/>
          <a:ext cx="2200641" cy="18551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200" kern="1200" dirty="0" smtClean="0">
              <a:cs typeface="B Jadid" pitchFamily="2" charset="-78"/>
            </a:rPr>
            <a:t>قدرت تفکر</a:t>
          </a:r>
        </a:p>
      </dsp:txBody>
      <dsp:txXfrm>
        <a:off x="322676" y="338120"/>
        <a:ext cx="1556089" cy="1311788"/>
      </dsp:txXfrm>
    </dsp:sp>
    <dsp:sp modelId="{2DD21725-C0A6-43A4-A2F8-60C7C1F81182}">
      <dsp:nvSpPr>
        <dsp:cNvPr id="0" name=""/>
        <dsp:cNvSpPr/>
      </dsp:nvSpPr>
      <dsp:spPr>
        <a:xfrm>
          <a:off x="869800" y="1963773"/>
          <a:ext cx="461840" cy="495467"/>
        </a:xfrm>
        <a:prstGeom prst="mathPlus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931017" y="2157194"/>
        <a:ext cx="339406" cy="108625"/>
      </dsp:txXfrm>
    </dsp:sp>
    <dsp:sp modelId="{961939F7-E591-4F84-A4E7-7CDE88AA3B3F}">
      <dsp:nvSpPr>
        <dsp:cNvPr id="0" name=""/>
        <dsp:cNvSpPr/>
      </dsp:nvSpPr>
      <dsp:spPr>
        <a:xfrm>
          <a:off x="400" y="2501425"/>
          <a:ext cx="2200641" cy="18551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Jadid" pitchFamily="2" charset="-78"/>
            </a:rPr>
            <a:t>شناخت سابق</a:t>
          </a:r>
          <a:endParaRPr lang="fa-IR" sz="3200" kern="1200" dirty="0">
            <a:cs typeface="B Jadid" pitchFamily="2" charset="-78"/>
          </a:endParaRPr>
        </a:p>
      </dsp:txBody>
      <dsp:txXfrm>
        <a:off x="322676" y="2773105"/>
        <a:ext cx="1556089" cy="1311788"/>
      </dsp:txXfrm>
    </dsp:sp>
    <dsp:sp modelId="{987F6FF5-FF5A-4CB8-8A6F-C699DC85DD64}">
      <dsp:nvSpPr>
        <dsp:cNvPr id="0" name=""/>
        <dsp:cNvSpPr/>
      </dsp:nvSpPr>
      <dsp:spPr>
        <a:xfrm>
          <a:off x="869800" y="4398758"/>
          <a:ext cx="461840" cy="495467"/>
        </a:xfrm>
        <a:prstGeom prst="mathPlus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931017" y="4592179"/>
        <a:ext cx="339406" cy="108625"/>
      </dsp:txXfrm>
    </dsp:sp>
    <dsp:sp modelId="{6EEAB6AF-7FD5-415E-9CB3-FB760737B726}">
      <dsp:nvSpPr>
        <dsp:cNvPr id="0" name=""/>
        <dsp:cNvSpPr/>
      </dsp:nvSpPr>
      <dsp:spPr>
        <a:xfrm>
          <a:off x="400" y="4936411"/>
          <a:ext cx="2200641" cy="1855148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Jadid" pitchFamily="2" charset="-78"/>
            </a:rPr>
            <a:t>ملاک</a:t>
          </a:r>
          <a:r>
            <a:rPr lang="fa-IR" sz="3200" kern="1200" dirty="0" smtClean="0"/>
            <a:t> </a:t>
          </a:r>
          <a:endParaRPr lang="fa-IR" sz="3200" kern="1200" dirty="0"/>
        </a:p>
      </dsp:txBody>
      <dsp:txXfrm>
        <a:off x="322676" y="5208091"/>
        <a:ext cx="1556089" cy="1311788"/>
      </dsp:txXfrm>
    </dsp:sp>
    <dsp:sp modelId="{F0CC9840-2A4A-447A-BD24-A883882733A3}">
      <dsp:nvSpPr>
        <dsp:cNvPr id="0" name=""/>
        <dsp:cNvSpPr/>
      </dsp:nvSpPr>
      <dsp:spPr>
        <a:xfrm>
          <a:off x="2234964" y="3270108"/>
          <a:ext cx="253216" cy="317782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/>
        </a:p>
      </dsp:txBody>
      <dsp:txXfrm>
        <a:off x="2234964" y="3333664"/>
        <a:ext cx="177251" cy="190670"/>
      </dsp:txXfrm>
    </dsp:sp>
    <dsp:sp modelId="{887279D7-D26F-4EB3-80F1-CFB16C2BE2A4}">
      <dsp:nvSpPr>
        <dsp:cNvPr id="0" name=""/>
        <dsp:cNvSpPr/>
      </dsp:nvSpPr>
      <dsp:spPr>
        <a:xfrm>
          <a:off x="2512751" y="2628738"/>
          <a:ext cx="1626800" cy="1600523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Jadid" pitchFamily="2" charset="-78"/>
            </a:rPr>
            <a:t>کشف مجهول</a:t>
          </a:r>
          <a:endParaRPr lang="fa-IR" sz="3000" kern="1200" dirty="0">
            <a:cs typeface="B Jadid" pitchFamily="2" charset="-78"/>
          </a:endParaRPr>
        </a:p>
      </dsp:txBody>
      <dsp:txXfrm>
        <a:off x="2750990" y="2863129"/>
        <a:ext cx="1150322" cy="11317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CAE70-1CD6-46C1-BCCC-B261951BD40A}">
      <dsp:nvSpPr>
        <dsp:cNvPr id="0" name=""/>
        <dsp:cNvSpPr/>
      </dsp:nvSpPr>
      <dsp:spPr>
        <a:xfrm>
          <a:off x="0" y="576061"/>
          <a:ext cx="1490689" cy="8944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Jadid" pitchFamily="2" charset="-78"/>
            </a:rPr>
            <a:t>انتخاب</a:t>
          </a:r>
          <a:endParaRPr lang="fa-IR" sz="3200" kern="1200" dirty="0">
            <a:cs typeface="B Jadid" pitchFamily="2" charset="-78"/>
          </a:endParaRPr>
        </a:p>
      </dsp:txBody>
      <dsp:txXfrm>
        <a:off x="26196" y="602257"/>
        <a:ext cx="1438297" cy="842021"/>
      </dsp:txXfrm>
    </dsp:sp>
    <dsp:sp modelId="{3D133476-3309-4739-8286-9B047152E6B7}">
      <dsp:nvSpPr>
        <dsp:cNvPr id="0" name=""/>
        <dsp:cNvSpPr/>
      </dsp:nvSpPr>
      <dsp:spPr>
        <a:xfrm rot="21497816">
          <a:off x="1640006" y="807111"/>
          <a:ext cx="316838" cy="369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/>
        </a:p>
      </dsp:txBody>
      <dsp:txXfrm>
        <a:off x="1640027" y="882461"/>
        <a:ext cx="221787" cy="221815"/>
      </dsp:txXfrm>
    </dsp:sp>
    <dsp:sp modelId="{298D82DF-8208-4804-B0D9-D44EDD71D6D6}">
      <dsp:nvSpPr>
        <dsp:cNvPr id="0" name=""/>
        <dsp:cNvSpPr/>
      </dsp:nvSpPr>
      <dsp:spPr>
        <a:xfrm>
          <a:off x="2088234" y="524901"/>
          <a:ext cx="755571" cy="8944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23000">
              <a:srgbClr val="9CB86E"/>
            </a:gs>
            <a:gs pos="5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Jadid" pitchFamily="2" charset="-78"/>
            </a:rPr>
            <a:t>....</a:t>
          </a:r>
          <a:endParaRPr lang="fa-IR" sz="3200" kern="1200" dirty="0">
            <a:cs typeface="B Jadid" pitchFamily="2" charset="-78"/>
          </a:endParaRPr>
        </a:p>
      </dsp:txBody>
      <dsp:txXfrm>
        <a:off x="2110364" y="547031"/>
        <a:ext cx="711311" cy="850153"/>
      </dsp:txXfrm>
    </dsp:sp>
    <dsp:sp modelId="{1CAAE022-BB2F-4CD5-8809-8E92725A9C8E}">
      <dsp:nvSpPr>
        <dsp:cNvPr id="0" name=""/>
        <dsp:cNvSpPr/>
      </dsp:nvSpPr>
      <dsp:spPr>
        <a:xfrm>
          <a:off x="2992874" y="787262"/>
          <a:ext cx="316026" cy="369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/>
        </a:p>
      </dsp:txBody>
      <dsp:txXfrm>
        <a:off x="2992874" y="861200"/>
        <a:ext cx="221218" cy="221815"/>
      </dsp:txXfrm>
    </dsp:sp>
    <dsp:sp modelId="{A825A277-9F2D-467D-BC10-D54791E32B19}">
      <dsp:nvSpPr>
        <dsp:cNvPr id="0" name=""/>
        <dsp:cNvSpPr/>
      </dsp:nvSpPr>
      <dsp:spPr>
        <a:xfrm>
          <a:off x="3440081" y="524901"/>
          <a:ext cx="1490689" cy="8944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23000">
              <a:srgbClr val="9CB86E"/>
            </a:gs>
            <a:gs pos="5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Jadid" pitchFamily="2" charset="-78"/>
            </a:rPr>
            <a:t>اعتقاد</a:t>
          </a:r>
          <a:endParaRPr lang="fa-IR" sz="3200" kern="1200" dirty="0">
            <a:cs typeface="B Jadid" pitchFamily="2" charset="-78"/>
          </a:endParaRPr>
        </a:p>
      </dsp:txBody>
      <dsp:txXfrm>
        <a:off x="3466277" y="551097"/>
        <a:ext cx="1438297" cy="8420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5F917-C973-4523-AE59-8B6E2198B30D}">
      <dsp:nvSpPr>
        <dsp:cNvPr id="0" name=""/>
        <dsp:cNvSpPr/>
      </dsp:nvSpPr>
      <dsp:spPr>
        <a:xfrm>
          <a:off x="717481" y="0"/>
          <a:ext cx="4783212" cy="6858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08FF5-BE0A-41B2-97DF-8FA72BB3C3BF}">
      <dsp:nvSpPr>
        <dsp:cNvPr id="0" name=""/>
        <dsp:cNvSpPr/>
      </dsp:nvSpPr>
      <dsp:spPr>
        <a:xfrm>
          <a:off x="0" y="688192"/>
          <a:ext cx="3109087" cy="774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سن و جنس</a:t>
          </a:r>
          <a:endParaRPr lang="fa-IR" sz="3200" b="1" kern="1200" dirty="0"/>
        </a:p>
      </dsp:txBody>
      <dsp:txXfrm>
        <a:off x="37819" y="726011"/>
        <a:ext cx="3033449" cy="699078"/>
      </dsp:txXfrm>
    </dsp:sp>
    <dsp:sp modelId="{7CE2DC24-4A8F-4D09-BECE-4DD3F1BC1DF1}">
      <dsp:nvSpPr>
        <dsp:cNvPr id="0" name=""/>
        <dsp:cNvSpPr/>
      </dsp:nvSpPr>
      <dsp:spPr>
        <a:xfrm>
          <a:off x="0" y="1471280"/>
          <a:ext cx="3109087" cy="774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میزان معلومات</a:t>
          </a:r>
          <a:endParaRPr lang="fa-IR" sz="3200" b="1" kern="1200" dirty="0"/>
        </a:p>
      </dsp:txBody>
      <dsp:txXfrm>
        <a:off x="37819" y="1509099"/>
        <a:ext cx="3033449" cy="699078"/>
      </dsp:txXfrm>
    </dsp:sp>
    <dsp:sp modelId="{AEE96914-AB7D-41CE-A9E6-2AAFBC933F0E}">
      <dsp:nvSpPr>
        <dsp:cNvPr id="0" name=""/>
        <dsp:cNvSpPr/>
      </dsp:nvSpPr>
      <dsp:spPr>
        <a:xfrm>
          <a:off x="0" y="2254368"/>
          <a:ext cx="3109087" cy="774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بینش ها و نگرش ها</a:t>
          </a:r>
          <a:endParaRPr lang="fa-IR" sz="3200" b="1" kern="1200" dirty="0"/>
        </a:p>
      </dsp:txBody>
      <dsp:txXfrm>
        <a:off x="37819" y="2292187"/>
        <a:ext cx="3033449" cy="699078"/>
      </dsp:txXfrm>
    </dsp:sp>
    <dsp:sp modelId="{6A8FB750-09E1-4319-89A0-E56496CD9270}">
      <dsp:nvSpPr>
        <dsp:cNvPr id="0" name=""/>
        <dsp:cNvSpPr/>
      </dsp:nvSpPr>
      <dsp:spPr>
        <a:xfrm>
          <a:off x="0" y="3037456"/>
          <a:ext cx="3109087" cy="774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منطقه و محیط</a:t>
          </a:r>
          <a:endParaRPr lang="fa-IR" sz="3200" b="1" kern="1200" dirty="0"/>
        </a:p>
      </dsp:txBody>
      <dsp:txXfrm>
        <a:off x="37819" y="3075275"/>
        <a:ext cx="3033449" cy="699078"/>
      </dsp:txXfrm>
    </dsp:sp>
    <dsp:sp modelId="{62A6D44D-CD3B-44E6-908B-09DD7DCE5C8E}">
      <dsp:nvSpPr>
        <dsp:cNvPr id="0" name=""/>
        <dsp:cNvSpPr/>
      </dsp:nvSpPr>
      <dsp:spPr>
        <a:xfrm>
          <a:off x="0" y="3820543"/>
          <a:ext cx="3109087" cy="774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ویژگیهای روانی</a:t>
          </a:r>
          <a:endParaRPr lang="fa-IR" sz="3200" b="1" kern="1200" dirty="0"/>
        </a:p>
      </dsp:txBody>
      <dsp:txXfrm>
        <a:off x="37819" y="3858362"/>
        <a:ext cx="3033449" cy="699078"/>
      </dsp:txXfrm>
    </dsp:sp>
    <dsp:sp modelId="{EE171A61-CEF9-4203-8396-20666950FBD0}">
      <dsp:nvSpPr>
        <dsp:cNvPr id="0" name=""/>
        <dsp:cNvSpPr/>
      </dsp:nvSpPr>
      <dsp:spPr>
        <a:xfrm>
          <a:off x="0" y="4603631"/>
          <a:ext cx="3109087" cy="774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آداب و رسوم</a:t>
          </a:r>
          <a:endParaRPr lang="fa-IR" sz="3200" b="1" kern="1200" dirty="0"/>
        </a:p>
      </dsp:txBody>
      <dsp:txXfrm>
        <a:off x="37819" y="4641450"/>
        <a:ext cx="3033449" cy="699078"/>
      </dsp:txXfrm>
    </dsp:sp>
    <dsp:sp modelId="{9E30993D-C07A-4EE1-B247-2FDFDE975273}">
      <dsp:nvSpPr>
        <dsp:cNvPr id="0" name=""/>
        <dsp:cNvSpPr/>
      </dsp:nvSpPr>
      <dsp:spPr>
        <a:xfrm>
          <a:off x="0" y="5386719"/>
          <a:ext cx="3109087" cy="774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آرمان ها</a:t>
          </a:r>
          <a:endParaRPr lang="fa-IR" sz="3200" b="1" kern="1200" dirty="0"/>
        </a:p>
      </dsp:txBody>
      <dsp:txXfrm>
        <a:off x="37819" y="5424538"/>
        <a:ext cx="3033449" cy="6990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C5A59-D1AF-4F39-9DC3-BAFF88A588DE}">
      <dsp:nvSpPr>
        <dsp:cNvPr id="0" name=""/>
        <dsp:cNvSpPr/>
      </dsp:nvSpPr>
      <dsp:spPr>
        <a:xfrm>
          <a:off x="956851" y="124342"/>
          <a:ext cx="2572597" cy="257259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/>
            <a:t>توتی</a:t>
          </a:r>
          <a:endParaRPr lang="fa-IR" sz="4800" kern="1200" dirty="0"/>
        </a:p>
      </dsp:txBody>
      <dsp:txXfrm>
        <a:off x="1299864" y="574546"/>
        <a:ext cx="1886571" cy="1157669"/>
      </dsp:txXfrm>
    </dsp:sp>
    <dsp:sp modelId="{7107D8B2-3DFF-49F8-8A7A-190A06B55276}">
      <dsp:nvSpPr>
        <dsp:cNvPr id="0" name=""/>
        <dsp:cNvSpPr/>
      </dsp:nvSpPr>
      <dsp:spPr>
        <a:xfrm>
          <a:off x="1885130" y="1732215"/>
          <a:ext cx="2572597" cy="257259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/>
            <a:t>اناری</a:t>
          </a:r>
          <a:endParaRPr lang="fa-IR" sz="4800" kern="1200" dirty="0"/>
        </a:p>
      </dsp:txBody>
      <dsp:txXfrm>
        <a:off x="2671916" y="2396803"/>
        <a:ext cx="1543558" cy="1414928"/>
      </dsp:txXfrm>
    </dsp:sp>
    <dsp:sp modelId="{7A7C16B3-AAAD-4377-A535-41533E0A7E5B}">
      <dsp:nvSpPr>
        <dsp:cNvPr id="0" name=""/>
        <dsp:cNvSpPr/>
      </dsp:nvSpPr>
      <dsp:spPr>
        <a:xfrm>
          <a:off x="28572" y="1732215"/>
          <a:ext cx="2572597" cy="257259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/>
            <a:t>گردویی</a:t>
          </a:r>
          <a:endParaRPr lang="fa-IR" sz="4800" kern="1200" dirty="0"/>
        </a:p>
      </dsp:txBody>
      <dsp:txXfrm>
        <a:off x="270824" y="2396803"/>
        <a:ext cx="1543558" cy="14149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45643-4320-4B10-89C4-004E9850C749}">
      <dsp:nvSpPr>
        <dsp:cNvPr id="0" name=""/>
        <dsp:cNvSpPr/>
      </dsp:nvSpPr>
      <dsp:spPr>
        <a:xfrm>
          <a:off x="3793453" y="2981627"/>
          <a:ext cx="4295628" cy="391119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Titr" pitchFamily="2" charset="-78"/>
            </a:rPr>
            <a:t>شیوه مند ی در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Titr" pitchFamily="2" charset="-78"/>
            </a:rPr>
            <a:t>تنظیم شیوه ها</a:t>
          </a:r>
          <a:endParaRPr lang="fa-IR" sz="4000" kern="1200" dirty="0">
            <a:cs typeface="B Titr" pitchFamily="2" charset="-78"/>
          </a:endParaRPr>
        </a:p>
      </dsp:txBody>
      <dsp:txXfrm>
        <a:off x="4628333" y="3897806"/>
        <a:ext cx="2625868" cy="2010436"/>
      </dsp:txXfrm>
    </dsp:sp>
    <dsp:sp modelId="{FCB49C0D-8D2C-46C7-9072-ACC772DA5E61}">
      <dsp:nvSpPr>
        <dsp:cNvPr id="0" name=""/>
        <dsp:cNvSpPr/>
      </dsp:nvSpPr>
      <dsp:spPr>
        <a:xfrm>
          <a:off x="1860757" y="2159735"/>
          <a:ext cx="2743200" cy="2743200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Kourosh" pitchFamily="2" charset="-78"/>
            </a:rPr>
            <a:t>توجه به عرصه</a:t>
          </a:r>
          <a:endParaRPr lang="fa-IR" sz="4400" kern="1200" dirty="0">
            <a:cs typeface="B Kourosh" pitchFamily="2" charset="-78"/>
          </a:endParaRPr>
        </a:p>
      </dsp:txBody>
      <dsp:txXfrm>
        <a:off x="2551366" y="2854518"/>
        <a:ext cx="1361982" cy="1353634"/>
      </dsp:txXfrm>
    </dsp:sp>
    <dsp:sp modelId="{475418CF-EB3A-4C8C-85A7-3B72E531FC65}">
      <dsp:nvSpPr>
        <dsp:cNvPr id="0" name=""/>
        <dsp:cNvSpPr/>
      </dsp:nvSpPr>
      <dsp:spPr>
        <a:xfrm rot="20700000">
          <a:off x="3397229" y="267207"/>
          <a:ext cx="2687776" cy="2687776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Kourosh" pitchFamily="2" charset="-78"/>
            </a:rPr>
            <a:t>توجه به مبنا</a:t>
          </a:r>
          <a:endParaRPr lang="fa-IR" sz="4800" kern="1200" dirty="0">
            <a:cs typeface="B Kourosh" pitchFamily="2" charset="-78"/>
          </a:endParaRPr>
        </a:p>
      </dsp:txBody>
      <dsp:txXfrm rot="-20700000">
        <a:off x="3986737" y="856715"/>
        <a:ext cx="1508760" cy="1508760"/>
      </dsp:txXfrm>
    </dsp:sp>
    <dsp:sp modelId="{8904619A-9C9D-43CA-95C0-CBD119B57FA5}">
      <dsp:nvSpPr>
        <dsp:cNvPr id="0" name=""/>
        <dsp:cNvSpPr/>
      </dsp:nvSpPr>
      <dsp:spPr>
        <a:xfrm>
          <a:off x="3795478" y="2464764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EB7C4-A2F1-4309-A51F-A844991B605A}">
      <dsp:nvSpPr>
        <dsp:cNvPr id="0" name=""/>
        <dsp:cNvSpPr/>
      </dsp:nvSpPr>
      <dsp:spPr>
        <a:xfrm>
          <a:off x="1374942" y="1541338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8A5E2-3A0B-46B5-9C23-71DD537607E5}">
      <dsp:nvSpPr>
        <dsp:cNvPr id="0" name=""/>
        <dsp:cNvSpPr/>
      </dsp:nvSpPr>
      <dsp:spPr>
        <a:xfrm>
          <a:off x="2775519" y="-332947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EA008-810E-40E1-A8E4-38E0121E8223}">
      <dsp:nvSpPr>
        <dsp:cNvPr id="0" name=""/>
        <dsp:cNvSpPr/>
      </dsp:nvSpPr>
      <dsp:spPr>
        <a:xfrm>
          <a:off x="6643552" y="2474957"/>
          <a:ext cx="724015" cy="2102889"/>
        </a:xfrm>
        <a:custGeom>
          <a:avLst/>
          <a:gdLst/>
          <a:ahLst/>
          <a:cxnLst/>
          <a:rect l="0" t="0" r="0" b="0"/>
          <a:pathLst>
            <a:path>
              <a:moveTo>
                <a:pt x="724015" y="0"/>
              </a:moveTo>
              <a:lnTo>
                <a:pt x="724015" y="2041187"/>
              </a:lnTo>
              <a:lnTo>
                <a:pt x="0" y="2041187"/>
              </a:lnTo>
              <a:lnTo>
                <a:pt x="0" y="2102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E98F3-E63B-4B0E-827F-A863B3005252}">
      <dsp:nvSpPr>
        <dsp:cNvPr id="0" name=""/>
        <dsp:cNvSpPr/>
      </dsp:nvSpPr>
      <dsp:spPr>
        <a:xfrm>
          <a:off x="4615719" y="1108283"/>
          <a:ext cx="2751848" cy="693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617"/>
              </a:lnTo>
              <a:lnTo>
                <a:pt x="2751848" y="631617"/>
              </a:lnTo>
              <a:lnTo>
                <a:pt x="2751848" y="6933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73551-B464-45D3-8D8A-6F5DE82B8C05}">
      <dsp:nvSpPr>
        <dsp:cNvPr id="0" name=""/>
        <dsp:cNvSpPr/>
      </dsp:nvSpPr>
      <dsp:spPr>
        <a:xfrm>
          <a:off x="2469577" y="2404436"/>
          <a:ext cx="2292338" cy="52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31"/>
              </a:lnTo>
              <a:lnTo>
                <a:pt x="2292338" y="463931"/>
              </a:lnTo>
              <a:lnTo>
                <a:pt x="2292338" y="5256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29972-F37F-46D4-9881-FB548BC0B7E2}">
      <dsp:nvSpPr>
        <dsp:cNvPr id="0" name=""/>
        <dsp:cNvSpPr/>
      </dsp:nvSpPr>
      <dsp:spPr>
        <a:xfrm>
          <a:off x="2469577" y="2404436"/>
          <a:ext cx="582900" cy="52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31"/>
              </a:lnTo>
              <a:lnTo>
                <a:pt x="582900" y="463931"/>
              </a:lnTo>
              <a:lnTo>
                <a:pt x="582900" y="5256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EEBAA-9192-49F5-AB6E-0E4D8F29BE28}">
      <dsp:nvSpPr>
        <dsp:cNvPr id="0" name=""/>
        <dsp:cNvSpPr/>
      </dsp:nvSpPr>
      <dsp:spPr>
        <a:xfrm>
          <a:off x="1211090" y="2404436"/>
          <a:ext cx="1258486" cy="525632"/>
        </a:xfrm>
        <a:custGeom>
          <a:avLst/>
          <a:gdLst/>
          <a:ahLst/>
          <a:cxnLst/>
          <a:rect l="0" t="0" r="0" b="0"/>
          <a:pathLst>
            <a:path>
              <a:moveTo>
                <a:pt x="1258486" y="0"/>
              </a:moveTo>
              <a:lnTo>
                <a:pt x="1258486" y="463931"/>
              </a:lnTo>
              <a:lnTo>
                <a:pt x="0" y="463931"/>
              </a:lnTo>
              <a:lnTo>
                <a:pt x="0" y="5256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8420D-2C89-4CD2-8DA4-6E17A4E5D38F}">
      <dsp:nvSpPr>
        <dsp:cNvPr id="0" name=""/>
        <dsp:cNvSpPr/>
      </dsp:nvSpPr>
      <dsp:spPr>
        <a:xfrm>
          <a:off x="2469577" y="1108283"/>
          <a:ext cx="2146142" cy="693319"/>
        </a:xfrm>
        <a:custGeom>
          <a:avLst/>
          <a:gdLst/>
          <a:ahLst/>
          <a:cxnLst/>
          <a:rect l="0" t="0" r="0" b="0"/>
          <a:pathLst>
            <a:path>
              <a:moveTo>
                <a:pt x="2146142" y="0"/>
              </a:moveTo>
              <a:lnTo>
                <a:pt x="2146142" y="631617"/>
              </a:lnTo>
              <a:lnTo>
                <a:pt x="0" y="631617"/>
              </a:lnTo>
              <a:lnTo>
                <a:pt x="0" y="6933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80EB1-CC93-4941-87F4-DF4A1D0F10E4}">
      <dsp:nvSpPr>
        <dsp:cNvPr id="0" name=""/>
        <dsp:cNvSpPr/>
      </dsp:nvSpPr>
      <dsp:spPr>
        <a:xfrm>
          <a:off x="3233243" y="367813"/>
          <a:ext cx="2764951" cy="740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81F26-904C-4F9E-AD0A-F29CA5E38CCC}">
      <dsp:nvSpPr>
        <dsp:cNvPr id="0" name=""/>
        <dsp:cNvSpPr/>
      </dsp:nvSpPr>
      <dsp:spPr>
        <a:xfrm>
          <a:off x="3307248" y="438117"/>
          <a:ext cx="2764951" cy="740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تعریف شیوه</a:t>
          </a:r>
          <a:endParaRPr lang="fa-IR" sz="4000" b="1" kern="1200" cap="none" spc="0" dirty="0">
            <a:ln w="11430"/>
            <a:solidFill>
              <a:schemeClr val="accent6">
                <a:lumMod val="5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3328936" y="459805"/>
        <a:ext cx="2721575" cy="697094"/>
      </dsp:txXfrm>
    </dsp:sp>
    <dsp:sp modelId="{5B1883EA-E71E-4641-AB54-52309F961246}">
      <dsp:nvSpPr>
        <dsp:cNvPr id="0" name=""/>
        <dsp:cNvSpPr/>
      </dsp:nvSpPr>
      <dsp:spPr>
        <a:xfrm>
          <a:off x="1644616" y="1801602"/>
          <a:ext cx="1649921" cy="6028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5D3BD-0E35-447D-AFCB-1B02793820B6}">
      <dsp:nvSpPr>
        <dsp:cNvPr id="0" name=""/>
        <dsp:cNvSpPr/>
      </dsp:nvSpPr>
      <dsp:spPr>
        <a:xfrm>
          <a:off x="1718621" y="1871907"/>
          <a:ext cx="1649921" cy="602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لغت</a:t>
          </a:r>
          <a:endParaRPr lang="fa-IR" sz="2000" b="1" kern="1200" cap="none" spc="0" dirty="0">
            <a:ln w="11430"/>
            <a:solidFill>
              <a:srgbClr val="00206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1736277" y="1889563"/>
        <a:ext cx="1614609" cy="567521"/>
      </dsp:txXfrm>
    </dsp:sp>
    <dsp:sp modelId="{14E0E119-9772-4507-A560-9F3EDF8BFD9A}">
      <dsp:nvSpPr>
        <dsp:cNvPr id="0" name=""/>
        <dsp:cNvSpPr/>
      </dsp:nvSpPr>
      <dsp:spPr>
        <a:xfrm>
          <a:off x="395257" y="2930069"/>
          <a:ext cx="1631665" cy="7721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BD23C-66C8-4D6D-B304-567DBC8B6F7F}">
      <dsp:nvSpPr>
        <dsp:cNvPr id="0" name=""/>
        <dsp:cNvSpPr/>
      </dsp:nvSpPr>
      <dsp:spPr>
        <a:xfrm>
          <a:off x="469262" y="3000374"/>
          <a:ext cx="1631665" cy="772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none" spc="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urosh" pitchFamily="2" charset="-78"/>
            </a:rPr>
            <a:t>اسلوب</a:t>
          </a:r>
          <a:endParaRPr lang="fa-IR" sz="4800" b="1" kern="1200" cap="none" spc="0" dirty="0">
            <a:ln w="11430"/>
            <a:solidFill>
              <a:schemeClr val="accent3">
                <a:lumMod val="75000"/>
              </a:schemeClr>
            </a:solidFill>
            <a:effectLst>
              <a:glow rad="101600">
                <a:schemeClr val="accent4">
                  <a:lumMod val="50000"/>
                  <a:alpha val="6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Kourosh" pitchFamily="2" charset="-78"/>
          </a:endParaRPr>
        </a:p>
      </dsp:txBody>
      <dsp:txXfrm>
        <a:off x="491878" y="3022990"/>
        <a:ext cx="1586433" cy="726920"/>
      </dsp:txXfrm>
    </dsp:sp>
    <dsp:sp modelId="{B1E10BB8-5F6E-4B13-B6ED-A572A25229E4}">
      <dsp:nvSpPr>
        <dsp:cNvPr id="0" name=""/>
        <dsp:cNvSpPr/>
      </dsp:nvSpPr>
      <dsp:spPr>
        <a:xfrm>
          <a:off x="2354858" y="2930069"/>
          <a:ext cx="1395240" cy="7873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E1225-4922-4FB3-8B58-74EFCAC300F1}">
      <dsp:nvSpPr>
        <dsp:cNvPr id="0" name=""/>
        <dsp:cNvSpPr/>
      </dsp:nvSpPr>
      <dsp:spPr>
        <a:xfrm>
          <a:off x="2428862" y="3000374"/>
          <a:ext cx="1395240" cy="787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kern="1200" cap="none" spc="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Davat" pitchFamily="2" charset="-78"/>
            </a:rPr>
            <a:t>طریق</a:t>
          </a:r>
        </a:p>
      </dsp:txBody>
      <dsp:txXfrm>
        <a:off x="2451921" y="3023433"/>
        <a:ext cx="1349122" cy="741184"/>
      </dsp:txXfrm>
    </dsp:sp>
    <dsp:sp modelId="{F8CC68EB-8B31-45B8-BB2A-2AA2EC71C8F7}">
      <dsp:nvSpPr>
        <dsp:cNvPr id="0" name=""/>
        <dsp:cNvSpPr/>
      </dsp:nvSpPr>
      <dsp:spPr>
        <a:xfrm>
          <a:off x="4140807" y="2930069"/>
          <a:ext cx="1242216" cy="8447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CB739-A951-42FB-9A6C-4BA8C98AA5D1}">
      <dsp:nvSpPr>
        <dsp:cNvPr id="0" name=""/>
        <dsp:cNvSpPr/>
      </dsp:nvSpPr>
      <dsp:spPr>
        <a:xfrm>
          <a:off x="4214812" y="3000374"/>
          <a:ext cx="1242216" cy="84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cap="none" spc="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urosh" pitchFamily="2" charset="-78"/>
            </a:rPr>
            <a:t>راه</a:t>
          </a:r>
          <a:endParaRPr lang="fa-IR" sz="6000" b="1" kern="1200" cap="none" spc="0" dirty="0">
            <a:ln w="11430"/>
            <a:solidFill>
              <a:schemeClr val="accent3">
                <a:lumMod val="75000"/>
              </a:schemeClr>
            </a:solidFill>
            <a:effectLst>
              <a:glow rad="101600">
                <a:schemeClr val="accent4">
                  <a:lumMod val="50000"/>
                  <a:alpha val="6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Kourosh" pitchFamily="2" charset="-78"/>
          </a:endParaRPr>
        </a:p>
      </dsp:txBody>
      <dsp:txXfrm>
        <a:off x="4239554" y="3025116"/>
        <a:ext cx="1192732" cy="795265"/>
      </dsp:txXfrm>
    </dsp:sp>
    <dsp:sp modelId="{9A6C1438-AD82-4098-AEB7-382E5574CE19}">
      <dsp:nvSpPr>
        <dsp:cNvPr id="0" name=""/>
        <dsp:cNvSpPr/>
      </dsp:nvSpPr>
      <dsp:spPr>
        <a:xfrm>
          <a:off x="6385533" y="1801602"/>
          <a:ext cx="1964067" cy="6733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4CC1-9CC0-43F0-A95E-2CDF290EFD15}">
      <dsp:nvSpPr>
        <dsp:cNvPr id="0" name=""/>
        <dsp:cNvSpPr/>
      </dsp:nvSpPr>
      <dsp:spPr>
        <a:xfrm>
          <a:off x="6459538" y="1871907"/>
          <a:ext cx="1964067" cy="673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اصطلاح</a:t>
          </a:r>
          <a:endParaRPr lang="fa-IR" sz="3600" b="1" kern="1200" cap="none" spc="0" dirty="0">
            <a:ln w="11430"/>
            <a:solidFill>
              <a:srgbClr val="00206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6479260" y="1891629"/>
        <a:ext cx="1924623" cy="633910"/>
      </dsp:txXfrm>
    </dsp:sp>
    <dsp:sp modelId="{1D23B1EF-72DD-476D-B922-C23A21972098}">
      <dsp:nvSpPr>
        <dsp:cNvPr id="0" name=""/>
        <dsp:cNvSpPr/>
      </dsp:nvSpPr>
      <dsp:spPr>
        <a:xfrm>
          <a:off x="4471079" y="4577846"/>
          <a:ext cx="4344945" cy="19105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7B451-33DF-464E-8CCB-9E2F922C3F15}">
      <dsp:nvSpPr>
        <dsp:cNvPr id="0" name=""/>
        <dsp:cNvSpPr/>
      </dsp:nvSpPr>
      <dsp:spPr>
        <a:xfrm>
          <a:off x="4545084" y="4648150"/>
          <a:ext cx="4344945" cy="1910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Davat" pitchFamily="2" charset="-78"/>
            </a:rPr>
            <a:t>راه و اسلوب خاص برای رسیدن به مقصود و هدف </a:t>
          </a:r>
          <a:endParaRPr lang="fa-IR" sz="4400" b="1" kern="1200" cap="none" spc="0" dirty="0">
            <a:ln w="11430"/>
            <a:solidFill>
              <a:srgbClr val="00B05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Davat" pitchFamily="2" charset="-78"/>
          </a:endParaRPr>
        </a:p>
      </dsp:txBody>
      <dsp:txXfrm>
        <a:off x="4601043" y="4704109"/>
        <a:ext cx="4233027" cy="17986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982F7-A33B-4AA2-8E29-1DF3662727F9}">
      <dsp:nvSpPr>
        <dsp:cNvPr id="0" name=""/>
        <dsp:cNvSpPr/>
      </dsp:nvSpPr>
      <dsp:spPr>
        <a:xfrm>
          <a:off x="5286367" y="2794718"/>
          <a:ext cx="3857632" cy="1920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Titr" pitchFamily="2" charset="-78"/>
            </a:rPr>
            <a:t>محیط مسجد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Titr" pitchFamily="2" charset="-78"/>
            </a:rPr>
            <a:t>مسؤولین مسجد</a:t>
          </a:r>
        </a:p>
      </dsp:txBody>
      <dsp:txXfrm>
        <a:off x="6485837" y="3316947"/>
        <a:ext cx="2615982" cy="1355787"/>
      </dsp:txXfrm>
    </dsp:sp>
    <dsp:sp modelId="{02ABA10C-5D36-4E86-ADA5-3E35BFA9132A}">
      <dsp:nvSpPr>
        <dsp:cNvPr id="0" name=""/>
        <dsp:cNvSpPr/>
      </dsp:nvSpPr>
      <dsp:spPr>
        <a:xfrm>
          <a:off x="0" y="3206137"/>
          <a:ext cx="4085913" cy="1508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Titr" pitchFamily="2" charset="-78"/>
            </a:rPr>
            <a:t>اماکن اجتماعی</a:t>
          </a:r>
        </a:p>
      </dsp:txBody>
      <dsp:txXfrm>
        <a:off x="33143" y="3616473"/>
        <a:ext cx="2793853" cy="1065291"/>
      </dsp:txXfrm>
    </dsp:sp>
    <dsp:sp modelId="{A68F01BC-E02C-4CDD-8DC1-2E96912EA75E}">
      <dsp:nvSpPr>
        <dsp:cNvPr id="0" name=""/>
        <dsp:cNvSpPr/>
      </dsp:nvSpPr>
      <dsp:spPr>
        <a:xfrm>
          <a:off x="5228977" y="22"/>
          <a:ext cx="3915022" cy="1920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Titr" pitchFamily="2" charset="-78"/>
            </a:rPr>
            <a:t>محیط مدرسه</a:t>
          </a:r>
          <a:endParaRPr lang="fa-IR" sz="2800" kern="1200" dirty="0">
            <a:cs typeface="B Titr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Titr" pitchFamily="2" charset="-78"/>
            </a:rPr>
            <a:t>مسؤولین مدرسه</a:t>
          </a:r>
          <a:endParaRPr lang="fa-IR" sz="2800" kern="1200" dirty="0">
            <a:cs typeface="B Titr" pitchFamily="2" charset="-78"/>
          </a:endParaRPr>
        </a:p>
      </dsp:txBody>
      <dsp:txXfrm>
        <a:off x="6445664" y="42202"/>
        <a:ext cx="2656155" cy="1355787"/>
      </dsp:txXfrm>
    </dsp:sp>
    <dsp:sp modelId="{D2A1E56A-74E1-4CFC-A5AF-007D9F41B389}">
      <dsp:nvSpPr>
        <dsp:cNvPr id="0" name=""/>
        <dsp:cNvSpPr/>
      </dsp:nvSpPr>
      <dsp:spPr>
        <a:xfrm>
          <a:off x="49712" y="0"/>
          <a:ext cx="3486456" cy="1508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Titr" pitchFamily="2" charset="-78"/>
            </a:rPr>
            <a:t>خانه و خانواده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Titr" pitchFamily="2" charset="-78"/>
            </a:rPr>
            <a:t>والدین</a:t>
          </a:r>
        </a:p>
      </dsp:txBody>
      <dsp:txXfrm>
        <a:off x="82855" y="33143"/>
        <a:ext cx="2374233" cy="1065291"/>
      </dsp:txXfrm>
    </dsp:sp>
    <dsp:sp modelId="{546DDCB2-B215-4F9B-82C8-182C3AF8731C}">
      <dsp:nvSpPr>
        <dsp:cNvPr id="0" name=""/>
        <dsp:cNvSpPr/>
      </dsp:nvSpPr>
      <dsp:spPr>
        <a:xfrm>
          <a:off x="2483295" y="268749"/>
          <a:ext cx="2041555" cy="20415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/>
            <a:t>منزل</a:t>
          </a:r>
          <a:endParaRPr lang="fa-IR" sz="3500" kern="1200" dirty="0"/>
        </a:p>
      </dsp:txBody>
      <dsp:txXfrm>
        <a:off x="3081253" y="866707"/>
        <a:ext cx="1443597" cy="1443597"/>
      </dsp:txXfrm>
    </dsp:sp>
    <dsp:sp modelId="{62EA8CF1-209B-46BE-A9ED-26726576DD68}">
      <dsp:nvSpPr>
        <dsp:cNvPr id="0" name=""/>
        <dsp:cNvSpPr/>
      </dsp:nvSpPr>
      <dsp:spPr>
        <a:xfrm rot="5400000">
          <a:off x="4619149" y="268749"/>
          <a:ext cx="2041555" cy="20415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/>
            <a:t>مدرسه</a:t>
          </a:r>
          <a:endParaRPr lang="fa-IR" sz="3500" kern="1200" dirty="0"/>
        </a:p>
      </dsp:txBody>
      <dsp:txXfrm rot="-5400000">
        <a:off x="4619149" y="866707"/>
        <a:ext cx="1443597" cy="1443597"/>
      </dsp:txXfrm>
    </dsp:sp>
    <dsp:sp modelId="{6C259EF5-CA80-4FDF-B9ED-39698D8E000A}">
      <dsp:nvSpPr>
        <dsp:cNvPr id="0" name=""/>
        <dsp:cNvSpPr/>
      </dsp:nvSpPr>
      <dsp:spPr>
        <a:xfrm rot="10800000">
          <a:off x="4619149" y="2404603"/>
          <a:ext cx="2041555" cy="20415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/>
            <a:t>مسجد</a:t>
          </a:r>
          <a:endParaRPr lang="fa-IR" sz="3500" kern="1200" dirty="0"/>
        </a:p>
      </dsp:txBody>
      <dsp:txXfrm rot="10800000">
        <a:off x="4619149" y="2404603"/>
        <a:ext cx="1443597" cy="1443597"/>
      </dsp:txXfrm>
    </dsp:sp>
    <dsp:sp modelId="{5E3C0F61-1D53-41A6-AF72-947D927707D4}">
      <dsp:nvSpPr>
        <dsp:cNvPr id="0" name=""/>
        <dsp:cNvSpPr/>
      </dsp:nvSpPr>
      <dsp:spPr>
        <a:xfrm rot="16200000">
          <a:off x="2483295" y="2404603"/>
          <a:ext cx="2041555" cy="20415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/>
            <a:t>محل کار</a:t>
          </a:r>
          <a:endParaRPr lang="fa-IR" sz="3500" kern="1200" dirty="0"/>
        </a:p>
      </dsp:txBody>
      <dsp:txXfrm rot="5400000">
        <a:off x="3081253" y="2404603"/>
        <a:ext cx="1443597" cy="1443597"/>
      </dsp:txXfrm>
    </dsp:sp>
    <dsp:sp modelId="{3AA02351-0888-4574-9EE6-B0CFD229E897}">
      <dsp:nvSpPr>
        <dsp:cNvPr id="0" name=""/>
        <dsp:cNvSpPr/>
      </dsp:nvSpPr>
      <dsp:spPr>
        <a:xfrm>
          <a:off x="4219560" y="1933112"/>
          <a:ext cx="704878" cy="6129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59E3F-CFF6-4B4B-BD80-2ED7F9038EAA}">
      <dsp:nvSpPr>
        <dsp:cNvPr id="0" name=""/>
        <dsp:cNvSpPr/>
      </dsp:nvSpPr>
      <dsp:spPr>
        <a:xfrm rot="10800000">
          <a:off x="4219560" y="2168857"/>
          <a:ext cx="704878" cy="6129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57E5E-028B-420C-9BAA-334D99C1756C}">
      <dsp:nvSpPr>
        <dsp:cNvPr id="0" name=""/>
        <dsp:cNvSpPr/>
      </dsp:nvSpPr>
      <dsp:spPr>
        <a:xfrm rot="10800000">
          <a:off x="7154912" y="574736"/>
          <a:ext cx="1986855" cy="794742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58674" rIns="176022" bIns="58674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محتوا</a:t>
          </a:r>
          <a:endParaRPr lang="fa-IR" sz="4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 rot="10800000">
        <a:off x="7552283" y="574736"/>
        <a:ext cx="1192113" cy="794742"/>
      </dsp:txXfrm>
    </dsp:sp>
    <dsp:sp modelId="{BBA8BE29-5247-42DC-BF3B-F604B9E7A38D}">
      <dsp:nvSpPr>
        <dsp:cNvPr id="0" name=""/>
        <dsp:cNvSpPr/>
      </dsp:nvSpPr>
      <dsp:spPr>
        <a:xfrm rot="10800000">
          <a:off x="5286379" y="543495"/>
          <a:ext cx="1986855" cy="794742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58674" rIns="176022" bIns="58674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حامل</a:t>
          </a:r>
        </a:p>
      </dsp:txBody>
      <dsp:txXfrm rot="10800000">
        <a:off x="5683750" y="543495"/>
        <a:ext cx="1192113" cy="794742"/>
      </dsp:txXfrm>
    </dsp:sp>
    <dsp:sp modelId="{B5BA427D-2D7D-47AA-A667-1DC46FDEEA10}">
      <dsp:nvSpPr>
        <dsp:cNvPr id="0" name=""/>
        <dsp:cNvSpPr/>
      </dsp:nvSpPr>
      <dsp:spPr>
        <a:xfrm rot="10800000">
          <a:off x="3571868" y="543495"/>
          <a:ext cx="1986855" cy="794742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58674" rIns="176022" bIns="58674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ابزار</a:t>
          </a:r>
        </a:p>
      </dsp:txBody>
      <dsp:txXfrm rot="10800000">
        <a:off x="3969239" y="543495"/>
        <a:ext cx="1192113" cy="794742"/>
      </dsp:txXfrm>
    </dsp:sp>
    <dsp:sp modelId="{43BE2D93-CF43-4636-8E8E-E9210FE62091}">
      <dsp:nvSpPr>
        <dsp:cNvPr id="0" name=""/>
        <dsp:cNvSpPr/>
      </dsp:nvSpPr>
      <dsp:spPr>
        <a:xfrm rot="10800000">
          <a:off x="1785918" y="543495"/>
          <a:ext cx="1986855" cy="794742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48006" rIns="144018" bIns="48006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Davat" pitchFamily="2" charset="-78"/>
            </a:rPr>
            <a:t>گیرنده</a:t>
          </a:r>
        </a:p>
      </dsp:txBody>
      <dsp:txXfrm rot="10800000">
        <a:off x="2183289" y="543495"/>
        <a:ext cx="1192113" cy="794742"/>
      </dsp:txXfrm>
    </dsp:sp>
    <dsp:sp modelId="{8CBDDF89-CF16-4C53-B307-B1AC348DA300}">
      <dsp:nvSpPr>
        <dsp:cNvPr id="0" name=""/>
        <dsp:cNvSpPr/>
      </dsp:nvSpPr>
      <dsp:spPr>
        <a:xfrm rot="10800000">
          <a:off x="1" y="543495"/>
          <a:ext cx="1986855" cy="794742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58674" rIns="176022" bIns="58674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Davat" pitchFamily="2" charset="-78"/>
            </a:rPr>
            <a:t>شیوه</a:t>
          </a:r>
        </a:p>
      </dsp:txBody>
      <dsp:txXfrm rot="10800000">
        <a:off x="397372" y="543495"/>
        <a:ext cx="1192113" cy="794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C2329-32D9-42BB-AC73-6547681E3402}">
      <dsp:nvSpPr>
        <dsp:cNvPr id="0" name=""/>
        <dsp:cNvSpPr/>
      </dsp:nvSpPr>
      <dsp:spPr>
        <a:xfrm>
          <a:off x="2103119" y="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ما در محتوا مشکلی نداریم بلکه ازغنی ترین و قوی ترین محتوا بهره مندیم</a:t>
          </a:r>
          <a:endParaRPr lang="fa-IR" sz="3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527403" y="36156"/>
        <a:ext cx="5580440" cy="1162128"/>
      </dsp:txXfrm>
    </dsp:sp>
    <dsp:sp modelId="{0138CFFE-B9B4-4E93-BF7B-2D386D1D3ADF}">
      <dsp:nvSpPr>
        <dsp:cNvPr id="0" name=""/>
        <dsp:cNvSpPr/>
      </dsp:nvSpPr>
      <dsp:spPr>
        <a:xfrm>
          <a:off x="1577339" y="140589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قرآن</a:t>
          </a:r>
          <a:endParaRPr lang="fa-IR" sz="6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941662" y="1442046"/>
        <a:ext cx="5640401" cy="1162128"/>
      </dsp:txXfrm>
    </dsp:sp>
    <dsp:sp modelId="{10A17CA2-8E4F-4664-9EA9-2CFDADEA8596}">
      <dsp:nvSpPr>
        <dsp:cNvPr id="0" name=""/>
        <dsp:cNvSpPr/>
      </dsp:nvSpPr>
      <dsp:spPr>
        <a:xfrm>
          <a:off x="1051559" y="2811779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گفتار و رفتارمعصومین</a:t>
          </a: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(علیهم السلام)</a:t>
          </a:r>
          <a:endParaRPr lang="fa-IR" sz="4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15882" y="2847935"/>
        <a:ext cx="5640402" cy="1162128"/>
      </dsp:txXfrm>
    </dsp:sp>
    <dsp:sp modelId="{695EAECE-B1E9-4EAC-8487-9BB35EBF9D4C}">
      <dsp:nvSpPr>
        <dsp:cNvPr id="0" name=""/>
        <dsp:cNvSpPr/>
      </dsp:nvSpPr>
      <dsp:spPr>
        <a:xfrm>
          <a:off x="525780" y="421767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تاریخ غنی و قوی اسلام</a:t>
          </a:r>
          <a:endParaRPr lang="fa-IR" sz="4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890102" y="4253826"/>
        <a:ext cx="5640402" cy="1162128"/>
      </dsp:txXfrm>
    </dsp:sp>
    <dsp:sp modelId="{2DB959A8-C5F4-420D-B0A4-A4DFEE606345}">
      <dsp:nvSpPr>
        <dsp:cNvPr id="0" name=""/>
        <dsp:cNvSpPr/>
      </dsp:nvSpPr>
      <dsp:spPr>
        <a:xfrm>
          <a:off x="0" y="5623559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میراث عظیم عالمان دینی</a:t>
          </a:r>
          <a:endParaRPr lang="fa-IR" sz="4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364322" y="5659715"/>
        <a:ext cx="5640402" cy="1162128"/>
      </dsp:txXfrm>
    </dsp:sp>
    <dsp:sp modelId="{6B85DF7C-AECC-495E-8306-0080B8CC86F3}">
      <dsp:nvSpPr>
        <dsp:cNvPr id="0" name=""/>
        <dsp:cNvSpPr/>
      </dsp:nvSpPr>
      <dsp:spPr>
        <a:xfrm>
          <a:off x="2103119" y="901827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2283656" y="901827"/>
        <a:ext cx="441312" cy="603795"/>
      </dsp:txXfrm>
    </dsp:sp>
    <dsp:sp modelId="{5A3A7910-719D-4CED-B81B-710B1AA5E496}">
      <dsp:nvSpPr>
        <dsp:cNvPr id="0" name=""/>
        <dsp:cNvSpPr/>
      </dsp:nvSpPr>
      <dsp:spPr>
        <a:xfrm>
          <a:off x="1577339" y="2307717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1757876" y="2307717"/>
        <a:ext cx="441312" cy="603795"/>
      </dsp:txXfrm>
    </dsp:sp>
    <dsp:sp modelId="{B0A58EDE-CD7E-45B3-B72E-CE67C9D63581}">
      <dsp:nvSpPr>
        <dsp:cNvPr id="0" name=""/>
        <dsp:cNvSpPr/>
      </dsp:nvSpPr>
      <dsp:spPr>
        <a:xfrm>
          <a:off x="1051559" y="3693033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1232096" y="3693033"/>
        <a:ext cx="441312" cy="603795"/>
      </dsp:txXfrm>
    </dsp:sp>
    <dsp:sp modelId="{9D2021B1-138E-4FAE-9843-41A2F4CC2DED}">
      <dsp:nvSpPr>
        <dsp:cNvPr id="0" name=""/>
        <dsp:cNvSpPr/>
      </dsp:nvSpPr>
      <dsp:spPr>
        <a:xfrm>
          <a:off x="525780" y="5112639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706317" y="5112639"/>
        <a:ext cx="441312" cy="603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C2329-32D9-42BB-AC73-6547681E3402}">
      <dsp:nvSpPr>
        <dsp:cNvPr id="0" name=""/>
        <dsp:cNvSpPr/>
      </dsp:nvSpPr>
      <dsp:spPr>
        <a:xfrm>
          <a:off x="2103119" y="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شعر</a:t>
          </a:r>
          <a:endParaRPr lang="fa-IR" sz="7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527403" y="36156"/>
        <a:ext cx="5580440" cy="1162128"/>
      </dsp:txXfrm>
    </dsp:sp>
    <dsp:sp modelId="{0138CFFE-B9B4-4E93-BF7B-2D386D1D3ADF}">
      <dsp:nvSpPr>
        <dsp:cNvPr id="0" name=""/>
        <dsp:cNvSpPr/>
      </dsp:nvSpPr>
      <dsp:spPr>
        <a:xfrm>
          <a:off x="1577339" y="140589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600" b="1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داستان/خاطره</a:t>
          </a:r>
          <a:endParaRPr lang="fa-IR" sz="6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941662" y="1442046"/>
        <a:ext cx="5640401" cy="1162128"/>
      </dsp:txXfrm>
    </dsp:sp>
    <dsp:sp modelId="{10A17CA2-8E4F-4664-9EA9-2CFDADEA8596}">
      <dsp:nvSpPr>
        <dsp:cNvPr id="0" name=""/>
        <dsp:cNvSpPr/>
      </dsp:nvSpPr>
      <dsp:spPr>
        <a:xfrm>
          <a:off x="1051559" y="2811779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تمثیل/تشبیه</a:t>
          </a:r>
          <a:endParaRPr lang="fa-IR" sz="7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15882" y="2847935"/>
        <a:ext cx="5640402" cy="1162128"/>
      </dsp:txXfrm>
    </dsp:sp>
    <dsp:sp modelId="{695EAECE-B1E9-4EAC-8487-9BB35EBF9D4C}">
      <dsp:nvSpPr>
        <dsp:cNvPr id="0" name=""/>
        <dsp:cNvSpPr/>
      </dsp:nvSpPr>
      <dsp:spPr>
        <a:xfrm>
          <a:off x="525780" y="421767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آمار/تجربه</a:t>
          </a:r>
          <a:endParaRPr lang="fa-IR" sz="8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890102" y="4253826"/>
        <a:ext cx="5640402" cy="1162128"/>
      </dsp:txXfrm>
    </dsp:sp>
    <dsp:sp modelId="{2DB959A8-C5F4-420D-B0A4-A4DFEE606345}">
      <dsp:nvSpPr>
        <dsp:cNvPr id="0" name=""/>
        <dsp:cNvSpPr/>
      </dsp:nvSpPr>
      <dsp:spPr>
        <a:xfrm>
          <a:off x="0" y="5623559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نماد</a:t>
          </a:r>
          <a:endParaRPr lang="fa-IR" sz="7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364322" y="5659715"/>
        <a:ext cx="5640402" cy="1162128"/>
      </dsp:txXfrm>
    </dsp:sp>
    <dsp:sp modelId="{6B85DF7C-AECC-495E-8306-0080B8CC86F3}">
      <dsp:nvSpPr>
        <dsp:cNvPr id="0" name=""/>
        <dsp:cNvSpPr/>
      </dsp:nvSpPr>
      <dsp:spPr>
        <a:xfrm>
          <a:off x="2103119" y="901827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2283656" y="901827"/>
        <a:ext cx="441312" cy="603795"/>
      </dsp:txXfrm>
    </dsp:sp>
    <dsp:sp modelId="{5A3A7910-719D-4CED-B81B-710B1AA5E496}">
      <dsp:nvSpPr>
        <dsp:cNvPr id="0" name=""/>
        <dsp:cNvSpPr/>
      </dsp:nvSpPr>
      <dsp:spPr>
        <a:xfrm>
          <a:off x="1577339" y="2307717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1757876" y="2307717"/>
        <a:ext cx="441312" cy="603795"/>
      </dsp:txXfrm>
    </dsp:sp>
    <dsp:sp modelId="{B0A58EDE-CD7E-45B3-B72E-CE67C9D63581}">
      <dsp:nvSpPr>
        <dsp:cNvPr id="0" name=""/>
        <dsp:cNvSpPr/>
      </dsp:nvSpPr>
      <dsp:spPr>
        <a:xfrm>
          <a:off x="1051559" y="3693033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1232096" y="3693033"/>
        <a:ext cx="441312" cy="603795"/>
      </dsp:txXfrm>
    </dsp:sp>
    <dsp:sp modelId="{9D2021B1-138E-4FAE-9843-41A2F4CC2DED}">
      <dsp:nvSpPr>
        <dsp:cNvPr id="0" name=""/>
        <dsp:cNvSpPr/>
      </dsp:nvSpPr>
      <dsp:spPr>
        <a:xfrm>
          <a:off x="525780" y="5112639"/>
          <a:ext cx="802386" cy="8023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706317" y="5112639"/>
        <a:ext cx="441312" cy="6037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5292-1015-4D32-BC46-3583FDD64F45}">
      <dsp:nvSpPr>
        <dsp:cNvPr id="0" name=""/>
        <dsp:cNvSpPr/>
      </dsp:nvSpPr>
      <dsp:spPr>
        <a:xfrm>
          <a:off x="714374" y="0"/>
          <a:ext cx="7760277" cy="3500438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53AEB-6D27-4C8B-AE6B-77FA9D367A9C}">
      <dsp:nvSpPr>
        <dsp:cNvPr id="0" name=""/>
        <dsp:cNvSpPr/>
      </dsp:nvSpPr>
      <dsp:spPr>
        <a:xfrm>
          <a:off x="7099173" y="1050131"/>
          <a:ext cx="2027443" cy="1400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ملک</a:t>
          </a:r>
          <a:endParaRPr lang="fa-IR" sz="6000" kern="1200" dirty="0"/>
        </a:p>
      </dsp:txBody>
      <dsp:txXfrm>
        <a:off x="7167524" y="1118482"/>
        <a:ext cx="1890741" cy="1263473"/>
      </dsp:txXfrm>
    </dsp:sp>
    <dsp:sp modelId="{A6D5A8E9-FC20-4DFA-A8D9-B43AE39A0773}">
      <dsp:nvSpPr>
        <dsp:cNvPr id="0" name=""/>
        <dsp:cNvSpPr/>
      </dsp:nvSpPr>
      <dsp:spPr>
        <a:xfrm>
          <a:off x="4733822" y="1050131"/>
          <a:ext cx="2027443" cy="140017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نبی</a:t>
          </a:r>
          <a:endParaRPr lang="fa-IR" sz="6000" kern="1200" dirty="0"/>
        </a:p>
      </dsp:txBody>
      <dsp:txXfrm>
        <a:off x="4802173" y="1118482"/>
        <a:ext cx="1890741" cy="1263473"/>
      </dsp:txXfrm>
    </dsp:sp>
    <dsp:sp modelId="{C7BBB305-E9EE-44CC-9BCA-E0350395BF4E}">
      <dsp:nvSpPr>
        <dsp:cNvPr id="0" name=""/>
        <dsp:cNvSpPr/>
      </dsp:nvSpPr>
      <dsp:spPr>
        <a:xfrm>
          <a:off x="2368471" y="1050131"/>
          <a:ext cx="2027443" cy="140017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امام</a:t>
          </a:r>
          <a:endParaRPr lang="fa-IR" sz="6000" kern="1200" dirty="0"/>
        </a:p>
      </dsp:txBody>
      <dsp:txXfrm>
        <a:off x="2436822" y="1118482"/>
        <a:ext cx="1890741" cy="1263473"/>
      </dsp:txXfrm>
    </dsp:sp>
    <dsp:sp modelId="{6BDB4A0C-3BC5-429D-BD0D-E9536132F0CC}">
      <dsp:nvSpPr>
        <dsp:cNvPr id="0" name=""/>
        <dsp:cNvSpPr/>
      </dsp:nvSpPr>
      <dsp:spPr>
        <a:xfrm>
          <a:off x="3120" y="1050131"/>
          <a:ext cx="2027443" cy="14001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/>
            <a:t>مؤمن</a:t>
          </a:r>
          <a:endParaRPr lang="fa-IR" sz="6000" kern="1200" dirty="0"/>
        </a:p>
      </dsp:txBody>
      <dsp:txXfrm>
        <a:off x="71471" y="1118482"/>
        <a:ext cx="1890741" cy="12634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5E2B7-37DC-4B7A-9587-EE988BCE623E}">
      <dsp:nvSpPr>
        <dsp:cNvPr id="0" name=""/>
        <dsp:cNvSpPr/>
      </dsp:nvSpPr>
      <dsp:spPr>
        <a:xfrm rot="16200000">
          <a:off x="1484823" y="-1475701"/>
          <a:ext cx="3679147" cy="66310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6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 ما أَسْئَلُكُمْ عَلَيْهِ مِنْ أَجْرٍ إِنْ أَجْرِيَ إِلاَّ عَلى‏ رَبِّ الْعالَمينَ</a:t>
          </a:r>
          <a:r>
            <a:rPr lang="fa-IR" sz="36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الشعراء/109</a:t>
          </a:r>
          <a:endParaRPr lang="fa-IR" sz="36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285750" lvl="1" indent="-285750" algn="ct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b="1" kern="1200" dirty="0" smtClean="0">
              <a:cs typeface="B Badr" pitchFamily="2" charset="-78"/>
            </a:rPr>
            <a:t>وَ جَاءَ مِنْ أَقْصَا الْمَدِينَةِ رَجُلٌ ... اتَّبِعُواْ مَن لَّا يَسَْلُكمُ‏ْ أَجْرًا وَ هُم مُّهْتَدُونَ(یونس/21)</a:t>
          </a:r>
          <a:endParaRPr lang="fa-IR" sz="36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sp:txBody>
      <dsp:txXfrm rot="5400000">
        <a:off x="188452" y="179872"/>
        <a:ext cx="6451491" cy="3319945"/>
      </dsp:txXfrm>
    </dsp:sp>
    <dsp:sp modelId="{28AD507D-FBED-4999-A5A9-F6F73D37C773}">
      <dsp:nvSpPr>
        <dsp:cNvPr id="0" name=""/>
        <dsp:cNvSpPr/>
      </dsp:nvSpPr>
      <dsp:spPr>
        <a:xfrm>
          <a:off x="6639944" y="51159"/>
          <a:ext cx="2410912" cy="35773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اخلاص</a:t>
          </a:r>
          <a:endParaRPr lang="fa-IR" sz="58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757635" y="168850"/>
        <a:ext cx="2175530" cy="3341989"/>
      </dsp:txXfrm>
    </dsp:sp>
    <dsp:sp modelId="{65BD009B-511E-4A76-9B1C-CB14DD7727E7}">
      <dsp:nvSpPr>
        <dsp:cNvPr id="0" name=""/>
        <dsp:cNvSpPr/>
      </dsp:nvSpPr>
      <dsp:spPr>
        <a:xfrm rot="16200000">
          <a:off x="2259815" y="1671661"/>
          <a:ext cx="2117943" cy="663757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b="1" kern="1200" dirty="0" smtClean="0">
              <a:cs typeface="B Badr" pitchFamily="2" charset="-78"/>
            </a:rPr>
            <a:t>وَ جَاءَ مِنْ أَقْصَا الْمَدِينَةِ رَجُلٌ ... اتَّبِعُواْ مَن لَّا يَسَْلُكمُ‏ْ أَجْرًا وَ هُم مُّهْتَدُونَ(یونس/21)</a:t>
          </a:r>
          <a:endParaRPr lang="fa-IR" sz="44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sp:txBody>
      <dsp:txXfrm rot="5400000">
        <a:off x="103389" y="4034866"/>
        <a:ext cx="6534185" cy="1911165"/>
      </dsp:txXfrm>
    </dsp:sp>
    <dsp:sp modelId="{0089DBFC-B99E-4238-BAF7-ADD14FF1C123}">
      <dsp:nvSpPr>
        <dsp:cNvPr id="0" name=""/>
        <dsp:cNvSpPr/>
      </dsp:nvSpPr>
      <dsp:spPr>
        <a:xfrm>
          <a:off x="6637587" y="3830359"/>
          <a:ext cx="2413269" cy="221878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هدایت یاقته</a:t>
          </a:r>
          <a:endParaRPr lang="fa-IR" sz="58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745899" y="3938671"/>
        <a:ext cx="2196645" cy="2002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DD17-1398-478E-B08F-8FE809B7FEF1}">
      <dsp:nvSpPr>
        <dsp:cNvPr id="0" name=""/>
        <dsp:cNvSpPr/>
      </dsp:nvSpPr>
      <dsp:spPr>
        <a:xfrm rot="16200000">
          <a:off x="2508249" y="-2508249"/>
          <a:ext cx="1621075" cy="66375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وَ أَنزَلَ اللَّهُ عَلَيْكَ الْكِتَابَ وَ الحِْكْمَةَ وَ عَلَّمَكَ مَا لَمْ تَكُن تَعْلَمُ  ... (نساء/113)</a:t>
          </a:r>
          <a:endParaRPr lang="fa-IR" sz="28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sp:txBody>
      <dsp:txXfrm rot="5400000">
        <a:off x="79134" y="79134"/>
        <a:ext cx="6558440" cy="1462807"/>
      </dsp:txXfrm>
    </dsp:sp>
    <dsp:sp modelId="{D935F1DB-C001-409B-B2B5-95D194853E38}">
      <dsp:nvSpPr>
        <dsp:cNvPr id="0" name=""/>
        <dsp:cNvSpPr/>
      </dsp:nvSpPr>
      <dsp:spPr>
        <a:xfrm>
          <a:off x="6637600" y="0"/>
          <a:ext cx="2413269" cy="16055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علم و حکمت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sp:txBody>
      <dsp:txXfrm>
        <a:off x="6715977" y="78377"/>
        <a:ext cx="2256515" cy="1448812"/>
      </dsp:txXfrm>
    </dsp:sp>
    <dsp:sp modelId="{EBCAB4C4-08E4-4EC3-B003-75D7F5524300}">
      <dsp:nvSpPr>
        <dsp:cNvPr id="0" name=""/>
        <dsp:cNvSpPr/>
      </dsp:nvSpPr>
      <dsp:spPr>
        <a:xfrm rot="16200000">
          <a:off x="1195273" y="626120"/>
          <a:ext cx="4258249" cy="6631092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فَاصْبرِْ عَلىَ‏ مَا يَقُولُونَ ...(ص/39)</a:t>
          </a:r>
          <a:endParaRPr lang="fa-IR" sz="3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 أْمُرْ أَهْلَكَ بِالصَّلاةِ وَ اصْطَبِرْ عَلَيْها ...(طه/32</a:t>
          </a:r>
          <a:endParaRPr lang="fa-IR" sz="3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وَاصْبِرْ وَ ما صَبْرُكَ إِلاَّ بِاللَّهِ </a:t>
          </a:r>
          <a:r>
            <a:rPr lang="fa-IR" sz="3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...(النحل/127)</a:t>
          </a:r>
          <a:endParaRPr lang="fa-IR" sz="3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... فَلَبِثَ فِيهِمْ أَلْفَ سَنَةٍ إِلَّا خَمْسِينَ عَامًا</a:t>
          </a:r>
        </a:p>
      </dsp:txBody>
      <dsp:txXfrm rot="5400000">
        <a:off x="216723" y="2020412"/>
        <a:ext cx="6423221" cy="3842507"/>
      </dsp:txXfrm>
    </dsp:sp>
    <dsp:sp modelId="{7D3DCE7B-9445-4C6A-8ADD-B85631C6D629}">
      <dsp:nvSpPr>
        <dsp:cNvPr id="0" name=""/>
        <dsp:cNvSpPr/>
      </dsp:nvSpPr>
      <dsp:spPr>
        <a:xfrm>
          <a:off x="6639944" y="1816380"/>
          <a:ext cx="2410912" cy="425057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صبر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و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استقامت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sp:txBody>
      <dsp:txXfrm>
        <a:off x="6757635" y="1934071"/>
        <a:ext cx="2175530" cy="4015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07B62-B80F-4792-9B30-1F503565AEF7}">
      <dsp:nvSpPr>
        <dsp:cNvPr id="0" name=""/>
        <dsp:cNvSpPr/>
      </dsp:nvSpPr>
      <dsp:spPr>
        <a:xfrm rot="16200000">
          <a:off x="1749393" y="-1739848"/>
          <a:ext cx="3150008" cy="66310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فَبِما رَحْمَةٍ مِنَ اللَّهِ لِنْتَ لَهُمْ وَ لَوْ كُنْتَ فَظًّا غَليظَ الْقَلْبِ لاَنْفَضُّوا مِنْ حَوْلِكَ... </a:t>
          </a:r>
          <a:r>
            <a:rPr lang="fa-IR" sz="24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آل‏عمران/159 </a:t>
          </a:r>
          <a:endParaRPr lang="fa-IR" sz="24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...أَ فَأَنْتَ تُكْرِهُ النَّاسَ حَتَّى يَكُونُوا مُؤْمِنينَ </a:t>
          </a:r>
          <a:r>
            <a:rPr lang="fa-IR" sz="24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يونس/99</a:t>
          </a:r>
          <a:endParaRPr lang="fa-IR" sz="24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وَ ما أَرْسَلْناكَ إِلاَّ رَحْمَةً لِلْعالَمينَ </a:t>
          </a:r>
          <a:r>
            <a:rPr lang="fa-IR" sz="24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الأنبياء : 107</a:t>
          </a:r>
          <a:endParaRPr lang="fa-IR" sz="24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</dsp:txBody>
      <dsp:txXfrm rot="5400000">
        <a:off x="162623" y="154464"/>
        <a:ext cx="6477321" cy="2842466"/>
      </dsp:txXfrm>
    </dsp:sp>
    <dsp:sp modelId="{4BF15C72-0793-4F9E-B126-7048E3FF1342}">
      <dsp:nvSpPr>
        <dsp:cNvPr id="0" name=""/>
        <dsp:cNvSpPr/>
      </dsp:nvSpPr>
      <dsp:spPr>
        <a:xfrm>
          <a:off x="6639944" y="106213"/>
          <a:ext cx="2410912" cy="2938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مهربانی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نرمخویی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sp:txBody>
      <dsp:txXfrm>
        <a:off x="6757635" y="223904"/>
        <a:ext cx="2175530" cy="2703585"/>
      </dsp:txXfrm>
    </dsp:sp>
    <dsp:sp modelId="{EBCAB4C4-08E4-4EC3-B003-75D7F5524300}">
      <dsp:nvSpPr>
        <dsp:cNvPr id="0" name=""/>
        <dsp:cNvSpPr/>
      </dsp:nvSpPr>
      <dsp:spPr>
        <a:xfrm rot="16200000">
          <a:off x="1927763" y="1448346"/>
          <a:ext cx="2782073" cy="663757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dirty="0" smtClean="0">
              <a:cs typeface="B Badr" pitchFamily="2" charset="-78"/>
            </a:rPr>
            <a:t>وَ ما أَرْسَلْنا مِنْ رَسُولٍ إِلاَّ بِلِسانِ قَوْمِهِ لِيُبَيِّنَ لَهُمْ فَيُضِلُّ اللَّهُ مَنْ يَشاءُ وَ يَهْدي مَنْ يَشاءُ وَ هُوَ الْعَزيزُ الْحَكيم </a:t>
          </a:r>
          <a:r>
            <a:rPr lang="fa-IR" sz="3600" b="1" kern="1200" dirty="0" smtClean="0">
              <a:cs typeface="B Badr" pitchFamily="2" charset="-78"/>
            </a:rPr>
            <a:t>إبراهيم/4</a:t>
          </a:r>
          <a:endParaRPr lang="fa-IR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Badr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Badr" pitchFamily="2" charset="-78"/>
            </a:rPr>
            <a:t>آیت الله جوادی آملی : زبان قوم زبان فرهنگ آن قوم است</a:t>
          </a:r>
          <a:endParaRPr lang="fa-IR" sz="1800" b="1" kern="1200" dirty="0">
            <a:cs typeface="B Badr" pitchFamily="2" charset="-78"/>
          </a:endParaRPr>
        </a:p>
      </dsp:txBody>
      <dsp:txXfrm rot="5400000">
        <a:off x="135823" y="3511906"/>
        <a:ext cx="6501764" cy="2510453"/>
      </dsp:txXfrm>
    </dsp:sp>
    <dsp:sp modelId="{7D3DCE7B-9445-4C6A-8ADD-B85631C6D629}">
      <dsp:nvSpPr>
        <dsp:cNvPr id="0" name=""/>
        <dsp:cNvSpPr/>
      </dsp:nvSpPr>
      <dsp:spPr>
        <a:xfrm>
          <a:off x="6637587" y="3297650"/>
          <a:ext cx="2413269" cy="293896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Jadid" pitchFamily="2" charset="-78"/>
            </a:rPr>
            <a:t>رعایت زبان و فرهنگ گیرنده</a:t>
          </a:r>
          <a:endParaRPr lang="fa-IR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Jadid" pitchFamily="2" charset="-78"/>
          </a:endParaRPr>
        </a:p>
      </dsp:txBody>
      <dsp:txXfrm>
        <a:off x="6755393" y="3415456"/>
        <a:ext cx="2177657" cy="270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E78A80-7833-4D5A-BEED-F6BB8E1B4D37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103C1D-745F-4487-B0B4-7DA55E67EAC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887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12F018-2B27-410F-86E0-881C02EF597B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24E3ED-3579-41B9-8AD9-6D19F27105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375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4C7A-5CF0-45E4-AE0D-042E153A4AE1}" type="datetimeFigureOut">
              <a:rPr lang="fa-IR" smtClean="0"/>
              <a:pPr/>
              <a:t>1433/06/27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D083-5E49-41E0-9E8A-3F78ED7C3F3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00761" y="0"/>
            <a:ext cx="3143240" cy="1214422"/>
            <a:chOff x="5286379" y="1393044"/>
            <a:chExt cx="1986855" cy="794742"/>
          </a:xfrm>
        </p:grpSpPr>
        <p:sp>
          <p:nvSpPr>
            <p:cNvPr id="5" name="Chevron 4"/>
            <p:cNvSpPr/>
            <p:nvPr/>
          </p:nvSpPr>
          <p:spPr>
            <a:xfrm rot="10800000">
              <a:off x="5286379" y="1393044"/>
              <a:ext cx="1986855" cy="794742"/>
            </a:xfrm>
            <a:prstGeom prst="chevron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 rot="21600000">
              <a:off x="5683750" y="1393044"/>
              <a:ext cx="1192113" cy="794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4" tIns="58674" rIns="176022" bIns="58674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7200" b="1" kern="1200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cs typeface="B Kourosh" pitchFamily="2" charset="-78"/>
                </a:rPr>
                <a:t>حامل</a:t>
              </a: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628149"/>
              </p:ext>
            </p:extLst>
          </p:nvPr>
        </p:nvGraphicFramePr>
        <p:xfrm>
          <a:off x="14262" y="3357562"/>
          <a:ext cx="9129738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0" y="0"/>
            <a:ext cx="6000761" cy="3143248"/>
          </a:xfrm>
          <a:prstGeom prst="round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Davat" pitchFamily="2" charset="-78"/>
              </a:rPr>
              <a:t>انسان یا هر موجودی که مسؤولیت انتقال پیام را به عهده می گیرد</a:t>
            </a:r>
            <a:endParaRPr lang="fa-IR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0E5292-1015-4D32-BC46-3583FDD64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6E0E5292-1015-4D32-BC46-3583FDD64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953AEB-6D27-4C8B-AE6B-77FA9D367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06953AEB-6D27-4C8B-AE6B-77FA9D367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D5A8E9-FC20-4DFA-A8D9-B43AE39A0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A6D5A8E9-FC20-4DFA-A8D9-B43AE39A0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B305-E9EE-44CC-9BCA-E0350395B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C7BBB305-E9EE-44CC-9BCA-E0350395B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DB4A0C-3BC5-429D-BD0D-E9536132F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6BDB4A0C-3BC5-429D-BD0D-E9536132F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fa-IR" sz="4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الأحزاب : 72   إِنَّا عَرَضْنَا الْأَمانَةَ عَلَى السَّماواتِ وَ الْأَرْضِ وَ الْجِبالِ فَأَبَيْنَ أَنْ يَحْمِلْنَها وَ أَشْفَقْنَ مِنْها وَ حَمَلَهَا الْإِنْسانُ إِنَّهُ كانَ ظَلُوماً جَهُولاً </a:t>
            </a:r>
            <a:br>
              <a:rPr lang="fa-IR" sz="4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</a:br>
            <a:r>
              <a:rPr lang="fa-IR" sz="4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الجمعة : 5   مَثَلُ الَّذينَ حُمِّلُوا التَّوْراةَ ثُمَّ لَمْ يَحْمِلُوها كَمَثَلِ الْحِمارِ يَحْمِلُ أَسْفاراً بِئْسَ مَثَلُ الْقَوْمِ الَّذينَ كَذَّبُوا بِآياتِ اللَّهِ وَ اللَّهُ لا يَهْدِي الْقَوْمَ الظَّالِمينَ </a:t>
            </a:r>
          </a:p>
        </p:txBody>
      </p:sp>
    </p:spTree>
    <p:extLst>
      <p:ext uri="{BB962C8B-B14F-4D97-AF65-F5344CB8AC3E}">
        <p14:creationId xmlns:p14="http://schemas.microsoft.com/office/powerpoint/2010/main" val="15796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5924218"/>
              </p:ext>
            </p:extLst>
          </p:nvPr>
        </p:nvGraphicFramePr>
        <p:xfrm>
          <a:off x="15641" y="808578"/>
          <a:ext cx="9050870" cy="60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0" y="0"/>
            <a:ext cx="9144000" cy="785794"/>
          </a:xfrm>
          <a:prstGeom prst="wedgeRectCallout">
            <a:avLst>
              <a:gd name="adj1" fmla="val -16421"/>
              <a:gd name="adj2" fmla="val 83035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/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ویژگی های حامل پیام</a:t>
            </a:r>
            <a:endParaRPr lang="fa-IR" sz="3600" b="1" dirty="0">
              <a:ln w="11430"/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40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D507D-FBED-4999-A5A9-F6F73D37C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8AD507D-FBED-4999-A5A9-F6F73D37C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8AD507D-FBED-4999-A5A9-F6F73D37C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5E2B7-37DC-4B7A-9587-EE988BCE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F45E2B7-37DC-4B7A-9587-EE988BCE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F45E2B7-37DC-4B7A-9587-EE988BCE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9DBFC-B99E-4238-BAF7-ADD14FF1C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0089DBFC-B99E-4238-BAF7-ADD14FF1C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0089DBFC-B99E-4238-BAF7-ADD14FF1C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BD009B-511E-4A76-9B1C-CB14DD77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65BD009B-511E-4A76-9B1C-CB14DD77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5BD009B-511E-4A76-9B1C-CB14DD77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434710"/>
              </p:ext>
            </p:extLst>
          </p:nvPr>
        </p:nvGraphicFramePr>
        <p:xfrm>
          <a:off x="46565" y="785794"/>
          <a:ext cx="9050870" cy="607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0" y="0"/>
            <a:ext cx="9144000" cy="785794"/>
          </a:xfrm>
          <a:prstGeom prst="wedgeRectCallout">
            <a:avLst>
              <a:gd name="adj1" fmla="val -16421"/>
              <a:gd name="adj2" fmla="val 83035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/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ویژگی های حامل پیام</a:t>
            </a:r>
            <a:endParaRPr lang="fa-IR" sz="3600" b="1" dirty="0">
              <a:ln w="11430"/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90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35F1DB-C001-409B-B2B5-95D194853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935F1DB-C001-409B-B2B5-95D194853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935F1DB-C001-409B-B2B5-95D194853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20DD17-1398-478E-B08F-8FE809B7F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120DD17-1398-478E-B08F-8FE809B7F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120DD17-1398-478E-B08F-8FE809B7F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Jadid" pitchFamily="2" charset="-78"/>
              </a:rPr>
              <a:t>خستگی ناپذیری و استفاده از شیوه های مختلف</a:t>
            </a:r>
            <a:endParaRPr lang="fa-I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fa-IR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قَالَ رَبّ‏ِ إِنىّ‏ِ دَعَوْتُ قَوْمِى لَيْلًا وَ </a:t>
            </a:r>
            <a:r>
              <a:rPr lang="fa-IR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نَهَارًا</a:t>
            </a:r>
            <a:endParaRPr lang="fa-IR" sz="4400" b="1" dirty="0">
              <a:ln w="1905"/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  <a:p>
            <a:r>
              <a:rPr lang="fa-IR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فَلَمْ يَزِدْهُمْ دُعَاءِى إِلَّا </a:t>
            </a:r>
            <a:r>
              <a:rPr lang="fa-IR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فِرَارًا</a:t>
            </a:r>
            <a:endParaRPr lang="fa-IR" sz="4400" b="1" dirty="0">
              <a:ln w="1905"/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  <a:p>
            <a:r>
              <a:rPr lang="fa-IR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وَ إِنىّ‏ِ كُلَّمَا دَعَوْتُهُمْ لِتَغْفِرَ لَهُمْ جَعَلُواْ أَصَابِعَهُمْ فىِ ءَاذَانهِِمْ وَ اسْتَغْشَوْاْ ثِيَابهَُمْ وَ أَصَرُّواْ وَ اسْتَكْبرَُواْ </a:t>
            </a:r>
            <a:r>
              <a:rPr lang="fa-IR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اسْتِكْبَارًا</a:t>
            </a:r>
            <a:endParaRPr lang="fa-IR" sz="4400" b="1" dirty="0">
              <a:ln w="1905"/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  <a:p>
            <a:r>
              <a:rPr lang="fa-IR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ثُمَّ إِنىّ‏ِ دَعَوْتهُُمْ </a:t>
            </a:r>
            <a:r>
              <a:rPr lang="fa-IR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جِهَارًا</a:t>
            </a:r>
            <a:endParaRPr lang="fa-IR" sz="4400" b="1" dirty="0">
              <a:ln w="1905"/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  <a:p>
            <a:r>
              <a:rPr lang="fa-IR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ثُمَّ إِنىّ‏ِ أَعْلَنتُ لهَُمْ وَ أَسْرَرْتُ لهَُمْ </a:t>
            </a:r>
            <a:r>
              <a:rPr lang="fa-IR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إِسْرَارًا(نوح5-9)</a:t>
            </a:r>
            <a:endParaRPr lang="fa-IR" sz="4400" b="1" dirty="0">
              <a:ln w="1905"/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5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3300347"/>
              </p:ext>
            </p:extLst>
          </p:nvPr>
        </p:nvGraphicFramePr>
        <p:xfrm>
          <a:off x="46565" y="620688"/>
          <a:ext cx="9050870" cy="623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0" y="0"/>
            <a:ext cx="9144000" cy="785794"/>
          </a:xfrm>
          <a:prstGeom prst="wedgeRectCallout">
            <a:avLst>
              <a:gd name="adj1" fmla="val -16421"/>
              <a:gd name="adj2" fmla="val 83035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/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ویژگی های حامل پیام</a:t>
            </a:r>
            <a:endParaRPr lang="fa-IR" sz="3600" b="1" dirty="0">
              <a:ln w="11430"/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32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15C72-0793-4F9E-B126-7048E3FF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BF15C72-0793-4F9E-B126-7048E3FF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BF15C72-0793-4F9E-B126-7048E3FF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07B62-B80F-4792-9B30-1F503565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5507B62-B80F-4792-9B30-1F503565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5507B62-B80F-4792-9B30-1F503565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9695579"/>
              </p:ext>
            </p:extLst>
          </p:nvPr>
        </p:nvGraphicFramePr>
        <p:xfrm>
          <a:off x="46565" y="620688"/>
          <a:ext cx="9050870" cy="623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0" y="0"/>
            <a:ext cx="9144000" cy="785794"/>
          </a:xfrm>
          <a:prstGeom prst="wedgeRectCallout">
            <a:avLst>
              <a:gd name="adj1" fmla="val -16421"/>
              <a:gd name="adj2" fmla="val 83035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/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ویژگی های حامل پیام</a:t>
            </a:r>
            <a:endParaRPr lang="fa-IR" sz="3600" b="1" dirty="0">
              <a:ln w="11430"/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75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15C72-0793-4F9E-B126-7048E3FF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BF15C72-0793-4F9E-B126-7048E3FF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BF15C72-0793-4F9E-B126-7048E3FF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07B62-B80F-4792-9B30-1F503565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5507B62-B80F-4792-9B30-1F503565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5507B62-B80F-4792-9B30-1F503565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D3DCE7B-9445-4C6A-8ADD-B85631C6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BCAB4C4-08E4-4EC3-B003-75D7F5524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E7A52E-D04E-409C-999E-5FFE8164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81E7A52E-D04E-409C-999E-5FFE81644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17A7EE-7379-4206-B0EB-96284B4D8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6217A7EE-7379-4206-B0EB-96284B4D8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B1D9D-07E3-44DB-A166-D99C49173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1E5B1D9D-07E3-44DB-A166-D99C49173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3CFAA8-9CCE-4D71-BD23-9B16AE6E5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5F3CFAA8-9CCE-4D71-BD23-9B16AE6E5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29AF4A-EEE1-4F1D-9DBD-6DC30FA87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AF29AF4A-EEE1-4F1D-9DBD-6DC30FA87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14DC46-7702-40D5-B049-63A34789C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BB14DC46-7702-40D5-B049-63A34789C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A5DC4-0D68-4612-A2E6-92B5CD2C9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95A5DC4-0D68-4612-A2E6-92B5CD2C9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BE926D-0502-4332-BD9E-A4947D14B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6CBE926D-0502-4332-BD9E-A4947D14B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FED397-3E67-4918-9F63-0B95AB4D4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AFFED397-3E67-4918-9F63-0B95AB4D4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C27A91-1363-4882-AA2C-E3BF6BA6B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90C27A91-1363-4882-AA2C-E3BF6BA6B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2DD1A-46EC-4B2B-9ADA-76C1CF38A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BA72DD1A-46EC-4B2B-9ADA-76C1CF38A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C3D230-BDC2-430A-8E84-AF39F5C92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4DC3D230-BDC2-430A-8E84-AF39F5C92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48451-A2DD-4322-80B3-981006F43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29848451-A2DD-4322-80B3-981006F43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646B0-69B1-4C54-B555-1D1C90082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graphicEl>
                                              <a:dgm id="{298646B0-69B1-4C54-B555-1D1C90082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98F354-06EC-46C5-857A-FCEA9E862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7C98F354-06EC-46C5-857A-FCEA9E862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BBCF5-A3FC-401E-9775-E2BD72C0E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>
                                            <p:graphicEl>
                                              <a:dgm id="{7E6BBCF5-A3FC-401E-9775-E2BD72C0E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DD5B59-5DEA-4AA9-B60E-28EBA3397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4CDD5B59-5DEA-4AA9-B60E-28EBA3397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4010" y="23912"/>
            <a:ext cx="2195736" cy="2108944"/>
          </a:xfrm>
          <a:prstGeom prst="upArrow">
            <a:avLst>
              <a:gd name="adj1" fmla="val 61898"/>
              <a:gd name="adj2" fmla="val 5000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روح ملکوتی</a:t>
            </a:r>
          </a:p>
          <a:p>
            <a:pPr algn="ctr"/>
            <a:r>
              <a:rPr lang="fa-IR" sz="3600" dirty="0" smtClean="0"/>
              <a:t>فطرت</a:t>
            </a:r>
            <a:endParaRPr lang="fa-IR" sz="3600" dirty="0"/>
          </a:p>
        </p:txBody>
      </p:sp>
      <p:sp>
        <p:nvSpPr>
          <p:cNvPr id="2" name="Oval 1"/>
          <p:cNvSpPr/>
          <p:nvPr/>
        </p:nvSpPr>
        <p:spPr>
          <a:xfrm>
            <a:off x="4010" y="2492896"/>
            <a:ext cx="1831686" cy="1656184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87000">
                <a:srgbClr val="FFFF00">
                  <a:lumMod val="56000"/>
                  <a:lumOff val="44000"/>
                </a:srgbClr>
              </a:gs>
              <a:gs pos="60000">
                <a:srgbClr val="01A78F"/>
              </a:gs>
              <a:gs pos="55000">
                <a:srgbClr val="3366F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/>
              <a:t>انسان</a:t>
            </a:r>
            <a:endParaRPr lang="fa-IR" sz="4800" dirty="0"/>
          </a:p>
        </p:txBody>
      </p:sp>
      <p:sp>
        <p:nvSpPr>
          <p:cNvPr id="3" name="Down Arrow 2"/>
          <p:cNvSpPr/>
          <p:nvPr/>
        </p:nvSpPr>
        <p:spPr>
          <a:xfrm>
            <a:off x="4010" y="4725144"/>
            <a:ext cx="2191726" cy="2160240"/>
          </a:xfrm>
          <a:prstGeom prst="downArrow">
            <a:avLst>
              <a:gd name="adj1" fmla="val 61341"/>
              <a:gd name="adj2" fmla="val 500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46000">
                <a:srgbClr val="F952A0"/>
              </a:gs>
              <a:gs pos="51000">
                <a:srgbClr val="E94D9A"/>
              </a:gs>
              <a:gs pos="62000">
                <a:srgbClr val="C50849"/>
              </a:gs>
              <a:gs pos="56000">
                <a:srgbClr val="B43E85"/>
              </a:gs>
              <a:gs pos="96000">
                <a:schemeClr val="bg2">
                  <a:lumMod val="1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جسم</a:t>
            </a:r>
          </a:p>
          <a:p>
            <a:pPr algn="ctr"/>
            <a:r>
              <a:rPr lang="fa-IR" sz="4400" dirty="0" smtClean="0"/>
              <a:t>غریزه</a:t>
            </a:r>
            <a:endParaRPr lang="fa-IR" sz="4400" dirty="0"/>
          </a:p>
        </p:txBody>
      </p:sp>
      <p:sp>
        <p:nvSpPr>
          <p:cNvPr id="13" name="Oval 12"/>
          <p:cNvSpPr/>
          <p:nvPr/>
        </p:nvSpPr>
        <p:spPr>
          <a:xfrm>
            <a:off x="7380312" y="2420888"/>
            <a:ext cx="1728192" cy="1656184"/>
          </a:xfrm>
          <a:prstGeom prst="ellipse">
            <a:avLst/>
          </a:prstGeom>
          <a:gradFill flip="none" rotWithShape="1">
            <a:gsLst>
              <a:gs pos="11000">
                <a:schemeClr val="bg1"/>
              </a:gs>
              <a:gs pos="58000">
                <a:srgbClr val="FFFF00"/>
              </a:gs>
              <a:gs pos="88000">
                <a:srgbClr val="01A78F"/>
              </a:gs>
              <a:gs pos="97000">
                <a:schemeClr val="bg2">
                  <a:lumMod val="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نماز</a:t>
            </a:r>
            <a:endParaRPr lang="fa-I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948264" y="5013176"/>
            <a:ext cx="2191726" cy="1872208"/>
          </a:xfrm>
          <a:prstGeom prst="downArrow">
            <a:avLst>
              <a:gd name="adj1" fmla="val 61341"/>
              <a:gd name="adj2" fmla="val 50000"/>
            </a:avLst>
          </a:prstGeom>
          <a:gradFill>
            <a:gsLst>
              <a:gs pos="5000">
                <a:srgbClr val="92D050"/>
              </a:gs>
              <a:gs pos="69000">
                <a:schemeClr val="tx2">
                  <a:lumMod val="40000"/>
                  <a:lumOff val="60000"/>
                </a:schemeClr>
              </a:gs>
              <a:gs pos="44000">
                <a:schemeClr val="tx2">
                  <a:lumMod val="20000"/>
                  <a:lumOff val="80000"/>
                </a:schemeClr>
              </a:gs>
              <a:gs pos="33000">
                <a:srgbClr val="00B0F0"/>
              </a:gs>
              <a:gs pos="19000">
                <a:schemeClr val="tx2">
                  <a:lumMod val="60000"/>
                  <a:lumOff val="40000"/>
                </a:schemeClr>
              </a:gs>
              <a:gs pos="99000">
                <a:srgbClr val="00B050"/>
              </a:gs>
              <a:gs pos="57000">
                <a:srgbClr val="0070C0"/>
              </a:gs>
              <a:gs pos="83000">
                <a:srgbClr val="92D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ظاهر جسم</a:t>
            </a:r>
            <a:endParaRPr lang="fa-IR" sz="4400" dirty="0"/>
          </a:p>
        </p:txBody>
      </p:sp>
      <p:sp>
        <p:nvSpPr>
          <p:cNvPr id="15" name="Up Arrow 14"/>
          <p:cNvSpPr/>
          <p:nvPr/>
        </p:nvSpPr>
        <p:spPr>
          <a:xfrm>
            <a:off x="6932917" y="0"/>
            <a:ext cx="2195736" cy="1944216"/>
          </a:xfrm>
          <a:prstGeom prst="upArrow">
            <a:avLst>
              <a:gd name="adj1" fmla="val 61898"/>
              <a:gd name="adj2" fmla="val 5000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باطن ملکوت</a:t>
            </a:r>
            <a:endParaRPr lang="fa-IR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8060475"/>
              </p:ext>
            </p:extLst>
          </p:nvPr>
        </p:nvGraphicFramePr>
        <p:xfrm>
          <a:off x="1619672" y="0"/>
          <a:ext cx="2592288" cy="682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897000963"/>
              </p:ext>
            </p:extLst>
          </p:nvPr>
        </p:nvGraphicFramePr>
        <p:xfrm>
          <a:off x="5076056" y="18143"/>
          <a:ext cx="26642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4CACBF-6B1E-43C4-B5A5-561861882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144CACBF-6B1E-43C4-B5A5-561861882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C08AE1-A193-4363-9CFD-C35731FB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2CC08AE1-A193-4363-9CFD-C35731FBB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25FCD6-8BC3-4804-A3CC-EE2B39020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>
                                            <p:graphicEl>
                                              <a:dgm id="{D125FCD6-8BC3-4804-A3CC-EE2B39020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3F126B-3158-43A3-81BD-3CEDBD6C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>
                                            <p:graphicEl>
                                              <a:dgm id="{EA3F126B-3158-43A3-81BD-3CEDBD6C3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0CBEC4-919A-499D-BB09-8124D4605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>
                                            <p:graphicEl>
                                              <a:dgm id="{200CBEC4-919A-499D-BB09-8124D4605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63B775-EEBB-4BCA-BCCD-4A8D9347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>
                                            <p:graphicEl>
                                              <a:dgm id="{2863B775-EEBB-4BCA-BCCD-4A8D9347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7E2C94-369F-4C4F-B998-9D9BC8BB5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">
                                            <p:graphicEl>
                                              <a:dgm id="{C17E2C94-369F-4C4F-B998-9D9BC8BB5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44CACBF-6B1E-43C4-B5A5-561861882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16">
                                            <p:graphicEl>
                                              <a:dgm id="{144CACBF-6B1E-43C4-B5A5-561861882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CC08AE1-A193-4363-9CFD-C35731FB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2000"/>
                                        <p:tgtEl>
                                          <p:spTgt spid="16">
                                            <p:graphicEl>
                                              <a:dgm id="{2CC08AE1-A193-4363-9CFD-C35731FBB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125FCD6-8BC3-4804-A3CC-EE2B39020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2000"/>
                                        <p:tgtEl>
                                          <p:spTgt spid="16">
                                            <p:graphicEl>
                                              <a:dgm id="{D125FCD6-8BC3-4804-A3CC-EE2B39020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A3F126B-3158-43A3-81BD-3CEDBD6C3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9" dur="2000"/>
                                        <p:tgtEl>
                                          <p:spTgt spid="16">
                                            <p:graphicEl>
                                              <a:dgm id="{EA3F126B-3158-43A3-81BD-3CEDBD6C3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00CBEC4-919A-499D-BB09-8124D4605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000"/>
                                        <p:tgtEl>
                                          <p:spTgt spid="16">
                                            <p:graphicEl>
                                              <a:dgm id="{200CBEC4-919A-499D-BB09-8124D4605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863B775-EEBB-4BCA-BCCD-4A8D9347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2000"/>
                                        <p:tgtEl>
                                          <p:spTgt spid="16">
                                            <p:graphicEl>
                                              <a:dgm id="{2863B775-EEBB-4BCA-BCCD-4A8D9347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17E2C94-369F-4C4F-B998-9D9BC8BB5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0" dur="2000"/>
                                        <p:tgtEl>
                                          <p:spTgt spid="16">
                                            <p:graphicEl>
                                              <a:dgm id="{C17E2C94-369F-4C4F-B998-9D9BC8BB5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13" grpId="0" animBg="1"/>
      <p:bldP spid="14" grpId="0" animBg="1"/>
      <p:bldP spid="15" grpId="0" animBg="1"/>
      <p:bldGraphic spid="9" grpId="0">
        <p:bldSub>
          <a:bldDgm bld="one"/>
        </p:bldSub>
      </p:bldGraphic>
      <p:bldGraphic spid="16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88036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7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D4074D-9AE4-4ACE-9D34-C6BCC9003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9DD4074D-9AE4-4ACE-9D34-C6BCC9003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44983-C7F6-49AC-B2B5-1BE26C565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CAE44983-C7F6-49AC-B2B5-1BE26C565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B597A1-F1D4-48F2-AF3B-F3D95FA56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67B597A1-F1D4-48F2-AF3B-F3D95FA56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2AE7F-FD64-4FC4-A841-9F5610F3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9042AE7F-FD64-4FC4-A841-9F5610F31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93F30D-829F-4A4B-9265-6C54327F4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A193F30D-829F-4A4B-9265-6C54327F4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0E6193-81AC-472C-BE17-6E47812C6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5E0E6193-81AC-472C-BE17-6E47812C6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E4ADEA-47EA-449B-8C00-3E1DD9AAC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ADE4ADEA-47EA-449B-8C00-3E1DD9AAC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4DAA93-305B-4809-8961-3D936315B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714DAA93-305B-4809-8961-3D936315B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4CEC66-5415-4FAA-B22E-DBD63E879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1D4CEC66-5415-4FAA-B22E-DBD63E879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B69AE8-CEE3-46A8-9CD4-E7AAEBC1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30B69AE8-CEE3-46A8-9CD4-E7AAEBC1C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0" y="1071546"/>
            <a:ext cx="9144000" cy="3429024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شیوه‌های دعوت به نماز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2873247"/>
              </p:ext>
            </p:extLst>
          </p:nvPr>
        </p:nvGraphicFramePr>
        <p:xfrm>
          <a:off x="0" y="0"/>
          <a:ext cx="41399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5712838"/>
              </p:ext>
            </p:extLst>
          </p:nvPr>
        </p:nvGraphicFramePr>
        <p:xfrm>
          <a:off x="4211960" y="2420888"/>
          <a:ext cx="493204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C8DB4D-AC71-4FF3-8AF7-4B12468DF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5C8DB4D-AC71-4FF3-8AF7-4B12468DF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D21725-C0A6-43A4-A2F8-60C7C1F81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DD21725-C0A6-43A4-A2F8-60C7C1F81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939F7-E591-4F84-A4E7-7CDE88AA3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961939F7-E591-4F84-A4E7-7CDE88AA3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7F6FF5-FF5A-4CB8-8A6F-C699DC85D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987F6FF5-FF5A-4CB8-8A6F-C699DC85D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EAB6AF-7FD5-415E-9CB3-FB760737B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6EEAB6AF-7FD5-415E-9CB3-FB760737B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CC9840-2A4A-447A-BD24-A88388273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F0CC9840-2A4A-447A-BD24-A88388273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7279D7-D26F-4EB3-80F1-CFB16C2BE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887279D7-D26F-4EB3-80F1-CFB16C2BE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BCAE70-1CD6-46C1-BCCC-B261951BD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8BCAE70-1CD6-46C1-BCCC-B261951BD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133476-3309-4739-8286-9B047152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3D133476-3309-4739-8286-9B047152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D82DF-8208-4804-B0D9-D44EDD71D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98D82DF-8208-4804-B0D9-D44EDD71D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AAE022-BB2F-4CD5-8809-8E92725A9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1CAAE022-BB2F-4CD5-8809-8E92725A9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25A277-9F2D-467D-BC10-D54791E3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A825A277-9F2D-467D-BC10-D54791E3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72265" y="0"/>
            <a:ext cx="2571736" cy="1214422"/>
            <a:chOff x="1785918" y="1393044"/>
            <a:chExt cx="1986855" cy="794742"/>
          </a:xfrm>
        </p:grpSpPr>
        <p:sp>
          <p:nvSpPr>
            <p:cNvPr id="5" name="Chevron 4"/>
            <p:cNvSpPr/>
            <p:nvPr/>
          </p:nvSpPr>
          <p:spPr>
            <a:xfrm rot="10800000">
              <a:off x="1785918" y="1393044"/>
              <a:ext cx="1986855" cy="794742"/>
            </a:xfrm>
            <a:prstGeom prst="chevron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 rot="21600000">
              <a:off x="2183289" y="1393044"/>
              <a:ext cx="1192113" cy="794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4" tIns="58674" rIns="176022" bIns="58674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b="1" kern="1200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cs typeface="B Davat" pitchFamily="2" charset="-78"/>
                </a:rPr>
                <a:t>گیرنده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0" y="0"/>
            <a:ext cx="6429388" cy="1142984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Davat" pitchFamily="2" charset="-78"/>
              </a:rPr>
              <a:t>شناخت صحیح و دقیق از گیرنده از ارکان ابلاغ و دعوت است</a:t>
            </a:r>
            <a:endParaRPr lang="fa-IR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Davat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0" y="0"/>
          <a:ext cx="550069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429124" y="785794"/>
          <a:ext cx="44863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55F917-C973-4523-AE59-8B6E2198B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CA55F917-C973-4523-AE59-8B6E2198B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208FF5-BE0A-41B2-97DF-8FA72BB3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8B208FF5-BE0A-41B2-97DF-8FA72BB3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E2DC24-4A8F-4D09-BECE-4DD3F1BC1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7CE2DC24-4A8F-4D09-BECE-4DD3F1BC1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E96914-AB7D-41CE-A9E6-2AAFBC933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AEE96914-AB7D-41CE-A9E6-2AAFBC933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8FB750-09E1-4319-89A0-E56496CD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6A8FB750-09E1-4319-89A0-E56496CD9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6D44D-CD3B-44E6-908B-09DD7DCE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62A6D44D-CD3B-44E6-908B-09DD7DCE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171A61-CEF9-4203-8396-20666950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E171A61-CEF9-4203-8396-20666950F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30993D-C07A-4EE1-B247-2FDFDE975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9E30993D-C07A-4EE1-B247-2FDFDE975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DC5A59-D1AF-4F39-9DC3-BAFF88A5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graphicEl>
                                              <a:dgm id="{DEDC5A59-D1AF-4F39-9DC3-BAFF88A58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07D8B2-3DFF-49F8-8A7A-190A06B5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graphicEl>
                                              <a:dgm id="{7107D8B2-3DFF-49F8-8A7A-190A06B55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7C16B3-AAAD-4377-A535-41533E0A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graphicEl>
                                              <a:dgm id="{7A7C16B3-AAAD-4377-A535-41533E0A7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Graphic spid="9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0" y="1928802"/>
            <a:ext cx="9144000" cy="1714512"/>
          </a:xfrm>
          <a:prstGeom prst="round2Same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امام رضا</a:t>
            </a: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  <a:sym typeface="Alaem"/>
              </a:rPr>
              <a:t>(علیه السلام)</a:t>
            </a: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  </a:t>
            </a:r>
            <a:b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</a:b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مَنْ طَلَبَ الْأَمْرَ مِنْ وَجْهِهِ لَمْ يَزِلَّ فَإِنْ زَلَّ لَمْ تَخْذُلْهُ الْحِيلَةُ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Badr" pitchFamily="2" charset="-78"/>
              </a:rPr>
              <a:t/>
            </a:r>
            <a:br>
              <a:rPr lang="fa-IR" dirty="0" smtClean="0">
                <a:solidFill>
                  <a:schemeClr val="accent4">
                    <a:lumMod val="50000"/>
                  </a:schemeClr>
                </a:solidFill>
                <a:cs typeface="B Badr" pitchFamily="2" charset="-78"/>
              </a:rPr>
            </a:b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بحارالأنوار ج68ص340</a:t>
            </a:r>
            <a:endParaRPr lang="fa-IR" dirty="0"/>
          </a:p>
        </p:txBody>
      </p:sp>
      <p:sp>
        <p:nvSpPr>
          <p:cNvPr id="3" name="Rectangular Callout 2"/>
          <p:cNvSpPr/>
          <p:nvPr/>
        </p:nvSpPr>
        <p:spPr>
          <a:xfrm>
            <a:off x="0" y="0"/>
            <a:ext cx="9144000" cy="1285860"/>
          </a:xfrm>
          <a:prstGeom prst="wedgeRectCallout">
            <a:avLst>
              <a:gd name="adj1" fmla="val -31862"/>
              <a:gd name="adj2" fmla="val 99102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اهمیت شیوه‌مند عمل کردن</a:t>
            </a:r>
          </a:p>
          <a:p>
            <a:pPr algn="ctr"/>
            <a:endParaRPr lang="fa-I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0" y="3929066"/>
            <a:ext cx="9144000" cy="1714512"/>
          </a:xfrm>
          <a:prstGeom prst="round2Same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Kourosh" pitchFamily="2" charset="-78"/>
              </a:rPr>
              <a:t>شهید مطهری(ره):  </a:t>
            </a:r>
            <a:b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Kourosh" pitchFamily="2" charset="-78"/>
              </a:rPr>
            </a:b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Kourosh" pitchFamily="2" charset="-78"/>
              </a:rPr>
              <a:t>مسیحیان در شیوه‌ها چند صد سال از ما جلوترند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0583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45643-4320-4B10-89C4-004E9850C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0145643-4320-4B10-89C4-004E9850C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04619A-9C9D-43CA-95C0-CBD119B5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904619A-9C9D-43CA-95C0-CBD119B5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B49C0D-8D2C-46C7-9072-ACC772DA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CB49C0D-8D2C-46C7-9072-ACC772DA5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BEB7C4-A2F1-4309-A51F-A844991B6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04BEB7C4-A2F1-4309-A51F-A844991B6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5418CF-EB3A-4C8C-85A7-3B72E531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475418CF-EB3A-4C8C-85A7-3B72E531F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58A5E2-3A0B-46B5-9C23-71DD53760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6558A5E2-3A0B-46B5-9C23-71DD53760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2143092"/>
          <a:ext cx="9144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43240" y="0"/>
            <a:ext cx="2743200" cy="2743200"/>
            <a:chOff x="1860757" y="2159735"/>
            <a:chExt cx="2743200" cy="27432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 3"/>
            <p:cNvSpPr/>
            <p:nvPr/>
          </p:nvSpPr>
          <p:spPr>
            <a:xfrm>
              <a:off x="1860757" y="2159735"/>
              <a:ext cx="2743200" cy="2743200"/>
            </a:xfrm>
            <a:prstGeom prst="gear6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2551364" y="2854519"/>
              <a:ext cx="1361986" cy="1353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kern="1200" dirty="0" smtClean="0">
                  <a:cs typeface="B Kourosh" pitchFamily="2" charset="-78"/>
                </a:rPr>
                <a:t>توجه به عرصه</a:t>
              </a:r>
              <a:endParaRPr lang="fa-IR" sz="4400" kern="1200" dirty="0">
                <a:cs typeface="B Kourosh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159E3F-CFF6-4B4B-BD80-2ED7F9038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4159E3F-CFF6-4B4B-BD80-2ED7F9038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A02351-0888-4574-9EE6-B0CFD229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AA02351-0888-4574-9EE6-B0CFD229E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6DDCB2-B215-4F9B-82C8-182C3AF87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46DDCB2-B215-4F9B-82C8-182C3AF87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A1E56A-74E1-4CFC-A5AF-007D9F41B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2A1E56A-74E1-4CFC-A5AF-007D9F41B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EA8CF1-209B-46BE-A9ED-26726576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62EA8CF1-209B-46BE-A9ED-26726576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8F01BC-E02C-4CDD-8DC1-2E96912EA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A68F01BC-E02C-4CDD-8DC1-2E96912EA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259EF5-CA80-4FDF-B9ED-39698D8E0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C259EF5-CA80-4FDF-B9ED-39698D8E0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E982F7-A33B-4AA2-8E29-1DF366272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DE982F7-A33B-4AA2-8E29-1DF366272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C0F61-1D53-41A6-AF72-947D9277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5E3C0F61-1D53-41A6-AF72-947D92770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ABA10C-5D36-4E86-ADA5-3E35BFA9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02ABA10C-5D36-4E86-ADA5-3E35BFA91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2330" y="0"/>
            <a:ext cx="2071670" cy="1928802"/>
            <a:chOff x="3397229" y="267207"/>
            <a:chExt cx="2687776" cy="26877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 3"/>
            <p:cNvSpPr/>
            <p:nvPr/>
          </p:nvSpPr>
          <p:spPr>
            <a:xfrm rot="20700000">
              <a:off x="3397229" y="267207"/>
              <a:ext cx="2687776" cy="2687776"/>
            </a:xfrm>
            <a:prstGeom prst="gear6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986737" y="856715"/>
              <a:ext cx="1508760" cy="1508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400" kern="1200" dirty="0" smtClean="0">
                  <a:cs typeface="B Kourosh" pitchFamily="2" charset="-78"/>
                </a:rPr>
                <a:t>توجه به مبنا</a:t>
              </a:r>
              <a:endParaRPr lang="fa-IR" sz="4400" kern="1200" dirty="0">
                <a:cs typeface="B Kourosh" pitchFamily="2" charset="-78"/>
              </a:endParaRPr>
            </a:p>
          </p:txBody>
        </p:sp>
      </p:grp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3F83B7-B072-48C7-8CE9-9832BFDA3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C3F83B7-B072-48C7-8CE9-9832BFDA3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292DCD-0450-4D69-A115-C9051E4D6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9292DCD-0450-4D69-A115-C9051E4D6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F0A2A7-E038-4E01-9F4A-3EB0EC3F5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7F0A2A7-E038-4E01-9F4A-3EB0EC3F5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18490B-1792-47B3-9985-5BA48C2AF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A018490B-1792-47B3-9985-5BA48C2AF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A0EDC9-CC54-497A-A138-9C0B0568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09A0EDC9-CC54-497A-A138-9C0B0568A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714D22-263D-4A79-AEAB-3EFE3E01D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02714D22-263D-4A79-AEAB-3EFE3E01D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6B4937-6273-4EE8-A2E7-E6FA6DBA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66B4937-6273-4EE8-A2E7-E6FA6DBA8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DADB45-DD47-4F76-AC52-63329726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07DADB45-DD47-4F76-AC52-633297262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F0DE5D-2F48-4F0C-8C73-6C188CA3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DF0DE5D-2F48-4F0C-8C73-6C188CA3F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C51DC0-5572-48D1-8D69-AE90D5E99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DCC51DC0-5572-48D1-8D69-AE90D5E99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139415-7BE4-484A-AA61-68D2AEE1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BE139415-7BE4-484A-AA61-68D2AEE1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64678E-F278-4D83-B5E3-5C97481DD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5C64678E-F278-4D83-B5E3-5C97481DD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E5A437-1D06-4D64-A277-670524F26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19E5A437-1D06-4D64-A277-670524F26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CC7A66-A7B9-4A45-9BB8-B191CB537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8CC7A66-A7B9-4A45-9BB8-B191CB537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36840C-35B4-457F-AE43-9146B66A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BF36840C-35B4-457F-AE43-9146B66A3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A14F9-4EF7-46AF-A283-357E2C55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301A14F9-4EF7-46AF-A283-357E2C550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EA4F4D-5856-40D4-8614-76664482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2BEA4F4D-5856-40D4-8614-76664482C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71604" y="1214422"/>
            <a:ext cx="6215106" cy="2285992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کلید واژه‌ها</a:t>
            </a:r>
            <a:endParaRPr lang="fa-I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285852" y="0"/>
            <a:ext cx="6786610" cy="3286124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115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دعوت</a:t>
            </a:r>
            <a:endParaRPr lang="fa-IR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Flowchart: Delay 4"/>
          <p:cNvSpPr/>
          <p:nvPr/>
        </p:nvSpPr>
        <p:spPr>
          <a:xfrm>
            <a:off x="0" y="3357562"/>
            <a:ext cx="9144000" cy="3500438"/>
          </a:xfrm>
          <a:prstGeom prst="flowChartDelay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تعریف: </a:t>
            </a:r>
          </a:p>
          <a:p>
            <a:pPr algn="ctr"/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فرایند فراخوان و جذب دیگران به سمت بینش، گرایش یا رفتار مطلوب دعوت کننده</a:t>
            </a:r>
            <a:endParaRPr lang="fa-I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0010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Callout 6"/>
          <p:cNvSpPr/>
          <p:nvPr/>
        </p:nvSpPr>
        <p:spPr>
          <a:xfrm rot="16200000">
            <a:off x="4822025" y="2536025"/>
            <a:ext cx="6858000" cy="1785950"/>
          </a:xfrm>
          <a:prstGeom prst="upArrow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فرایند یک دعوت ثمر بخش</a:t>
            </a:r>
            <a:endParaRPr lang="fa-IR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F739FF-B042-400D-9F1B-87DFB674A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9F739FF-B042-400D-9F1B-87DFB674A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E69E6-0BF9-4A7F-9528-124A376A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9EE69E6-0BF9-4A7F-9528-124A376A8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C49959-2754-4C37-B075-0088DAB6C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CC49959-2754-4C37-B075-0088DAB6C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DA49B6-D3A1-46A8-84FC-E6C33EB83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5DA49B6-D3A1-46A8-84FC-E6C33EB83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155E67-34A3-4539-8C14-82CAE2814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7155E67-34A3-4539-8C14-82CAE2814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B0F80-3432-40FD-B949-D6DBFB4A9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BAB0F80-3432-40FD-B949-D6DBFB4A9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FBEB11-1B37-4CFF-B05C-A8CAB0580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EFBEB11-1B37-4CFF-B05C-A8CAB0580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57F69-19DB-4824-8093-12B742C16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6757F69-19DB-4824-8093-12B742C16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355EE9-357D-4CAE-B75A-6FB6EABF9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4355EE9-357D-4CAE-B75A-6FB6EABF9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280EB1-CC93-4941-87F4-DF4A1D0F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FE280EB1-CC93-4941-87F4-DF4A1D0F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C81F26-904C-4F9E-AD0A-F29CA5E38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dgm id="{98C81F26-904C-4F9E-AD0A-F29CA5E38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B8420D-2C89-4CD2-8DA4-6E17A4E5D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2EB8420D-2C89-4CD2-8DA4-6E17A4E5D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1883EA-E71E-4641-AB54-52309F961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graphicEl>
                                              <a:dgm id="{5B1883EA-E71E-4641-AB54-52309F961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F5D3BD-0E35-447D-AFCB-1B0279382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graphicEl>
                                              <a:dgm id="{14F5D3BD-0E35-447D-AFCB-1B0279382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FEEBAA-9192-49F5-AB6E-0E4D8F29B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graphicEl>
                                              <a:dgm id="{A6FEEBAA-9192-49F5-AB6E-0E4D8F29B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E0E119-9772-4507-A560-9F3EDF8BF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graphicEl>
                                              <a:dgm id="{14E0E119-9772-4507-A560-9F3EDF8BF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CBD23C-66C8-4D6D-B304-567DBC8B6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graphicEl>
                                              <a:dgm id="{D8CBD23C-66C8-4D6D-B304-567DBC8B6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929972-F37F-46D4-9881-FB548BC0B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53929972-F37F-46D4-9881-FB548BC0B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E10BB8-5F6E-4B13-B6ED-A572A2522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graphicEl>
                                              <a:dgm id="{B1E10BB8-5F6E-4B13-B6ED-A572A2522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0E1225-4922-4FB3-8B58-74EFCAC3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graphicEl>
                                              <a:dgm id="{BB0E1225-4922-4FB3-8B58-74EFCAC30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B73551-B464-45D3-8D8A-6F5DE82B8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graphicEl>
                                              <a:dgm id="{6DB73551-B464-45D3-8D8A-6F5DE82B8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CC68EB-8B31-45B8-BB2A-2AA2EC71C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graphicEl>
                                              <a:dgm id="{F8CC68EB-8B31-45B8-BB2A-2AA2EC71C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1CB739-A951-42FB-9A6C-4BA8C98AA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graphicEl>
                                              <a:dgm id="{C11CB739-A951-42FB-9A6C-4BA8C98AA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EE98F3-E63B-4B0E-827F-A863B3005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>
                                            <p:graphicEl>
                                              <a:dgm id="{F7EE98F3-E63B-4B0E-827F-A863B3005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6C1438-AD82-4098-AEB7-382E5574C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graphicEl>
                                              <a:dgm id="{9A6C1438-AD82-4098-AEB7-382E5574C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824CC1-9CC0-43F0-A95E-2CDF290EF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>
                                            <p:graphicEl>
                                              <a:dgm id="{C6824CC1-9CC0-43F0-A95E-2CDF290EF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CEA008-810E-40E1-A8E4-38E0121E8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>
                                            <p:graphicEl>
                                              <a:dgm id="{74CEA008-810E-40E1-A8E4-38E0121E8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23B1EF-72DD-476D-B922-C23A21972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>
                                            <p:graphicEl>
                                              <a:dgm id="{1D23B1EF-72DD-476D-B922-C23A21972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F7B451-33DF-464E-8CCB-9E2F922C3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>
                                            <p:graphicEl>
                                              <a:dgm id="{88F7B451-33DF-464E-8CCB-9E2F922C3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90504596"/>
              </p:ext>
            </p:extLst>
          </p:nvPr>
        </p:nvGraphicFramePr>
        <p:xfrm>
          <a:off x="0" y="3356992"/>
          <a:ext cx="9144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0" y="1857364"/>
            <a:ext cx="9144000" cy="2000264"/>
          </a:xfrm>
          <a:prstGeom prst="down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Davat" pitchFamily="2" charset="-78"/>
              </a:rPr>
              <a:t>در ارسال هر پیامی به چند چیز نیاز </a:t>
            </a:r>
            <a:r>
              <a:rPr lang="fa-I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Davat" pitchFamily="2" charset="-78"/>
              </a:rPr>
              <a:t>داریم</a:t>
            </a:r>
            <a:endParaRPr lang="fa-IR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Davat" pitchFamily="2" charset="-78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214290"/>
            <a:ext cx="9144000" cy="1571636"/>
          </a:xfrm>
          <a:prstGeom prst="flowChartDocumen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جایگاه و اهمیت شیوه در انتقال پیام</a:t>
            </a:r>
          </a:p>
          <a:p>
            <a:pPr algn="ctr"/>
            <a:endParaRPr lang="fa-I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5157192"/>
            <a:ext cx="9144000" cy="1700808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شیوه و شیومندی در تمام اجزاء نیاز اصلی است.</a:t>
            </a:r>
            <a:endParaRPr lang="fa-IR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E57E5E-028B-420C-9BAA-334D99C17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EDE57E5E-028B-420C-9BAA-334D99C17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A8BE29-5247-42DC-BF3B-F604B9E7A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BBA8BE29-5247-42DC-BF3B-F604B9E7A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BA427D-2D7D-47AA-A667-1DC46FDEE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B5BA427D-2D7D-47AA-A667-1DC46FDEE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BE2D93-CF43-4636-8E8E-E9210FE6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43BE2D93-CF43-4636-8E8E-E9210FE62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BDDF89-CF16-4C53-B307-B1AC348DA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8CBDDF89-CF16-4C53-B307-B1AC348DA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6769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33879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699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الأحزاب : 72   إِنَّا عَرَضْنَا الْأَمانَةَ عَلَى السَّماواتِ وَ الْأَرْضِ وَ الْجِبالِ فَأَبَيْنَ أَنْ يَحْمِلْنَها وَ أَشْفَقْنَ مِنْها وَ حَمَلَهَا الْإِنْسانُ إِنَّهُ كانَ ظَلُوماً جَهُولاً  الجمعة : 5   مَثَلُ الَّذينَ حُمِّلُوا التَّوْراةَ ثُمَّ لَمْ يَحْمِلُوها كَمَثَلِ الْحِمارِ يَحْمِلُ أَسْفاراً بِئْسَ مَثَلُ الْقَوْمِ الَّذينَ كَذَّبُوا بِآياتِ اللَّهِ وَ اللَّهُ لا يَهْدِي الْقَوْمَ الظَّالِمينَ </vt:lpstr>
      <vt:lpstr>PowerPoint Presentation</vt:lpstr>
      <vt:lpstr>PowerPoint Presentation</vt:lpstr>
      <vt:lpstr>خستگی ناپذیری و استفاده از شیوه های مختلف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ayati</dc:creator>
  <cp:lastModifiedBy>pouyasystem</cp:lastModifiedBy>
  <cp:revision>99</cp:revision>
  <dcterms:created xsi:type="dcterms:W3CDTF">2011-11-19T06:23:07Z</dcterms:created>
  <dcterms:modified xsi:type="dcterms:W3CDTF">2012-05-18T06:56:54Z</dcterms:modified>
</cp:coreProperties>
</file>